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69877"/>
            <a:ext cx="8596668" cy="3845607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latin typeface="Arial Black" panose="020B0A04020102020204" pitchFamily="34" charset="0"/>
              </a:rPr>
              <a:t/>
            </a:r>
            <a:br>
              <a:rPr lang="en-GB" dirty="0" smtClean="0">
                <a:latin typeface="Arial Black" panose="020B0A04020102020204" pitchFamily="34" charset="0"/>
              </a:rPr>
            </a:br>
            <a:r>
              <a:rPr lang="en-GB" sz="7300" dirty="0" smtClean="0">
                <a:latin typeface="Arial Black" panose="020B0A04020102020204" pitchFamily="34" charset="0"/>
              </a:rPr>
              <a:t>Module-2</a:t>
            </a:r>
            <a:r>
              <a:rPr lang="en-GB" sz="8000" dirty="0" smtClean="0">
                <a:latin typeface="Arial Black" panose="020B0A04020102020204" pitchFamily="34" charset="0"/>
              </a:rPr>
              <a:t/>
            </a:r>
            <a:br>
              <a:rPr lang="en-GB" sz="8000" dirty="0" smtClean="0">
                <a:latin typeface="Arial Black" panose="020B0A04020102020204" pitchFamily="34" charset="0"/>
              </a:rPr>
            </a:br>
            <a:r>
              <a:rPr lang="en-GB" dirty="0" smtClean="0">
                <a:latin typeface="Arial Black" panose="020B0A04020102020204" pitchFamily="34" charset="0"/>
              </a:rPr>
              <a:t/>
            </a:r>
            <a:br>
              <a:rPr lang="en-GB" dirty="0" smtClean="0">
                <a:latin typeface="Arial Black" panose="020B0A04020102020204" pitchFamily="34" charset="0"/>
              </a:rPr>
            </a:br>
            <a:r>
              <a:rPr lang="en-GB" sz="73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Technology</a:t>
            </a:r>
            <a:r>
              <a:rPr lang="en-GB" dirty="0">
                <a:latin typeface="Arial Black" panose="020B0A04020102020204" pitchFamily="34" charset="0"/>
              </a:rPr>
              <a:t/>
            </a:r>
            <a:br>
              <a:rPr lang="en-GB" dirty="0">
                <a:latin typeface="Arial Black" panose="020B0A04020102020204" pitchFamily="34" charset="0"/>
              </a:rPr>
            </a:br>
            <a:r>
              <a:rPr lang="en-GB" dirty="0" smtClean="0">
                <a:latin typeface="Arial Black" panose="020B0A04020102020204" pitchFamily="34" charset="0"/>
              </a:rPr>
              <a:t/>
            </a:r>
            <a:br>
              <a:rPr lang="en-GB" dirty="0" smtClean="0">
                <a:latin typeface="Arial Black" panose="020B0A04020102020204" pitchFamily="34" charset="0"/>
              </a:rPr>
            </a:br>
            <a:r>
              <a:rPr lang="en-GB" dirty="0" smtClean="0">
                <a:latin typeface="Arial Black" panose="020B0A04020102020204" pitchFamily="34" charset="0"/>
              </a:rPr>
              <a:t/>
            </a:r>
            <a:br>
              <a:rPr lang="en-GB" dirty="0" smtClean="0">
                <a:latin typeface="Arial Black" panose="020B0A04020102020204" pitchFamily="34" charset="0"/>
              </a:rPr>
            </a:br>
            <a:r>
              <a:rPr lang="en-GB" dirty="0">
                <a:latin typeface="Arial Black" panose="020B0A04020102020204" pitchFamily="34" charset="0"/>
              </a:rPr>
              <a:t/>
            </a:r>
            <a:br>
              <a:rPr lang="en-GB" dirty="0">
                <a:latin typeface="Arial Black" panose="020B0A04020102020204" pitchFamily="34" charset="0"/>
              </a:rPr>
            </a:br>
            <a:r>
              <a:rPr lang="en-GB" dirty="0">
                <a:latin typeface="Arial Black" panose="020B0A04020102020204" pitchFamily="34" charset="0"/>
              </a:rPr>
              <a:t/>
            </a:r>
            <a:br>
              <a:rPr lang="en-GB" dirty="0">
                <a:latin typeface="Arial Black" panose="020B0A04020102020204" pitchFamily="34" charset="0"/>
              </a:rPr>
            </a:br>
            <a:r>
              <a:rPr lang="en-GB" dirty="0" smtClean="0">
                <a:latin typeface="Arial Black" panose="020B0A04020102020204" pitchFamily="34" charset="0"/>
              </a:rPr>
              <a:t/>
            </a:r>
            <a:br>
              <a:rPr lang="en-GB" dirty="0" smtClean="0">
                <a:latin typeface="Arial Black" panose="020B0A04020102020204" pitchFamily="34" charset="0"/>
              </a:rPr>
            </a:b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55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264778"/>
            <a:ext cx="7766936" cy="1580972"/>
          </a:xfrm>
        </p:spPr>
        <p:txBody>
          <a:bodyPr/>
          <a:lstStyle/>
          <a:p>
            <a:pPr algn="l"/>
            <a:r>
              <a:rPr lang="en-GB" sz="3200" b="1" dirty="0" smtClean="0">
                <a:latin typeface="Bahnschrift SemiBold SemiConden" panose="020B0502040204020203" pitchFamily="34" charset="0"/>
              </a:rPr>
              <a:t> Q=1</a:t>
            </a:r>
            <a:r>
              <a:rPr lang="en-GB" sz="3200" b="1" dirty="0">
                <a:latin typeface="Bahnschrift SemiBold SemiConden" panose="020B0502040204020203" pitchFamily="34" charset="0"/>
              </a:rPr>
              <a:t>	</a:t>
            </a:r>
            <a:r>
              <a:rPr lang="en-GB" sz="3200" dirty="0" smtClean="0">
                <a:latin typeface="Bahnschrift SemiBold SemiConden" panose="020B0502040204020203" pitchFamily="34" charset="0"/>
              </a:rPr>
              <a:t>Discuss plans for </a:t>
            </a:r>
            <a:r>
              <a:rPr lang="en-GB" sz="3200" dirty="0" err="1" smtClean="0">
                <a:latin typeface="Bahnschrift SemiBold SemiConden" panose="020B0502040204020203" pitchFamily="34" charset="0"/>
              </a:rPr>
              <a:t>upgrating</a:t>
            </a:r>
            <a:r>
              <a:rPr lang="en-GB" sz="3200" dirty="0" smtClean="0">
                <a:latin typeface="Bahnschrift SemiBold SemiConden" panose="020B0502040204020203" pitchFamily="34" charset="0"/>
              </a:rPr>
              <a:t> your 					technology skills.</a:t>
            </a:r>
            <a:endParaRPr lang="en-IN" sz="32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016665"/>
            <a:ext cx="7766936" cy="2700472"/>
          </a:xfrm>
        </p:spPr>
        <p:txBody>
          <a:bodyPr>
            <a:noAutofit/>
          </a:bodyPr>
          <a:lstStyle/>
          <a:p>
            <a:pPr algn="l"/>
            <a:r>
              <a:rPr lang="en-GB" sz="2800" dirty="0" smtClean="0">
                <a:latin typeface="Bahnschrift SemiBold SemiConden" panose="020B0502040204020203" pitchFamily="34" charset="0"/>
              </a:rPr>
              <a:t> </a:t>
            </a:r>
            <a:r>
              <a:rPr lang="en-GB" sz="2800" dirty="0" err="1" smtClean="0">
                <a:latin typeface="Bahnschrift SemiBold SemiConden" panose="020B0502040204020203" pitchFamily="34" charset="0"/>
              </a:rPr>
              <a:t>Ans</a:t>
            </a:r>
            <a:r>
              <a:rPr lang="en-GB" sz="2800" dirty="0" smtClean="0">
                <a:latin typeface="Bahnschrift SemiBold SemiConden" panose="020B0502040204020203" pitchFamily="34" charset="0"/>
              </a:rPr>
              <a:t>:-</a:t>
            </a:r>
            <a:r>
              <a:rPr lang="en-GB" sz="2800" dirty="0">
                <a:latin typeface="Bahnschrift SemiBold SemiConden" panose="020B0502040204020203" pitchFamily="34" charset="0"/>
              </a:rPr>
              <a:t>	</a:t>
            </a:r>
            <a:r>
              <a:rPr lang="en-GB" sz="2800" dirty="0" smtClean="0">
                <a:latin typeface="Bahnschrift SemiBold SemiConden" panose="020B0502040204020203" pitchFamily="34" charset="0"/>
              </a:rPr>
              <a:t>Improvement and adaption to stay </a:t>
            </a:r>
            <a:r>
              <a:rPr lang="en-GB" sz="2800" dirty="0" err="1" smtClean="0">
                <a:latin typeface="Bahnschrift SemiBold SemiConden" panose="020B0502040204020203" pitchFamily="34" charset="0"/>
              </a:rPr>
              <a:t>upgarted</a:t>
            </a:r>
            <a:r>
              <a:rPr lang="en-GB" sz="2800" dirty="0" smtClean="0">
                <a:latin typeface="Bahnschrift SemiBold SemiConden" panose="020B0502040204020203" pitchFamily="34" charset="0"/>
              </a:rPr>
              <a:t> 			with new web development technologies, follow 		reliable source like blog, industry news, </a:t>
            </a:r>
            <a:r>
              <a:rPr lang="en-GB" sz="2800" dirty="0">
                <a:latin typeface="Bahnschrift SemiBold SemiConden" panose="020B0502040204020203" pitchFamily="34" charset="0"/>
              </a:rPr>
              <a:t>o</a:t>
            </a:r>
            <a:r>
              <a:rPr lang="en-GB" sz="2800" dirty="0" smtClean="0">
                <a:latin typeface="Bahnschrift SemiBold SemiConden" panose="020B0502040204020203" pitchFamily="34" charset="0"/>
              </a:rPr>
              <a:t>nline 		</a:t>
            </a:r>
            <a:r>
              <a:rPr lang="en-GB" sz="2800" dirty="0" err="1" smtClean="0">
                <a:latin typeface="Bahnschrift SemiBold SemiConden" panose="020B0502040204020203" pitchFamily="34" charset="0"/>
              </a:rPr>
              <a:t>cources</a:t>
            </a:r>
            <a:r>
              <a:rPr lang="en-GB" sz="2800" dirty="0" smtClean="0">
                <a:latin typeface="Bahnschrift SemiBold SemiConden" panose="020B0502040204020203" pitchFamily="34" charset="0"/>
              </a:rPr>
              <a:t>, social media, </a:t>
            </a:r>
            <a:r>
              <a:rPr lang="en-GB" sz="2800" dirty="0" err="1" smtClean="0">
                <a:latin typeface="Bahnschrift SemiBold SemiConden" panose="020B0502040204020203" pitchFamily="34" charset="0"/>
              </a:rPr>
              <a:t>conforances</a:t>
            </a:r>
            <a:r>
              <a:rPr lang="en-GB" sz="2800" dirty="0" smtClean="0">
                <a:latin typeface="Bahnschrift SemiBold SemiConden" panose="020B0502040204020203" pitchFamily="34" charset="0"/>
              </a:rPr>
              <a:t>, </a:t>
            </a:r>
            <a:r>
              <a:rPr lang="en-GB" sz="2800" dirty="0">
                <a:latin typeface="Bahnschrift SemiBold SemiConden" panose="020B0502040204020203" pitchFamily="34" charset="0"/>
              </a:rPr>
              <a:t>online </a:t>
            </a:r>
            <a:r>
              <a:rPr lang="en-GB" sz="2800" dirty="0" smtClean="0">
                <a:latin typeface="Bahnschrift SemiBold SemiConden" panose="020B0502040204020203" pitchFamily="34" charset="0"/>
              </a:rPr>
              <a:t>				</a:t>
            </a:r>
            <a:r>
              <a:rPr lang="en-GB" sz="2800" dirty="0" err="1" smtClean="0">
                <a:latin typeface="Bahnschrift SemiBold SemiConden" panose="020B0502040204020203" pitchFamily="34" charset="0"/>
              </a:rPr>
              <a:t>formas</a:t>
            </a:r>
            <a:r>
              <a:rPr lang="en-GB" sz="2800" dirty="0">
                <a:latin typeface="Bahnschrift SemiBold SemiConden" panose="020B0502040204020203" pitchFamily="34" charset="0"/>
              </a:rPr>
              <a:t> </a:t>
            </a:r>
            <a:r>
              <a:rPr lang="en-GB" sz="2800" dirty="0" smtClean="0">
                <a:latin typeface="Bahnschrift SemiBold SemiConden" panose="020B0502040204020203" pitchFamily="34" charset="0"/>
              </a:rPr>
              <a:t>experiment with </a:t>
            </a:r>
            <a:r>
              <a:rPr lang="en-GB" sz="2800" dirty="0">
                <a:latin typeface="Bahnschrift SemiBold SemiConden" panose="020B0502040204020203" pitchFamily="34" charset="0"/>
              </a:rPr>
              <a:t>new </a:t>
            </a:r>
            <a:r>
              <a:rPr lang="en-GB" sz="2800" dirty="0" smtClean="0">
                <a:latin typeface="Bahnschrift SemiBold SemiConden" panose="020B0502040204020203" pitchFamily="34" charset="0"/>
              </a:rPr>
              <a:t>technologies</a:t>
            </a:r>
            <a:r>
              <a:rPr lang="en-GB" sz="2800" dirty="0">
                <a:latin typeface="Bahnschrift SemiBold SemiConden" panose="020B0502040204020203" pitchFamily="34" charset="0"/>
              </a:rPr>
              <a:t>.</a:t>
            </a:r>
            <a:endParaRPr lang="en-IN" sz="28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79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2525" y="1512607"/>
            <a:ext cx="7766936" cy="1230594"/>
          </a:xfrm>
        </p:spPr>
        <p:txBody>
          <a:bodyPr/>
          <a:lstStyle/>
          <a:p>
            <a:pPr algn="l"/>
            <a:r>
              <a:rPr lang="en-GB" sz="3200" dirty="0" smtClean="0">
                <a:latin typeface="Bahnschrift SemiBold SemiConden" panose="020B0502040204020203" pitchFamily="34" charset="0"/>
              </a:rPr>
              <a:t> </a:t>
            </a:r>
            <a:r>
              <a:rPr lang="en-GB" sz="2800" b="1" dirty="0" smtClean="0">
                <a:latin typeface="Bahnschrift SemiBold SemiConden" panose="020B0502040204020203" pitchFamily="34" charset="0"/>
              </a:rPr>
              <a:t>Q=2	Mention any relevant courses, certifications, </a:t>
            </a:r>
            <a:br>
              <a:rPr lang="en-GB" sz="2800" b="1" dirty="0" smtClean="0">
                <a:latin typeface="Bahnschrift SemiBold SemiConden" panose="020B0502040204020203" pitchFamily="34" charset="0"/>
              </a:rPr>
            </a:br>
            <a:r>
              <a:rPr lang="en-GB" sz="2800" b="1" dirty="0">
                <a:latin typeface="Bahnschrift SemiBold SemiConden" panose="020B0502040204020203" pitchFamily="34" charset="0"/>
              </a:rPr>
              <a:t>	</a:t>
            </a:r>
            <a:r>
              <a:rPr lang="en-GB" sz="2800" b="1" dirty="0" smtClean="0">
                <a:latin typeface="Bahnschrift SemiBold SemiConden" panose="020B0502040204020203" pitchFamily="34" charset="0"/>
              </a:rPr>
              <a:t>	or resources you are pursuing.</a:t>
            </a:r>
            <a:endParaRPr lang="en-IN" sz="28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828659"/>
            <a:ext cx="7766936" cy="1580972"/>
          </a:xfrm>
        </p:spPr>
        <p:txBody>
          <a:bodyPr>
            <a:noAutofit/>
          </a:bodyPr>
          <a:lstStyle/>
          <a:p>
            <a:pPr algn="l"/>
            <a:r>
              <a:rPr lang="en-GB" sz="2800" dirty="0" smtClean="0">
                <a:latin typeface="Bahnschrift SemiBold SemiConden" panose="020B0502040204020203" pitchFamily="34" charset="0"/>
              </a:rPr>
              <a:t> </a:t>
            </a:r>
            <a:r>
              <a:rPr lang="en-GB" sz="2800" dirty="0" err="1" smtClean="0">
                <a:latin typeface="Bahnschrift SemiBold SemiConden" panose="020B0502040204020203" pitchFamily="34" charset="0"/>
              </a:rPr>
              <a:t>Ans</a:t>
            </a:r>
            <a:r>
              <a:rPr lang="en-GB" sz="2800" dirty="0" smtClean="0">
                <a:latin typeface="Bahnschrift SemiBold SemiConden" panose="020B0502040204020203" pitchFamily="34" charset="0"/>
              </a:rPr>
              <a:t>:-</a:t>
            </a:r>
            <a:r>
              <a:rPr lang="en-GB" sz="2800" dirty="0">
                <a:latin typeface="Bahnschrift SemiBold SemiConden" panose="020B0502040204020203" pitchFamily="34" charset="0"/>
              </a:rPr>
              <a:t>	</a:t>
            </a:r>
            <a:r>
              <a:rPr lang="en-GB" sz="2800" dirty="0" smtClean="0">
                <a:latin typeface="Bahnschrift SemiBold SemiConden" panose="020B0502040204020203" pitchFamily="34" charset="0"/>
              </a:rPr>
              <a:t>Currently , I am learning web designing </a:t>
            </a:r>
            <a:r>
              <a:rPr lang="en-GB" sz="2800" dirty="0">
                <a:latin typeface="Bahnschrift SemiBold SemiConden" panose="020B0502040204020203" pitchFamily="34" charset="0"/>
              </a:rPr>
              <a:t>course </a:t>
            </a:r>
            <a:r>
              <a:rPr lang="en-GB" sz="2800" dirty="0" smtClean="0">
                <a:latin typeface="Bahnschrift SemiBold SemiConden" panose="020B0502040204020203" pitchFamily="34" charset="0"/>
              </a:rPr>
              <a:t>		at Tops Technology, I want to be web designing 		and this course is helpful  for it.</a:t>
            </a:r>
            <a:endParaRPr lang="en-IN" sz="28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5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991312"/>
            <a:ext cx="7766936" cy="1298961"/>
          </a:xfrm>
        </p:spPr>
        <p:txBody>
          <a:bodyPr/>
          <a:lstStyle/>
          <a:p>
            <a:pPr algn="l"/>
            <a:r>
              <a:rPr lang="en-GB" sz="4000" dirty="0" smtClean="0">
                <a:latin typeface="Bahnschrift SemiBold SemiConden" panose="020B0502040204020203" pitchFamily="34" charset="0"/>
              </a:rPr>
              <a:t> </a:t>
            </a:r>
            <a:r>
              <a:rPr lang="en-GB" sz="3200" dirty="0" smtClean="0">
                <a:latin typeface="Bahnschrift SemiBold SemiConden" panose="020B0502040204020203" pitchFamily="34" charset="0"/>
              </a:rPr>
              <a:t>Q=3</a:t>
            </a:r>
            <a:r>
              <a:rPr lang="en-GB" sz="4000" dirty="0">
                <a:latin typeface="Bahnschrift SemiBold SemiConden" panose="020B0502040204020203" pitchFamily="34" charset="0"/>
              </a:rPr>
              <a:t>	</a:t>
            </a:r>
            <a:r>
              <a:rPr lang="en-GB" sz="3200" dirty="0" smtClean="0">
                <a:latin typeface="Bahnschrift SemiBold SemiConden" panose="020B0502040204020203" pitchFamily="34" charset="0"/>
              </a:rPr>
              <a:t>Share </a:t>
            </a:r>
            <a:r>
              <a:rPr lang="en-GB" sz="3200" dirty="0">
                <a:latin typeface="Bahnschrift SemiBold SemiConden" panose="020B0502040204020203" pitchFamily="34" charset="0"/>
              </a:rPr>
              <a:t>your approach </a:t>
            </a:r>
            <a:r>
              <a:rPr lang="en-GB" sz="3200" dirty="0" smtClean="0">
                <a:latin typeface="Bahnschrift SemiBold SemiConden" panose="020B0502040204020203" pitchFamily="34" charset="0"/>
              </a:rPr>
              <a:t>to </a:t>
            </a:r>
            <a:r>
              <a:rPr lang="en-GB" sz="3200" dirty="0">
                <a:latin typeface="Bahnschrift SemiBold SemiConden" panose="020B0502040204020203" pitchFamily="34" charset="0"/>
              </a:rPr>
              <a:t>continuous</a:t>
            </a:r>
            <a:r>
              <a:rPr lang="en-GB" sz="3200" dirty="0" smtClean="0">
                <a:latin typeface="Bahnschrift SemiBold SemiConden" panose="020B0502040204020203" pitchFamily="34" charset="0"/>
              </a:rPr>
              <a:t> </a:t>
            </a:r>
            <a:r>
              <a:rPr lang="en-GB" sz="3200" dirty="0">
                <a:latin typeface="Bahnschrift SemiBold SemiConden" panose="020B0502040204020203" pitchFamily="34" charset="0"/>
              </a:rPr>
              <a:t>				</a:t>
            </a:r>
            <a:r>
              <a:rPr lang="en-GB" sz="3200" dirty="0" smtClean="0">
                <a:latin typeface="Bahnschrift SemiBold SemiConden" panose="020B0502040204020203" pitchFamily="34" charset="0"/>
              </a:rPr>
              <a:t>learning and professional development.</a:t>
            </a:r>
            <a:endParaRPr lang="en-IN" sz="32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8700" y="2290274"/>
            <a:ext cx="7766936" cy="3888336"/>
          </a:xfrm>
        </p:spPr>
        <p:txBody>
          <a:bodyPr>
            <a:noAutofit/>
          </a:bodyPr>
          <a:lstStyle/>
          <a:p>
            <a:pPr algn="l"/>
            <a:r>
              <a:rPr lang="en-GB" sz="2800" dirty="0" smtClean="0">
                <a:latin typeface="Bahnschrift SemiBold SemiConden" panose="020B0502040204020203" pitchFamily="34" charset="0"/>
              </a:rPr>
              <a:t> </a:t>
            </a:r>
            <a:r>
              <a:rPr lang="en-GB" sz="2800" dirty="0" err="1" smtClean="0">
                <a:latin typeface="Bahnschrift SemiBold SemiConden" panose="020B0502040204020203" pitchFamily="34" charset="0"/>
              </a:rPr>
              <a:t>Ans</a:t>
            </a:r>
            <a:r>
              <a:rPr lang="en-GB" sz="2800" dirty="0" smtClean="0">
                <a:latin typeface="Bahnschrift SemiBold SemiConden" panose="020B0502040204020203" pitchFamily="34" charset="0"/>
              </a:rPr>
              <a:t>:-</a:t>
            </a:r>
            <a:r>
              <a:rPr lang="en-GB" sz="2800" dirty="0">
                <a:latin typeface="Bahnschrift SemiBold SemiConden" panose="020B0502040204020203" pitchFamily="34" charset="0"/>
              </a:rPr>
              <a:t>	</a:t>
            </a:r>
            <a:r>
              <a:rPr lang="en-GB" sz="2800" dirty="0" smtClean="0">
                <a:latin typeface="Bahnschrift SemiBold SemiConden" panose="020B0502040204020203" pitchFamily="34" charset="0"/>
              </a:rPr>
              <a:t>I believe in </a:t>
            </a:r>
            <a:r>
              <a:rPr lang="en-GB" sz="3200" dirty="0" smtClean="0">
                <a:latin typeface="Bahnschrift SemiBold SemiConden" panose="020B0502040204020203" pitchFamily="34" charset="0"/>
              </a:rPr>
              <a:t>getting</a:t>
            </a:r>
            <a:r>
              <a:rPr lang="en-GB" sz="2800" dirty="0" smtClean="0">
                <a:latin typeface="Bahnschrift SemiBold SemiConden" panose="020B0502040204020203" pitchFamily="34" charset="0"/>
              </a:rPr>
              <a:t> knowledge from 					everywhere. I keep working questions to 				professional . Which helps me to enhance my 			experience . I am searching other professional 		courses also so I can learn new trends  				technology </a:t>
            </a:r>
            <a:r>
              <a:rPr lang="en-GB" sz="2800" dirty="0" smtClean="0">
                <a:latin typeface="Bahnschrift SemiBold SemiConden" panose="020B0502040204020203" pitchFamily="34" charset="0"/>
              </a:rPr>
              <a:t>.</a:t>
            </a:r>
          </a:p>
          <a:p>
            <a:pPr algn="l"/>
            <a:r>
              <a:rPr lang="en-GB" sz="2800" dirty="0">
                <a:solidFill>
                  <a:srgbClr val="00B0F0"/>
                </a:solidFill>
                <a:latin typeface="Bahnschrift SemiBold SemiConden" panose="020B0502040204020203" pitchFamily="34" charset="0"/>
              </a:rPr>
              <a:t>https://youtube.com/shorts/1w5ivNoSBRY?si=OFuApTMaT4N4i7Bf</a:t>
            </a:r>
            <a:endParaRPr lang="en-GB" sz="2800" dirty="0" smtClean="0">
              <a:solidFill>
                <a:srgbClr val="00B0F0"/>
              </a:solidFill>
              <a:latin typeface="Bahnschrift SemiBold SemiConden" panose="020B0502040204020203" pitchFamily="34" charset="0"/>
            </a:endParaRPr>
          </a:p>
          <a:p>
            <a:pPr algn="l"/>
            <a:endParaRPr lang="en-GB" sz="2800" dirty="0">
              <a:latin typeface="Bahnschrift SemiBold SemiConden" panose="020B0502040204020203" pitchFamily="34" charset="0"/>
            </a:endParaRPr>
          </a:p>
          <a:p>
            <a:pPr algn="l"/>
            <a:endParaRPr lang="en-GB" sz="2800" dirty="0" smtClean="0">
              <a:latin typeface="Bahnschrift SemiBold SemiConden" panose="020B0502040204020203" pitchFamily="34" charset="0"/>
            </a:endParaRPr>
          </a:p>
          <a:p>
            <a:pPr algn="l"/>
            <a:endParaRPr lang="en-IN" sz="28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2508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15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Bahnschrift SemiBold SemiConden</vt:lpstr>
      <vt:lpstr>Trebuchet MS</vt:lpstr>
      <vt:lpstr>Wingdings 3</vt:lpstr>
      <vt:lpstr>Facet</vt:lpstr>
      <vt:lpstr> Module-2  Technology      </vt:lpstr>
      <vt:lpstr> Q=1 Discuss plans for upgrating your      technology skills.</vt:lpstr>
      <vt:lpstr> Q=2 Mention any relevant courses, certifications,    or resources you are pursuing.</vt:lpstr>
      <vt:lpstr> Q=3 Share your approach to continuous     learning and professional development.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Module-2  Technology</dc:title>
  <dc:creator>admin</dc:creator>
  <cp:lastModifiedBy>admin</cp:lastModifiedBy>
  <cp:revision>14</cp:revision>
  <dcterms:created xsi:type="dcterms:W3CDTF">2024-06-12T15:44:12Z</dcterms:created>
  <dcterms:modified xsi:type="dcterms:W3CDTF">2024-06-13T18:40:23Z</dcterms:modified>
</cp:coreProperties>
</file>