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70" r:id="rId2"/>
    <p:sldId id="271" r:id="rId3"/>
    <p:sldId id="272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1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1008404"/>
            <a:ext cx="7506946" cy="42814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 - 1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Personal Information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7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255" y="1053997"/>
            <a:ext cx="7772400" cy="9628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GB" sz="4000" dirty="0"/>
              <a:t>Q=1.</a:t>
            </a:r>
            <a:r>
              <a:rPr lang="en-US" sz="4000" dirty="0">
                <a:solidFill>
                  <a:srgbClr val="000000"/>
                </a:solidFill>
              </a:rPr>
              <a:t> Introduce your self.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255" y="2016808"/>
            <a:ext cx="7629257" cy="1845891"/>
          </a:xfrm>
        </p:spPr>
        <p:txBody>
          <a:bodyPr>
            <a:normAutofit/>
          </a:bodyPr>
          <a:lstStyle/>
          <a:p>
            <a:pPr algn="l"/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Jay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Lalcheta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not any professional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IT field but I am studying web designing at Tops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 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my BCA degree from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Saurashtra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University,in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2023.</a:t>
            </a: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622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561" y="1828800"/>
            <a:ext cx="8297966" cy="655667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Q=2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personality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740" y="2606468"/>
            <a:ext cx="8357787" cy="1298960"/>
          </a:xfrm>
        </p:spPr>
        <p:txBody>
          <a:bodyPr/>
          <a:lstStyle/>
          <a:p>
            <a:pPr algn="l"/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calm nature  which helps me to manage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well.My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postive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attitude helps to solve any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3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Box 1048660"/>
          <p:cNvSpPr txBox="1"/>
          <p:nvPr/>
        </p:nvSpPr>
        <p:spPr>
          <a:xfrm>
            <a:off x="479488" y="289786"/>
            <a:ext cx="797667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Q=3 </a:t>
            </a:r>
            <a:r>
              <a:rPr lang="en-US" sz="3600" dirty="0">
                <a:solidFill>
                  <a:srgbClr val="000000"/>
                </a:solidFill>
              </a:rPr>
              <a:t>Explain your interest in technology and why you choose this career path?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1048666" name="TextBox 1048665"/>
          <p:cNvSpPr txBox="1"/>
          <p:nvPr/>
        </p:nvSpPr>
        <p:spPr>
          <a:xfrm rot="21594242">
            <a:off x="481096" y="1569564"/>
            <a:ext cx="7966133" cy="39703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latin typeface="Calibri"/>
              </a:rPr>
              <a:t>Ans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I came to know about web designing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. I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fill very much interested in designing part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. I </a:t>
            </a:r>
            <a:r>
              <a:rPr lang="en-US" sz="2800" dirty="0" smtClean="0">
                <a:latin typeface="Calibri"/>
              </a:rPr>
              <a:t>in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quired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that,in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web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designing.I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need to study HTML,CSS,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Javascript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. I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think it helps me to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fullfill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my interest and I can pursue my career in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en-US" sz="2800" dirty="0">
              <a:latin typeface="Calibri"/>
            </a:endParaRPr>
          </a:p>
          <a:p>
            <a:r>
              <a:rPr lang="en-GB" sz="2800" dirty="0" err="1" smtClean="0">
                <a:solidFill>
                  <a:srgbClr val="000000"/>
                </a:solidFill>
              </a:rPr>
              <a:t>Youtube</a:t>
            </a:r>
            <a:r>
              <a:rPr lang="en-GB" sz="2800" dirty="0" smtClean="0">
                <a:solidFill>
                  <a:srgbClr val="000000"/>
                </a:solidFill>
              </a:rPr>
              <a:t> </a:t>
            </a:r>
            <a:r>
              <a:rPr lang="en-GB" sz="2800" dirty="0"/>
              <a:t>Link:-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https://youtube.com/shorts/1nwZaEkMrsk?si=5QEvaMssljAN4rTl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Theme</vt:lpstr>
      <vt:lpstr>Module - 1  Personal Information </vt:lpstr>
      <vt:lpstr> Q=1. Introduce your self.</vt:lpstr>
      <vt:lpstr>Q=2 Mention key personality traits.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- 1  Personal Information</dc:title>
  <dc:creator>Redmi Note 4</dc:creator>
  <cp:lastModifiedBy>admin</cp:lastModifiedBy>
  <cp:revision>6</cp:revision>
  <dcterms:created xsi:type="dcterms:W3CDTF">2015-05-11T22:30:45Z</dcterms:created>
  <dcterms:modified xsi:type="dcterms:W3CDTF">2024-05-31T06:25:50Z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9136ced15fca4b0f9c59325627020c14</vt:lpwstr>
  </property>
</Properties>
</file>