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6/28/2024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6/28/2024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6/28/2024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6/28/2024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6/28/2024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935" y="2281518"/>
            <a:ext cx="9404723" cy="1452994"/>
          </a:xfrm>
        </p:spPr>
        <p:txBody>
          <a:bodyPr/>
          <a:lstStyle/>
          <a:p>
            <a:pPr algn="ctr"/>
            <a:r>
              <a:rPr lang="en-GB" dirty="0" smtClean="0">
                <a:latin typeface="Arial Black" panose="020B0A04020102020204" pitchFamily="34" charset="0"/>
              </a:rPr>
              <a:t>Module-3</a:t>
            </a:r>
            <a:br>
              <a:rPr lang="en-GB" dirty="0" smtClean="0">
                <a:latin typeface="Arial Black" panose="020B0A04020102020204" pitchFamily="34" charset="0"/>
              </a:rPr>
            </a:br>
            <a:r>
              <a:rPr lang="en-GB" dirty="0" smtClean="0">
                <a:latin typeface="Arial Black" panose="020B0A04020102020204" pitchFamily="34" charset="0"/>
              </a:rPr>
              <a:t>Projects</a:t>
            </a:r>
            <a:endParaRPr lang="en-IN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495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1"/>
            <a:ext cx="8825658" cy="1073208"/>
          </a:xfrm>
        </p:spPr>
        <p:txBody>
          <a:bodyPr/>
          <a:lstStyle/>
          <a:p>
            <a:r>
              <a:rPr lang="en-GB" sz="3200" dirty="0" smtClean="0"/>
              <a:t>Q=1	Describe a key project 	you have 				worked on or 	are currently working on.</a:t>
            </a:r>
            <a:endParaRPr lang="en-IN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2623559"/>
            <a:ext cx="8825658" cy="2144994"/>
          </a:xfrm>
        </p:spPr>
        <p:txBody>
          <a:bodyPr>
            <a:noAutofit/>
          </a:bodyPr>
          <a:lstStyle/>
          <a:p>
            <a:r>
              <a:rPr lang="en-GB" sz="2800" dirty="0" err="1" smtClean="0"/>
              <a:t>A</a:t>
            </a:r>
            <a:r>
              <a:rPr lang="en-GB" sz="2800" cap="none" dirty="0" err="1" smtClean="0"/>
              <a:t>ns</a:t>
            </a:r>
            <a:r>
              <a:rPr lang="en-GB" sz="2800" dirty="0" smtClean="0"/>
              <a:t>:-	I </a:t>
            </a:r>
            <a:r>
              <a:rPr lang="en-GB" sz="2800" cap="none" dirty="0" smtClean="0"/>
              <a:t>created project for portfolio website. </a:t>
            </a:r>
            <a:r>
              <a:rPr lang="en-GB" sz="2800" cap="none" dirty="0" smtClean="0"/>
              <a:t>A 			portfolio </a:t>
            </a:r>
            <a:r>
              <a:rPr lang="en-GB" sz="2800" cap="none" dirty="0" smtClean="0"/>
              <a:t>website </a:t>
            </a:r>
            <a:r>
              <a:rPr lang="en-GB" sz="2800" cap="none" dirty="0"/>
              <a:t>i</a:t>
            </a:r>
            <a:r>
              <a:rPr lang="en-GB" sz="2800" cap="none" dirty="0" smtClean="0"/>
              <a:t>s </a:t>
            </a:r>
            <a:r>
              <a:rPr lang="en-GB" sz="2800" cap="none" dirty="0" smtClean="0"/>
              <a:t>an </a:t>
            </a:r>
            <a:r>
              <a:rPr lang="en-GB" sz="2800" cap="none" dirty="0" smtClean="0"/>
              <a:t>online </a:t>
            </a:r>
            <a:r>
              <a:rPr lang="en-GB" sz="2800" cap="none" dirty="0" smtClean="0"/>
              <a:t>platform 	</a:t>
            </a:r>
            <a:r>
              <a:rPr lang="en-GB" sz="2800" cap="none" dirty="0" smtClean="0"/>
              <a:t>			where </a:t>
            </a:r>
            <a:r>
              <a:rPr lang="en-GB" sz="2800" cap="none" dirty="0" smtClean="0"/>
              <a:t>individuals or </a:t>
            </a:r>
            <a:r>
              <a:rPr lang="en-GB" sz="2800" cap="none" dirty="0" smtClean="0"/>
              <a:t>organizations </a:t>
            </a:r>
            <a:r>
              <a:rPr lang="en-GB" sz="2800" cap="none" dirty="0" smtClean="0"/>
              <a:t>present </a:t>
            </a:r>
            <a:r>
              <a:rPr lang="en-GB" sz="2800" cap="none" dirty="0" smtClean="0"/>
              <a:t>			their </a:t>
            </a:r>
            <a:r>
              <a:rPr lang="en-GB" sz="2800" cap="none" dirty="0" err="1" smtClean="0"/>
              <a:t>showcorse</a:t>
            </a:r>
            <a:r>
              <a:rPr lang="en-GB" sz="2800" cap="none" dirty="0" smtClean="0"/>
              <a:t>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745778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1"/>
            <a:ext cx="8825658" cy="1150120"/>
          </a:xfrm>
        </p:spPr>
        <p:txBody>
          <a:bodyPr/>
          <a:lstStyle/>
          <a:p>
            <a:r>
              <a:rPr lang="en-GB" sz="2800" dirty="0" smtClean="0"/>
              <a:t>Q=2	Explain the technologies used. The scope of 		the project, and its 	objectives</a:t>
            </a:r>
            <a:endParaRPr lang="en-IN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2709018"/>
            <a:ext cx="8825658" cy="2452642"/>
          </a:xfrm>
        </p:spPr>
        <p:txBody>
          <a:bodyPr>
            <a:noAutofit/>
          </a:bodyPr>
          <a:lstStyle/>
          <a:p>
            <a:r>
              <a:rPr lang="en-GB" sz="2800" dirty="0" err="1" smtClean="0"/>
              <a:t>A</a:t>
            </a:r>
            <a:r>
              <a:rPr lang="en-GB" sz="2800" cap="none" dirty="0" err="1" smtClean="0"/>
              <a:t>ns</a:t>
            </a:r>
            <a:r>
              <a:rPr lang="en-GB" sz="2800" cap="none" dirty="0" smtClean="0"/>
              <a:t>:-	It is single page web application created 			using HTML and CSS. To 	make it responsive,</a:t>
            </a:r>
          </a:p>
          <a:p>
            <a:r>
              <a:rPr lang="en-GB" sz="2800" cap="none" dirty="0" smtClean="0"/>
              <a:t> 		I have used media </a:t>
            </a:r>
            <a:r>
              <a:rPr lang="en-GB" sz="2800" cap="none" dirty="0" err="1" smtClean="0"/>
              <a:t>queires</a:t>
            </a:r>
            <a:r>
              <a:rPr lang="en-GB" sz="2800" cap="none" dirty="0" smtClean="0"/>
              <a:t> so that it looks 			</a:t>
            </a:r>
            <a:r>
              <a:rPr lang="en-GB" sz="2800" cap="none" dirty="0" err="1" smtClean="0"/>
              <a:t>perfact</a:t>
            </a:r>
            <a:r>
              <a:rPr lang="en-GB" sz="2800" cap="none" dirty="0" smtClean="0"/>
              <a:t> in </a:t>
            </a:r>
            <a:r>
              <a:rPr lang="en-GB" sz="2800" cap="none" dirty="0" smtClean="0"/>
              <a:t>different screen size including 			</a:t>
            </a:r>
            <a:r>
              <a:rPr lang="en-GB" sz="2800" cap="none" dirty="0" smtClean="0"/>
              <a:t>mobile </a:t>
            </a:r>
            <a:r>
              <a:rPr lang="en-GB" sz="2800" cap="none" dirty="0" smtClean="0"/>
              <a:t>, tablet and laptop.</a:t>
            </a:r>
          </a:p>
        </p:txBody>
      </p:sp>
    </p:spTree>
    <p:extLst>
      <p:ext uri="{BB962C8B-B14F-4D97-AF65-F5344CB8AC3E}">
        <p14:creationId xmlns:p14="http://schemas.microsoft.com/office/powerpoint/2010/main" val="817233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4" y="1016949"/>
            <a:ext cx="8825658" cy="1649339"/>
          </a:xfrm>
        </p:spPr>
        <p:txBody>
          <a:bodyPr/>
          <a:lstStyle/>
          <a:p>
            <a:r>
              <a:rPr lang="en-GB" sz="3200" dirty="0" smtClean="0"/>
              <a:t>Q=3 Highlight the challenges faced and 			how you 	addressed them , showcasing 		your problem solving skills.</a:t>
            </a:r>
            <a:endParaRPr lang="en-IN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4" y="2666287"/>
            <a:ext cx="9005995" cy="4127619"/>
          </a:xfrm>
        </p:spPr>
        <p:txBody>
          <a:bodyPr>
            <a:noAutofit/>
          </a:bodyPr>
          <a:lstStyle/>
          <a:p>
            <a:r>
              <a:rPr lang="en-GB" sz="2800" dirty="0" err="1" smtClean="0"/>
              <a:t>A</a:t>
            </a:r>
            <a:r>
              <a:rPr lang="en-GB" sz="2800" cap="none" dirty="0" err="1" smtClean="0"/>
              <a:t>ns</a:t>
            </a:r>
            <a:r>
              <a:rPr lang="en-GB" sz="2800" dirty="0" smtClean="0"/>
              <a:t>:- I </a:t>
            </a:r>
            <a:r>
              <a:rPr lang="en-GB" sz="2800" cap="none" dirty="0" smtClean="0"/>
              <a:t>wanted to create a portfolio web </a:t>
            </a:r>
            <a:r>
              <a:rPr lang="en-GB" sz="2800" cap="none" dirty="0" smtClean="0"/>
              <a:t>designing. 		Which </a:t>
            </a:r>
            <a:r>
              <a:rPr lang="en-GB" sz="2800" cap="none" dirty="0" smtClean="0"/>
              <a:t>I had to complete in a </a:t>
            </a:r>
            <a:r>
              <a:rPr lang="en-GB" sz="2800" cap="none" dirty="0" smtClean="0"/>
              <a:t>week</a:t>
            </a:r>
            <a:r>
              <a:rPr lang="en-GB" sz="2800" cap="none" dirty="0" smtClean="0"/>
              <a:t>. </a:t>
            </a:r>
            <a:r>
              <a:rPr lang="en-GB" sz="2800" cap="none" dirty="0" smtClean="0"/>
              <a:t>I </a:t>
            </a:r>
            <a:r>
              <a:rPr lang="en-GB" sz="2800" cap="none" dirty="0" smtClean="0"/>
              <a:t>had to </a:t>
            </a:r>
            <a:r>
              <a:rPr lang="en-GB" sz="2800" cap="none" dirty="0" smtClean="0"/>
              <a:t>			week </a:t>
            </a:r>
            <a:r>
              <a:rPr lang="en-GB" sz="2800" cap="none" dirty="0" smtClean="0"/>
              <a:t>on project as I had to </a:t>
            </a:r>
            <a:r>
              <a:rPr lang="en-GB" sz="2800" cap="none" dirty="0" smtClean="0"/>
              <a:t>attend web 				designing </a:t>
            </a:r>
            <a:r>
              <a:rPr lang="en-GB" sz="2800" cap="none" dirty="0" smtClean="0"/>
              <a:t>classes and other </a:t>
            </a:r>
            <a:r>
              <a:rPr lang="en-GB" sz="2800" cap="none" dirty="0" smtClean="0"/>
              <a:t>work</a:t>
            </a:r>
            <a:r>
              <a:rPr lang="en-GB" sz="2800" cap="none" dirty="0" smtClean="0"/>
              <a:t>. So it took </a:t>
            </a:r>
            <a:r>
              <a:rPr lang="en-GB" sz="2800" cap="none" dirty="0" smtClean="0"/>
              <a:t>			me </a:t>
            </a:r>
            <a:r>
              <a:rPr lang="en-GB" sz="2800" cap="none" dirty="0" smtClean="0"/>
              <a:t>a bit more time to </a:t>
            </a:r>
            <a:r>
              <a:rPr lang="en-GB" sz="2800" cap="none" dirty="0" smtClean="0"/>
              <a:t>complete </a:t>
            </a:r>
            <a:r>
              <a:rPr lang="en-GB" sz="2800" cap="none" dirty="0" smtClean="0"/>
              <a:t>the project </a:t>
            </a:r>
            <a:r>
              <a:rPr lang="en-GB" sz="2800" cap="none" dirty="0" smtClean="0"/>
              <a:t>			from </a:t>
            </a:r>
            <a:r>
              <a:rPr lang="en-GB" sz="2800" cap="none" dirty="0" smtClean="0"/>
              <a:t>this I learned time </a:t>
            </a:r>
            <a:r>
              <a:rPr lang="en-GB" sz="2800" cap="none" dirty="0" smtClean="0"/>
              <a:t>management </a:t>
            </a:r>
            <a:r>
              <a:rPr lang="en-GB" sz="2800" cap="none" dirty="0" smtClean="0"/>
              <a:t>for </a:t>
            </a:r>
            <a:r>
              <a:rPr lang="en-GB" sz="2800" cap="none" dirty="0" smtClean="0"/>
              <a:t>				project.</a:t>
            </a:r>
          </a:p>
          <a:p>
            <a:r>
              <a:rPr lang="en-GB" sz="2800" cap="none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https://youtube.com/shorts/lhxcvzkelgk?si=srrhsxeqtahidcfg</a:t>
            </a:r>
            <a:r>
              <a:rPr lang="en-GB" sz="2800" cap="none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		</a:t>
            </a:r>
            <a:endParaRPr lang="en-IN" sz="2800" cap="none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17902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201</TotalTime>
  <Words>24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Arial Black</vt:lpstr>
      <vt:lpstr>Century Gothic</vt:lpstr>
      <vt:lpstr>Wingdings 3</vt:lpstr>
      <vt:lpstr>Ion</vt:lpstr>
      <vt:lpstr>Module-3 Projects</vt:lpstr>
      <vt:lpstr>Q=1 Describe a key project  you have     worked on or  are currently working on.</vt:lpstr>
      <vt:lpstr>Q=2 Explain the technologies used. The scope of   the project, and its  objectives</vt:lpstr>
      <vt:lpstr>Q=3 Highlight the challenges faced and    how you  addressed them , showcasing   your problem solving skills.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qqq</dc:title>
  <dc:creator>admin</dc:creator>
  <cp:lastModifiedBy>admin</cp:lastModifiedBy>
  <cp:revision>15</cp:revision>
  <dcterms:created xsi:type="dcterms:W3CDTF">2024-06-27T18:00:14Z</dcterms:created>
  <dcterms:modified xsi:type="dcterms:W3CDTF">2024-06-28T17:30:13Z</dcterms:modified>
</cp:coreProperties>
</file>