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9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5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0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20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3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6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6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7B75-5399-408A-A45A-53BFC6350AD7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FFAEBD-7FEE-44EE-9799-DAB158AA8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18" y="2187722"/>
            <a:ext cx="7286144" cy="2315911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Module 4</a:t>
            </a:r>
            <a:br>
              <a:rPr lang="en-IN" sz="6600" dirty="0" smtClean="0">
                <a:latin typeface="Algerian" panose="04020705040A02060702" pitchFamily="82" charset="0"/>
              </a:rPr>
            </a:br>
            <a:r>
              <a:rPr lang="en-IN" sz="6600" dirty="0" smtClean="0">
                <a:latin typeface="Algerian" panose="04020705040A02060702" pitchFamily="82" charset="0"/>
              </a:rPr>
              <a:t>HR </a:t>
            </a:r>
            <a:r>
              <a:rPr lang="en-IN" sz="6600" dirty="0">
                <a:latin typeface="Algerian" panose="04020705040A02060702" pitchFamily="82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29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98961"/>
            <a:ext cx="7766936" cy="2119486"/>
          </a:xfrm>
        </p:spPr>
        <p:txBody>
          <a:bodyPr/>
          <a:lstStyle/>
          <a:p>
            <a:pPr algn="l"/>
            <a:r>
              <a:rPr lang="en-GB" sz="4000" dirty="0" smtClean="0"/>
              <a:t>Q=1	Outline </a:t>
            </a:r>
            <a:r>
              <a:rPr lang="en-GB" sz="4000" dirty="0"/>
              <a:t>your career goals </a:t>
            </a:r>
            <a:r>
              <a:rPr lang="en-GB" sz="4000" dirty="0" smtClean="0"/>
              <a:t>				and </a:t>
            </a:r>
            <a:r>
              <a:rPr lang="en-GB" sz="4000" dirty="0"/>
              <a:t>where you see yourself </a:t>
            </a:r>
            <a:r>
              <a:rPr lang="en-GB" sz="4000" dirty="0" smtClean="0"/>
              <a:t>			in the </a:t>
            </a:r>
            <a:r>
              <a:rPr lang="en-GB" sz="4000" dirty="0"/>
              <a:t>next few years.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03776"/>
            <a:ext cx="7766936" cy="1974078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rgbClr val="7030A0"/>
                </a:solidFill>
              </a:rPr>
              <a:t>Ans</a:t>
            </a:r>
            <a:r>
              <a:rPr lang="en-GB" sz="2800" dirty="0" smtClean="0">
                <a:solidFill>
                  <a:srgbClr val="7030A0"/>
                </a:solidFill>
              </a:rPr>
              <a:t>:- I want to be web designer , and I</a:t>
            </a:r>
            <a:r>
              <a:rPr lang="en-GB" sz="2800" dirty="0">
                <a:solidFill>
                  <a:srgbClr val="7030A0"/>
                </a:solidFill>
              </a:rPr>
              <a:t> </a:t>
            </a:r>
            <a:r>
              <a:rPr lang="en-GB" sz="2800" dirty="0" smtClean="0">
                <a:solidFill>
                  <a:srgbClr val="7030A0"/>
                </a:solidFill>
              </a:rPr>
              <a:t>want 		 	to learn more new technologies , so I 			can develop skills like </a:t>
            </a:r>
          </a:p>
          <a:p>
            <a:pPr algn="ctr"/>
            <a:r>
              <a:rPr lang="en-GB" sz="2800" b="1" dirty="0" smtClean="0">
                <a:solidFill>
                  <a:srgbClr val="7030A0"/>
                </a:solidFill>
              </a:rPr>
              <a:t>“ write less and work more”.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9199"/>
            <a:ext cx="7766936" cy="1646302"/>
          </a:xfrm>
        </p:spPr>
        <p:txBody>
          <a:bodyPr/>
          <a:lstStyle/>
          <a:p>
            <a:pPr algn="l"/>
            <a:r>
              <a:rPr lang="en-GB" sz="3600" dirty="0"/>
              <a:t>Q=2 Detail the roles </a:t>
            </a:r>
            <a:r>
              <a:rPr lang="en-GB" sz="3600" dirty="0" smtClean="0"/>
              <a:t>and </a:t>
            </a:r>
            <a:r>
              <a:rPr lang="en-GB" sz="3600" dirty="0"/>
              <a:t>industries</a:t>
            </a:r>
            <a:r>
              <a:rPr lang="en-GB" sz="3600" dirty="0" smtClean="0"/>
              <a:t> 			you </a:t>
            </a:r>
            <a:r>
              <a:rPr lang="en-GB" sz="3600" dirty="0"/>
              <a:t>are interested in.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32231"/>
            <a:ext cx="7766936" cy="1939769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rgbClr val="7030A0"/>
                </a:solidFill>
              </a:rPr>
              <a:t>Ans</a:t>
            </a:r>
            <a:r>
              <a:rPr lang="en-GB" sz="2800" dirty="0" smtClean="0">
                <a:solidFill>
                  <a:srgbClr val="7030A0"/>
                </a:solidFill>
              </a:rPr>
              <a:t>:- Now I am getting trained on UI/UX , 				graphics design , and web designing but 		my interest is in web designing , I will 			find opportunities in web designing only. 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6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43204"/>
            <a:ext cx="7766936" cy="1646302"/>
          </a:xfrm>
        </p:spPr>
        <p:txBody>
          <a:bodyPr/>
          <a:lstStyle/>
          <a:p>
            <a:pPr algn="l"/>
            <a:r>
              <a:rPr lang="en-GB" sz="3600" dirty="0"/>
              <a:t>Q=3	 Highlight specific goals or </a:t>
            </a:r>
            <a:r>
              <a:rPr lang="en-GB" sz="3600" dirty="0" smtClean="0"/>
              <a:t>				 milestones </a:t>
            </a:r>
            <a:r>
              <a:rPr lang="en-GB" sz="3600" dirty="0"/>
              <a:t>you aim to achieve.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155" y="2700596"/>
            <a:ext cx="7766936" cy="3794208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rgbClr val="7030A0"/>
                </a:solidFill>
              </a:rPr>
              <a:t>Ans</a:t>
            </a:r>
            <a:r>
              <a:rPr lang="en-GB" sz="2800" dirty="0" smtClean="0">
                <a:solidFill>
                  <a:srgbClr val="7030A0"/>
                </a:solidFill>
              </a:rPr>
              <a:t>:-	I want to find an opportunity where I can 		express my skill and improve it in near 			future. I wish will be stable that can 				</a:t>
            </a:r>
            <a:r>
              <a:rPr lang="en-GB" sz="2800" dirty="0" err="1" smtClean="0">
                <a:solidFill>
                  <a:srgbClr val="7030A0"/>
                </a:solidFill>
              </a:rPr>
              <a:t>fullfill</a:t>
            </a:r>
            <a:r>
              <a:rPr lang="en-GB" sz="2800" dirty="0" smtClean="0">
                <a:solidFill>
                  <a:srgbClr val="7030A0"/>
                </a:solidFill>
              </a:rPr>
              <a:t> my family responsibilities. And as 		a long </a:t>
            </a:r>
            <a:r>
              <a:rPr lang="en-GB" sz="2800" dirty="0" err="1" smtClean="0">
                <a:solidFill>
                  <a:srgbClr val="7030A0"/>
                </a:solidFill>
              </a:rPr>
              <a:t>tearm</a:t>
            </a:r>
            <a:r>
              <a:rPr lang="en-GB" sz="2800" dirty="0" smtClean="0">
                <a:solidFill>
                  <a:srgbClr val="7030A0"/>
                </a:solidFill>
              </a:rPr>
              <a:t> , I want to secure my job in 		a growing culture. </a:t>
            </a:r>
            <a:endParaRPr lang="en-GB" sz="2800" dirty="0" smtClean="0">
              <a:solidFill>
                <a:srgbClr val="7030A0"/>
              </a:solidFill>
            </a:endParaRPr>
          </a:p>
          <a:p>
            <a:pPr algn="l"/>
            <a:r>
              <a:rPr lang="en-GB" sz="2800" dirty="0">
                <a:solidFill>
                  <a:srgbClr val="00B0F0"/>
                </a:solidFill>
              </a:rPr>
              <a:t>https://youtube.com/shorts/Ri68b5PdNik?si=LjRZFBSTPvAFWgDU</a:t>
            </a:r>
            <a:endParaRPr lang="en-GB" sz="2800" dirty="0" smtClean="0">
              <a:solidFill>
                <a:srgbClr val="00B0F0"/>
              </a:solidFill>
            </a:endParaRPr>
          </a:p>
          <a:p>
            <a:pPr algn="l"/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34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Module 4 HR Questions</vt:lpstr>
      <vt:lpstr>Q=1 Outline your career goals     and where you see yourself    in the next few years.</vt:lpstr>
      <vt:lpstr>Q=2 Detail the roles and industries    you are interested in.</vt:lpstr>
      <vt:lpstr>Q=3  Highlight specific goals or      milestones you aim to achieve.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HR Questions</dc:title>
  <dc:creator>admin</dc:creator>
  <cp:lastModifiedBy>admin</cp:lastModifiedBy>
  <cp:revision>5</cp:revision>
  <dcterms:created xsi:type="dcterms:W3CDTF">2024-07-09T05:37:26Z</dcterms:created>
  <dcterms:modified xsi:type="dcterms:W3CDTF">2024-07-09T17:29:58Z</dcterms:modified>
</cp:coreProperties>
</file>