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Viga"/>
      <p:regular r:id="rId21"/>
    </p:embeddedFont>
    <p:embeddedFont>
      <p:font typeface="Fira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iraSans-regular.fntdata"/><Relationship Id="rId21" Type="http://schemas.openxmlformats.org/officeDocument/2006/relationships/font" Target="fonts/Viga-regular.fntdata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Fira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1a15b6376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1a15b6376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1a15b6376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1a15b6376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1a15b6376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1a15b6376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1a15b6376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1a15b6376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2f6d873a6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2f6d873a6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1a15b6376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1a15b6376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d863e7ddba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d863e7ddba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76915f5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76915f5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f6d873a6a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2f6d873a6a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76915f5b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76915f5b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76915f5b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76915f5b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76915f5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76915f5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2f6d873a6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2f6d873a6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2f6d873a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2f6d873a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rgbClr val="5E5E5E"/>
                </a:solidFill>
                <a:latin typeface="Fira Sans"/>
                <a:ea typeface="Fira Sans"/>
                <a:cs typeface="Fira Sans"/>
                <a:sym typeface="Fira Sans"/>
              </a:rPr>
              <a:t>Jay</a:t>
            </a:r>
            <a:endParaRPr sz="1700">
              <a:solidFill>
                <a:srgbClr val="5E5E5E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2f6d873a6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2f6d873a6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17850" y="753115"/>
            <a:ext cx="4486200" cy="24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17850" y="3157850"/>
            <a:ext cx="3419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2" name="Google Shape;12;p2"/>
            <p:cNvSpPr/>
            <p:nvPr/>
          </p:nvSpPr>
          <p:spPr>
            <a:xfrm>
              <a:off x="0" y="2962925"/>
              <a:ext cx="4383331" cy="218117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3246738"/>
              <a:ext cx="4101773" cy="1893722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6035187" y="-520356"/>
              <a:ext cx="2588645" cy="3629117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215556" y="-495299"/>
              <a:ext cx="2433327" cy="3423697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65050" y="1358745"/>
            <a:ext cx="6213900" cy="14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451600" y="2850024"/>
            <a:ext cx="42408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11"/>
          <p:cNvGrpSpPr/>
          <p:nvPr/>
        </p:nvGrpSpPr>
        <p:grpSpPr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84" name="Google Shape;84;p11"/>
            <p:cNvSpPr/>
            <p:nvPr/>
          </p:nvSpPr>
          <p:spPr>
            <a:xfrm flipH="1" rot="10800000">
              <a:off x="-25" y="3826425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 flipH="1" rot="10800000">
              <a:off x="-25" y="399553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1"/>
          <p:cNvGrpSpPr/>
          <p:nvPr/>
        </p:nvGrpSpPr>
        <p:grpSpPr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87" name="Google Shape;87;p11"/>
            <p:cNvSpPr/>
            <p:nvPr/>
          </p:nvSpPr>
          <p:spPr>
            <a:xfrm>
              <a:off x="-25" y="-9550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-25" y="-955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6256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2" type="subTitle"/>
          </p:nvPr>
        </p:nvSpPr>
        <p:spPr>
          <a:xfrm>
            <a:off x="16256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7142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4" type="subTitle"/>
          </p:nvPr>
        </p:nvSpPr>
        <p:spPr>
          <a:xfrm>
            <a:off x="61493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5" type="subTitle"/>
          </p:nvPr>
        </p:nvSpPr>
        <p:spPr>
          <a:xfrm>
            <a:off x="61493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6" type="title"/>
          </p:nvPr>
        </p:nvSpPr>
        <p:spPr>
          <a:xfrm>
            <a:off x="52379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7" type="subTitle"/>
          </p:nvPr>
        </p:nvSpPr>
        <p:spPr>
          <a:xfrm>
            <a:off x="16256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16256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9" type="title"/>
          </p:nvPr>
        </p:nvSpPr>
        <p:spPr>
          <a:xfrm>
            <a:off x="7142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>
            <a:off x="61493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4" type="subTitle"/>
          </p:nvPr>
        </p:nvSpPr>
        <p:spPr>
          <a:xfrm>
            <a:off x="61493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>
            <a:off x="52379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05" name="Google Shape;105;p13"/>
            <p:cNvSpPr/>
            <p:nvPr/>
          </p:nvSpPr>
          <p:spPr>
            <a:xfrm>
              <a:off x="-25" y="3832926"/>
              <a:ext cx="9144201" cy="1310547"/>
            </a:xfrm>
            <a:custGeom>
              <a:rect b="b" l="l" r="r" t="t"/>
              <a:pathLst>
                <a:path extrusionOk="0" h="26249" w="243213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25" y="3908766"/>
              <a:ext cx="9144201" cy="1234707"/>
            </a:xfrm>
            <a:custGeom>
              <a:rect b="b" l="l" r="r" t="t"/>
              <a:pathLst>
                <a:path extrusionOk="0" h="24730" w="243213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7142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subTitle"/>
          </p:nvPr>
        </p:nvSpPr>
        <p:spPr>
          <a:xfrm>
            <a:off x="7143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subTitle"/>
          </p:nvPr>
        </p:nvSpPr>
        <p:spPr>
          <a:xfrm>
            <a:off x="343183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4" type="subTitle"/>
          </p:nvPr>
        </p:nvSpPr>
        <p:spPr>
          <a:xfrm>
            <a:off x="343185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61493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61494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" name="Google Shape;115;p14"/>
          <p:cNvGrpSpPr/>
          <p:nvPr/>
        </p:nvGrpSpPr>
        <p:grpSpPr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16" name="Google Shape;116;p14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5" y="2967051"/>
            <a:ext cx="3838120" cy="2176456"/>
            <a:chOff x="5" y="2967051"/>
            <a:chExt cx="3838120" cy="2176456"/>
          </a:xfrm>
        </p:grpSpPr>
        <p:sp>
          <p:nvSpPr>
            <p:cNvPr id="119" name="Google Shape;119;p14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23" name="Google Shape;123;p15"/>
            <p:cNvSpPr/>
            <p:nvPr/>
          </p:nvSpPr>
          <p:spPr>
            <a:xfrm flipH="1">
              <a:off x="5176500" y="1175"/>
              <a:ext cx="3967500" cy="1266350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5176500" y="1175"/>
              <a:ext cx="3967500" cy="1143800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1509602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2" type="subTitle"/>
          </p:nvPr>
        </p:nvSpPr>
        <p:spPr>
          <a:xfrm>
            <a:off x="1509625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3" type="subTitle"/>
          </p:nvPr>
        </p:nvSpPr>
        <p:spPr>
          <a:xfrm>
            <a:off x="5045984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4" type="subTitle"/>
          </p:nvPr>
        </p:nvSpPr>
        <p:spPr>
          <a:xfrm>
            <a:off x="5046003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31" name="Google Shape;131;p15"/>
            <p:cNvSpPr/>
            <p:nvPr/>
          </p:nvSpPr>
          <p:spPr>
            <a:xfrm flipH="1">
              <a:off x="38" y="3176650"/>
              <a:ext cx="3468449" cy="19668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flipH="1">
              <a:off x="36" y="3416150"/>
              <a:ext cx="3282359" cy="1727331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88487" y="234791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2" type="subTitle"/>
          </p:nvPr>
        </p:nvSpPr>
        <p:spPr>
          <a:xfrm>
            <a:off x="1488505" y="270871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88487" y="123227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4" type="subTitle"/>
          </p:nvPr>
        </p:nvSpPr>
        <p:spPr>
          <a:xfrm>
            <a:off x="1488505" y="159307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1488487" y="346355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6" type="subTitle"/>
          </p:nvPr>
        </p:nvSpPr>
        <p:spPr>
          <a:xfrm>
            <a:off x="1488505" y="382435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" name="Google Shape;141;p16"/>
          <p:cNvGrpSpPr/>
          <p:nvPr/>
        </p:nvGrpSpPr>
        <p:grpSpPr>
          <a:xfrm rot="10800000">
            <a:off x="5305880" y="1"/>
            <a:ext cx="3838120" cy="2176456"/>
            <a:chOff x="5" y="2967051"/>
            <a:chExt cx="3838120" cy="2176456"/>
          </a:xfrm>
        </p:grpSpPr>
        <p:sp>
          <p:nvSpPr>
            <p:cNvPr id="142" name="Google Shape;142;p16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subTitle"/>
          </p:nvPr>
        </p:nvSpPr>
        <p:spPr>
          <a:xfrm>
            <a:off x="7142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2" type="subTitle"/>
          </p:nvPr>
        </p:nvSpPr>
        <p:spPr>
          <a:xfrm>
            <a:off x="7143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3" type="subTitle"/>
          </p:nvPr>
        </p:nvSpPr>
        <p:spPr>
          <a:xfrm>
            <a:off x="343183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4" type="subTitle"/>
          </p:nvPr>
        </p:nvSpPr>
        <p:spPr>
          <a:xfrm>
            <a:off x="343185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5" type="subTitle"/>
          </p:nvPr>
        </p:nvSpPr>
        <p:spPr>
          <a:xfrm>
            <a:off x="61493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6" type="subTitle"/>
          </p:nvPr>
        </p:nvSpPr>
        <p:spPr>
          <a:xfrm>
            <a:off x="61494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7" type="subTitle"/>
          </p:nvPr>
        </p:nvSpPr>
        <p:spPr>
          <a:xfrm>
            <a:off x="7142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8" type="subTitle"/>
          </p:nvPr>
        </p:nvSpPr>
        <p:spPr>
          <a:xfrm>
            <a:off x="7143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9" type="subTitle"/>
          </p:nvPr>
        </p:nvSpPr>
        <p:spPr>
          <a:xfrm>
            <a:off x="343183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13" type="subTitle"/>
          </p:nvPr>
        </p:nvSpPr>
        <p:spPr>
          <a:xfrm>
            <a:off x="343185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4" type="subTitle"/>
          </p:nvPr>
        </p:nvSpPr>
        <p:spPr>
          <a:xfrm>
            <a:off x="61493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5" type="subTitle"/>
          </p:nvPr>
        </p:nvSpPr>
        <p:spPr>
          <a:xfrm>
            <a:off x="61494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-346100" y="4168575"/>
            <a:ext cx="9834926" cy="993965"/>
            <a:chOff x="-346100" y="4168575"/>
            <a:chExt cx="9834926" cy="993965"/>
          </a:xfrm>
        </p:grpSpPr>
        <p:sp>
          <p:nvSpPr>
            <p:cNvPr id="159" name="Google Shape;159;p17"/>
            <p:cNvSpPr/>
            <p:nvPr/>
          </p:nvSpPr>
          <p:spPr>
            <a:xfrm>
              <a:off x="-346100" y="4168575"/>
              <a:ext cx="9834926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-346100" y="4322048"/>
              <a:ext cx="9834926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>
          <a:xfrm>
            <a:off x="5611224" y="126"/>
            <a:ext cx="3532775" cy="2787949"/>
            <a:chOff x="5611224" y="126"/>
            <a:chExt cx="3532775" cy="2787949"/>
          </a:xfrm>
        </p:grpSpPr>
        <p:sp>
          <p:nvSpPr>
            <p:cNvPr id="163" name="Google Shape;163;p18"/>
            <p:cNvSpPr/>
            <p:nvPr/>
          </p:nvSpPr>
          <p:spPr>
            <a:xfrm rot="10800000">
              <a:off x="5611224" y="126"/>
              <a:ext cx="3532775" cy="278794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 rot="10800000">
              <a:off x="5838148" y="4735"/>
              <a:ext cx="3305852" cy="242053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>
            <a:off x="2033438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2" type="subTitle"/>
          </p:nvPr>
        </p:nvSpPr>
        <p:spPr>
          <a:xfrm>
            <a:off x="2033450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3" type="subTitle"/>
          </p:nvPr>
        </p:nvSpPr>
        <p:spPr>
          <a:xfrm>
            <a:off x="5906113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4" type="subTitle"/>
          </p:nvPr>
        </p:nvSpPr>
        <p:spPr>
          <a:xfrm>
            <a:off x="5906125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5" type="subTitle"/>
          </p:nvPr>
        </p:nvSpPr>
        <p:spPr>
          <a:xfrm>
            <a:off x="2033438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6" type="subTitle"/>
          </p:nvPr>
        </p:nvSpPr>
        <p:spPr>
          <a:xfrm>
            <a:off x="2033450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7" type="subTitle"/>
          </p:nvPr>
        </p:nvSpPr>
        <p:spPr>
          <a:xfrm>
            <a:off x="5906113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8" type="subTitle"/>
          </p:nvPr>
        </p:nvSpPr>
        <p:spPr>
          <a:xfrm>
            <a:off x="5906125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8"/>
          <p:cNvGrpSpPr/>
          <p:nvPr/>
        </p:nvGrpSpPr>
        <p:grpSpPr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175" name="Google Shape;175;p18"/>
            <p:cNvSpPr/>
            <p:nvPr/>
          </p:nvSpPr>
          <p:spPr>
            <a:xfrm>
              <a:off x="0" y="2788075"/>
              <a:ext cx="2984654" cy="2355390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0" y="3094579"/>
              <a:ext cx="2792938" cy="2044978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714300" y="1590675"/>
            <a:ext cx="77154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0" name="Google Shape;180;p19"/>
          <p:cNvGrpSpPr/>
          <p:nvPr/>
        </p:nvGrpSpPr>
        <p:grpSpPr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81" name="Google Shape;181;p19"/>
            <p:cNvSpPr/>
            <p:nvPr/>
          </p:nvSpPr>
          <p:spPr>
            <a:xfrm rot="10800000">
              <a:off x="6568715" y="59"/>
              <a:ext cx="2575285" cy="203232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 rot="10800000">
              <a:off x="6734135" y="3428"/>
              <a:ext cx="2409864" cy="1764493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2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14300" y="755250"/>
            <a:ext cx="35148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714300" y="1847700"/>
            <a:ext cx="53628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6" name="Google Shape;186;p20"/>
          <p:cNvGrpSpPr/>
          <p:nvPr/>
        </p:nvGrpSpPr>
        <p:grpSpPr>
          <a:xfrm>
            <a:off x="5469700" y="0"/>
            <a:ext cx="3998053" cy="1847674"/>
            <a:chOff x="5469700" y="0"/>
            <a:chExt cx="3998053" cy="1847674"/>
          </a:xfrm>
        </p:grpSpPr>
        <p:sp>
          <p:nvSpPr>
            <p:cNvPr id="187" name="Google Shape;187;p20"/>
            <p:cNvSpPr/>
            <p:nvPr/>
          </p:nvSpPr>
          <p:spPr>
            <a:xfrm>
              <a:off x="5469700" y="0"/>
              <a:ext cx="3998050" cy="1847674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64091" y="0"/>
              <a:ext cx="3903662" cy="1645172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154900" y="3094200"/>
            <a:ext cx="327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5591174" y="3936000"/>
            <a:ext cx="28383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22" name="Google Shape;22;p3"/>
            <p:cNvSpPr/>
            <p:nvPr/>
          </p:nvSpPr>
          <p:spPr>
            <a:xfrm rot="10800000">
              <a:off x="4882692" y="0"/>
              <a:ext cx="4261308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5156413" y="4300"/>
              <a:ext cx="3987587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2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942900" y="1164825"/>
            <a:ext cx="2657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942900" y="2257275"/>
            <a:ext cx="26100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4" name="Google Shape;194;p22"/>
          <p:cNvGrpSpPr/>
          <p:nvPr/>
        </p:nvGrpSpPr>
        <p:grpSpPr>
          <a:xfrm flipH="1" rot="10800000">
            <a:off x="5575323" y="3907801"/>
            <a:ext cx="3767404" cy="1235699"/>
            <a:chOff x="5094775" y="0"/>
            <a:chExt cx="4049231" cy="1415625"/>
          </a:xfrm>
        </p:grpSpPr>
        <p:sp>
          <p:nvSpPr>
            <p:cNvPr id="195" name="Google Shape;195;p22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4"/>
          <p:cNvGrpSpPr/>
          <p:nvPr/>
        </p:nvGrpSpPr>
        <p:grpSpPr>
          <a:xfrm>
            <a:off x="5195950" y="2027950"/>
            <a:ext cx="3948049" cy="3115669"/>
            <a:chOff x="5195950" y="2027950"/>
            <a:chExt cx="3948049" cy="3115669"/>
          </a:xfrm>
        </p:grpSpPr>
        <p:sp>
          <p:nvSpPr>
            <p:cNvPr id="201" name="Google Shape;201;p24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-10046" y="-10046"/>
            <a:ext cx="3948049" cy="3115669"/>
            <a:chOff x="-10046" y="-10046"/>
            <a:chExt cx="3948049" cy="3115669"/>
          </a:xfrm>
        </p:grpSpPr>
        <p:sp>
          <p:nvSpPr>
            <p:cNvPr id="204" name="Google Shape;204;p24"/>
            <p:cNvSpPr/>
            <p:nvPr/>
          </p:nvSpPr>
          <p:spPr>
            <a:xfrm flipH="1" rot="10800000">
              <a:off x="-10046" y="-10046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flipH="1" rot="10800000">
              <a:off x="-10046" y="-4865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2628900" y="1419225"/>
            <a:ext cx="38862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2628900" y="3048000"/>
            <a:ext cx="38862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subTitle"/>
          </p:nvPr>
        </p:nvSpPr>
        <p:spPr>
          <a:xfrm>
            <a:off x="4572250" y="141727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hasCustomPrompt="1" type="title"/>
          </p:nvPr>
        </p:nvSpPr>
        <p:spPr>
          <a:xfrm>
            <a:off x="4572000" y="707505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11" name="Google Shape;211;p25"/>
          <p:cNvSpPr txBox="1"/>
          <p:nvPr>
            <p:ph idx="2" type="subTitle"/>
          </p:nvPr>
        </p:nvSpPr>
        <p:spPr>
          <a:xfrm>
            <a:off x="4572250" y="2760297"/>
            <a:ext cx="38574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hasCustomPrompt="1" idx="3" type="title"/>
          </p:nvPr>
        </p:nvSpPr>
        <p:spPr>
          <a:xfrm>
            <a:off x="4572000" y="2050504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4572250" y="410332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hasCustomPrompt="1" idx="5" type="title"/>
          </p:nvPr>
        </p:nvSpPr>
        <p:spPr>
          <a:xfrm>
            <a:off x="4572000" y="3393530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grpSp>
        <p:nvGrpSpPr>
          <p:cNvPr id="215" name="Google Shape;215;p25"/>
          <p:cNvGrpSpPr/>
          <p:nvPr/>
        </p:nvGrpSpPr>
        <p:grpSpPr>
          <a:xfrm>
            <a:off x="0" y="2893725"/>
            <a:ext cx="2850822" cy="2249774"/>
            <a:chOff x="0" y="2551913"/>
            <a:chExt cx="3280200" cy="2588625"/>
          </a:xfrm>
        </p:grpSpPr>
        <p:sp>
          <p:nvSpPr>
            <p:cNvPr id="216" name="Google Shape;216;p25"/>
            <p:cNvSpPr/>
            <p:nvPr/>
          </p:nvSpPr>
          <p:spPr>
            <a:xfrm>
              <a:off x="0" y="2551913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0" y="2888763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6831016" y="-30575"/>
            <a:ext cx="2313358" cy="1447861"/>
            <a:chOff x="6495925" y="0"/>
            <a:chExt cx="2648075" cy="1657350"/>
          </a:xfrm>
        </p:grpSpPr>
        <p:sp>
          <p:nvSpPr>
            <p:cNvPr id="219" name="Google Shape;219;p25"/>
            <p:cNvSpPr/>
            <p:nvPr/>
          </p:nvSpPr>
          <p:spPr>
            <a:xfrm flipH="1" rot="10800000">
              <a:off x="6495925" y="6"/>
              <a:ext cx="2648075" cy="1657344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flipH="1" rot="10800000">
              <a:off x="6638000" y="0"/>
              <a:ext cx="2506000" cy="1318775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6"/>
          <p:cNvGrpSpPr/>
          <p:nvPr/>
        </p:nvGrpSpPr>
        <p:grpSpPr>
          <a:xfrm>
            <a:off x="-6" y="1195439"/>
            <a:ext cx="3115669" cy="3948049"/>
            <a:chOff x="-6" y="1195439"/>
            <a:chExt cx="3115669" cy="3948049"/>
          </a:xfrm>
        </p:grpSpPr>
        <p:sp>
          <p:nvSpPr>
            <p:cNvPr id="223" name="Google Shape;223;p26"/>
            <p:cNvSpPr/>
            <p:nvPr/>
          </p:nvSpPr>
          <p:spPr>
            <a:xfrm flipH="1" rot="5400000">
              <a:off x="-416196" y="1611629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 flipH="1" rot="5400000">
              <a:off x="-489520" y="1943732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 txBox="1"/>
          <p:nvPr>
            <p:ph type="title"/>
          </p:nvPr>
        </p:nvSpPr>
        <p:spPr>
          <a:xfrm>
            <a:off x="1826100" y="320625"/>
            <a:ext cx="5491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" type="subTitle"/>
          </p:nvPr>
        </p:nvSpPr>
        <p:spPr>
          <a:xfrm>
            <a:off x="2561425" y="1647825"/>
            <a:ext cx="40449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7" name="Google Shape;227;p26"/>
          <p:cNvGrpSpPr/>
          <p:nvPr/>
        </p:nvGrpSpPr>
        <p:grpSpPr>
          <a:xfrm rot="-5400000">
            <a:off x="5612150" y="416200"/>
            <a:ext cx="3948049" cy="3115669"/>
            <a:chOff x="5195950" y="2027950"/>
            <a:chExt cx="3948049" cy="3115669"/>
          </a:xfrm>
        </p:grpSpPr>
        <p:sp>
          <p:nvSpPr>
            <p:cNvPr id="228" name="Google Shape;228;p26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6"/>
          <p:cNvSpPr txBox="1"/>
          <p:nvPr/>
        </p:nvSpPr>
        <p:spPr>
          <a:xfrm>
            <a:off x="3083875" y="36195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_1_1_1_1_2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7"/>
          <p:cNvGrpSpPr/>
          <p:nvPr/>
        </p:nvGrpSpPr>
        <p:grpSpPr>
          <a:xfrm>
            <a:off x="-50" y="4168585"/>
            <a:ext cx="9144201" cy="993965"/>
            <a:chOff x="-50" y="4168585"/>
            <a:chExt cx="9144201" cy="993965"/>
          </a:xfrm>
        </p:grpSpPr>
        <p:sp>
          <p:nvSpPr>
            <p:cNvPr id="233" name="Google Shape;233;p27"/>
            <p:cNvSpPr/>
            <p:nvPr/>
          </p:nvSpPr>
          <p:spPr>
            <a:xfrm>
              <a:off x="-50" y="4168585"/>
              <a:ext cx="9144201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50" y="4322055"/>
              <a:ext cx="9144201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2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8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37" name="Google Shape;237;p28"/>
            <p:cNvSpPr/>
            <p:nvPr/>
          </p:nvSpPr>
          <p:spPr>
            <a:xfrm>
              <a:off x="5657550" y="2899776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844609" y="3172997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40" name="Google Shape;240;p28"/>
            <p:cNvSpPr/>
            <p:nvPr/>
          </p:nvSpPr>
          <p:spPr>
            <a:xfrm rot="10800000">
              <a:off x="3" y="8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 rot="10800000">
              <a:off x="0" y="1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" name="Google Shape;27;p4"/>
          <p:cNvGrpSpPr/>
          <p:nvPr/>
        </p:nvGrpSpPr>
        <p:grpSpPr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28" name="Google Shape;28;p4"/>
            <p:cNvSpPr/>
            <p:nvPr/>
          </p:nvSpPr>
          <p:spPr>
            <a:xfrm>
              <a:off x="5139650" y="1052375"/>
              <a:ext cx="2239425" cy="912175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155102" y="1053066"/>
              <a:ext cx="2223975" cy="793653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556581" y="1230238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4556575" y="1622038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hasCustomPrompt="1" idx="3" type="title"/>
          </p:nvPr>
        </p:nvSpPr>
        <p:spPr>
          <a:xfrm>
            <a:off x="7407775" y="1230255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4556581" y="2943763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5" type="subTitle"/>
          </p:nvPr>
        </p:nvSpPr>
        <p:spPr>
          <a:xfrm>
            <a:off x="4556575" y="3335563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hasCustomPrompt="1" idx="6" type="title"/>
          </p:nvPr>
        </p:nvSpPr>
        <p:spPr>
          <a:xfrm>
            <a:off x="7407775" y="2943856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" name="Google Shape;38;p5"/>
          <p:cNvGrpSpPr/>
          <p:nvPr/>
        </p:nvGrpSpPr>
        <p:grpSpPr>
          <a:xfrm>
            <a:off x="5863800" y="0"/>
            <a:ext cx="3280200" cy="2588625"/>
            <a:chOff x="5863800" y="0"/>
            <a:chExt cx="3280200" cy="2588625"/>
          </a:xfrm>
        </p:grpSpPr>
        <p:sp>
          <p:nvSpPr>
            <p:cNvPr id="39" name="Google Shape;39;p5"/>
            <p:cNvSpPr/>
            <p:nvPr/>
          </p:nvSpPr>
          <p:spPr>
            <a:xfrm rot="10800000">
              <a:off x="5863800" y="0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6074500" y="4300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>
            <a:off x="0" y="3047675"/>
            <a:ext cx="3695921" cy="2095822"/>
            <a:chOff x="0" y="3047675"/>
            <a:chExt cx="3695921" cy="2095822"/>
          </a:xfrm>
        </p:grpSpPr>
        <p:sp>
          <p:nvSpPr>
            <p:cNvPr id="42" name="Google Shape;42;p5"/>
            <p:cNvSpPr/>
            <p:nvPr/>
          </p:nvSpPr>
          <p:spPr>
            <a:xfrm flipH="1">
              <a:off x="3" y="3047675"/>
              <a:ext cx="3695918" cy="209581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0" y="3302883"/>
              <a:ext cx="3497624" cy="18406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" name="Google Shape;46;p6"/>
          <p:cNvGrpSpPr/>
          <p:nvPr/>
        </p:nvGrpSpPr>
        <p:grpSpPr>
          <a:xfrm>
            <a:off x="-19000" y="2885973"/>
            <a:ext cx="2316663" cy="2267419"/>
            <a:chOff x="38" y="2499575"/>
            <a:chExt cx="2672662" cy="2615850"/>
          </a:xfrm>
        </p:grpSpPr>
        <p:sp>
          <p:nvSpPr>
            <p:cNvPr id="47" name="Google Shape;47;p6"/>
            <p:cNvSpPr/>
            <p:nvPr/>
          </p:nvSpPr>
          <p:spPr>
            <a:xfrm rot="5400000">
              <a:off x="28445" y="2471170"/>
              <a:ext cx="2615850" cy="2672659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5400000">
              <a:off x="31277" y="2625286"/>
              <a:ext cx="2458900" cy="2521378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5945718" y="2310600"/>
            <a:ext cx="3198400" cy="2832996"/>
            <a:chOff x="5945718" y="2310600"/>
            <a:chExt cx="3198400" cy="2832996"/>
          </a:xfrm>
        </p:grpSpPr>
        <p:sp>
          <p:nvSpPr>
            <p:cNvPr id="51" name="Google Shape;51;p7"/>
            <p:cNvSpPr/>
            <p:nvPr/>
          </p:nvSpPr>
          <p:spPr>
            <a:xfrm>
              <a:off x="5945718" y="2310600"/>
              <a:ext cx="3198400" cy="2832996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6137614" y="2470951"/>
              <a:ext cx="3006497" cy="2672639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714300" y="1771650"/>
            <a:ext cx="37890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714300" y="697375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" name="Google Shape;55;p7"/>
          <p:cNvGrpSpPr/>
          <p:nvPr/>
        </p:nvGrpSpPr>
        <p:grpSpPr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56" name="Google Shape;56;p7"/>
            <p:cNvSpPr/>
            <p:nvPr/>
          </p:nvSpPr>
          <p:spPr>
            <a:xfrm flipH="1">
              <a:off x="-361836" y="0"/>
              <a:ext cx="3337461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-322426" y="0"/>
              <a:ext cx="3258669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2230950" y="1470942"/>
            <a:ext cx="46821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0" name="Google Shape;60;p8"/>
          <p:cNvGrpSpPr/>
          <p:nvPr/>
        </p:nvGrpSpPr>
        <p:grpSpPr>
          <a:xfrm>
            <a:off x="4299342" y="-20190"/>
            <a:ext cx="5093356" cy="1547062"/>
            <a:chOff x="5139649" y="1052376"/>
            <a:chExt cx="2239428" cy="968730"/>
          </a:xfrm>
        </p:grpSpPr>
        <p:sp>
          <p:nvSpPr>
            <p:cNvPr id="61" name="Google Shape;61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8"/>
          <p:cNvGrpSpPr/>
          <p:nvPr/>
        </p:nvGrpSpPr>
        <p:grpSpPr>
          <a:xfrm rot="10800000">
            <a:off x="-251158" y="3596435"/>
            <a:ext cx="5093356" cy="1547062"/>
            <a:chOff x="5139649" y="1052376"/>
            <a:chExt cx="2239428" cy="968730"/>
          </a:xfrm>
        </p:grpSpPr>
        <p:sp>
          <p:nvSpPr>
            <p:cNvPr id="64" name="Google Shape;64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14300" y="2000200"/>
            <a:ext cx="31938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9"/>
          <p:cNvGrpSpPr/>
          <p:nvPr/>
        </p:nvGrpSpPr>
        <p:grpSpPr>
          <a:xfrm rot="10800000">
            <a:off x="-259789" y="3605299"/>
            <a:ext cx="5248107" cy="1538214"/>
            <a:chOff x="4547790" y="1052382"/>
            <a:chExt cx="2831305" cy="873043"/>
          </a:xfrm>
        </p:grpSpPr>
        <p:sp>
          <p:nvSpPr>
            <p:cNvPr id="70" name="Google Shape;70;p9"/>
            <p:cNvSpPr/>
            <p:nvPr/>
          </p:nvSpPr>
          <p:spPr>
            <a:xfrm>
              <a:off x="4547790" y="1052382"/>
              <a:ext cx="2831305" cy="873043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4567323" y="1053052"/>
              <a:ext cx="2811772" cy="789201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9"/>
          <p:cNvGrpSpPr/>
          <p:nvPr/>
        </p:nvGrpSpPr>
        <p:grpSpPr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73" name="Google Shape;73;p9"/>
            <p:cNvSpPr/>
            <p:nvPr/>
          </p:nvSpPr>
          <p:spPr>
            <a:xfrm flipH="1">
              <a:off x="4988441" y="0"/>
              <a:ext cx="4155560" cy="1326375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 flipH="1">
              <a:off x="4988441" y="0"/>
              <a:ext cx="4155560" cy="1198016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77" name="Google Shape;77;p10"/>
            <p:cNvSpPr/>
            <p:nvPr/>
          </p:nvSpPr>
          <p:spPr>
            <a:xfrm rot="10800000">
              <a:off x="5451447" y="2178710"/>
              <a:ext cx="4103878" cy="1280265"/>
            </a:xfrm>
            <a:custGeom>
              <a:rect b="b" l="l" r="r" t="t"/>
              <a:pathLst>
                <a:path extrusionOk="0" h="10729" w="34391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 rot="10800000">
              <a:off x="4705541" y="-1083724"/>
              <a:ext cx="4862709" cy="4183299"/>
            </a:xfrm>
            <a:custGeom>
              <a:rect b="b" l="l" r="r" t="t"/>
              <a:pathLst>
                <a:path extrusionOk="0" h="26524" w="36699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4952575" y="549600"/>
            <a:ext cx="34770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paultimothymooney/usa-covid19-vaccina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ctrTitle"/>
          </p:nvPr>
        </p:nvSpPr>
        <p:spPr>
          <a:xfrm>
            <a:off x="711875" y="427065"/>
            <a:ext cx="4486200" cy="24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Vaccine Data Analysis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subTitle"/>
          </p:nvPr>
        </p:nvSpPr>
        <p:spPr>
          <a:xfrm>
            <a:off x="711875" y="2799200"/>
            <a:ext cx="34197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Laxami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Soujanya Pentyala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 Van Dame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Winn</a:t>
            </a:r>
            <a:endParaRPr/>
          </a:p>
        </p:txBody>
      </p:sp>
      <p:grpSp>
        <p:nvGrpSpPr>
          <p:cNvPr id="248" name="Google Shape;248;p29"/>
          <p:cNvGrpSpPr/>
          <p:nvPr/>
        </p:nvGrpSpPr>
        <p:grpSpPr>
          <a:xfrm>
            <a:off x="4931556" y="1167180"/>
            <a:ext cx="3629048" cy="2906732"/>
            <a:chOff x="4931556" y="1167180"/>
            <a:chExt cx="3629048" cy="2906732"/>
          </a:xfrm>
        </p:grpSpPr>
        <p:sp>
          <p:nvSpPr>
            <p:cNvPr id="249" name="Google Shape;249;p29"/>
            <p:cNvSpPr/>
            <p:nvPr/>
          </p:nvSpPr>
          <p:spPr>
            <a:xfrm>
              <a:off x="4931556" y="1167180"/>
              <a:ext cx="3629048" cy="2814986"/>
            </a:xfrm>
            <a:custGeom>
              <a:rect b="b" l="l" r="r" t="t"/>
              <a:pathLst>
                <a:path extrusionOk="0" h="24918" w="32124">
                  <a:moveTo>
                    <a:pt x="11104" y="0"/>
                  </a:moveTo>
                  <a:cubicBezTo>
                    <a:pt x="3906" y="0"/>
                    <a:pt x="867" y="7920"/>
                    <a:pt x="398" y="13957"/>
                  </a:cubicBezTo>
                  <a:cubicBezTo>
                    <a:pt x="230" y="16130"/>
                    <a:pt x="1" y="18417"/>
                    <a:pt x="857" y="20486"/>
                  </a:cubicBezTo>
                  <a:cubicBezTo>
                    <a:pt x="1797" y="22794"/>
                    <a:pt x="3949" y="24006"/>
                    <a:pt x="6352" y="24528"/>
                  </a:cubicBezTo>
                  <a:cubicBezTo>
                    <a:pt x="7343" y="24747"/>
                    <a:pt x="8345" y="24827"/>
                    <a:pt x="9350" y="24827"/>
                  </a:cubicBezTo>
                  <a:cubicBezTo>
                    <a:pt x="11279" y="24827"/>
                    <a:pt x="13221" y="24533"/>
                    <a:pt x="15137" y="24361"/>
                  </a:cubicBezTo>
                  <a:cubicBezTo>
                    <a:pt x="15867" y="24293"/>
                    <a:pt x="16593" y="24240"/>
                    <a:pt x="17320" y="24240"/>
                  </a:cubicBezTo>
                  <a:cubicBezTo>
                    <a:pt x="17925" y="24240"/>
                    <a:pt x="18531" y="24277"/>
                    <a:pt x="19138" y="24372"/>
                  </a:cubicBezTo>
                  <a:cubicBezTo>
                    <a:pt x="20579" y="24594"/>
                    <a:pt x="21991" y="24917"/>
                    <a:pt x="23429" y="24917"/>
                  </a:cubicBezTo>
                  <a:cubicBezTo>
                    <a:pt x="23951" y="24917"/>
                    <a:pt x="24477" y="24875"/>
                    <a:pt x="25009" y="24769"/>
                  </a:cubicBezTo>
                  <a:cubicBezTo>
                    <a:pt x="26785" y="24414"/>
                    <a:pt x="28467" y="23547"/>
                    <a:pt x="29658" y="22178"/>
                  </a:cubicBezTo>
                  <a:cubicBezTo>
                    <a:pt x="31977" y="19514"/>
                    <a:pt x="32123" y="15607"/>
                    <a:pt x="31695" y="12097"/>
                  </a:cubicBezTo>
                  <a:cubicBezTo>
                    <a:pt x="31173" y="7835"/>
                    <a:pt x="29386" y="2497"/>
                    <a:pt x="24821" y="1108"/>
                  </a:cubicBezTo>
                  <a:cubicBezTo>
                    <a:pt x="24155" y="909"/>
                    <a:pt x="23500" y="841"/>
                    <a:pt x="22847" y="841"/>
                  </a:cubicBezTo>
                  <a:cubicBezTo>
                    <a:pt x="21576" y="841"/>
                    <a:pt x="20314" y="1101"/>
                    <a:pt x="19003" y="1170"/>
                  </a:cubicBezTo>
                  <a:cubicBezTo>
                    <a:pt x="18860" y="1178"/>
                    <a:pt x="18718" y="1182"/>
                    <a:pt x="18577" y="1182"/>
                  </a:cubicBezTo>
                  <a:cubicBezTo>
                    <a:pt x="16053" y="1182"/>
                    <a:pt x="13679" y="10"/>
                    <a:pt x="11147" y="0"/>
                  </a:cubicBezTo>
                  <a:cubicBezTo>
                    <a:pt x="11133" y="0"/>
                    <a:pt x="11118" y="0"/>
                    <a:pt x="1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6636858" y="2219846"/>
              <a:ext cx="199618" cy="199618"/>
            </a:xfrm>
            <a:custGeom>
              <a:rect b="b" l="l" r="r" t="t"/>
              <a:pathLst>
                <a:path extrusionOk="0" h="1767" w="1767">
                  <a:moveTo>
                    <a:pt x="607" y="1"/>
                  </a:moveTo>
                  <a:lnTo>
                    <a:pt x="607" y="606"/>
                  </a:lnTo>
                  <a:lnTo>
                    <a:pt x="1" y="606"/>
                  </a:lnTo>
                  <a:lnTo>
                    <a:pt x="1" y="1160"/>
                  </a:lnTo>
                  <a:lnTo>
                    <a:pt x="607" y="1160"/>
                  </a:lnTo>
                  <a:lnTo>
                    <a:pt x="607" y="1766"/>
                  </a:lnTo>
                  <a:lnTo>
                    <a:pt x="1160" y="1766"/>
                  </a:lnTo>
                  <a:lnTo>
                    <a:pt x="1160" y="1160"/>
                  </a:lnTo>
                  <a:lnTo>
                    <a:pt x="1766" y="1160"/>
                  </a:lnTo>
                  <a:lnTo>
                    <a:pt x="1766" y="606"/>
                  </a:lnTo>
                  <a:lnTo>
                    <a:pt x="1160" y="6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5205398" y="2202109"/>
              <a:ext cx="241982" cy="242094"/>
            </a:xfrm>
            <a:custGeom>
              <a:rect b="b" l="l" r="r" t="t"/>
              <a:pathLst>
                <a:path extrusionOk="0" h="2143" w="2142">
                  <a:moveTo>
                    <a:pt x="731" y="1"/>
                  </a:moveTo>
                  <a:lnTo>
                    <a:pt x="731" y="743"/>
                  </a:lnTo>
                  <a:lnTo>
                    <a:pt x="0" y="743"/>
                  </a:lnTo>
                  <a:lnTo>
                    <a:pt x="0" y="1411"/>
                  </a:lnTo>
                  <a:lnTo>
                    <a:pt x="731" y="1411"/>
                  </a:lnTo>
                  <a:lnTo>
                    <a:pt x="731" y="2142"/>
                  </a:lnTo>
                  <a:lnTo>
                    <a:pt x="1400" y="2142"/>
                  </a:lnTo>
                  <a:lnTo>
                    <a:pt x="1400" y="1411"/>
                  </a:lnTo>
                  <a:lnTo>
                    <a:pt x="2142" y="1411"/>
                  </a:lnTo>
                  <a:lnTo>
                    <a:pt x="2142" y="743"/>
                  </a:lnTo>
                  <a:lnTo>
                    <a:pt x="1400" y="743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7543227" y="1422043"/>
              <a:ext cx="180639" cy="180752"/>
            </a:xfrm>
            <a:custGeom>
              <a:rect b="b" l="l" r="r" t="t"/>
              <a:pathLst>
                <a:path extrusionOk="0" h="1600" w="1599">
                  <a:moveTo>
                    <a:pt x="554" y="1"/>
                  </a:moveTo>
                  <a:lnTo>
                    <a:pt x="554" y="555"/>
                  </a:lnTo>
                  <a:lnTo>
                    <a:pt x="0" y="555"/>
                  </a:lnTo>
                  <a:lnTo>
                    <a:pt x="0" y="1046"/>
                  </a:lnTo>
                  <a:lnTo>
                    <a:pt x="554" y="1046"/>
                  </a:lnTo>
                  <a:lnTo>
                    <a:pt x="554" y="1599"/>
                  </a:lnTo>
                  <a:lnTo>
                    <a:pt x="1045" y="1599"/>
                  </a:lnTo>
                  <a:lnTo>
                    <a:pt x="1045" y="1046"/>
                  </a:lnTo>
                  <a:lnTo>
                    <a:pt x="1599" y="1046"/>
                  </a:lnTo>
                  <a:lnTo>
                    <a:pt x="1599" y="555"/>
                  </a:lnTo>
                  <a:lnTo>
                    <a:pt x="1045" y="555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6547159" y="1418541"/>
              <a:ext cx="186626" cy="186626"/>
            </a:xfrm>
            <a:custGeom>
              <a:rect b="b" l="l" r="r" t="t"/>
              <a:pathLst>
                <a:path extrusionOk="0" h="1652" w="1652">
                  <a:moveTo>
                    <a:pt x="565" y="1"/>
                  </a:moveTo>
                  <a:lnTo>
                    <a:pt x="565" y="575"/>
                  </a:lnTo>
                  <a:lnTo>
                    <a:pt x="1" y="575"/>
                  </a:lnTo>
                  <a:lnTo>
                    <a:pt x="1" y="1087"/>
                  </a:lnTo>
                  <a:lnTo>
                    <a:pt x="565" y="1087"/>
                  </a:lnTo>
                  <a:lnTo>
                    <a:pt x="565" y="1651"/>
                  </a:lnTo>
                  <a:lnTo>
                    <a:pt x="1077" y="1651"/>
                  </a:lnTo>
                  <a:lnTo>
                    <a:pt x="1077" y="1087"/>
                  </a:lnTo>
                  <a:lnTo>
                    <a:pt x="1651" y="1087"/>
                  </a:lnTo>
                  <a:lnTo>
                    <a:pt x="1651" y="575"/>
                  </a:lnTo>
                  <a:lnTo>
                    <a:pt x="1077" y="57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5230139" y="3124971"/>
              <a:ext cx="304567" cy="924207"/>
            </a:xfrm>
            <a:custGeom>
              <a:rect b="b" l="l" r="r" t="t"/>
              <a:pathLst>
                <a:path extrusionOk="0" h="8181" w="2696">
                  <a:moveTo>
                    <a:pt x="439" y="1"/>
                  </a:moveTo>
                  <a:cubicBezTo>
                    <a:pt x="439" y="1"/>
                    <a:pt x="53" y="5778"/>
                    <a:pt x="1" y="8180"/>
                  </a:cubicBezTo>
                  <a:lnTo>
                    <a:pt x="1808" y="8180"/>
                  </a:lnTo>
                  <a:lnTo>
                    <a:pt x="2664" y="471"/>
                  </a:lnTo>
                  <a:lnTo>
                    <a:pt x="2696" y="293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D3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5384797" y="3177954"/>
              <a:ext cx="146409" cy="871224"/>
            </a:xfrm>
            <a:custGeom>
              <a:rect b="b" l="l" r="r" t="t"/>
              <a:pathLst>
                <a:path extrusionOk="0" h="7712" w="1296">
                  <a:moveTo>
                    <a:pt x="1261" y="1"/>
                  </a:moveTo>
                  <a:cubicBezTo>
                    <a:pt x="976" y="1"/>
                    <a:pt x="653" y="240"/>
                    <a:pt x="522" y="441"/>
                  </a:cubicBezTo>
                  <a:cubicBezTo>
                    <a:pt x="188" y="942"/>
                    <a:pt x="303" y="1893"/>
                    <a:pt x="251" y="2478"/>
                  </a:cubicBezTo>
                  <a:cubicBezTo>
                    <a:pt x="178" y="3397"/>
                    <a:pt x="94" y="6427"/>
                    <a:pt x="21" y="7346"/>
                  </a:cubicBezTo>
                  <a:cubicBezTo>
                    <a:pt x="0" y="7461"/>
                    <a:pt x="10" y="7586"/>
                    <a:pt x="31" y="7711"/>
                  </a:cubicBezTo>
                  <a:lnTo>
                    <a:pt x="439" y="7711"/>
                  </a:lnTo>
                  <a:lnTo>
                    <a:pt x="1295" y="2"/>
                  </a:lnTo>
                  <a:cubicBezTo>
                    <a:pt x="1284" y="1"/>
                    <a:pt x="1272" y="1"/>
                    <a:pt x="1261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5155804" y="2254076"/>
              <a:ext cx="1452793" cy="1786845"/>
            </a:xfrm>
            <a:custGeom>
              <a:rect b="b" l="l" r="r" t="t"/>
              <a:pathLst>
                <a:path extrusionOk="0" h="15817" w="12860">
                  <a:moveTo>
                    <a:pt x="6216" y="1"/>
                  </a:moveTo>
                  <a:cubicBezTo>
                    <a:pt x="6216" y="1"/>
                    <a:pt x="6404" y="2205"/>
                    <a:pt x="5286" y="2497"/>
                  </a:cubicBezTo>
                  <a:cubicBezTo>
                    <a:pt x="5286" y="2497"/>
                    <a:pt x="4973" y="2539"/>
                    <a:pt x="4534" y="2623"/>
                  </a:cubicBezTo>
                  <a:cubicBezTo>
                    <a:pt x="3657" y="2811"/>
                    <a:pt x="2267" y="3176"/>
                    <a:pt x="1808" y="3761"/>
                  </a:cubicBezTo>
                  <a:cubicBezTo>
                    <a:pt x="1808" y="3761"/>
                    <a:pt x="439" y="6404"/>
                    <a:pt x="0" y="8264"/>
                  </a:cubicBezTo>
                  <a:cubicBezTo>
                    <a:pt x="0" y="8264"/>
                    <a:pt x="933" y="8663"/>
                    <a:pt x="2681" y="8663"/>
                  </a:cubicBezTo>
                  <a:cubicBezTo>
                    <a:pt x="2764" y="8663"/>
                    <a:pt x="2849" y="8662"/>
                    <a:pt x="2936" y="8661"/>
                  </a:cubicBezTo>
                  <a:lnTo>
                    <a:pt x="2936" y="8661"/>
                  </a:lnTo>
                  <a:cubicBezTo>
                    <a:pt x="2936" y="8661"/>
                    <a:pt x="2884" y="9977"/>
                    <a:pt x="2685" y="11794"/>
                  </a:cubicBezTo>
                  <a:cubicBezTo>
                    <a:pt x="2685" y="11794"/>
                    <a:pt x="1755" y="15273"/>
                    <a:pt x="2246" y="15816"/>
                  </a:cubicBezTo>
                  <a:lnTo>
                    <a:pt x="8556" y="15775"/>
                  </a:lnTo>
                  <a:lnTo>
                    <a:pt x="9872" y="15764"/>
                  </a:lnTo>
                  <a:lnTo>
                    <a:pt x="12181" y="15764"/>
                  </a:lnTo>
                  <a:cubicBezTo>
                    <a:pt x="12181" y="15764"/>
                    <a:pt x="12860" y="4336"/>
                    <a:pt x="11460" y="3134"/>
                  </a:cubicBezTo>
                  <a:cubicBezTo>
                    <a:pt x="11418" y="3093"/>
                    <a:pt x="11356" y="3061"/>
                    <a:pt x="11303" y="3040"/>
                  </a:cubicBezTo>
                  <a:cubicBezTo>
                    <a:pt x="11303" y="3040"/>
                    <a:pt x="10447" y="2811"/>
                    <a:pt x="9632" y="2633"/>
                  </a:cubicBezTo>
                  <a:cubicBezTo>
                    <a:pt x="9381" y="2581"/>
                    <a:pt x="9141" y="2529"/>
                    <a:pt x="8922" y="2487"/>
                  </a:cubicBezTo>
                  <a:cubicBezTo>
                    <a:pt x="8650" y="2435"/>
                    <a:pt x="8420" y="2247"/>
                    <a:pt x="8337" y="1985"/>
                  </a:cubicBezTo>
                  <a:cubicBezTo>
                    <a:pt x="8128" y="1348"/>
                    <a:pt x="8013" y="690"/>
                    <a:pt x="7992" y="21"/>
                  </a:cubicBezTo>
                  <a:lnTo>
                    <a:pt x="6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5668016" y="2255205"/>
              <a:ext cx="575921" cy="427704"/>
            </a:xfrm>
            <a:custGeom>
              <a:rect b="b" l="l" r="r" t="t"/>
              <a:pathLst>
                <a:path extrusionOk="0" h="3786" w="5098">
                  <a:moveTo>
                    <a:pt x="1672" y="1"/>
                  </a:moveTo>
                  <a:cubicBezTo>
                    <a:pt x="1672" y="1"/>
                    <a:pt x="1776" y="1150"/>
                    <a:pt x="1410" y="1892"/>
                  </a:cubicBezTo>
                  <a:cubicBezTo>
                    <a:pt x="1295" y="2184"/>
                    <a:pt x="1045" y="2404"/>
                    <a:pt x="752" y="2498"/>
                  </a:cubicBezTo>
                  <a:cubicBezTo>
                    <a:pt x="752" y="2498"/>
                    <a:pt x="439" y="2539"/>
                    <a:pt x="0" y="2623"/>
                  </a:cubicBezTo>
                  <a:cubicBezTo>
                    <a:pt x="376" y="3229"/>
                    <a:pt x="1306" y="3657"/>
                    <a:pt x="1901" y="3751"/>
                  </a:cubicBezTo>
                  <a:cubicBezTo>
                    <a:pt x="2050" y="3774"/>
                    <a:pt x="2198" y="3785"/>
                    <a:pt x="2345" y="3785"/>
                  </a:cubicBezTo>
                  <a:cubicBezTo>
                    <a:pt x="3343" y="3785"/>
                    <a:pt x="4315" y="3287"/>
                    <a:pt x="5098" y="2623"/>
                  </a:cubicBezTo>
                  <a:cubicBezTo>
                    <a:pt x="4847" y="2571"/>
                    <a:pt x="4607" y="2519"/>
                    <a:pt x="4377" y="2477"/>
                  </a:cubicBezTo>
                  <a:cubicBezTo>
                    <a:pt x="4106" y="2425"/>
                    <a:pt x="3886" y="2237"/>
                    <a:pt x="3792" y="1975"/>
                  </a:cubicBezTo>
                  <a:cubicBezTo>
                    <a:pt x="3594" y="1349"/>
                    <a:pt x="3479" y="690"/>
                    <a:pt x="3458" y="22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D3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5827306" y="2254076"/>
              <a:ext cx="270337" cy="250228"/>
            </a:xfrm>
            <a:custGeom>
              <a:rect b="b" l="l" r="r" t="t"/>
              <a:pathLst>
                <a:path extrusionOk="0" h="2215" w="2393">
                  <a:moveTo>
                    <a:pt x="262" y="1"/>
                  </a:moveTo>
                  <a:cubicBezTo>
                    <a:pt x="262" y="1"/>
                    <a:pt x="366" y="1150"/>
                    <a:pt x="0" y="1902"/>
                  </a:cubicBezTo>
                  <a:cubicBezTo>
                    <a:pt x="251" y="2069"/>
                    <a:pt x="544" y="2173"/>
                    <a:pt x="836" y="2194"/>
                  </a:cubicBezTo>
                  <a:cubicBezTo>
                    <a:pt x="954" y="2208"/>
                    <a:pt x="1072" y="2215"/>
                    <a:pt x="1189" y="2215"/>
                  </a:cubicBezTo>
                  <a:cubicBezTo>
                    <a:pt x="1603" y="2215"/>
                    <a:pt x="2010" y="2132"/>
                    <a:pt x="2393" y="1985"/>
                  </a:cubicBezTo>
                  <a:cubicBezTo>
                    <a:pt x="2184" y="1348"/>
                    <a:pt x="2069" y="690"/>
                    <a:pt x="2048" y="32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D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5661464" y="2540345"/>
              <a:ext cx="589590" cy="162338"/>
            </a:xfrm>
            <a:custGeom>
              <a:rect b="b" l="l" r="r" t="t"/>
              <a:pathLst>
                <a:path extrusionOk="0" h="1437" w="5219">
                  <a:moveTo>
                    <a:pt x="5107" y="0"/>
                  </a:moveTo>
                  <a:cubicBezTo>
                    <a:pt x="5092" y="0"/>
                    <a:pt x="5077" y="5"/>
                    <a:pt x="5062" y="15"/>
                  </a:cubicBezTo>
                  <a:cubicBezTo>
                    <a:pt x="4717" y="339"/>
                    <a:pt x="4341" y="621"/>
                    <a:pt x="3934" y="862"/>
                  </a:cubicBezTo>
                  <a:cubicBezTo>
                    <a:pt x="3485" y="1102"/>
                    <a:pt x="2994" y="1238"/>
                    <a:pt x="2492" y="1259"/>
                  </a:cubicBezTo>
                  <a:cubicBezTo>
                    <a:pt x="2472" y="1259"/>
                    <a:pt x="2451" y="1259"/>
                    <a:pt x="2431" y="1259"/>
                  </a:cubicBezTo>
                  <a:cubicBezTo>
                    <a:pt x="1962" y="1259"/>
                    <a:pt x="1513" y="1144"/>
                    <a:pt x="1103" y="914"/>
                  </a:cubicBezTo>
                  <a:cubicBezTo>
                    <a:pt x="727" y="674"/>
                    <a:pt x="372" y="381"/>
                    <a:pt x="69" y="47"/>
                  </a:cubicBezTo>
                  <a:cubicBezTo>
                    <a:pt x="62" y="42"/>
                    <a:pt x="54" y="40"/>
                    <a:pt x="47" y="40"/>
                  </a:cubicBezTo>
                  <a:cubicBezTo>
                    <a:pt x="22" y="40"/>
                    <a:pt x="0" y="64"/>
                    <a:pt x="16" y="89"/>
                  </a:cubicBezTo>
                  <a:cubicBezTo>
                    <a:pt x="518" y="928"/>
                    <a:pt x="1422" y="1437"/>
                    <a:pt x="2392" y="1437"/>
                  </a:cubicBezTo>
                  <a:cubicBezTo>
                    <a:pt x="2411" y="1437"/>
                    <a:pt x="2431" y="1437"/>
                    <a:pt x="2450" y="1436"/>
                  </a:cubicBezTo>
                  <a:cubicBezTo>
                    <a:pt x="3495" y="1394"/>
                    <a:pt x="4487" y="924"/>
                    <a:pt x="5177" y="130"/>
                  </a:cubicBezTo>
                  <a:cubicBezTo>
                    <a:pt x="5219" y="72"/>
                    <a:pt x="5167" y="0"/>
                    <a:pt x="5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5896896" y="2684722"/>
              <a:ext cx="81564" cy="317106"/>
            </a:xfrm>
            <a:custGeom>
              <a:rect b="b" l="l" r="r" t="t"/>
              <a:pathLst>
                <a:path extrusionOk="0" h="2807" w="722">
                  <a:moveTo>
                    <a:pt x="240" y="1"/>
                  </a:moveTo>
                  <a:cubicBezTo>
                    <a:pt x="218" y="1"/>
                    <a:pt x="197" y="13"/>
                    <a:pt x="189" y="43"/>
                  </a:cubicBezTo>
                  <a:cubicBezTo>
                    <a:pt x="137" y="346"/>
                    <a:pt x="116" y="649"/>
                    <a:pt x="116" y="963"/>
                  </a:cubicBezTo>
                  <a:cubicBezTo>
                    <a:pt x="95" y="1286"/>
                    <a:pt x="74" y="1621"/>
                    <a:pt x="63" y="1955"/>
                  </a:cubicBezTo>
                  <a:cubicBezTo>
                    <a:pt x="53" y="2112"/>
                    <a:pt x="43" y="2268"/>
                    <a:pt x="43" y="2425"/>
                  </a:cubicBezTo>
                  <a:cubicBezTo>
                    <a:pt x="43" y="2509"/>
                    <a:pt x="1" y="2624"/>
                    <a:pt x="43" y="2697"/>
                  </a:cubicBezTo>
                  <a:cubicBezTo>
                    <a:pt x="87" y="2786"/>
                    <a:pt x="206" y="2807"/>
                    <a:pt x="331" y="2807"/>
                  </a:cubicBezTo>
                  <a:cubicBezTo>
                    <a:pt x="440" y="2807"/>
                    <a:pt x="554" y="2791"/>
                    <a:pt x="628" y="2791"/>
                  </a:cubicBezTo>
                  <a:cubicBezTo>
                    <a:pt x="722" y="2770"/>
                    <a:pt x="722" y="2634"/>
                    <a:pt x="628" y="2603"/>
                  </a:cubicBezTo>
                  <a:cubicBezTo>
                    <a:pt x="570" y="2613"/>
                    <a:pt x="513" y="2618"/>
                    <a:pt x="455" y="2618"/>
                  </a:cubicBezTo>
                  <a:cubicBezTo>
                    <a:pt x="398" y="2618"/>
                    <a:pt x="340" y="2613"/>
                    <a:pt x="283" y="2603"/>
                  </a:cubicBezTo>
                  <a:cubicBezTo>
                    <a:pt x="259" y="2620"/>
                    <a:pt x="242" y="2628"/>
                    <a:pt x="231" y="2628"/>
                  </a:cubicBezTo>
                  <a:cubicBezTo>
                    <a:pt x="207" y="2628"/>
                    <a:pt x="209" y="2593"/>
                    <a:pt x="231" y="2529"/>
                  </a:cubicBezTo>
                  <a:lnTo>
                    <a:pt x="231" y="2341"/>
                  </a:lnTo>
                  <a:cubicBezTo>
                    <a:pt x="241" y="2091"/>
                    <a:pt x="262" y="1830"/>
                    <a:pt x="272" y="1579"/>
                  </a:cubicBezTo>
                  <a:cubicBezTo>
                    <a:pt x="293" y="1088"/>
                    <a:pt x="377" y="545"/>
                    <a:pt x="314" y="64"/>
                  </a:cubicBezTo>
                  <a:cubicBezTo>
                    <a:pt x="308" y="27"/>
                    <a:pt x="273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955980" y="2766965"/>
              <a:ext cx="56711" cy="51175"/>
            </a:xfrm>
            <a:custGeom>
              <a:rect b="b" l="l" r="r" t="t"/>
              <a:pathLst>
                <a:path extrusionOk="0" h="453" w="502">
                  <a:moveTo>
                    <a:pt x="262" y="1"/>
                  </a:moveTo>
                  <a:cubicBezTo>
                    <a:pt x="220" y="1"/>
                    <a:pt x="175" y="13"/>
                    <a:pt x="136" y="36"/>
                  </a:cubicBezTo>
                  <a:cubicBezTo>
                    <a:pt x="52" y="88"/>
                    <a:pt x="0" y="182"/>
                    <a:pt x="21" y="287"/>
                  </a:cubicBezTo>
                  <a:cubicBezTo>
                    <a:pt x="54" y="393"/>
                    <a:pt x="151" y="453"/>
                    <a:pt x="251" y="453"/>
                  </a:cubicBezTo>
                  <a:cubicBezTo>
                    <a:pt x="309" y="453"/>
                    <a:pt x="368" y="433"/>
                    <a:pt x="418" y="391"/>
                  </a:cubicBezTo>
                  <a:cubicBezTo>
                    <a:pt x="481" y="318"/>
                    <a:pt x="501" y="214"/>
                    <a:pt x="460" y="130"/>
                  </a:cubicBezTo>
                  <a:cubicBezTo>
                    <a:pt x="439" y="88"/>
                    <a:pt x="397" y="57"/>
                    <a:pt x="366" y="36"/>
                  </a:cubicBezTo>
                  <a:cubicBezTo>
                    <a:pt x="345" y="26"/>
                    <a:pt x="324" y="15"/>
                    <a:pt x="303" y="5"/>
                  </a:cubicBezTo>
                  <a:cubicBezTo>
                    <a:pt x="290" y="2"/>
                    <a:pt x="276" y="1"/>
                    <a:pt x="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5955980" y="2883551"/>
              <a:ext cx="56711" cy="51062"/>
            </a:xfrm>
            <a:custGeom>
              <a:rect b="b" l="l" r="r" t="t"/>
              <a:pathLst>
                <a:path extrusionOk="0" h="452" w="502">
                  <a:moveTo>
                    <a:pt x="242" y="1"/>
                  </a:moveTo>
                  <a:cubicBezTo>
                    <a:pt x="206" y="1"/>
                    <a:pt x="169" y="8"/>
                    <a:pt x="136" y="28"/>
                  </a:cubicBezTo>
                  <a:cubicBezTo>
                    <a:pt x="52" y="80"/>
                    <a:pt x="0" y="184"/>
                    <a:pt x="21" y="279"/>
                  </a:cubicBezTo>
                  <a:cubicBezTo>
                    <a:pt x="54" y="390"/>
                    <a:pt x="148" y="452"/>
                    <a:pt x="247" y="452"/>
                  </a:cubicBezTo>
                  <a:cubicBezTo>
                    <a:pt x="306" y="452"/>
                    <a:pt x="367" y="430"/>
                    <a:pt x="418" y="383"/>
                  </a:cubicBezTo>
                  <a:cubicBezTo>
                    <a:pt x="481" y="320"/>
                    <a:pt x="501" y="205"/>
                    <a:pt x="460" y="122"/>
                  </a:cubicBezTo>
                  <a:cubicBezTo>
                    <a:pt x="439" y="80"/>
                    <a:pt x="397" y="49"/>
                    <a:pt x="366" y="38"/>
                  </a:cubicBezTo>
                  <a:cubicBezTo>
                    <a:pt x="345" y="17"/>
                    <a:pt x="324" y="7"/>
                    <a:pt x="303" y="7"/>
                  </a:cubicBezTo>
                  <a:cubicBezTo>
                    <a:pt x="284" y="3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477998" y="3118983"/>
              <a:ext cx="867496" cy="78062"/>
            </a:xfrm>
            <a:custGeom>
              <a:rect b="b" l="l" r="r" t="t"/>
              <a:pathLst>
                <a:path extrusionOk="0" h="691" w="7679">
                  <a:moveTo>
                    <a:pt x="1059" y="0"/>
                  </a:moveTo>
                  <a:cubicBezTo>
                    <a:pt x="747" y="0"/>
                    <a:pt x="440" y="31"/>
                    <a:pt x="167" y="148"/>
                  </a:cubicBezTo>
                  <a:cubicBezTo>
                    <a:pt x="0" y="221"/>
                    <a:pt x="115" y="440"/>
                    <a:pt x="251" y="451"/>
                  </a:cubicBezTo>
                  <a:cubicBezTo>
                    <a:pt x="836" y="524"/>
                    <a:pt x="1442" y="514"/>
                    <a:pt x="2027" y="524"/>
                  </a:cubicBezTo>
                  <a:lnTo>
                    <a:pt x="3845" y="587"/>
                  </a:lnTo>
                  <a:lnTo>
                    <a:pt x="5620" y="639"/>
                  </a:lnTo>
                  <a:lnTo>
                    <a:pt x="6540" y="670"/>
                  </a:lnTo>
                  <a:cubicBezTo>
                    <a:pt x="6723" y="670"/>
                    <a:pt x="6922" y="691"/>
                    <a:pt x="7117" y="691"/>
                  </a:cubicBezTo>
                  <a:cubicBezTo>
                    <a:pt x="7234" y="691"/>
                    <a:pt x="7349" y="683"/>
                    <a:pt x="7459" y="660"/>
                  </a:cubicBezTo>
                  <a:cubicBezTo>
                    <a:pt x="7678" y="608"/>
                    <a:pt x="7657" y="273"/>
                    <a:pt x="7459" y="221"/>
                  </a:cubicBezTo>
                  <a:cubicBezTo>
                    <a:pt x="7264" y="165"/>
                    <a:pt x="7050" y="161"/>
                    <a:pt x="6843" y="161"/>
                  </a:cubicBezTo>
                  <a:cubicBezTo>
                    <a:pt x="6802" y="161"/>
                    <a:pt x="6760" y="161"/>
                    <a:pt x="6720" y="161"/>
                  </a:cubicBezTo>
                  <a:cubicBezTo>
                    <a:pt x="6658" y="161"/>
                    <a:pt x="6598" y="161"/>
                    <a:pt x="6540" y="158"/>
                  </a:cubicBezTo>
                  <a:lnTo>
                    <a:pt x="5620" y="138"/>
                  </a:lnTo>
                  <a:lnTo>
                    <a:pt x="3751" y="85"/>
                  </a:lnTo>
                  <a:lnTo>
                    <a:pt x="1933" y="33"/>
                  </a:lnTo>
                  <a:cubicBezTo>
                    <a:pt x="1657" y="28"/>
                    <a:pt x="1356" y="0"/>
                    <a:pt x="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467379" y="3294880"/>
              <a:ext cx="868626" cy="74786"/>
            </a:xfrm>
            <a:custGeom>
              <a:rect b="b" l="l" r="r" t="t"/>
              <a:pathLst>
                <a:path extrusionOk="0" h="662" w="7689">
                  <a:moveTo>
                    <a:pt x="7373" y="1"/>
                  </a:moveTo>
                  <a:cubicBezTo>
                    <a:pt x="7367" y="1"/>
                    <a:pt x="7361" y="1"/>
                    <a:pt x="7355" y="1"/>
                  </a:cubicBezTo>
                  <a:cubicBezTo>
                    <a:pt x="6122" y="85"/>
                    <a:pt x="4889" y="127"/>
                    <a:pt x="3667" y="127"/>
                  </a:cubicBezTo>
                  <a:cubicBezTo>
                    <a:pt x="3071" y="127"/>
                    <a:pt x="2466" y="106"/>
                    <a:pt x="1870" y="85"/>
                  </a:cubicBezTo>
                  <a:cubicBezTo>
                    <a:pt x="1557" y="74"/>
                    <a:pt x="1243" y="53"/>
                    <a:pt x="930" y="43"/>
                  </a:cubicBezTo>
                  <a:cubicBezTo>
                    <a:pt x="799" y="43"/>
                    <a:pt x="648" y="25"/>
                    <a:pt x="502" y="25"/>
                  </a:cubicBezTo>
                  <a:cubicBezTo>
                    <a:pt x="355" y="25"/>
                    <a:pt x="214" y="43"/>
                    <a:pt x="105" y="116"/>
                  </a:cubicBezTo>
                  <a:cubicBezTo>
                    <a:pt x="21" y="158"/>
                    <a:pt x="0" y="273"/>
                    <a:pt x="73" y="336"/>
                  </a:cubicBezTo>
                  <a:cubicBezTo>
                    <a:pt x="272" y="513"/>
                    <a:pt x="575" y="492"/>
                    <a:pt x="836" y="524"/>
                  </a:cubicBezTo>
                  <a:cubicBezTo>
                    <a:pt x="1149" y="555"/>
                    <a:pt x="1463" y="576"/>
                    <a:pt x="1776" y="597"/>
                  </a:cubicBezTo>
                  <a:cubicBezTo>
                    <a:pt x="2392" y="628"/>
                    <a:pt x="3009" y="649"/>
                    <a:pt x="3615" y="659"/>
                  </a:cubicBezTo>
                  <a:cubicBezTo>
                    <a:pt x="3767" y="661"/>
                    <a:pt x="3919" y="661"/>
                    <a:pt x="4071" y="661"/>
                  </a:cubicBezTo>
                  <a:cubicBezTo>
                    <a:pt x="5170" y="661"/>
                    <a:pt x="6262" y="627"/>
                    <a:pt x="7355" y="544"/>
                  </a:cubicBezTo>
                  <a:cubicBezTo>
                    <a:pt x="7682" y="514"/>
                    <a:pt x="7689" y="1"/>
                    <a:pt x="7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5454387" y="2741660"/>
              <a:ext cx="72075" cy="861395"/>
            </a:xfrm>
            <a:custGeom>
              <a:rect b="b" l="l" r="r" t="t"/>
              <a:pathLst>
                <a:path extrusionOk="0" h="7625" w="638">
                  <a:moveTo>
                    <a:pt x="584" y="1"/>
                  </a:moveTo>
                  <a:cubicBezTo>
                    <a:pt x="574" y="1"/>
                    <a:pt x="564" y="7"/>
                    <a:pt x="564" y="20"/>
                  </a:cubicBezTo>
                  <a:cubicBezTo>
                    <a:pt x="314" y="1232"/>
                    <a:pt x="293" y="2496"/>
                    <a:pt x="209" y="3728"/>
                  </a:cubicBezTo>
                  <a:cubicBezTo>
                    <a:pt x="115" y="4992"/>
                    <a:pt x="53" y="6256"/>
                    <a:pt x="0" y="7531"/>
                  </a:cubicBezTo>
                  <a:cubicBezTo>
                    <a:pt x="0" y="7593"/>
                    <a:pt x="50" y="7625"/>
                    <a:pt x="100" y="7625"/>
                  </a:cubicBezTo>
                  <a:cubicBezTo>
                    <a:pt x="149" y="7625"/>
                    <a:pt x="199" y="7593"/>
                    <a:pt x="199" y="7531"/>
                  </a:cubicBezTo>
                  <a:cubicBezTo>
                    <a:pt x="251" y="6277"/>
                    <a:pt x="314" y="5024"/>
                    <a:pt x="387" y="3770"/>
                  </a:cubicBezTo>
                  <a:cubicBezTo>
                    <a:pt x="460" y="2537"/>
                    <a:pt x="638" y="1273"/>
                    <a:pt x="617" y="30"/>
                  </a:cubicBezTo>
                  <a:cubicBezTo>
                    <a:pt x="617" y="12"/>
                    <a:pt x="599" y="1"/>
                    <a:pt x="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6271057" y="2608128"/>
              <a:ext cx="337554" cy="1426923"/>
            </a:xfrm>
            <a:custGeom>
              <a:rect b="b" l="l" r="r" t="t"/>
              <a:pathLst>
                <a:path extrusionOk="0" h="12631" w="2988">
                  <a:moveTo>
                    <a:pt x="1588" y="0"/>
                  </a:moveTo>
                  <a:cubicBezTo>
                    <a:pt x="1505" y="32"/>
                    <a:pt x="1421" y="74"/>
                    <a:pt x="1337" y="126"/>
                  </a:cubicBezTo>
                  <a:cubicBezTo>
                    <a:pt x="1285" y="157"/>
                    <a:pt x="1233" y="209"/>
                    <a:pt x="1191" y="262"/>
                  </a:cubicBezTo>
                  <a:cubicBezTo>
                    <a:pt x="920" y="575"/>
                    <a:pt x="867" y="1118"/>
                    <a:pt x="794" y="1494"/>
                  </a:cubicBezTo>
                  <a:cubicBezTo>
                    <a:pt x="679" y="2111"/>
                    <a:pt x="606" y="2727"/>
                    <a:pt x="533" y="3343"/>
                  </a:cubicBezTo>
                  <a:cubicBezTo>
                    <a:pt x="261" y="5725"/>
                    <a:pt x="84" y="10238"/>
                    <a:pt x="0" y="12630"/>
                  </a:cubicBezTo>
                  <a:lnTo>
                    <a:pt x="2309" y="12630"/>
                  </a:lnTo>
                  <a:cubicBezTo>
                    <a:pt x="2309" y="12630"/>
                    <a:pt x="2988" y="1202"/>
                    <a:pt x="1588" y="0"/>
                  </a:cubicBezTo>
                  <a:close/>
                </a:path>
              </a:pathLst>
            </a:custGeom>
            <a:solidFill>
              <a:srgbClr val="D3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6271057" y="2637613"/>
              <a:ext cx="154656" cy="1397438"/>
            </a:xfrm>
            <a:custGeom>
              <a:rect b="b" l="l" r="r" t="t"/>
              <a:pathLst>
                <a:path extrusionOk="0" h="12370" w="1369">
                  <a:moveTo>
                    <a:pt x="1191" y="1"/>
                  </a:moveTo>
                  <a:cubicBezTo>
                    <a:pt x="920" y="314"/>
                    <a:pt x="867" y="857"/>
                    <a:pt x="794" y="1233"/>
                  </a:cubicBezTo>
                  <a:cubicBezTo>
                    <a:pt x="679" y="1850"/>
                    <a:pt x="606" y="2466"/>
                    <a:pt x="533" y="3082"/>
                  </a:cubicBezTo>
                  <a:cubicBezTo>
                    <a:pt x="261" y="5464"/>
                    <a:pt x="84" y="9977"/>
                    <a:pt x="0" y="12369"/>
                  </a:cubicBezTo>
                  <a:lnTo>
                    <a:pt x="1139" y="12369"/>
                  </a:lnTo>
                  <a:cubicBezTo>
                    <a:pt x="846" y="10896"/>
                    <a:pt x="857" y="7250"/>
                    <a:pt x="951" y="5746"/>
                  </a:cubicBezTo>
                  <a:cubicBezTo>
                    <a:pt x="1034" y="4409"/>
                    <a:pt x="1181" y="3072"/>
                    <a:pt x="1222" y="1724"/>
                  </a:cubicBezTo>
                  <a:cubicBezTo>
                    <a:pt x="1233" y="1254"/>
                    <a:pt x="1369" y="492"/>
                    <a:pt x="1191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6298170" y="2574914"/>
              <a:ext cx="188886" cy="231136"/>
            </a:xfrm>
            <a:custGeom>
              <a:rect b="b" l="l" r="r" t="t"/>
              <a:pathLst>
                <a:path extrusionOk="0" h="2046" w="1672">
                  <a:moveTo>
                    <a:pt x="666" y="1"/>
                  </a:moveTo>
                  <a:cubicBezTo>
                    <a:pt x="577" y="1"/>
                    <a:pt x="491" y="16"/>
                    <a:pt x="429" y="65"/>
                  </a:cubicBezTo>
                  <a:cubicBezTo>
                    <a:pt x="283" y="180"/>
                    <a:pt x="199" y="462"/>
                    <a:pt x="147" y="639"/>
                  </a:cubicBezTo>
                  <a:cubicBezTo>
                    <a:pt x="32" y="1067"/>
                    <a:pt x="1" y="1517"/>
                    <a:pt x="74" y="1955"/>
                  </a:cubicBezTo>
                  <a:cubicBezTo>
                    <a:pt x="74" y="1987"/>
                    <a:pt x="84" y="2008"/>
                    <a:pt x="105" y="2029"/>
                  </a:cubicBezTo>
                  <a:cubicBezTo>
                    <a:pt x="117" y="2041"/>
                    <a:pt x="132" y="2046"/>
                    <a:pt x="148" y="2046"/>
                  </a:cubicBezTo>
                  <a:cubicBezTo>
                    <a:pt x="187" y="2046"/>
                    <a:pt x="232" y="2016"/>
                    <a:pt x="262" y="1987"/>
                  </a:cubicBezTo>
                  <a:cubicBezTo>
                    <a:pt x="439" y="1767"/>
                    <a:pt x="481" y="1475"/>
                    <a:pt x="606" y="1224"/>
                  </a:cubicBezTo>
                  <a:cubicBezTo>
                    <a:pt x="774" y="890"/>
                    <a:pt x="1097" y="650"/>
                    <a:pt x="1463" y="577"/>
                  </a:cubicBezTo>
                  <a:cubicBezTo>
                    <a:pt x="1557" y="556"/>
                    <a:pt x="1672" y="514"/>
                    <a:pt x="1651" y="430"/>
                  </a:cubicBezTo>
                  <a:cubicBezTo>
                    <a:pt x="1651" y="399"/>
                    <a:pt x="1630" y="378"/>
                    <a:pt x="1609" y="368"/>
                  </a:cubicBezTo>
                  <a:cubicBezTo>
                    <a:pt x="1547" y="305"/>
                    <a:pt x="1473" y="274"/>
                    <a:pt x="1390" y="253"/>
                  </a:cubicBezTo>
                  <a:cubicBezTo>
                    <a:pt x="1390" y="169"/>
                    <a:pt x="1327" y="96"/>
                    <a:pt x="1254" y="65"/>
                  </a:cubicBezTo>
                  <a:cubicBezTo>
                    <a:pt x="1191" y="41"/>
                    <a:pt x="1129" y="29"/>
                    <a:pt x="1066" y="29"/>
                  </a:cubicBezTo>
                  <a:cubicBezTo>
                    <a:pt x="1045" y="29"/>
                    <a:pt x="1024" y="31"/>
                    <a:pt x="1003" y="33"/>
                  </a:cubicBezTo>
                  <a:cubicBezTo>
                    <a:pt x="914" y="27"/>
                    <a:pt x="786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6321781" y="2601236"/>
              <a:ext cx="170020" cy="413922"/>
            </a:xfrm>
            <a:custGeom>
              <a:rect b="b" l="l" r="r" t="t"/>
              <a:pathLst>
                <a:path extrusionOk="0" h="3664" w="1505">
                  <a:moveTo>
                    <a:pt x="1124" y="1"/>
                  </a:moveTo>
                  <a:cubicBezTo>
                    <a:pt x="1024" y="1"/>
                    <a:pt x="930" y="15"/>
                    <a:pt x="878" y="30"/>
                  </a:cubicBezTo>
                  <a:cubicBezTo>
                    <a:pt x="836" y="41"/>
                    <a:pt x="836" y="103"/>
                    <a:pt x="878" y="114"/>
                  </a:cubicBezTo>
                  <a:cubicBezTo>
                    <a:pt x="920" y="124"/>
                    <a:pt x="1170" y="135"/>
                    <a:pt x="1202" y="187"/>
                  </a:cubicBezTo>
                  <a:cubicBezTo>
                    <a:pt x="1275" y="281"/>
                    <a:pt x="1181" y="291"/>
                    <a:pt x="1108" y="333"/>
                  </a:cubicBezTo>
                  <a:cubicBezTo>
                    <a:pt x="962" y="396"/>
                    <a:pt x="826" y="479"/>
                    <a:pt x="690" y="563"/>
                  </a:cubicBezTo>
                  <a:cubicBezTo>
                    <a:pt x="471" y="699"/>
                    <a:pt x="314" y="908"/>
                    <a:pt x="262" y="1158"/>
                  </a:cubicBezTo>
                  <a:cubicBezTo>
                    <a:pt x="188" y="1513"/>
                    <a:pt x="199" y="1900"/>
                    <a:pt x="157" y="2266"/>
                  </a:cubicBezTo>
                  <a:cubicBezTo>
                    <a:pt x="115" y="2704"/>
                    <a:pt x="42" y="3143"/>
                    <a:pt x="0" y="3582"/>
                  </a:cubicBezTo>
                  <a:cubicBezTo>
                    <a:pt x="6" y="3634"/>
                    <a:pt x="47" y="3664"/>
                    <a:pt x="88" y="3664"/>
                  </a:cubicBezTo>
                  <a:cubicBezTo>
                    <a:pt x="121" y="3664"/>
                    <a:pt x="154" y="3645"/>
                    <a:pt x="168" y="3603"/>
                  </a:cubicBezTo>
                  <a:cubicBezTo>
                    <a:pt x="251" y="3133"/>
                    <a:pt x="314" y="2652"/>
                    <a:pt x="356" y="2172"/>
                  </a:cubicBezTo>
                  <a:cubicBezTo>
                    <a:pt x="397" y="1733"/>
                    <a:pt x="324" y="1096"/>
                    <a:pt x="690" y="793"/>
                  </a:cubicBezTo>
                  <a:cubicBezTo>
                    <a:pt x="857" y="678"/>
                    <a:pt x="1024" y="573"/>
                    <a:pt x="1202" y="490"/>
                  </a:cubicBezTo>
                  <a:cubicBezTo>
                    <a:pt x="1306" y="438"/>
                    <a:pt x="1463" y="375"/>
                    <a:pt x="1484" y="239"/>
                  </a:cubicBezTo>
                  <a:cubicBezTo>
                    <a:pt x="1504" y="50"/>
                    <a:pt x="1306" y="1"/>
                    <a:pt x="1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344149" y="2562939"/>
              <a:ext cx="121330" cy="51853"/>
            </a:xfrm>
            <a:custGeom>
              <a:rect b="b" l="l" r="r" t="t"/>
              <a:pathLst>
                <a:path extrusionOk="0" h="459" w="1074">
                  <a:moveTo>
                    <a:pt x="566" y="0"/>
                  </a:moveTo>
                  <a:cubicBezTo>
                    <a:pt x="363" y="0"/>
                    <a:pt x="143" y="55"/>
                    <a:pt x="22" y="118"/>
                  </a:cubicBezTo>
                  <a:cubicBezTo>
                    <a:pt x="1" y="129"/>
                    <a:pt x="11" y="171"/>
                    <a:pt x="43" y="171"/>
                  </a:cubicBezTo>
                  <a:cubicBezTo>
                    <a:pt x="154" y="171"/>
                    <a:pt x="337" y="135"/>
                    <a:pt x="503" y="135"/>
                  </a:cubicBezTo>
                  <a:cubicBezTo>
                    <a:pt x="695" y="135"/>
                    <a:pt x="862" y="183"/>
                    <a:pt x="868" y="390"/>
                  </a:cubicBezTo>
                  <a:cubicBezTo>
                    <a:pt x="868" y="431"/>
                    <a:pt x="907" y="459"/>
                    <a:pt x="946" y="459"/>
                  </a:cubicBezTo>
                  <a:cubicBezTo>
                    <a:pt x="976" y="459"/>
                    <a:pt x="1005" y="442"/>
                    <a:pt x="1014" y="400"/>
                  </a:cubicBezTo>
                  <a:cubicBezTo>
                    <a:pt x="1074" y="97"/>
                    <a:pt x="835" y="0"/>
                    <a:pt x="5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528722" y="1452432"/>
              <a:ext cx="885119" cy="842078"/>
            </a:xfrm>
            <a:custGeom>
              <a:rect b="b" l="l" r="r" t="t"/>
              <a:pathLst>
                <a:path extrusionOk="0" h="7454" w="7835">
                  <a:moveTo>
                    <a:pt x="3163" y="1"/>
                  </a:moveTo>
                  <a:cubicBezTo>
                    <a:pt x="2570" y="1"/>
                    <a:pt x="1960" y="123"/>
                    <a:pt x="1536" y="547"/>
                  </a:cubicBezTo>
                  <a:cubicBezTo>
                    <a:pt x="1338" y="756"/>
                    <a:pt x="1202" y="1132"/>
                    <a:pt x="1411" y="1330"/>
                  </a:cubicBezTo>
                  <a:cubicBezTo>
                    <a:pt x="1353" y="1319"/>
                    <a:pt x="1295" y="1314"/>
                    <a:pt x="1238" y="1314"/>
                  </a:cubicBezTo>
                  <a:cubicBezTo>
                    <a:pt x="739" y="1314"/>
                    <a:pt x="249" y="1703"/>
                    <a:pt x="136" y="2218"/>
                  </a:cubicBezTo>
                  <a:cubicBezTo>
                    <a:pt x="0" y="2866"/>
                    <a:pt x="418" y="3513"/>
                    <a:pt x="962" y="3848"/>
                  </a:cubicBezTo>
                  <a:cubicBezTo>
                    <a:pt x="690" y="4098"/>
                    <a:pt x="721" y="4548"/>
                    <a:pt x="784" y="4934"/>
                  </a:cubicBezTo>
                  <a:cubicBezTo>
                    <a:pt x="847" y="5331"/>
                    <a:pt x="815" y="6041"/>
                    <a:pt x="1024" y="6397"/>
                  </a:cubicBezTo>
                  <a:cubicBezTo>
                    <a:pt x="1233" y="6752"/>
                    <a:pt x="1860" y="7003"/>
                    <a:pt x="2215" y="7128"/>
                  </a:cubicBezTo>
                  <a:cubicBezTo>
                    <a:pt x="2798" y="7344"/>
                    <a:pt x="3410" y="7453"/>
                    <a:pt x="4025" y="7453"/>
                  </a:cubicBezTo>
                  <a:cubicBezTo>
                    <a:pt x="4390" y="7453"/>
                    <a:pt x="4757" y="7415"/>
                    <a:pt x="5119" y="7337"/>
                  </a:cubicBezTo>
                  <a:cubicBezTo>
                    <a:pt x="5464" y="7285"/>
                    <a:pt x="5777" y="7159"/>
                    <a:pt x="6059" y="6961"/>
                  </a:cubicBezTo>
                  <a:cubicBezTo>
                    <a:pt x="6373" y="6720"/>
                    <a:pt x="6561" y="6355"/>
                    <a:pt x="6717" y="5989"/>
                  </a:cubicBezTo>
                  <a:cubicBezTo>
                    <a:pt x="6853" y="5665"/>
                    <a:pt x="6968" y="5331"/>
                    <a:pt x="7073" y="4986"/>
                  </a:cubicBezTo>
                  <a:cubicBezTo>
                    <a:pt x="7177" y="4610"/>
                    <a:pt x="7229" y="4140"/>
                    <a:pt x="6937" y="3890"/>
                  </a:cubicBezTo>
                  <a:lnTo>
                    <a:pt x="6937" y="3890"/>
                  </a:lnTo>
                  <a:cubicBezTo>
                    <a:pt x="6942" y="3890"/>
                    <a:pt x="6946" y="3890"/>
                    <a:pt x="6951" y="3890"/>
                  </a:cubicBezTo>
                  <a:cubicBezTo>
                    <a:pt x="7425" y="3890"/>
                    <a:pt x="7834" y="3362"/>
                    <a:pt x="7720" y="2876"/>
                  </a:cubicBezTo>
                  <a:cubicBezTo>
                    <a:pt x="7647" y="2542"/>
                    <a:pt x="7376" y="2302"/>
                    <a:pt x="7114" y="2103"/>
                  </a:cubicBezTo>
                  <a:cubicBezTo>
                    <a:pt x="6748" y="1821"/>
                    <a:pt x="6331" y="1582"/>
                    <a:pt x="5902" y="1582"/>
                  </a:cubicBezTo>
                  <a:cubicBezTo>
                    <a:pt x="5853" y="1582"/>
                    <a:pt x="5805" y="1585"/>
                    <a:pt x="5756" y="1591"/>
                  </a:cubicBezTo>
                  <a:cubicBezTo>
                    <a:pt x="5610" y="1079"/>
                    <a:pt x="5265" y="641"/>
                    <a:pt x="4795" y="390"/>
                  </a:cubicBezTo>
                  <a:cubicBezTo>
                    <a:pt x="4336" y="139"/>
                    <a:pt x="3824" y="14"/>
                    <a:pt x="3312" y="3"/>
                  </a:cubicBezTo>
                  <a:cubicBezTo>
                    <a:pt x="3262" y="2"/>
                    <a:pt x="3213" y="1"/>
                    <a:pt x="3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6176613" y="2083263"/>
              <a:ext cx="154656" cy="192275"/>
            </a:xfrm>
            <a:custGeom>
              <a:rect b="b" l="l" r="r" t="t"/>
              <a:pathLst>
                <a:path extrusionOk="0" h="1702" w="1369">
                  <a:moveTo>
                    <a:pt x="1058" y="1"/>
                  </a:moveTo>
                  <a:cubicBezTo>
                    <a:pt x="1033" y="1"/>
                    <a:pt x="1008" y="3"/>
                    <a:pt x="982" y="8"/>
                  </a:cubicBezTo>
                  <a:cubicBezTo>
                    <a:pt x="784" y="29"/>
                    <a:pt x="606" y="123"/>
                    <a:pt x="460" y="269"/>
                  </a:cubicBezTo>
                  <a:cubicBezTo>
                    <a:pt x="178" y="551"/>
                    <a:pt x="21" y="938"/>
                    <a:pt x="21" y="1335"/>
                  </a:cubicBezTo>
                  <a:cubicBezTo>
                    <a:pt x="1" y="1439"/>
                    <a:pt x="32" y="1554"/>
                    <a:pt x="105" y="1638"/>
                  </a:cubicBezTo>
                  <a:cubicBezTo>
                    <a:pt x="161" y="1683"/>
                    <a:pt x="233" y="1702"/>
                    <a:pt x="309" y="1702"/>
                  </a:cubicBezTo>
                  <a:cubicBezTo>
                    <a:pt x="390" y="1702"/>
                    <a:pt x="474" y="1681"/>
                    <a:pt x="544" y="1648"/>
                  </a:cubicBezTo>
                  <a:cubicBezTo>
                    <a:pt x="815" y="1492"/>
                    <a:pt x="1035" y="1262"/>
                    <a:pt x="1171" y="980"/>
                  </a:cubicBezTo>
                  <a:cubicBezTo>
                    <a:pt x="1285" y="781"/>
                    <a:pt x="1359" y="551"/>
                    <a:pt x="1369" y="322"/>
                  </a:cubicBezTo>
                  <a:cubicBezTo>
                    <a:pt x="1369" y="228"/>
                    <a:pt x="1338" y="144"/>
                    <a:pt x="1275" y="81"/>
                  </a:cubicBezTo>
                  <a:cubicBezTo>
                    <a:pt x="1212" y="26"/>
                    <a:pt x="1136" y="1"/>
                    <a:pt x="1058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5598313" y="2069142"/>
              <a:ext cx="155898" cy="190919"/>
            </a:xfrm>
            <a:custGeom>
              <a:rect b="b" l="l" r="r" t="t"/>
              <a:pathLst>
                <a:path extrusionOk="0" h="1690" w="1380">
                  <a:moveTo>
                    <a:pt x="312" y="0"/>
                  </a:moveTo>
                  <a:cubicBezTo>
                    <a:pt x="233" y="0"/>
                    <a:pt x="158" y="26"/>
                    <a:pt x="95" y="81"/>
                  </a:cubicBezTo>
                  <a:cubicBezTo>
                    <a:pt x="32" y="144"/>
                    <a:pt x="1" y="227"/>
                    <a:pt x="11" y="321"/>
                  </a:cubicBezTo>
                  <a:cubicBezTo>
                    <a:pt x="11" y="551"/>
                    <a:pt x="84" y="781"/>
                    <a:pt x="210" y="979"/>
                  </a:cubicBezTo>
                  <a:cubicBezTo>
                    <a:pt x="346" y="1261"/>
                    <a:pt x="565" y="1491"/>
                    <a:pt x="847" y="1638"/>
                  </a:cubicBezTo>
                  <a:cubicBezTo>
                    <a:pt x="915" y="1669"/>
                    <a:pt x="996" y="1690"/>
                    <a:pt x="1073" y="1690"/>
                  </a:cubicBezTo>
                  <a:cubicBezTo>
                    <a:pt x="1150" y="1690"/>
                    <a:pt x="1223" y="1669"/>
                    <a:pt x="1275" y="1617"/>
                  </a:cubicBezTo>
                  <a:cubicBezTo>
                    <a:pt x="1348" y="1533"/>
                    <a:pt x="1380" y="1429"/>
                    <a:pt x="1369" y="1314"/>
                  </a:cubicBezTo>
                  <a:cubicBezTo>
                    <a:pt x="1359" y="917"/>
                    <a:pt x="1192" y="541"/>
                    <a:pt x="910" y="259"/>
                  </a:cubicBezTo>
                  <a:cubicBezTo>
                    <a:pt x="763" y="112"/>
                    <a:pt x="575" y="29"/>
                    <a:pt x="387" y="8"/>
                  </a:cubicBezTo>
                  <a:cubicBezTo>
                    <a:pt x="362" y="3"/>
                    <a:pt x="337" y="0"/>
                    <a:pt x="312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686882" y="1646065"/>
              <a:ext cx="568916" cy="814400"/>
            </a:xfrm>
            <a:custGeom>
              <a:rect b="b" l="l" r="r" t="t"/>
              <a:pathLst>
                <a:path extrusionOk="0" h="7209" w="5036">
                  <a:moveTo>
                    <a:pt x="2577" y="0"/>
                  </a:moveTo>
                  <a:cubicBezTo>
                    <a:pt x="1910" y="0"/>
                    <a:pt x="1138" y="226"/>
                    <a:pt x="303" y="880"/>
                  </a:cubicBezTo>
                  <a:cubicBezTo>
                    <a:pt x="157" y="995"/>
                    <a:pt x="73" y="1173"/>
                    <a:pt x="63" y="1361"/>
                  </a:cubicBezTo>
                  <a:lnTo>
                    <a:pt x="21" y="4056"/>
                  </a:lnTo>
                  <a:lnTo>
                    <a:pt x="0" y="5069"/>
                  </a:lnTo>
                  <a:cubicBezTo>
                    <a:pt x="0" y="5121"/>
                    <a:pt x="11" y="5184"/>
                    <a:pt x="32" y="5247"/>
                  </a:cubicBezTo>
                  <a:cubicBezTo>
                    <a:pt x="314" y="6270"/>
                    <a:pt x="1170" y="7033"/>
                    <a:pt x="2215" y="7200"/>
                  </a:cubicBezTo>
                  <a:cubicBezTo>
                    <a:pt x="2251" y="7205"/>
                    <a:pt x="2288" y="7208"/>
                    <a:pt x="2325" y="7208"/>
                  </a:cubicBezTo>
                  <a:cubicBezTo>
                    <a:pt x="2361" y="7208"/>
                    <a:pt x="2398" y="7205"/>
                    <a:pt x="2434" y="7200"/>
                  </a:cubicBezTo>
                  <a:cubicBezTo>
                    <a:pt x="2925" y="7117"/>
                    <a:pt x="4910" y="6688"/>
                    <a:pt x="4910" y="5101"/>
                  </a:cubicBezTo>
                  <a:lnTo>
                    <a:pt x="4952" y="4025"/>
                  </a:lnTo>
                  <a:lnTo>
                    <a:pt x="5025" y="1382"/>
                  </a:lnTo>
                  <a:cubicBezTo>
                    <a:pt x="5035" y="1204"/>
                    <a:pt x="4952" y="1026"/>
                    <a:pt x="4816" y="901"/>
                  </a:cubicBezTo>
                  <a:cubicBezTo>
                    <a:pt x="4449" y="579"/>
                    <a:pt x="3647" y="0"/>
                    <a:pt x="2577" y="0"/>
                  </a:cubicBezTo>
                  <a:close/>
                </a:path>
              </a:pathLst>
            </a:custGeom>
            <a:solidFill>
              <a:srgbClr val="D3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5978348" y="1999552"/>
              <a:ext cx="77836" cy="170923"/>
            </a:xfrm>
            <a:custGeom>
              <a:rect b="b" l="l" r="r" t="t"/>
              <a:pathLst>
                <a:path extrusionOk="0" h="1513" w="689">
                  <a:moveTo>
                    <a:pt x="76" y="1"/>
                  </a:moveTo>
                  <a:cubicBezTo>
                    <a:pt x="61" y="1"/>
                    <a:pt x="47" y="9"/>
                    <a:pt x="42" y="28"/>
                  </a:cubicBezTo>
                  <a:cubicBezTo>
                    <a:pt x="21" y="175"/>
                    <a:pt x="21" y="321"/>
                    <a:pt x="42" y="467"/>
                  </a:cubicBezTo>
                  <a:cubicBezTo>
                    <a:pt x="32" y="613"/>
                    <a:pt x="63" y="749"/>
                    <a:pt x="115" y="875"/>
                  </a:cubicBezTo>
                  <a:cubicBezTo>
                    <a:pt x="189" y="979"/>
                    <a:pt x="262" y="958"/>
                    <a:pt x="356" y="1010"/>
                  </a:cubicBezTo>
                  <a:cubicBezTo>
                    <a:pt x="372" y="1017"/>
                    <a:pt x="387" y="1018"/>
                    <a:pt x="400" y="1018"/>
                  </a:cubicBezTo>
                  <a:cubicBezTo>
                    <a:pt x="416" y="1018"/>
                    <a:pt x="430" y="1015"/>
                    <a:pt x="440" y="1015"/>
                  </a:cubicBezTo>
                  <a:cubicBezTo>
                    <a:pt x="460" y="1015"/>
                    <a:pt x="462" y="1029"/>
                    <a:pt x="439" y="1115"/>
                  </a:cubicBezTo>
                  <a:cubicBezTo>
                    <a:pt x="390" y="1264"/>
                    <a:pt x="255" y="1356"/>
                    <a:pt x="117" y="1356"/>
                  </a:cubicBezTo>
                  <a:cubicBezTo>
                    <a:pt x="109" y="1356"/>
                    <a:pt x="102" y="1356"/>
                    <a:pt x="95" y="1355"/>
                  </a:cubicBezTo>
                  <a:cubicBezTo>
                    <a:pt x="1" y="1366"/>
                    <a:pt x="1" y="1501"/>
                    <a:pt x="95" y="1512"/>
                  </a:cubicBezTo>
                  <a:cubicBezTo>
                    <a:pt x="100" y="1512"/>
                    <a:pt x="105" y="1512"/>
                    <a:pt x="110" y="1512"/>
                  </a:cubicBezTo>
                  <a:cubicBezTo>
                    <a:pt x="360" y="1512"/>
                    <a:pt x="688" y="1276"/>
                    <a:pt x="606" y="990"/>
                  </a:cubicBezTo>
                  <a:cubicBezTo>
                    <a:pt x="565" y="864"/>
                    <a:pt x="492" y="885"/>
                    <a:pt x="398" y="854"/>
                  </a:cubicBezTo>
                  <a:cubicBezTo>
                    <a:pt x="115" y="760"/>
                    <a:pt x="199" y="269"/>
                    <a:pt x="115" y="28"/>
                  </a:cubicBezTo>
                  <a:cubicBezTo>
                    <a:pt x="110" y="12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C9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21596" y="2006104"/>
              <a:ext cx="58631" cy="81225"/>
            </a:xfrm>
            <a:custGeom>
              <a:rect b="b" l="l" r="r" t="t"/>
              <a:pathLst>
                <a:path extrusionOk="0" h="719" w="519">
                  <a:moveTo>
                    <a:pt x="274" y="0"/>
                  </a:moveTo>
                  <a:cubicBezTo>
                    <a:pt x="7" y="0"/>
                    <a:pt x="0" y="487"/>
                    <a:pt x="122" y="639"/>
                  </a:cubicBezTo>
                  <a:cubicBezTo>
                    <a:pt x="153" y="670"/>
                    <a:pt x="195" y="702"/>
                    <a:pt x="237" y="712"/>
                  </a:cubicBezTo>
                  <a:cubicBezTo>
                    <a:pt x="256" y="716"/>
                    <a:pt x="275" y="718"/>
                    <a:pt x="294" y="718"/>
                  </a:cubicBezTo>
                  <a:cubicBezTo>
                    <a:pt x="327" y="718"/>
                    <a:pt x="360" y="711"/>
                    <a:pt x="394" y="691"/>
                  </a:cubicBezTo>
                  <a:cubicBezTo>
                    <a:pt x="508" y="618"/>
                    <a:pt x="519" y="441"/>
                    <a:pt x="508" y="315"/>
                  </a:cubicBezTo>
                  <a:cubicBezTo>
                    <a:pt x="498" y="179"/>
                    <a:pt x="435" y="23"/>
                    <a:pt x="299" y="2"/>
                  </a:cubicBezTo>
                  <a:cubicBezTo>
                    <a:pt x="291" y="1"/>
                    <a:pt x="282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805389" y="2015368"/>
              <a:ext cx="58631" cy="80773"/>
            </a:xfrm>
            <a:custGeom>
              <a:rect b="b" l="l" r="r" t="t"/>
              <a:pathLst>
                <a:path extrusionOk="0" h="715" w="519">
                  <a:moveTo>
                    <a:pt x="266" y="1"/>
                  </a:moveTo>
                  <a:cubicBezTo>
                    <a:pt x="6" y="1"/>
                    <a:pt x="1" y="480"/>
                    <a:pt x="121" y="630"/>
                  </a:cubicBezTo>
                  <a:cubicBezTo>
                    <a:pt x="153" y="672"/>
                    <a:pt x="194" y="693"/>
                    <a:pt x="247" y="703"/>
                  </a:cubicBezTo>
                  <a:cubicBezTo>
                    <a:pt x="261" y="711"/>
                    <a:pt x="279" y="714"/>
                    <a:pt x="297" y="714"/>
                  </a:cubicBezTo>
                  <a:cubicBezTo>
                    <a:pt x="330" y="714"/>
                    <a:pt x="366" y="703"/>
                    <a:pt x="393" y="682"/>
                  </a:cubicBezTo>
                  <a:cubicBezTo>
                    <a:pt x="508" y="609"/>
                    <a:pt x="518" y="421"/>
                    <a:pt x="508" y="306"/>
                  </a:cubicBezTo>
                  <a:cubicBezTo>
                    <a:pt x="497" y="191"/>
                    <a:pt x="445" y="14"/>
                    <a:pt x="299" y="3"/>
                  </a:cubicBezTo>
                  <a:cubicBezTo>
                    <a:pt x="287" y="2"/>
                    <a:pt x="27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768673" y="1936966"/>
              <a:ext cx="118167" cy="35247"/>
            </a:xfrm>
            <a:custGeom>
              <a:rect b="b" l="l" r="r" t="t"/>
              <a:pathLst>
                <a:path extrusionOk="0" h="312" w="1046">
                  <a:moveTo>
                    <a:pt x="678" y="0"/>
                  </a:moveTo>
                  <a:cubicBezTo>
                    <a:pt x="493" y="0"/>
                    <a:pt x="313" y="24"/>
                    <a:pt x="133" y="71"/>
                  </a:cubicBezTo>
                  <a:cubicBezTo>
                    <a:pt x="0" y="101"/>
                    <a:pt x="17" y="311"/>
                    <a:pt x="154" y="311"/>
                  </a:cubicBezTo>
                  <a:cubicBezTo>
                    <a:pt x="158" y="311"/>
                    <a:pt x="161" y="311"/>
                    <a:pt x="164" y="311"/>
                  </a:cubicBezTo>
                  <a:cubicBezTo>
                    <a:pt x="337" y="287"/>
                    <a:pt x="515" y="276"/>
                    <a:pt x="690" y="276"/>
                  </a:cubicBezTo>
                  <a:cubicBezTo>
                    <a:pt x="749" y="276"/>
                    <a:pt x="807" y="277"/>
                    <a:pt x="864" y="280"/>
                  </a:cubicBezTo>
                  <a:cubicBezTo>
                    <a:pt x="870" y="280"/>
                    <a:pt x="877" y="281"/>
                    <a:pt x="883" y="281"/>
                  </a:cubicBezTo>
                  <a:cubicBezTo>
                    <a:pt x="1042" y="281"/>
                    <a:pt x="1045" y="18"/>
                    <a:pt x="864" y="8"/>
                  </a:cubicBezTo>
                  <a:cubicBezTo>
                    <a:pt x="801" y="3"/>
                    <a:pt x="739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3751" y="1936966"/>
              <a:ext cx="117715" cy="35247"/>
            </a:xfrm>
            <a:custGeom>
              <a:rect b="b" l="l" r="r" t="t"/>
              <a:pathLst>
                <a:path extrusionOk="0" h="312" w="1042">
                  <a:moveTo>
                    <a:pt x="678" y="0"/>
                  </a:moveTo>
                  <a:cubicBezTo>
                    <a:pt x="493" y="0"/>
                    <a:pt x="313" y="24"/>
                    <a:pt x="133" y="71"/>
                  </a:cubicBezTo>
                  <a:cubicBezTo>
                    <a:pt x="0" y="101"/>
                    <a:pt x="17" y="311"/>
                    <a:pt x="154" y="311"/>
                  </a:cubicBezTo>
                  <a:cubicBezTo>
                    <a:pt x="158" y="311"/>
                    <a:pt x="161" y="311"/>
                    <a:pt x="164" y="311"/>
                  </a:cubicBezTo>
                  <a:cubicBezTo>
                    <a:pt x="337" y="287"/>
                    <a:pt x="515" y="276"/>
                    <a:pt x="690" y="276"/>
                  </a:cubicBezTo>
                  <a:cubicBezTo>
                    <a:pt x="749" y="276"/>
                    <a:pt x="807" y="277"/>
                    <a:pt x="864" y="280"/>
                  </a:cubicBezTo>
                  <a:cubicBezTo>
                    <a:pt x="871" y="280"/>
                    <a:pt x="877" y="281"/>
                    <a:pt x="883" y="281"/>
                  </a:cubicBezTo>
                  <a:cubicBezTo>
                    <a:pt x="1042" y="281"/>
                    <a:pt x="1036" y="18"/>
                    <a:pt x="864" y="8"/>
                  </a:cubicBezTo>
                  <a:cubicBezTo>
                    <a:pt x="802" y="3"/>
                    <a:pt x="740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5686882" y="2100661"/>
              <a:ext cx="559427" cy="360939"/>
            </a:xfrm>
            <a:custGeom>
              <a:rect b="b" l="l" r="r" t="t"/>
              <a:pathLst>
                <a:path extrusionOk="0" h="3195" w="4952">
                  <a:moveTo>
                    <a:pt x="4952" y="1"/>
                  </a:moveTo>
                  <a:cubicBezTo>
                    <a:pt x="3552" y="1"/>
                    <a:pt x="303" y="21"/>
                    <a:pt x="21" y="42"/>
                  </a:cubicBezTo>
                  <a:lnTo>
                    <a:pt x="11" y="1045"/>
                  </a:lnTo>
                  <a:cubicBezTo>
                    <a:pt x="0" y="1108"/>
                    <a:pt x="11" y="1171"/>
                    <a:pt x="32" y="1223"/>
                  </a:cubicBezTo>
                  <a:cubicBezTo>
                    <a:pt x="314" y="2246"/>
                    <a:pt x="1170" y="3020"/>
                    <a:pt x="2215" y="3187"/>
                  </a:cubicBezTo>
                  <a:cubicBezTo>
                    <a:pt x="2251" y="3192"/>
                    <a:pt x="2288" y="3194"/>
                    <a:pt x="2325" y="3194"/>
                  </a:cubicBezTo>
                  <a:cubicBezTo>
                    <a:pt x="2361" y="3194"/>
                    <a:pt x="2398" y="3192"/>
                    <a:pt x="2434" y="3187"/>
                  </a:cubicBezTo>
                  <a:cubicBezTo>
                    <a:pt x="2925" y="3103"/>
                    <a:pt x="4910" y="2675"/>
                    <a:pt x="4910" y="1077"/>
                  </a:cubicBezTo>
                  <a:lnTo>
                    <a:pt x="4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5730489" y="2152628"/>
              <a:ext cx="468599" cy="43380"/>
            </a:xfrm>
            <a:custGeom>
              <a:rect b="b" l="l" r="r" t="t"/>
              <a:pathLst>
                <a:path extrusionOk="0" h="384" w="4148">
                  <a:moveTo>
                    <a:pt x="230" y="1"/>
                  </a:moveTo>
                  <a:cubicBezTo>
                    <a:pt x="174" y="1"/>
                    <a:pt x="118" y="4"/>
                    <a:pt x="63" y="11"/>
                  </a:cubicBezTo>
                  <a:cubicBezTo>
                    <a:pt x="32" y="11"/>
                    <a:pt x="1" y="73"/>
                    <a:pt x="43" y="94"/>
                  </a:cubicBezTo>
                  <a:cubicBezTo>
                    <a:pt x="304" y="209"/>
                    <a:pt x="628" y="220"/>
                    <a:pt x="910" y="261"/>
                  </a:cubicBezTo>
                  <a:cubicBezTo>
                    <a:pt x="1275" y="303"/>
                    <a:pt x="1630" y="334"/>
                    <a:pt x="1996" y="355"/>
                  </a:cubicBezTo>
                  <a:cubicBezTo>
                    <a:pt x="2300" y="369"/>
                    <a:pt x="2610" y="383"/>
                    <a:pt x="2919" y="383"/>
                  </a:cubicBezTo>
                  <a:cubicBezTo>
                    <a:pt x="3302" y="383"/>
                    <a:pt x="3684" y="362"/>
                    <a:pt x="4054" y="293"/>
                  </a:cubicBezTo>
                  <a:cubicBezTo>
                    <a:pt x="4148" y="282"/>
                    <a:pt x="4127" y="136"/>
                    <a:pt x="4033" y="136"/>
                  </a:cubicBezTo>
                  <a:cubicBezTo>
                    <a:pt x="3982" y="135"/>
                    <a:pt x="3930" y="135"/>
                    <a:pt x="3879" y="135"/>
                  </a:cubicBezTo>
                  <a:cubicBezTo>
                    <a:pt x="3366" y="135"/>
                    <a:pt x="2848" y="172"/>
                    <a:pt x="2334" y="172"/>
                  </a:cubicBezTo>
                  <a:cubicBezTo>
                    <a:pt x="2239" y="172"/>
                    <a:pt x="2143" y="170"/>
                    <a:pt x="2048" y="167"/>
                  </a:cubicBezTo>
                  <a:cubicBezTo>
                    <a:pt x="1724" y="157"/>
                    <a:pt x="1411" y="136"/>
                    <a:pt x="1098" y="105"/>
                  </a:cubicBezTo>
                  <a:cubicBezTo>
                    <a:pt x="835" y="78"/>
                    <a:pt x="522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757715" y="2250009"/>
              <a:ext cx="437871" cy="49029"/>
            </a:xfrm>
            <a:custGeom>
              <a:rect b="b" l="l" r="r" t="t"/>
              <a:pathLst>
                <a:path extrusionOk="0" h="434" w="3876">
                  <a:moveTo>
                    <a:pt x="192" y="0"/>
                  </a:moveTo>
                  <a:cubicBezTo>
                    <a:pt x="159" y="0"/>
                    <a:pt x="126" y="2"/>
                    <a:pt x="94" y="5"/>
                  </a:cubicBezTo>
                  <a:cubicBezTo>
                    <a:pt x="31" y="5"/>
                    <a:pt x="0" y="89"/>
                    <a:pt x="63" y="131"/>
                  </a:cubicBezTo>
                  <a:cubicBezTo>
                    <a:pt x="293" y="287"/>
                    <a:pt x="669" y="319"/>
                    <a:pt x="951" y="360"/>
                  </a:cubicBezTo>
                  <a:cubicBezTo>
                    <a:pt x="1275" y="402"/>
                    <a:pt x="1598" y="423"/>
                    <a:pt x="1922" y="434"/>
                  </a:cubicBezTo>
                  <a:cubicBezTo>
                    <a:pt x="2528" y="434"/>
                    <a:pt x="3238" y="413"/>
                    <a:pt x="3803" y="172"/>
                  </a:cubicBezTo>
                  <a:cubicBezTo>
                    <a:pt x="3876" y="141"/>
                    <a:pt x="3834" y="26"/>
                    <a:pt x="3761" y="26"/>
                  </a:cubicBezTo>
                  <a:cubicBezTo>
                    <a:pt x="3468" y="47"/>
                    <a:pt x="3176" y="110"/>
                    <a:pt x="2873" y="151"/>
                  </a:cubicBezTo>
                  <a:cubicBezTo>
                    <a:pt x="2559" y="183"/>
                    <a:pt x="2246" y="193"/>
                    <a:pt x="1922" y="193"/>
                  </a:cubicBezTo>
                  <a:cubicBezTo>
                    <a:pt x="1619" y="193"/>
                    <a:pt x="1327" y="172"/>
                    <a:pt x="1024" y="131"/>
                  </a:cubicBezTo>
                  <a:cubicBezTo>
                    <a:pt x="763" y="103"/>
                    <a:pt x="462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5883904" y="2362641"/>
              <a:ext cx="155898" cy="25079"/>
            </a:xfrm>
            <a:custGeom>
              <a:rect b="b" l="l" r="r" t="t"/>
              <a:pathLst>
                <a:path extrusionOk="0" h="222" w="1380">
                  <a:moveTo>
                    <a:pt x="84" y="1"/>
                  </a:moveTo>
                  <a:cubicBezTo>
                    <a:pt x="11" y="1"/>
                    <a:pt x="1" y="95"/>
                    <a:pt x="64" y="116"/>
                  </a:cubicBezTo>
                  <a:cubicBezTo>
                    <a:pt x="298" y="188"/>
                    <a:pt x="536" y="222"/>
                    <a:pt x="775" y="222"/>
                  </a:cubicBezTo>
                  <a:cubicBezTo>
                    <a:pt x="952" y="222"/>
                    <a:pt x="1129" y="203"/>
                    <a:pt x="1307" y="168"/>
                  </a:cubicBezTo>
                  <a:cubicBezTo>
                    <a:pt x="1380" y="136"/>
                    <a:pt x="1369" y="22"/>
                    <a:pt x="1286" y="22"/>
                  </a:cubicBezTo>
                  <a:cubicBezTo>
                    <a:pt x="1141" y="29"/>
                    <a:pt x="998" y="32"/>
                    <a:pt x="856" y="32"/>
                  </a:cubicBezTo>
                  <a:cubicBezTo>
                    <a:pt x="597" y="32"/>
                    <a:pt x="341" y="21"/>
                    <a:pt x="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5663271" y="1589353"/>
              <a:ext cx="611393" cy="361504"/>
            </a:xfrm>
            <a:custGeom>
              <a:rect b="b" l="l" r="r" t="t"/>
              <a:pathLst>
                <a:path extrusionOk="0" h="3200" w="5412">
                  <a:moveTo>
                    <a:pt x="2053" y="0"/>
                  </a:moveTo>
                  <a:cubicBezTo>
                    <a:pt x="1362" y="0"/>
                    <a:pt x="636" y="178"/>
                    <a:pt x="491" y="860"/>
                  </a:cubicBezTo>
                  <a:cubicBezTo>
                    <a:pt x="470" y="985"/>
                    <a:pt x="470" y="1111"/>
                    <a:pt x="523" y="1225"/>
                  </a:cubicBezTo>
                  <a:cubicBezTo>
                    <a:pt x="418" y="1309"/>
                    <a:pt x="335" y="1403"/>
                    <a:pt x="262" y="1497"/>
                  </a:cubicBezTo>
                  <a:cubicBezTo>
                    <a:pt x="84" y="1790"/>
                    <a:pt x="0" y="2124"/>
                    <a:pt x="11" y="2469"/>
                  </a:cubicBezTo>
                  <a:cubicBezTo>
                    <a:pt x="0" y="2709"/>
                    <a:pt x="11" y="2960"/>
                    <a:pt x="42" y="3200"/>
                  </a:cubicBezTo>
                  <a:cubicBezTo>
                    <a:pt x="512" y="2980"/>
                    <a:pt x="930" y="2646"/>
                    <a:pt x="1233" y="2228"/>
                  </a:cubicBezTo>
                  <a:lnTo>
                    <a:pt x="1390" y="2040"/>
                  </a:lnTo>
                  <a:cubicBezTo>
                    <a:pt x="1755" y="2228"/>
                    <a:pt x="2152" y="2354"/>
                    <a:pt x="2560" y="2406"/>
                  </a:cubicBezTo>
                  <a:cubicBezTo>
                    <a:pt x="2608" y="2414"/>
                    <a:pt x="2656" y="2418"/>
                    <a:pt x="2704" y="2418"/>
                  </a:cubicBezTo>
                  <a:cubicBezTo>
                    <a:pt x="2843" y="2418"/>
                    <a:pt x="2981" y="2385"/>
                    <a:pt x="3113" y="2322"/>
                  </a:cubicBezTo>
                  <a:cubicBezTo>
                    <a:pt x="3281" y="2228"/>
                    <a:pt x="3364" y="2030"/>
                    <a:pt x="3322" y="1842"/>
                  </a:cubicBezTo>
                  <a:lnTo>
                    <a:pt x="3322" y="1842"/>
                  </a:lnTo>
                  <a:cubicBezTo>
                    <a:pt x="3594" y="2124"/>
                    <a:pt x="3970" y="2291"/>
                    <a:pt x="4367" y="2301"/>
                  </a:cubicBezTo>
                  <a:cubicBezTo>
                    <a:pt x="4392" y="2303"/>
                    <a:pt x="4418" y="2304"/>
                    <a:pt x="4444" y="2304"/>
                  </a:cubicBezTo>
                  <a:cubicBezTo>
                    <a:pt x="4811" y="2304"/>
                    <a:pt x="5212" y="2163"/>
                    <a:pt x="5338" y="1821"/>
                  </a:cubicBezTo>
                  <a:cubicBezTo>
                    <a:pt x="5412" y="1602"/>
                    <a:pt x="5380" y="1351"/>
                    <a:pt x="5244" y="1163"/>
                  </a:cubicBezTo>
                  <a:cubicBezTo>
                    <a:pt x="5109" y="964"/>
                    <a:pt x="4931" y="808"/>
                    <a:pt x="4733" y="693"/>
                  </a:cubicBezTo>
                  <a:cubicBezTo>
                    <a:pt x="4200" y="400"/>
                    <a:pt x="3615" y="202"/>
                    <a:pt x="3009" y="97"/>
                  </a:cubicBezTo>
                  <a:cubicBezTo>
                    <a:pt x="2756" y="47"/>
                    <a:pt x="2409" y="0"/>
                    <a:pt x="2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611304" y="1677019"/>
              <a:ext cx="83259" cy="99526"/>
            </a:xfrm>
            <a:custGeom>
              <a:rect b="b" l="l" r="r" t="t"/>
              <a:pathLst>
                <a:path extrusionOk="0" h="881" w="737">
                  <a:moveTo>
                    <a:pt x="309" y="1"/>
                  </a:moveTo>
                  <a:cubicBezTo>
                    <a:pt x="240" y="1"/>
                    <a:pt x="171" y="31"/>
                    <a:pt x="126" y="94"/>
                  </a:cubicBezTo>
                  <a:cubicBezTo>
                    <a:pt x="1" y="376"/>
                    <a:pt x="95" y="700"/>
                    <a:pt x="366" y="857"/>
                  </a:cubicBezTo>
                  <a:cubicBezTo>
                    <a:pt x="398" y="873"/>
                    <a:pt x="431" y="880"/>
                    <a:pt x="462" y="880"/>
                  </a:cubicBezTo>
                  <a:cubicBezTo>
                    <a:pt x="614" y="880"/>
                    <a:pt x="737" y="710"/>
                    <a:pt x="659" y="554"/>
                  </a:cubicBezTo>
                  <a:cubicBezTo>
                    <a:pt x="638" y="502"/>
                    <a:pt x="596" y="418"/>
                    <a:pt x="575" y="376"/>
                  </a:cubicBezTo>
                  <a:cubicBezTo>
                    <a:pt x="544" y="293"/>
                    <a:pt x="544" y="220"/>
                    <a:pt x="523" y="147"/>
                  </a:cubicBezTo>
                  <a:cubicBezTo>
                    <a:pt x="488" y="52"/>
                    <a:pt x="399" y="1"/>
                    <a:pt x="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741108" y="1622115"/>
              <a:ext cx="74447" cy="77384"/>
            </a:xfrm>
            <a:custGeom>
              <a:rect b="b" l="l" r="r" t="t"/>
              <a:pathLst>
                <a:path extrusionOk="0" h="685" w="659">
                  <a:moveTo>
                    <a:pt x="269" y="1"/>
                  </a:moveTo>
                  <a:cubicBezTo>
                    <a:pt x="212" y="1"/>
                    <a:pt x="158" y="27"/>
                    <a:pt x="126" y="79"/>
                  </a:cubicBezTo>
                  <a:cubicBezTo>
                    <a:pt x="1" y="330"/>
                    <a:pt x="178" y="685"/>
                    <a:pt x="471" y="685"/>
                  </a:cubicBezTo>
                  <a:cubicBezTo>
                    <a:pt x="575" y="685"/>
                    <a:pt x="659" y="570"/>
                    <a:pt x="628" y="465"/>
                  </a:cubicBezTo>
                  <a:cubicBezTo>
                    <a:pt x="607" y="392"/>
                    <a:pt x="565" y="319"/>
                    <a:pt x="523" y="256"/>
                  </a:cubicBezTo>
                  <a:cubicBezTo>
                    <a:pt x="481" y="204"/>
                    <a:pt x="460" y="142"/>
                    <a:pt x="419" y="79"/>
                  </a:cubicBezTo>
                  <a:cubicBezTo>
                    <a:pt x="382" y="27"/>
                    <a:pt x="325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6051554" y="1601215"/>
              <a:ext cx="61456" cy="105514"/>
            </a:xfrm>
            <a:custGeom>
              <a:rect b="b" l="l" r="r" t="t"/>
              <a:pathLst>
                <a:path extrusionOk="0" h="934" w="544">
                  <a:moveTo>
                    <a:pt x="299" y="0"/>
                  </a:moveTo>
                  <a:cubicBezTo>
                    <a:pt x="233" y="0"/>
                    <a:pt x="167" y="39"/>
                    <a:pt x="146" y="118"/>
                  </a:cubicBezTo>
                  <a:cubicBezTo>
                    <a:pt x="115" y="222"/>
                    <a:pt x="105" y="327"/>
                    <a:pt x="73" y="421"/>
                  </a:cubicBezTo>
                  <a:cubicBezTo>
                    <a:pt x="32" y="525"/>
                    <a:pt x="11" y="640"/>
                    <a:pt x="0" y="744"/>
                  </a:cubicBezTo>
                  <a:cubicBezTo>
                    <a:pt x="0" y="858"/>
                    <a:pt x="92" y="933"/>
                    <a:pt x="191" y="933"/>
                  </a:cubicBezTo>
                  <a:cubicBezTo>
                    <a:pt x="237" y="933"/>
                    <a:pt x="284" y="917"/>
                    <a:pt x="324" y="880"/>
                  </a:cubicBezTo>
                  <a:cubicBezTo>
                    <a:pt x="512" y="692"/>
                    <a:pt x="543" y="347"/>
                    <a:pt x="460" y="118"/>
                  </a:cubicBezTo>
                  <a:cubicBezTo>
                    <a:pt x="434" y="39"/>
                    <a:pt x="366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6154922" y="1660525"/>
              <a:ext cx="54903" cy="71171"/>
            </a:xfrm>
            <a:custGeom>
              <a:rect b="b" l="l" r="r" t="t"/>
              <a:pathLst>
                <a:path extrusionOk="0" h="630" w="486">
                  <a:moveTo>
                    <a:pt x="226" y="1"/>
                  </a:moveTo>
                  <a:cubicBezTo>
                    <a:pt x="202" y="1"/>
                    <a:pt x="176" y="7"/>
                    <a:pt x="151" y="21"/>
                  </a:cubicBezTo>
                  <a:cubicBezTo>
                    <a:pt x="78" y="73"/>
                    <a:pt x="36" y="157"/>
                    <a:pt x="46" y="240"/>
                  </a:cubicBezTo>
                  <a:cubicBezTo>
                    <a:pt x="46" y="282"/>
                    <a:pt x="46" y="313"/>
                    <a:pt x="36" y="345"/>
                  </a:cubicBezTo>
                  <a:cubicBezTo>
                    <a:pt x="25" y="376"/>
                    <a:pt x="36" y="376"/>
                    <a:pt x="36" y="397"/>
                  </a:cubicBezTo>
                  <a:lnTo>
                    <a:pt x="36" y="407"/>
                  </a:lnTo>
                  <a:cubicBezTo>
                    <a:pt x="1" y="548"/>
                    <a:pt x="143" y="630"/>
                    <a:pt x="275" y="630"/>
                  </a:cubicBezTo>
                  <a:cubicBezTo>
                    <a:pt x="378" y="630"/>
                    <a:pt x="475" y="580"/>
                    <a:pt x="475" y="470"/>
                  </a:cubicBezTo>
                  <a:cubicBezTo>
                    <a:pt x="485" y="355"/>
                    <a:pt x="464" y="251"/>
                    <a:pt x="422" y="157"/>
                  </a:cubicBezTo>
                  <a:cubicBezTo>
                    <a:pt x="382" y="76"/>
                    <a:pt x="310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369003" y="2765609"/>
              <a:ext cx="440244" cy="543611"/>
            </a:xfrm>
            <a:custGeom>
              <a:rect b="b" l="l" r="r" t="t"/>
              <a:pathLst>
                <a:path extrusionOk="0" h="4812" w="3897">
                  <a:moveTo>
                    <a:pt x="306" y="0"/>
                  </a:moveTo>
                  <a:cubicBezTo>
                    <a:pt x="159" y="0"/>
                    <a:pt x="126" y="111"/>
                    <a:pt x="126" y="111"/>
                  </a:cubicBezTo>
                  <a:cubicBezTo>
                    <a:pt x="0" y="455"/>
                    <a:pt x="1108" y="1124"/>
                    <a:pt x="1108" y="1124"/>
                  </a:cubicBezTo>
                  <a:cubicBezTo>
                    <a:pt x="408" y="1155"/>
                    <a:pt x="784" y="1699"/>
                    <a:pt x="784" y="1699"/>
                  </a:cubicBezTo>
                  <a:cubicBezTo>
                    <a:pt x="355" y="1772"/>
                    <a:pt x="502" y="2169"/>
                    <a:pt x="502" y="2169"/>
                  </a:cubicBezTo>
                  <a:cubicBezTo>
                    <a:pt x="430" y="2138"/>
                    <a:pt x="371" y="2125"/>
                    <a:pt x="322" y="2125"/>
                  </a:cubicBezTo>
                  <a:cubicBezTo>
                    <a:pt x="108" y="2125"/>
                    <a:pt x="94" y="2367"/>
                    <a:pt x="94" y="2367"/>
                  </a:cubicBezTo>
                  <a:cubicBezTo>
                    <a:pt x="178" y="2816"/>
                    <a:pt x="742" y="3224"/>
                    <a:pt x="742" y="3224"/>
                  </a:cubicBezTo>
                  <a:cubicBezTo>
                    <a:pt x="1358" y="3819"/>
                    <a:pt x="2027" y="4342"/>
                    <a:pt x="2737" y="4812"/>
                  </a:cubicBezTo>
                  <a:cubicBezTo>
                    <a:pt x="3364" y="4436"/>
                    <a:pt x="3897" y="3276"/>
                    <a:pt x="3897" y="3276"/>
                  </a:cubicBezTo>
                  <a:lnTo>
                    <a:pt x="2936" y="2597"/>
                  </a:lnTo>
                  <a:cubicBezTo>
                    <a:pt x="2497" y="1396"/>
                    <a:pt x="2361" y="1281"/>
                    <a:pt x="2361" y="1281"/>
                  </a:cubicBezTo>
                  <a:lnTo>
                    <a:pt x="2079" y="1103"/>
                  </a:lnTo>
                  <a:lnTo>
                    <a:pt x="794" y="226"/>
                  </a:lnTo>
                  <a:cubicBezTo>
                    <a:pt x="561" y="52"/>
                    <a:pt x="40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374087" y="3003188"/>
              <a:ext cx="99865" cy="53661"/>
            </a:xfrm>
            <a:custGeom>
              <a:rect b="b" l="l" r="r" t="t"/>
              <a:pathLst>
                <a:path extrusionOk="0" h="475" w="884">
                  <a:moveTo>
                    <a:pt x="342" y="1"/>
                  </a:moveTo>
                  <a:cubicBezTo>
                    <a:pt x="189" y="1"/>
                    <a:pt x="0" y="139"/>
                    <a:pt x="49" y="295"/>
                  </a:cubicBezTo>
                  <a:cubicBezTo>
                    <a:pt x="49" y="310"/>
                    <a:pt x="60" y="315"/>
                    <a:pt x="71" y="315"/>
                  </a:cubicBezTo>
                  <a:cubicBezTo>
                    <a:pt x="84" y="315"/>
                    <a:pt x="97" y="307"/>
                    <a:pt x="91" y="295"/>
                  </a:cubicBezTo>
                  <a:cubicBezTo>
                    <a:pt x="107" y="170"/>
                    <a:pt x="211" y="91"/>
                    <a:pt x="320" y="91"/>
                  </a:cubicBezTo>
                  <a:cubicBezTo>
                    <a:pt x="356" y="91"/>
                    <a:pt x="392" y="100"/>
                    <a:pt x="425" y="118"/>
                  </a:cubicBezTo>
                  <a:cubicBezTo>
                    <a:pt x="478" y="139"/>
                    <a:pt x="530" y="181"/>
                    <a:pt x="572" y="233"/>
                  </a:cubicBezTo>
                  <a:cubicBezTo>
                    <a:pt x="634" y="316"/>
                    <a:pt x="718" y="400"/>
                    <a:pt x="812" y="473"/>
                  </a:cubicBezTo>
                  <a:cubicBezTo>
                    <a:pt x="816" y="474"/>
                    <a:pt x="821" y="475"/>
                    <a:pt x="825" y="475"/>
                  </a:cubicBezTo>
                  <a:cubicBezTo>
                    <a:pt x="860" y="475"/>
                    <a:pt x="884" y="438"/>
                    <a:pt x="875" y="410"/>
                  </a:cubicBezTo>
                  <a:cubicBezTo>
                    <a:pt x="801" y="306"/>
                    <a:pt x="707" y="212"/>
                    <a:pt x="613" y="128"/>
                  </a:cubicBezTo>
                  <a:cubicBezTo>
                    <a:pt x="551" y="66"/>
                    <a:pt x="467" y="24"/>
                    <a:pt x="373" y="3"/>
                  </a:cubicBezTo>
                  <a:cubicBezTo>
                    <a:pt x="363" y="2"/>
                    <a:pt x="35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410238" y="2957096"/>
              <a:ext cx="111727" cy="58405"/>
            </a:xfrm>
            <a:custGeom>
              <a:rect b="b" l="l" r="r" t="t"/>
              <a:pathLst>
                <a:path extrusionOk="0" h="517" w="989">
                  <a:moveTo>
                    <a:pt x="396" y="0"/>
                  </a:moveTo>
                  <a:cubicBezTo>
                    <a:pt x="379" y="0"/>
                    <a:pt x="363" y="1"/>
                    <a:pt x="346" y="4"/>
                  </a:cubicBezTo>
                  <a:cubicBezTo>
                    <a:pt x="116" y="45"/>
                    <a:pt x="1" y="307"/>
                    <a:pt x="126" y="505"/>
                  </a:cubicBezTo>
                  <a:cubicBezTo>
                    <a:pt x="130" y="513"/>
                    <a:pt x="137" y="516"/>
                    <a:pt x="144" y="516"/>
                  </a:cubicBezTo>
                  <a:cubicBezTo>
                    <a:pt x="156" y="516"/>
                    <a:pt x="168" y="507"/>
                    <a:pt x="168" y="495"/>
                  </a:cubicBezTo>
                  <a:cubicBezTo>
                    <a:pt x="168" y="401"/>
                    <a:pt x="179" y="307"/>
                    <a:pt x="210" y="223"/>
                  </a:cubicBezTo>
                  <a:cubicBezTo>
                    <a:pt x="255" y="148"/>
                    <a:pt x="337" y="111"/>
                    <a:pt x="418" y="111"/>
                  </a:cubicBezTo>
                  <a:cubicBezTo>
                    <a:pt x="451" y="111"/>
                    <a:pt x="483" y="117"/>
                    <a:pt x="513" y="129"/>
                  </a:cubicBezTo>
                  <a:cubicBezTo>
                    <a:pt x="680" y="192"/>
                    <a:pt x="763" y="359"/>
                    <a:pt x="910" y="453"/>
                  </a:cubicBezTo>
                  <a:cubicBezTo>
                    <a:pt x="916" y="459"/>
                    <a:pt x="924" y="462"/>
                    <a:pt x="932" y="462"/>
                  </a:cubicBezTo>
                  <a:cubicBezTo>
                    <a:pt x="960" y="462"/>
                    <a:pt x="989" y="423"/>
                    <a:pt x="972" y="390"/>
                  </a:cubicBezTo>
                  <a:cubicBezTo>
                    <a:pt x="856" y="195"/>
                    <a:pt x="630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437464" y="2888070"/>
              <a:ext cx="116585" cy="74673"/>
            </a:xfrm>
            <a:custGeom>
              <a:rect b="b" l="l" r="r" t="t"/>
              <a:pathLst>
                <a:path extrusionOk="0" h="661" w="1032">
                  <a:moveTo>
                    <a:pt x="447" y="0"/>
                  </a:moveTo>
                  <a:cubicBezTo>
                    <a:pt x="382" y="0"/>
                    <a:pt x="316" y="18"/>
                    <a:pt x="251" y="61"/>
                  </a:cubicBezTo>
                  <a:cubicBezTo>
                    <a:pt x="32" y="186"/>
                    <a:pt x="0" y="489"/>
                    <a:pt x="188" y="656"/>
                  </a:cubicBezTo>
                  <a:cubicBezTo>
                    <a:pt x="191" y="659"/>
                    <a:pt x="195" y="660"/>
                    <a:pt x="200" y="660"/>
                  </a:cubicBezTo>
                  <a:cubicBezTo>
                    <a:pt x="212" y="660"/>
                    <a:pt x="227" y="651"/>
                    <a:pt x="220" y="635"/>
                  </a:cubicBezTo>
                  <a:cubicBezTo>
                    <a:pt x="167" y="458"/>
                    <a:pt x="136" y="218"/>
                    <a:pt x="355" y="134"/>
                  </a:cubicBezTo>
                  <a:cubicBezTo>
                    <a:pt x="386" y="124"/>
                    <a:pt x="415" y="119"/>
                    <a:pt x="444" y="119"/>
                  </a:cubicBezTo>
                  <a:cubicBezTo>
                    <a:pt x="626" y="119"/>
                    <a:pt x="783" y="298"/>
                    <a:pt x="909" y="406"/>
                  </a:cubicBezTo>
                  <a:cubicBezTo>
                    <a:pt x="922" y="421"/>
                    <a:pt x="937" y="428"/>
                    <a:pt x="951" y="428"/>
                  </a:cubicBezTo>
                  <a:cubicBezTo>
                    <a:pt x="995" y="428"/>
                    <a:pt x="1032" y="369"/>
                    <a:pt x="993" y="322"/>
                  </a:cubicBezTo>
                  <a:cubicBezTo>
                    <a:pt x="850" y="179"/>
                    <a:pt x="653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621494" y="2622023"/>
              <a:ext cx="500570" cy="479557"/>
            </a:xfrm>
            <a:custGeom>
              <a:rect b="b" l="l" r="r" t="t"/>
              <a:pathLst>
                <a:path extrusionOk="0" h="4245" w="4431">
                  <a:moveTo>
                    <a:pt x="1893" y="1"/>
                  </a:moveTo>
                  <a:cubicBezTo>
                    <a:pt x="1824" y="1"/>
                    <a:pt x="1766" y="45"/>
                    <a:pt x="1766" y="45"/>
                  </a:cubicBezTo>
                  <a:cubicBezTo>
                    <a:pt x="1547" y="588"/>
                    <a:pt x="2195" y="1329"/>
                    <a:pt x="2195" y="1329"/>
                  </a:cubicBezTo>
                  <a:cubicBezTo>
                    <a:pt x="1996" y="1246"/>
                    <a:pt x="1787" y="1183"/>
                    <a:pt x="1589" y="1121"/>
                  </a:cubicBezTo>
                  <a:lnTo>
                    <a:pt x="1369" y="1580"/>
                  </a:lnTo>
                  <a:cubicBezTo>
                    <a:pt x="1286" y="1528"/>
                    <a:pt x="1213" y="1455"/>
                    <a:pt x="1160" y="1371"/>
                  </a:cubicBezTo>
                  <a:cubicBezTo>
                    <a:pt x="1150" y="1100"/>
                    <a:pt x="1025" y="1058"/>
                    <a:pt x="1025" y="1058"/>
                  </a:cubicBezTo>
                  <a:cubicBezTo>
                    <a:pt x="784" y="1079"/>
                    <a:pt x="722" y="1204"/>
                    <a:pt x="722" y="1204"/>
                  </a:cubicBezTo>
                  <a:cubicBezTo>
                    <a:pt x="481" y="1643"/>
                    <a:pt x="1098" y="2061"/>
                    <a:pt x="1098" y="2061"/>
                  </a:cubicBezTo>
                  <a:cubicBezTo>
                    <a:pt x="962" y="2029"/>
                    <a:pt x="826" y="1967"/>
                    <a:pt x="722" y="1873"/>
                  </a:cubicBezTo>
                  <a:cubicBezTo>
                    <a:pt x="728" y="1510"/>
                    <a:pt x="601" y="1448"/>
                    <a:pt x="512" y="1448"/>
                  </a:cubicBezTo>
                  <a:cubicBezTo>
                    <a:pt x="465" y="1448"/>
                    <a:pt x="429" y="1465"/>
                    <a:pt x="429" y="1465"/>
                  </a:cubicBezTo>
                  <a:cubicBezTo>
                    <a:pt x="1" y="2207"/>
                    <a:pt x="941" y="2604"/>
                    <a:pt x="941" y="2604"/>
                  </a:cubicBezTo>
                  <a:cubicBezTo>
                    <a:pt x="826" y="2583"/>
                    <a:pt x="534" y="2499"/>
                    <a:pt x="534" y="2499"/>
                  </a:cubicBezTo>
                  <a:cubicBezTo>
                    <a:pt x="469" y="2196"/>
                    <a:pt x="361" y="2123"/>
                    <a:pt x="273" y="2123"/>
                  </a:cubicBezTo>
                  <a:cubicBezTo>
                    <a:pt x="192" y="2123"/>
                    <a:pt x="126" y="2186"/>
                    <a:pt x="126" y="2186"/>
                  </a:cubicBezTo>
                  <a:cubicBezTo>
                    <a:pt x="53" y="2604"/>
                    <a:pt x="460" y="2949"/>
                    <a:pt x="460" y="2949"/>
                  </a:cubicBezTo>
                  <a:lnTo>
                    <a:pt x="826" y="3095"/>
                  </a:lnTo>
                  <a:cubicBezTo>
                    <a:pt x="1463" y="3398"/>
                    <a:pt x="2654" y="3565"/>
                    <a:pt x="2654" y="3565"/>
                  </a:cubicBezTo>
                  <a:lnTo>
                    <a:pt x="3375" y="4244"/>
                  </a:lnTo>
                  <a:cubicBezTo>
                    <a:pt x="3908" y="3920"/>
                    <a:pt x="4430" y="2844"/>
                    <a:pt x="4430" y="2844"/>
                  </a:cubicBezTo>
                  <a:cubicBezTo>
                    <a:pt x="4138" y="2562"/>
                    <a:pt x="3793" y="2311"/>
                    <a:pt x="3427" y="2134"/>
                  </a:cubicBezTo>
                  <a:cubicBezTo>
                    <a:pt x="3271" y="1612"/>
                    <a:pt x="2748" y="1047"/>
                    <a:pt x="2748" y="1047"/>
                  </a:cubicBezTo>
                  <a:cubicBezTo>
                    <a:pt x="2529" y="818"/>
                    <a:pt x="2111" y="295"/>
                    <a:pt x="2111" y="295"/>
                  </a:cubicBezTo>
                  <a:cubicBezTo>
                    <a:pt x="2067" y="57"/>
                    <a:pt x="1972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6654595" y="2697827"/>
              <a:ext cx="154656" cy="113422"/>
            </a:xfrm>
            <a:custGeom>
              <a:rect b="b" l="l" r="r" t="t"/>
              <a:pathLst>
                <a:path extrusionOk="0" h="1004" w="1369">
                  <a:moveTo>
                    <a:pt x="416" y="0"/>
                  </a:moveTo>
                  <a:cubicBezTo>
                    <a:pt x="377" y="0"/>
                    <a:pt x="345" y="10"/>
                    <a:pt x="324" y="32"/>
                  </a:cubicBezTo>
                  <a:cubicBezTo>
                    <a:pt x="324" y="32"/>
                    <a:pt x="0" y="282"/>
                    <a:pt x="544" y="638"/>
                  </a:cubicBezTo>
                  <a:lnTo>
                    <a:pt x="1129" y="1003"/>
                  </a:lnTo>
                  <a:lnTo>
                    <a:pt x="1369" y="481"/>
                  </a:lnTo>
                  <a:cubicBezTo>
                    <a:pt x="1369" y="481"/>
                    <a:pt x="696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630984" y="2858020"/>
              <a:ext cx="142568" cy="64167"/>
            </a:xfrm>
            <a:custGeom>
              <a:rect b="b" l="l" r="r" t="t"/>
              <a:pathLst>
                <a:path extrusionOk="0" h="568" w="1262">
                  <a:moveTo>
                    <a:pt x="196" y="0"/>
                  </a:moveTo>
                  <a:cubicBezTo>
                    <a:pt x="125" y="0"/>
                    <a:pt x="56" y="32"/>
                    <a:pt x="11" y="97"/>
                  </a:cubicBezTo>
                  <a:cubicBezTo>
                    <a:pt x="0" y="108"/>
                    <a:pt x="11" y="128"/>
                    <a:pt x="32" y="128"/>
                  </a:cubicBezTo>
                  <a:cubicBezTo>
                    <a:pt x="55" y="121"/>
                    <a:pt x="79" y="118"/>
                    <a:pt x="103" y="118"/>
                  </a:cubicBezTo>
                  <a:cubicBezTo>
                    <a:pt x="215" y="118"/>
                    <a:pt x="319" y="196"/>
                    <a:pt x="345" y="316"/>
                  </a:cubicBezTo>
                  <a:cubicBezTo>
                    <a:pt x="345" y="337"/>
                    <a:pt x="345" y="390"/>
                    <a:pt x="356" y="421"/>
                  </a:cubicBezTo>
                  <a:cubicBezTo>
                    <a:pt x="366" y="442"/>
                    <a:pt x="376" y="452"/>
                    <a:pt x="397" y="463"/>
                  </a:cubicBezTo>
                  <a:cubicBezTo>
                    <a:pt x="627" y="536"/>
                    <a:pt x="920" y="536"/>
                    <a:pt x="1160" y="567"/>
                  </a:cubicBezTo>
                  <a:cubicBezTo>
                    <a:pt x="1163" y="568"/>
                    <a:pt x="1167" y="568"/>
                    <a:pt x="1170" y="568"/>
                  </a:cubicBezTo>
                  <a:cubicBezTo>
                    <a:pt x="1245" y="568"/>
                    <a:pt x="1261" y="452"/>
                    <a:pt x="1181" y="442"/>
                  </a:cubicBezTo>
                  <a:cubicBezTo>
                    <a:pt x="993" y="431"/>
                    <a:pt x="794" y="410"/>
                    <a:pt x="606" y="369"/>
                  </a:cubicBezTo>
                  <a:cubicBezTo>
                    <a:pt x="418" y="316"/>
                    <a:pt x="502" y="233"/>
                    <a:pt x="397" y="108"/>
                  </a:cubicBezTo>
                  <a:cubicBezTo>
                    <a:pt x="349" y="37"/>
                    <a:pt x="272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6658662" y="2782781"/>
              <a:ext cx="138840" cy="86309"/>
            </a:xfrm>
            <a:custGeom>
              <a:rect b="b" l="l" r="r" t="t"/>
              <a:pathLst>
                <a:path extrusionOk="0" h="764" w="1229">
                  <a:moveTo>
                    <a:pt x="186" y="0"/>
                  </a:moveTo>
                  <a:cubicBezTo>
                    <a:pt x="127" y="0"/>
                    <a:pt x="69" y="23"/>
                    <a:pt x="27" y="74"/>
                  </a:cubicBezTo>
                  <a:cubicBezTo>
                    <a:pt x="1" y="91"/>
                    <a:pt x="19" y="131"/>
                    <a:pt x="43" y="131"/>
                  </a:cubicBezTo>
                  <a:cubicBezTo>
                    <a:pt x="48" y="131"/>
                    <a:pt x="53" y="129"/>
                    <a:pt x="58" y="126"/>
                  </a:cubicBezTo>
                  <a:cubicBezTo>
                    <a:pt x="116" y="99"/>
                    <a:pt x="160" y="88"/>
                    <a:pt x="193" y="88"/>
                  </a:cubicBezTo>
                  <a:cubicBezTo>
                    <a:pt x="341" y="88"/>
                    <a:pt x="282" y="310"/>
                    <a:pt x="299" y="387"/>
                  </a:cubicBezTo>
                  <a:cubicBezTo>
                    <a:pt x="299" y="408"/>
                    <a:pt x="309" y="439"/>
                    <a:pt x="319" y="460"/>
                  </a:cubicBezTo>
                  <a:cubicBezTo>
                    <a:pt x="351" y="512"/>
                    <a:pt x="403" y="554"/>
                    <a:pt x="466" y="586"/>
                  </a:cubicBezTo>
                  <a:cubicBezTo>
                    <a:pt x="675" y="680"/>
                    <a:pt x="904" y="742"/>
                    <a:pt x="1145" y="763"/>
                  </a:cubicBezTo>
                  <a:cubicBezTo>
                    <a:pt x="1218" y="763"/>
                    <a:pt x="1228" y="648"/>
                    <a:pt x="1155" y="638"/>
                  </a:cubicBezTo>
                  <a:cubicBezTo>
                    <a:pt x="988" y="606"/>
                    <a:pt x="821" y="565"/>
                    <a:pt x="654" y="512"/>
                  </a:cubicBezTo>
                  <a:cubicBezTo>
                    <a:pt x="518" y="471"/>
                    <a:pt x="455" y="450"/>
                    <a:pt x="424" y="303"/>
                  </a:cubicBezTo>
                  <a:cubicBezTo>
                    <a:pt x="424" y="251"/>
                    <a:pt x="414" y="189"/>
                    <a:pt x="393" y="147"/>
                  </a:cubicBezTo>
                  <a:cubicBezTo>
                    <a:pt x="361" y="53"/>
                    <a:pt x="274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697072" y="2739400"/>
              <a:ext cx="75577" cy="60665"/>
            </a:xfrm>
            <a:custGeom>
              <a:rect b="b" l="l" r="r" t="t"/>
              <a:pathLst>
                <a:path extrusionOk="0" h="537" w="669">
                  <a:moveTo>
                    <a:pt x="377" y="1"/>
                  </a:moveTo>
                  <a:cubicBezTo>
                    <a:pt x="317" y="1"/>
                    <a:pt x="256" y="14"/>
                    <a:pt x="199" y="40"/>
                  </a:cubicBezTo>
                  <a:cubicBezTo>
                    <a:pt x="105" y="61"/>
                    <a:pt x="32" y="134"/>
                    <a:pt x="0" y="217"/>
                  </a:cubicBezTo>
                  <a:cubicBezTo>
                    <a:pt x="0" y="232"/>
                    <a:pt x="11" y="247"/>
                    <a:pt x="24" y="247"/>
                  </a:cubicBezTo>
                  <a:cubicBezTo>
                    <a:pt x="30" y="247"/>
                    <a:pt x="36" y="244"/>
                    <a:pt x="42" y="238"/>
                  </a:cubicBezTo>
                  <a:cubicBezTo>
                    <a:pt x="136" y="144"/>
                    <a:pt x="262" y="102"/>
                    <a:pt x="397" y="102"/>
                  </a:cubicBezTo>
                  <a:cubicBezTo>
                    <a:pt x="554" y="113"/>
                    <a:pt x="523" y="353"/>
                    <a:pt x="450" y="437"/>
                  </a:cubicBezTo>
                  <a:cubicBezTo>
                    <a:pt x="401" y="477"/>
                    <a:pt x="440" y="537"/>
                    <a:pt x="490" y="537"/>
                  </a:cubicBezTo>
                  <a:cubicBezTo>
                    <a:pt x="504" y="537"/>
                    <a:pt x="519" y="532"/>
                    <a:pt x="533" y="520"/>
                  </a:cubicBezTo>
                  <a:cubicBezTo>
                    <a:pt x="659" y="385"/>
                    <a:pt x="669" y="123"/>
                    <a:pt x="491" y="19"/>
                  </a:cubicBezTo>
                  <a:cubicBezTo>
                    <a:pt x="454" y="7"/>
                    <a:pt x="416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6751298" y="2787074"/>
              <a:ext cx="66200" cy="34795"/>
            </a:xfrm>
            <a:custGeom>
              <a:rect b="b" l="l" r="r" t="t"/>
              <a:pathLst>
                <a:path extrusionOk="0" h="308" w="586">
                  <a:moveTo>
                    <a:pt x="49" y="1"/>
                  </a:moveTo>
                  <a:cubicBezTo>
                    <a:pt x="40" y="1"/>
                    <a:pt x="31" y="2"/>
                    <a:pt x="22" y="4"/>
                  </a:cubicBezTo>
                  <a:cubicBezTo>
                    <a:pt x="11" y="4"/>
                    <a:pt x="1" y="15"/>
                    <a:pt x="1" y="36"/>
                  </a:cubicBezTo>
                  <a:cubicBezTo>
                    <a:pt x="1" y="119"/>
                    <a:pt x="116" y="182"/>
                    <a:pt x="189" y="213"/>
                  </a:cubicBezTo>
                  <a:cubicBezTo>
                    <a:pt x="283" y="265"/>
                    <a:pt x="387" y="297"/>
                    <a:pt x="492" y="307"/>
                  </a:cubicBezTo>
                  <a:cubicBezTo>
                    <a:pt x="565" y="297"/>
                    <a:pt x="586" y="203"/>
                    <a:pt x="513" y="171"/>
                  </a:cubicBezTo>
                  <a:cubicBezTo>
                    <a:pt x="408" y="161"/>
                    <a:pt x="314" y="130"/>
                    <a:pt x="231" y="88"/>
                  </a:cubicBezTo>
                  <a:cubicBezTo>
                    <a:pt x="176" y="60"/>
                    <a:pt x="113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6797390" y="2618295"/>
              <a:ext cx="103029" cy="290107"/>
            </a:xfrm>
            <a:custGeom>
              <a:rect b="b" l="l" r="r" t="t"/>
              <a:pathLst>
                <a:path extrusionOk="0" h="2568" w="912">
                  <a:moveTo>
                    <a:pt x="308" y="0"/>
                  </a:moveTo>
                  <a:cubicBezTo>
                    <a:pt x="105" y="0"/>
                    <a:pt x="108" y="257"/>
                    <a:pt x="147" y="422"/>
                  </a:cubicBezTo>
                  <a:cubicBezTo>
                    <a:pt x="220" y="757"/>
                    <a:pt x="366" y="1080"/>
                    <a:pt x="575" y="1352"/>
                  </a:cubicBezTo>
                  <a:cubicBezTo>
                    <a:pt x="241" y="1728"/>
                    <a:pt x="178" y="2418"/>
                    <a:pt x="784" y="2564"/>
                  </a:cubicBezTo>
                  <a:cubicBezTo>
                    <a:pt x="792" y="2567"/>
                    <a:pt x="800" y="2568"/>
                    <a:pt x="808" y="2568"/>
                  </a:cubicBezTo>
                  <a:cubicBezTo>
                    <a:pt x="884" y="2568"/>
                    <a:pt x="911" y="2437"/>
                    <a:pt x="826" y="2418"/>
                  </a:cubicBezTo>
                  <a:cubicBezTo>
                    <a:pt x="303" y="2282"/>
                    <a:pt x="429" y="1697"/>
                    <a:pt x="711" y="1404"/>
                  </a:cubicBezTo>
                  <a:cubicBezTo>
                    <a:pt x="742" y="1383"/>
                    <a:pt x="742" y="1331"/>
                    <a:pt x="711" y="1310"/>
                  </a:cubicBezTo>
                  <a:cubicBezTo>
                    <a:pt x="564" y="1122"/>
                    <a:pt x="0" y="234"/>
                    <a:pt x="356" y="57"/>
                  </a:cubicBezTo>
                  <a:cubicBezTo>
                    <a:pt x="376" y="46"/>
                    <a:pt x="376" y="15"/>
                    <a:pt x="356" y="4"/>
                  </a:cubicBezTo>
                  <a:cubicBezTo>
                    <a:pt x="339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855232" y="2552433"/>
              <a:ext cx="1384333" cy="1065193"/>
            </a:xfrm>
            <a:custGeom>
              <a:rect b="b" l="l" r="r" t="t"/>
              <a:pathLst>
                <a:path extrusionOk="0" h="9429" w="12254">
                  <a:moveTo>
                    <a:pt x="10547" y="1"/>
                  </a:moveTo>
                  <a:cubicBezTo>
                    <a:pt x="9978" y="1"/>
                    <a:pt x="9326" y="260"/>
                    <a:pt x="9057" y="681"/>
                  </a:cubicBezTo>
                  <a:lnTo>
                    <a:pt x="6216" y="5132"/>
                  </a:lnTo>
                  <a:cubicBezTo>
                    <a:pt x="4607" y="3857"/>
                    <a:pt x="1860" y="2374"/>
                    <a:pt x="1860" y="2374"/>
                  </a:cubicBezTo>
                  <a:cubicBezTo>
                    <a:pt x="1128" y="3032"/>
                    <a:pt x="0" y="5539"/>
                    <a:pt x="0" y="5539"/>
                  </a:cubicBezTo>
                  <a:cubicBezTo>
                    <a:pt x="2058" y="7587"/>
                    <a:pt x="7887" y="9425"/>
                    <a:pt x="7887" y="9425"/>
                  </a:cubicBezTo>
                  <a:cubicBezTo>
                    <a:pt x="7895" y="9428"/>
                    <a:pt x="7903" y="9429"/>
                    <a:pt x="7911" y="9429"/>
                  </a:cubicBezTo>
                  <a:cubicBezTo>
                    <a:pt x="8250" y="9429"/>
                    <a:pt x="9238" y="7414"/>
                    <a:pt x="9360" y="7200"/>
                  </a:cubicBezTo>
                  <a:cubicBezTo>
                    <a:pt x="10060" y="5957"/>
                    <a:pt x="10708" y="4682"/>
                    <a:pt x="11314" y="3398"/>
                  </a:cubicBezTo>
                  <a:cubicBezTo>
                    <a:pt x="11721" y="2530"/>
                    <a:pt x="12254" y="796"/>
                    <a:pt x="11209" y="159"/>
                  </a:cubicBezTo>
                  <a:cubicBezTo>
                    <a:pt x="11031" y="51"/>
                    <a:pt x="10797" y="1"/>
                    <a:pt x="10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7415796" y="1700178"/>
              <a:ext cx="1053896" cy="1353040"/>
            </a:xfrm>
            <a:custGeom>
              <a:rect b="b" l="l" r="r" t="t"/>
              <a:pathLst>
                <a:path extrusionOk="0" h="11977" w="9329">
                  <a:moveTo>
                    <a:pt x="1783" y="1"/>
                  </a:moveTo>
                  <a:cubicBezTo>
                    <a:pt x="1680" y="1"/>
                    <a:pt x="1576" y="5"/>
                    <a:pt x="1473" y="15"/>
                  </a:cubicBezTo>
                  <a:cubicBezTo>
                    <a:pt x="1076" y="56"/>
                    <a:pt x="460" y="150"/>
                    <a:pt x="240" y="527"/>
                  </a:cubicBezTo>
                  <a:cubicBezTo>
                    <a:pt x="0" y="944"/>
                    <a:pt x="94" y="1613"/>
                    <a:pt x="282" y="2031"/>
                  </a:cubicBezTo>
                  <a:cubicBezTo>
                    <a:pt x="491" y="2511"/>
                    <a:pt x="825" y="2919"/>
                    <a:pt x="1087" y="3368"/>
                  </a:cubicBezTo>
                  <a:cubicBezTo>
                    <a:pt x="1682" y="4381"/>
                    <a:pt x="1870" y="5572"/>
                    <a:pt x="2048" y="6732"/>
                  </a:cubicBezTo>
                  <a:cubicBezTo>
                    <a:pt x="2215" y="7902"/>
                    <a:pt x="2382" y="9093"/>
                    <a:pt x="2957" y="10116"/>
                  </a:cubicBezTo>
                  <a:cubicBezTo>
                    <a:pt x="3524" y="11138"/>
                    <a:pt x="4551" y="11976"/>
                    <a:pt x="5713" y="11976"/>
                  </a:cubicBezTo>
                  <a:cubicBezTo>
                    <a:pt x="5728" y="11976"/>
                    <a:pt x="5742" y="11976"/>
                    <a:pt x="5756" y="11976"/>
                  </a:cubicBezTo>
                  <a:cubicBezTo>
                    <a:pt x="6341" y="11955"/>
                    <a:pt x="6905" y="11746"/>
                    <a:pt x="7375" y="11401"/>
                  </a:cubicBezTo>
                  <a:cubicBezTo>
                    <a:pt x="7804" y="11088"/>
                    <a:pt x="8190" y="10545"/>
                    <a:pt x="7981" y="10064"/>
                  </a:cubicBezTo>
                  <a:cubicBezTo>
                    <a:pt x="8263" y="10001"/>
                    <a:pt x="8524" y="9886"/>
                    <a:pt x="8754" y="9719"/>
                  </a:cubicBezTo>
                  <a:cubicBezTo>
                    <a:pt x="8963" y="9542"/>
                    <a:pt x="9109" y="9301"/>
                    <a:pt x="9172" y="9030"/>
                  </a:cubicBezTo>
                  <a:cubicBezTo>
                    <a:pt x="9329" y="8508"/>
                    <a:pt x="9277" y="7933"/>
                    <a:pt x="9026" y="7442"/>
                  </a:cubicBezTo>
                  <a:cubicBezTo>
                    <a:pt x="8462" y="6356"/>
                    <a:pt x="7104" y="5927"/>
                    <a:pt x="6289" y="5018"/>
                  </a:cubicBezTo>
                  <a:cubicBezTo>
                    <a:pt x="5307" y="3922"/>
                    <a:pt x="5223" y="2229"/>
                    <a:pt x="4262" y="1101"/>
                  </a:cubicBezTo>
                  <a:cubicBezTo>
                    <a:pt x="3661" y="378"/>
                    <a:pt x="2713" y="1"/>
                    <a:pt x="1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7501880" y="2360269"/>
              <a:ext cx="329420" cy="447474"/>
            </a:xfrm>
            <a:custGeom>
              <a:rect b="b" l="l" r="r" t="t"/>
              <a:pathLst>
                <a:path extrusionOk="0" h="3961" w="2916">
                  <a:moveTo>
                    <a:pt x="1892" y="1"/>
                  </a:moveTo>
                  <a:lnTo>
                    <a:pt x="408" y="1181"/>
                  </a:lnTo>
                  <a:lnTo>
                    <a:pt x="95" y="3051"/>
                  </a:lnTo>
                  <a:lnTo>
                    <a:pt x="1" y="3584"/>
                  </a:lnTo>
                  <a:cubicBezTo>
                    <a:pt x="1" y="3584"/>
                    <a:pt x="339" y="3961"/>
                    <a:pt x="1051" y="3961"/>
                  </a:cubicBezTo>
                  <a:cubicBezTo>
                    <a:pt x="1513" y="3961"/>
                    <a:pt x="2131" y="3803"/>
                    <a:pt x="2915" y="3281"/>
                  </a:cubicBezTo>
                  <a:lnTo>
                    <a:pt x="2560" y="2121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E4A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512499" y="2360269"/>
              <a:ext cx="278697" cy="344784"/>
            </a:xfrm>
            <a:custGeom>
              <a:rect b="b" l="l" r="r" t="t"/>
              <a:pathLst>
                <a:path extrusionOk="0" h="3052" w="2467">
                  <a:moveTo>
                    <a:pt x="1798" y="1"/>
                  </a:moveTo>
                  <a:lnTo>
                    <a:pt x="314" y="1181"/>
                  </a:lnTo>
                  <a:lnTo>
                    <a:pt x="1" y="3051"/>
                  </a:lnTo>
                  <a:cubicBezTo>
                    <a:pt x="387" y="3030"/>
                    <a:pt x="784" y="2957"/>
                    <a:pt x="1160" y="2842"/>
                  </a:cubicBezTo>
                  <a:cubicBezTo>
                    <a:pt x="1630" y="2685"/>
                    <a:pt x="2080" y="2435"/>
                    <a:pt x="2466" y="2121"/>
                  </a:cubicBezTo>
                  <a:lnTo>
                    <a:pt x="1798" y="1"/>
                  </a:lnTo>
                  <a:close/>
                </a:path>
              </a:pathLst>
            </a:custGeom>
            <a:solidFill>
              <a:srgbClr val="D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7678906" y="2192619"/>
              <a:ext cx="180752" cy="213174"/>
            </a:xfrm>
            <a:custGeom>
              <a:rect b="b" l="l" r="r" t="t"/>
              <a:pathLst>
                <a:path extrusionOk="0" h="1887" w="1600">
                  <a:moveTo>
                    <a:pt x="975" y="0"/>
                  </a:moveTo>
                  <a:cubicBezTo>
                    <a:pt x="963" y="0"/>
                    <a:pt x="952" y="1"/>
                    <a:pt x="941" y="1"/>
                  </a:cubicBezTo>
                  <a:cubicBezTo>
                    <a:pt x="722" y="12"/>
                    <a:pt x="513" y="116"/>
                    <a:pt x="356" y="273"/>
                  </a:cubicBezTo>
                  <a:cubicBezTo>
                    <a:pt x="105" y="555"/>
                    <a:pt x="1" y="952"/>
                    <a:pt x="74" y="1328"/>
                  </a:cubicBezTo>
                  <a:cubicBezTo>
                    <a:pt x="116" y="1547"/>
                    <a:pt x="189" y="1809"/>
                    <a:pt x="398" y="1871"/>
                  </a:cubicBezTo>
                  <a:cubicBezTo>
                    <a:pt x="434" y="1881"/>
                    <a:pt x="471" y="1886"/>
                    <a:pt x="509" y="1886"/>
                  </a:cubicBezTo>
                  <a:cubicBezTo>
                    <a:pt x="823" y="1886"/>
                    <a:pt x="1190" y="1563"/>
                    <a:pt x="1348" y="1349"/>
                  </a:cubicBezTo>
                  <a:cubicBezTo>
                    <a:pt x="1599" y="994"/>
                    <a:pt x="1599" y="534"/>
                    <a:pt x="1348" y="179"/>
                  </a:cubicBezTo>
                  <a:cubicBezTo>
                    <a:pt x="1261" y="63"/>
                    <a:pt x="1120" y="0"/>
                    <a:pt x="975" y="0"/>
                  </a:cubicBezTo>
                  <a:close/>
                </a:path>
              </a:pathLst>
            </a:custGeom>
            <a:solidFill>
              <a:srgbClr val="D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189175" y="1924878"/>
              <a:ext cx="566544" cy="684033"/>
            </a:xfrm>
            <a:custGeom>
              <a:rect b="b" l="l" r="r" t="t"/>
              <a:pathLst>
                <a:path extrusionOk="0" h="6055" w="5015">
                  <a:moveTo>
                    <a:pt x="4012" y="0"/>
                  </a:moveTo>
                  <a:cubicBezTo>
                    <a:pt x="4012" y="0"/>
                    <a:pt x="1223" y="10"/>
                    <a:pt x="1" y="1055"/>
                  </a:cubicBezTo>
                  <a:cubicBezTo>
                    <a:pt x="42" y="1912"/>
                    <a:pt x="178" y="2768"/>
                    <a:pt x="418" y="3594"/>
                  </a:cubicBezTo>
                  <a:cubicBezTo>
                    <a:pt x="778" y="4828"/>
                    <a:pt x="1462" y="6055"/>
                    <a:pt x="2729" y="6055"/>
                  </a:cubicBezTo>
                  <a:cubicBezTo>
                    <a:pt x="2899" y="6055"/>
                    <a:pt x="3079" y="6033"/>
                    <a:pt x="3270" y="5986"/>
                  </a:cubicBezTo>
                  <a:cubicBezTo>
                    <a:pt x="3270" y="5986"/>
                    <a:pt x="4252" y="5746"/>
                    <a:pt x="4733" y="5067"/>
                  </a:cubicBezTo>
                  <a:cubicBezTo>
                    <a:pt x="4931" y="4784"/>
                    <a:pt x="5015" y="4440"/>
                    <a:pt x="4963" y="4095"/>
                  </a:cubicBezTo>
                  <a:cubicBezTo>
                    <a:pt x="4775" y="2664"/>
                    <a:pt x="4012" y="0"/>
                    <a:pt x="4012" y="0"/>
                  </a:cubicBezTo>
                  <a:close/>
                </a:path>
              </a:pathLst>
            </a:custGeom>
            <a:solidFill>
              <a:srgbClr val="E4A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7236397" y="2198946"/>
              <a:ext cx="515821" cy="409968"/>
            </a:xfrm>
            <a:custGeom>
              <a:rect b="b" l="l" r="r" t="t"/>
              <a:pathLst>
                <a:path extrusionOk="0" h="3629" w="4566">
                  <a:moveTo>
                    <a:pt x="4385" y="1"/>
                  </a:moveTo>
                  <a:cubicBezTo>
                    <a:pt x="4146" y="1"/>
                    <a:pt x="3878" y="121"/>
                    <a:pt x="3667" y="186"/>
                  </a:cubicBezTo>
                  <a:cubicBezTo>
                    <a:pt x="3573" y="217"/>
                    <a:pt x="3469" y="248"/>
                    <a:pt x="3354" y="290"/>
                  </a:cubicBezTo>
                  <a:cubicBezTo>
                    <a:pt x="2225" y="530"/>
                    <a:pt x="1097" y="823"/>
                    <a:pt x="0" y="1168"/>
                  </a:cubicBezTo>
                  <a:cubicBezTo>
                    <a:pt x="359" y="2410"/>
                    <a:pt x="1043" y="3629"/>
                    <a:pt x="2309" y="3629"/>
                  </a:cubicBezTo>
                  <a:cubicBezTo>
                    <a:pt x="2479" y="3629"/>
                    <a:pt x="2660" y="3607"/>
                    <a:pt x="2852" y="3560"/>
                  </a:cubicBezTo>
                  <a:cubicBezTo>
                    <a:pt x="2852" y="3560"/>
                    <a:pt x="3834" y="3320"/>
                    <a:pt x="4315" y="2651"/>
                  </a:cubicBezTo>
                  <a:cubicBezTo>
                    <a:pt x="3824" y="2024"/>
                    <a:pt x="3583" y="1251"/>
                    <a:pt x="3615" y="468"/>
                  </a:cubicBezTo>
                  <a:cubicBezTo>
                    <a:pt x="3698" y="426"/>
                    <a:pt x="3782" y="395"/>
                    <a:pt x="3855" y="374"/>
                  </a:cubicBezTo>
                  <a:cubicBezTo>
                    <a:pt x="4074" y="301"/>
                    <a:pt x="4346" y="269"/>
                    <a:pt x="4524" y="123"/>
                  </a:cubicBezTo>
                  <a:cubicBezTo>
                    <a:pt x="4565" y="81"/>
                    <a:pt x="4534" y="8"/>
                    <a:pt x="4482" y="8"/>
                  </a:cubicBezTo>
                  <a:cubicBezTo>
                    <a:pt x="4450" y="3"/>
                    <a:pt x="4418" y="1"/>
                    <a:pt x="4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7261138" y="2299716"/>
              <a:ext cx="311910" cy="84276"/>
            </a:xfrm>
            <a:custGeom>
              <a:rect b="b" l="l" r="r" t="t"/>
              <a:pathLst>
                <a:path extrusionOk="0" h="746" w="2761">
                  <a:moveTo>
                    <a:pt x="2639" y="0"/>
                  </a:moveTo>
                  <a:cubicBezTo>
                    <a:pt x="2630" y="0"/>
                    <a:pt x="2622" y="1"/>
                    <a:pt x="2612" y="4"/>
                  </a:cubicBezTo>
                  <a:cubicBezTo>
                    <a:pt x="2194" y="119"/>
                    <a:pt x="1766" y="244"/>
                    <a:pt x="1338" y="349"/>
                  </a:cubicBezTo>
                  <a:cubicBezTo>
                    <a:pt x="910" y="443"/>
                    <a:pt x="460" y="505"/>
                    <a:pt x="53" y="641"/>
                  </a:cubicBezTo>
                  <a:cubicBezTo>
                    <a:pt x="1" y="662"/>
                    <a:pt x="1" y="746"/>
                    <a:pt x="63" y="746"/>
                  </a:cubicBezTo>
                  <a:cubicBezTo>
                    <a:pt x="492" y="725"/>
                    <a:pt x="920" y="662"/>
                    <a:pt x="1338" y="547"/>
                  </a:cubicBezTo>
                  <a:cubicBezTo>
                    <a:pt x="1777" y="443"/>
                    <a:pt x="2226" y="328"/>
                    <a:pt x="2665" y="192"/>
                  </a:cubicBezTo>
                  <a:cubicBezTo>
                    <a:pt x="2761" y="154"/>
                    <a:pt x="2733" y="0"/>
                    <a:pt x="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7316607" y="2413026"/>
              <a:ext cx="232718" cy="71397"/>
            </a:xfrm>
            <a:custGeom>
              <a:rect b="b" l="l" r="r" t="t"/>
              <a:pathLst>
                <a:path extrusionOk="0" h="632" w="2060">
                  <a:moveTo>
                    <a:pt x="1939" y="0"/>
                  </a:moveTo>
                  <a:cubicBezTo>
                    <a:pt x="1930" y="0"/>
                    <a:pt x="1922" y="1"/>
                    <a:pt x="1912" y="4"/>
                  </a:cubicBezTo>
                  <a:cubicBezTo>
                    <a:pt x="1578" y="98"/>
                    <a:pt x="1254" y="202"/>
                    <a:pt x="930" y="286"/>
                  </a:cubicBezTo>
                  <a:cubicBezTo>
                    <a:pt x="638" y="359"/>
                    <a:pt x="272" y="369"/>
                    <a:pt x="22" y="537"/>
                  </a:cubicBezTo>
                  <a:cubicBezTo>
                    <a:pt x="1" y="557"/>
                    <a:pt x="1" y="599"/>
                    <a:pt x="32" y="610"/>
                  </a:cubicBezTo>
                  <a:cubicBezTo>
                    <a:pt x="93" y="625"/>
                    <a:pt x="155" y="632"/>
                    <a:pt x="220" y="632"/>
                  </a:cubicBezTo>
                  <a:cubicBezTo>
                    <a:pt x="455" y="632"/>
                    <a:pt x="709" y="544"/>
                    <a:pt x="930" y="495"/>
                  </a:cubicBezTo>
                  <a:cubicBezTo>
                    <a:pt x="1275" y="422"/>
                    <a:pt x="1620" y="317"/>
                    <a:pt x="1954" y="192"/>
                  </a:cubicBezTo>
                  <a:cubicBezTo>
                    <a:pt x="2060" y="153"/>
                    <a:pt x="2033" y="0"/>
                    <a:pt x="1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7400432" y="2504759"/>
              <a:ext cx="126300" cy="48238"/>
            </a:xfrm>
            <a:custGeom>
              <a:rect b="b" l="l" r="r" t="t"/>
              <a:pathLst>
                <a:path extrusionOk="0" h="427" w="1118">
                  <a:moveTo>
                    <a:pt x="1015" y="0"/>
                  </a:moveTo>
                  <a:cubicBezTo>
                    <a:pt x="1005" y="0"/>
                    <a:pt x="994" y="2"/>
                    <a:pt x="982" y="7"/>
                  </a:cubicBezTo>
                  <a:cubicBezTo>
                    <a:pt x="784" y="69"/>
                    <a:pt x="585" y="132"/>
                    <a:pt x="387" y="184"/>
                  </a:cubicBezTo>
                  <a:cubicBezTo>
                    <a:pt x="251" y="226"/>
                    <a:pt x="94" y="226"/>
                    <a:pt x="11" y="351"/>
                  </a:cubicBezTo>
                  <a:cubicBezTo>
                    <a:pt x="0" y="362"/>
                    <a:pt x="0" y="383"/>
                    <a:pt x="21" y="393"/>
                  </a:cubicBezTo>
                  <a:cubicBezTo>
                    <a:pt x="63" y="418"/>
                    <a:pt x="107" y="427"/>
                    <a:pt x="152" y="427"/>
                  </a:cubicBezTo>
                  <a:cubicBezTo>
                    <a:pt x="243" y="427"/>
                    <a:pt x="338" y="390"/>
                    <a:pt x="429" y="362"/>
                  </a:cubicBezTo>
                  <a:cubicBezTo>
                    <a:pt x="638" y="320"/>
                    <a:pt x="826" y="257"/>
                    <a:pt x="1024" y="184"/>
                  </a:cubicBezTo>
                  <a:cubicBezTo>
                    <a:pt x="1118" y="147"/>
                    <a:pt x="1102" y="0"/>
                    <a:pt x="10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284749" y="2191490"/>
              <a:ext cx="86309" cy="89133"/>
            </a:xfrm>
            <a:custGeom>
              <a:rect b="b" l="l" r="r" t="t"/>
              <a:pathLst>
                <a:path extrusionOk="0" h="789" w="764">
                  <a:moveTo>
                    <a:pt x="90" y="1"/>
                  </a:moveTo>
                  <a:cubicBezTo>
                    <a:pt x="76" y="1"/>
                    <a:pt x="63" y="7"/>
                    <a:pt x="53" y="22"/>
                  </a:cubicBezTo>
                  <a:cubicBezTo>
                    <a:pt x="1" y="105"/>
                    <a:pt x="136" y="199"/>
                    <a:pt x="210" y="220"/>
                  </a:cubicBezTo>
                  <a:lnTo>
                    <a:pt x="241" y="231"/>
                  </a:lnTo>
                  <a:cubicBezTo>
                    <a:pt x="230" y="262"/>
                    <a:pt x="230" y="283"/>
                    <a:pt x="230" y="314"/>
                  </a:cubicBezTo>
                  <a:cubicBezTo>
                    <a:pt x="199" y="471"/>
                    <a:pt x="251" y="628"/>
                    <a:pt x="366" y="732"/>
                  </a:cubicBezTo>
                  <a:cubicBezTo>
                    <a:pt x="404" y="770"/>
                    <a:pt x="453" y="789"/>
                    <a:pt x="501" y="789"/>
                  </a:cubicBezTo>
                  <a:cubicBezTo>
                    <a:pt x="559" y="789"/>
                    <a:pt x="614" y="762"/>
                    <a:pt x="648" y="711"/>
                  </a:cubicBezTo>
                  <a:cubicBezTo>
                    <a:pt x="680" y="680"/>
                    <a:pt x="701" y="649"/>
                    <a:pt x="711" y="617"/>
                  </a:cubicBezTo>
                  <a:cubicBezTo>
                    <a:pt x="763" y="450"/>
                    <a:pt x="659" y="252"/>
                    <a:pt x="565" y="126"/>
                  </a:cubicBezTo>
                  <a:cubicBezTo>
                    <a:pt x="534" y="88"/>
                    <a:pt x="486" y="66"/>
                    <a:pt x="437" y="66"/>
                  </a:cubicBezTo>
                  <a:cubicBezTo>
                    <a:pt x="420" y="66"/>
                    <a:pt x="403" y="69"/>
                    <a:pt x="387" y="74"/>
                  </a:cubicBezTo>
                  <a:cubicBezTo>
                    <a:pt x="366" y="74"/>
                    <a:pt x="345" y="84"/>
                    <a:pt x="314" y="84"/>
                  </a:cubicBezTo>
                  <a:cubicBezTo>
                    <a:pt x="283" y="84"/>
                    <a:pt x="251" y="84"/>
                    <a:pt x="220" y="74"/>
                  </a:cubicBezTo>
                  <a:cubicBezTo>
                    <a:pt x="188" y="58"/>
                    <a:pt x="13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248146" y="2125402"/>
              <a:ext cx="131158" cy="44962"/>
            </a:xfrm>
            <a:custGeom>
              <a:rect b="b" l="l" r="r" t="t"/>
              <a:pathLst>
                <a:path extrusionOk="0" h="398" w="1161">
                  <a:moveTo>
                    <a:pt x="1035" y="1"/>
                  </a:moveTo>
                  <a:cubicBezTo>
                    <a:pt x="690" y="1"/>
                    <a:pt x="346" y="95"/>
                    <a:pt x="53" y="283"/>
                  </a:cubicBezTo>
                  <a:cubicBezTo>
                    <a:pt x="1" y="314"/>
                    <a:pt x="22" y="387"/>
                    <a:pt x="84" y="398"/>
                  </a:cubicBezTo>
                  <a:cubicBezTo>
                    <a:pt x="252" y="387"/>
                    <a:pt x="419" y="367"/>
                    <a:pt x="586" y="314"/>
                  </a:cubicBezTo>
                  <a:cubicBezTo>
                    <a:pt x="753" y="283"/>
                    <a:pt x="910" y="241"/>
                    <a:pt x="1077" y="189"/>
                  </a:cubicBezTo>
                  <a:cubicBezTo>
                    <a:pt x="1160" y="147"/>
                    <a:pt x="1119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455900" y="2537295"/>
              <a:ext cx="387148" cy="236107"/>
            </a:xfrm>
            <a:custGeom>
              <a:rect b="b" l="l" r="r" t="t"/>
              <a:pathLst>
                <a:path extrusionOk="0" h="2090" w="3427">
                  <a:moveTo>
                    <a:pt x="2967" y="1"/>
                  </a:moveTo>
                  <a:cubicBezTo>
                    <a:pt x="1797" y="304"/>
                    <a:pt x="314" y="1024"/>
                    <a:pt x="314" y="1024"/>
                  </a:cubicBezTo>
                  <a:cubicBezTo>
                    <a:pt x="157" y="1369"/>
                    <a:pt x="63" y="1724"/>
                    <a:pt x="0" y="2090"/>
                  </a:cubicBezTo>
                  <a:lnTo>
                    <a:pt x="3427" y="972"/>
                  </a:lnTo>
                  <a:lnTo>
                    <a:pt x="2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034630" y="2617617"/>
              <a:ext cx="1127101" cy="1456295"/>
            </a:xfrm>
            <a:custGeom>
              <a:rect b="b" l="l" r="r" t="t"/>
              <a:pathLst>
                <a:path extrusionOk="0" h="12891" w="9977">
                  <a:moveTo>
                    <a:pt x="7104" y="0"/>
                  </a:moveTo>
                  <a:cubicBezTo>
                    <a:pt x="5213" y="209"/>
                    <a:pt x="3520" y="1483"/>
                    <a:pt x="3520" y="1483"/>
                  </a:cubicBezTo>
                  <a:cubicBezTo>
                    <a:pt x="2915" y="2204"/>
                    <a:pt x="2403" y="3991"/>
                    <a:pt x="2403" y="3991"/>
                  </a:cubicBezTo>
                  <a:lnTo>
                    <a:pt x="0" y="12891"/>
                  </a:lnTo>
                  <a:lnTo>
                    <a:pt x="9976" y="12797"/>
                  </a:lnTo>
                  <a:lnTo>
                    <a:pt x="9506" y="5067"/>
                  </a:lnTo>
                  <a:cubicBezTo>
                    <a:pt x="9350" y="3144"/>
                    <a:pt x="8493" y="1337"/>
                    <a:pt x="7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6531795" y="2801421"/>
              <a:ext cx="1445789" cy="1065193"/>
            </a:xfrm>
            <a:custGeom>
              <a:rect b="b" l="l" r="r" t="t"/>
              <a:pathLst>
                <a:path extrusionOk="0" h="9429" w="12798">
                  <a:moveTo>
                    <a:pt x="11021" y="1"/>
                  </a:moveTo>
                  <a:cubicBezTo>
                    <a:pt x="10426" y="1"/>
                    <a:pt x="9741" y="261"/>
                    <a:pt x="9465" y="682"/>
                  </a:cubicBezTo>
                  <a:lnTo>
                    <a:pt x="6499" y="5132"/>
                  </a:lnTo>
                  <a:cubicBezTo>
                    <a:pt x="4806" y="3857"/>
                    <a:pt x="1944" y="2364"/>
                    <a:pt x="1944" y="2364"/>
                  </a:cubicBezTo>
                  <a:cubicBezTo>
                    <a:pt x="1171" y="3032"/>
                    <a:pt x="1" y="5539"/>
                    <a:pt x="1" y="5539"/>
                  </a:cubicBezTo>
                  <a:cubicBezTo>
                    <a:pt x="2153" y="7587"/>
                    <a:pt x="8233" y="9425"/>
                    <a:pt x="8233" y="9425"/>
                  </a:cubicBezTo>
                  <a:cubicBezTo>
                    <a:pt x="8240" y="9427"/>
                    <a:pt x="8248" y="9428"/>
                    <a:pt x="8256" y="9428"/>
                  </a:cubicBezTo>
                  <a:cubicBezTo>
                    <a:pt x="8614" y="9428"/>
                    <a:pt x="9656" y="7404"/>
                    <a:pt x="9779" y="7190"/>
                  </a:cubicBezTo>
                  <a:cubicBezTo>
                    <a:pt x="10510" y="5947"/>
                    <a:pt x="11189" y="4683"/>
                    <a:pt x="11816" y="3387"/>
                  </a:cubicBezTo>
                  <a:cubicBezTo>
                    <a:pt x="12234" y="2531"/>
                    <a:pt x="12798" y="786"/>
                    <a:pt x="11711" y="159"/>
                  </a:cubicBezTo>
                  <a:cubicBezTo>
                    <a:pt x="11526" y="51"/>
                    <a:pt x="11282" y="1"/>
                    <a:pt x="1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741583" y="3054703"/>
              <a:ext cx="644945" cy="380370"/>
            </a:xfrm>
            <a:custGeom>
              <a:rect b="b" l="l" r="r" t="t"/>
              <a:pathLst>
                <a:path extrusionOk="0" h="3367" w="5709">
                  <a:moveTo>
                    <a:pt x="83" y="0"/>
                  </a:moveTo>
                  <a:cubicBezTo>
                    <a:pt x="33" y="0"/>
                    <a:pt x="0" y="75"/>
                    <a:pt x="45" y="111"/>
                  </a:cubicBezTo>
                  <a:cubicBezTo>
                    <a:pt x="902" y="717"/>
                    <a:pt x="1863" y="1218"/>
                    <a:pt x="2772" y="1751"/>
                  </a:cubicBezTo>
                  <a:lnTo>
                    <a:pt x="5509" y="3349"/>
                  </a:lnTo>
                  <a:cubicBezTo>
                    <a:pt x="5528" y="3362"/>
                    <a:pt x="5546" y="3367"/>
                    <a:pt x="5564" y="3367"/>
                  </a:cubicBezTo>
                  <a:cubicBezTo>
                    <a:pt x="5652" y="3367"/>
                    <a:pt x="5709" y="3235"/>
                    <a:pt x="5613" y="3182"/>
                  </a:cubicBezTo>
                  <a:lnTo>
                    <a:pt x="2866" y="1574"/>
                  </a:lnTo>
                  <a:cubicBezTo>
                    <a:pt x="1957" y="1041"/>
                    <a:pt x="1058" y="456"/>
                    <a:pt x="108" y="7"/>
                  </a:cubicBezTo>
                  <a:cubicBezTo>
                    <a:pt x="99" y="2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7340218" y="2766174"/>
              <a:ext cx="482833" cy="644380"/>
            </a:xfrm>
            <a:custGeom>
              <a:rect b="b" l="l" r="r" t="t"/>
              <a:pathLst>
                <a:path extrusionOk="0" h="5704" w="4274">
                  <a:moveTo>
                    <a:pt x="3775" y="1"/>
                  </a:moveTo>
                  <a:cubicBezTo>
                    <a:pt x="3435" y="1"/>
                    <a:pt x="3092" y="147"/>
                    <a:pt x="2821" y="346"/>
                  </a:cubicBezTo>
                  <a:cubicBezTo>
                    <a:pt x="2330" y="712"/>
                    <a:pt x="2038" y="1265"/>
                    <a:pt x="1745" y="1788"/>
                  </a:cubicBezTo>
                  <a:cubicBezTo>
                    <a:pt x="1087" y="3010"/>
                    <a:pt x="513" y="4274"/>
                    <a:pt x="32" y="5569"/>
                  </a:cubicBezTo>
                  <a:cubicBezTo>
                    <a:pt x="0" y="5651"/>
                    <a:pt x="65" y="5703"/>
                    <a:pt x="129" y="5703"/>
                  </a:cubicBezTo>
                  <a:cubicBezTo>
                    <a:pt x="172" y="5703"/>
                    <a:pt x="214" y="5681"/>
                    <a:pt x="230" y="5632"/>
                  </a:cubicBezTo>
                  <a:cubicBezTo>
                    <a:pt x="648" y="4472"/>
                    <a:pt x="1139" y="3344"/>
                    <a:pt x="1703" y="2258"/>
                  </a:cubicBezTo>
                  <a:cubicBezTo>
                    <a:pt x="2191" y="1321"/>
                    <a:pt x="2797" y="139"/>
                    <a:pt x="3963" y="139"/>
                  </a:cubicBezTo>
                  <a:cubicBezTo>
                    <a:pt x="4046" y="139"/>
                    <a:pt x="4132" y="145"/>
                    <a:pt x="4221" y="158"/>
                  </a:cubicBezTo>
                  <a:cubicBezTo>
                    <a:pt x="4252" y="158"/>
                    <a:pt x="4273" y="116"/>
                    <a:pt x="4242" y="106"/>
                  </a:cubicBezTo>
                  <a:cubicBezTo>
                    <a:pt x="4092" y="33"/>
                    <a:pt x="3934" y="1"/>
                    <a:pt x="3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7101396" y="2813283"/>
              <a:ext cx="880939" cy="1055591"/>
            </a:xfrm>
            <a:custGeom>
              <a:rect b="b" l="l" r="r" t="t"/>
              <a:pathLst>
                <a:path extrusionOk="0" h="9344" w="7798">
                  <a:moveTo>
                    <a:pt x="7006" y="1"/>
                  </a:moveTo>
                  <a:cubicBezTo>
                    <a:pt x="6934" y="1"/>
                    <a:pt x="6869" y="106"/>
                    <a:pt x="6930" y="159"/>
                  </a:cubicBezTo>
                  <a:cubicBezTo>
                    <a:pt x="7589" y="681"/>
                    <a:pt x="7327" y="1684"/>
                    <a:pt x="7129" y="2373"/>
                  </a:cubicBezTo>
                  <a:cubicBezTo>
                    <a:pt x="6889" y="3261"/>
                    <a:pt x="6575" y="4149"/>
                    <a:pt x="6251" y="5016"/>
                  </a:cubicBezTo>
                  <a:cubicBezTo>
                    <a:pt x="5928" y="5915"/>
                    <a:pt x="5552" y="6803"/>
                    <a:pt x="5123" y="7670"/>
                  </a:cubicBezTo>
                  <a:cubicBezTo>
                    <a:pt x="4711" y="8463"/>
                    <a:pt x="4097" y="9164"/>
                    <a:pt x="3139" y="9164"/>
                  </a:cubicBezTo>
                  <a:cubicBezTo>
                    <a:pt x="3125" y="9164"/>
                    <a:pt x="3111" y="9164"/>
                    <a:pt x="3097" y="9164"/>
                  </a:cubicBezTo>
                  <a:cubicBezTo>
                    <a:pt x="2042" y="9132"/>
                    <a:pt x="1049" y="8662"/>
                    <a:pt x="99" y="8244"/>
                  </a:cubicBezTo>
                  <a:cubicBezTo>
                    <a:pt x="91" y="8242"/>
                    <a:pt x="84" y="8241"/>
                    <a:pt x="77" y="8241"/>
                  </a:cubicBezTo>
                  <a:cubicBezTo>
                    <a:pt x="27" y="8241"/>
                    <a:pt x="0" y="8302"/>
                    <a:pt x="46" y="8338"/>
                  </a:cubicBezTo>
                  <a:cubicBezTo>
                    <a:pt x="872" y="8871"/>
                    <a:pt x="1801" y="9205"/>
                    <a:pt x="2783" y="9320"/>
                  </a:cubicBezTo>
                  <a:cubicBezTo>
                    <a:pt x="2898" y="9336"/>
                    <a:pt x="3010" y="9344"/>
                    <a:pt x="3119" y="9344"/>
                  </a:cubicBezTo>
                  <a:cubicBezTo>
                    <a:pt x="3884" y="9344"/>
                    <a:pt x="4508" y="8967"/>
                    <a:pt x="4956" y="8317"/>
                  </a:cubicBezTo>
                  <a:cubicBezTo>
                    <a:pt x="5249" y="7868"/>
                    <a:pt x="5489" y="7398"/>
                    <a:pt x="5677" y="6907"/>
                  </a:cubicBezTo>
                  <a:cubicBezTo>
                    <a:pt x="5886" y="6437"/>
                    <a:pt x="6084" y="5957"/>
                    <a:pt x="6272" y="5476"/>
                  </a:cubicBezTo>
                  <a:cubicBezTo>
                    <a:pt x="6669" y="4473"/>
                    <a:pt x="7014" y="3460"/>
                    <a:pt x="7317" y="2426"/>
                  </a:cubicBezTo>
                  <a:cubicBezTo>
                    <a:pt x="7515" y="1684"/>
                    <a:pt x="7797" y="556"/>
                    <a:pt x="7045" y="13"/>
                  </a:cubicBezTo>
                  <a:cubicBezTo>
                    <a:pt x="7032" y="4"/>
                    <a:pt x="7019" y="1"/>
                    <a:pt x="7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7265431" y="2705735"/>
              <a:ext cx="314508" cy="495260"/>
            </a:xfrm>
            <a:custGeom>
              <a:rect b="b" l="l" r="r" t="t"/>
              <a:pathLst>
                <a:path extrusionOk="0" h="4384" w="2784">
                  <a:moveTo>
                    <a:pt x="2719" y="1"/>
                  </a:moveTo>
                  <a:cubicBezTo>
                    <a:pt x="2704" y="1"/>
                    <a:pt x="2689" y="8"/>
                    <a:pt x="2679" y="24"/>
                  </a:cubicBezTo>
                  <a:cubicBezTo>
                    <a:pt x="2271" y="672"/>
                    <a:pt x="1937" y="1362"/>
                    <a:pt x="1666" y="2082"/>
                  </a:cubicBezTo>
                  <a:cubicBezTo>
                    <a:pt x="1457" y="1978"/>
                    <a:pt x="1310" y="1769"/>
                    <a:pt x="1070" y="1706"/>
                  </a:cubicBezTo>
                  <a:cubicBezTo>
                    <a:pt x="1065" y="1705"/>
                    <a:pt x="1059" y="1705"/>
                    <a:pt x="1054" y="1705"/>
                  </a:cubicBezTo>
                  <a:cubicBezTo>
                    <a:pt x="997" y="1705"/>
                    <a:pt x="946" y="1754"/>
                    <a:pt x="966" y="1821"/>
                  </a:cubicBezTo>
                  <a:lnTo>
                    <a:pt x="1154" y="2542"/>
                  </a:lnTo>
                  <a:cubicBezTo>
                    <a:pt x="1175" y="2636"/>
                    <a:pt x="1206" y="2720"/>
                    <a:pt x="1216" y="2814"/>
                  </a:cubicBezTo>
                  <a:cubicBezTo>
                    <a:pt x="1258" y="2991"/>
                    <a:pt x="1195" y="3033"/>
                    <a:pt x="1091" y="3148"/>
                  </a:cubicBezTo>
                  <a:cubicBezTo>
                    <a:pt x="746" y="3513"/>
                    <a:pt x="381" y="3858"/>
                    <a:pt x="57" y="4245"/>
                  </a:cubicBezTo>
                  <a:cubicBezTo>
                    <a:pt x="0" y="4301"/>
                    <a:pt x="56" y="4383"/>
                    <a:pt x="118" y="4383"/>
                  </a:cubicBezTo>
                  <a:cubicBezTo>
                    <a:pt x="137" y="4383"/>
                    <a:pt x="155" y="4376"/>
                    <a:pt x="172" y="4360"/>
                  </a:cubicBezTo>
                  <a:cubicBezTo>
                    <a:pt x="391" y="4151"/>
                    <a:pt x="600" y="3931"/>
                    <a:pt x="798" y="3712"/>
                  </a:cubicBezTo>
                  <a:cubicBezTo>
                    <a:pt x="1007" y="3534"/>
                    <a:pt x="1185" y="3336"/>
                    <a:pt x="1352" y="3117"/>
                  </a:cubicBezTo>
                  <a:cubicBezTo>
                    <a:pt x="1457" y="2960"/>
                    <a:pt x="1404" y="2803"/>
                    <a:pt x="1352" y="2636"/>
                  </a:cubicBezTo>
                  <a:cubicBezTo>
                    <a:pt x="1300" y="2406"/>
                    <a:pt x="1237" y="2166"/>
                    <a:pt x="1175" y="1936"/>
                  </a:cubicBezTo>
                  <a:lnTo>
                    <a:pt x="1175" y="1936"/>
                  </a:lnTo>
                  <a:cubicBezTo>
                    <a:pt x="1352" y="2041"/>
                    <a:pt x="1488" y="2208"/>
                    <a:pt x="1697" y="2270"/>
                  </a:cubicBezTo>
                  <a:cubicBezTo>
                    <a:pt x="1704" y="2272"/>
                    <a:pt x="1711" y="2273"/>
                    <a:pt x="1719" y="2273"/>
                  </a:cubicBezTo>
                  <a:cubicBezTo>
                    <a:pt x="1755" y="2273"/>
                    <a:pt x="1793" y="2253"/>
                    <a:pt x="1801" y="2218"/>
                  </a:cubicBezTo>
                  <a:cubicBezTo>
                    <a:pt x="2094" y="1487"/>
                    <a:pt x="2459" y="797"/>
                    <a:pt x="2762" y="77"/>
                  </a:cubicBezTo>
                  <a:cubicBezTo>
                    <a:pt x="2784" y="34"/>
                    <a:pt x="2752" y="1"/>
                    <a:pt x="2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7508997" y="1804111"/>
              <a:ext cx="356533" cy="419570"/>
            </a:xfrm>
            <a:custGeom>
              <a:rect b="b" l="l" r="r" t="t"/>
              <a:pathLst>
                <a:path extrusionOk="0" h="3714" w="3156">
                  <a:moveTo>
                    <a:pt x="932" y="1"/>
                  </a:moveTo>
                  <a:cubicBezTo>
                    <a:pt x="698" y="1"/>
                    <a:pt x="470" y="104"/>
                    <a:pt x="314" y="286"/>
                  </a:cubicBezTo>
                  <a:cubicBezTo>
                    <a:pt x="0" y="703"/>
                    <a:pt x="220" y="1299"/>
                    <a:pt x="356" y="1738"/>
                  </a:cubicBezTo>
                  <a:cubicBezTo>
                    <a:pt x="533" y="2354"/>
                    <a:pt x="899" y="2897"/>
                    <a:pt x="1400" y="3294"/>
                  </a:cubicBezTo>
                  <a:cubicBezTo>
                    <a:pt x="1588" y="3461"/>
                    <a:pt x="1808" y="3597"/>
                    <a:pt x="2048" y="3670"/>
                  </a:cubicBezTo>
                  <a:cubicBezTo>
                    <a:pt x="2135" y="3699"/>
                    <a:pt x="2225" y="3713"/>
                    <a:pt x="2315" y="3713"/>
                  </a:cubicBezTo>
                  <a:cubicBezTo>
                    <a:pt x="2482" y="3713"/>
                    <a:pt x="2647" y="3665"/>
                    <a:pt x="2790" y="3576"/>
                  </a:cubicBezTo>
                  <a:cubicBezTo>
                    <a:pt x="3103" y="3336"/>
                    <a:pt x="3155" y="2866"/>
                    <a:pt x="3093" y="2479"/>
                  </a:cubicBezTo>
                  <a:cubicBezTo>
                    <a:pt x="2967" y="1633"/>
                    <a:pt x="2518" y="871"/>
                    <a:pt x="1839" y="359"/>
                  </a:cubicBezTo>
                  <a:cubicBezTo>
                    <a:pt x="1620" y="181"/>
                    <a:pt x="1359" y="56"/>
                    <a:pt x="1076" y="14"/>
                  </a:cubicBezTo>
                  <a:cubicBezTo>
                    <a:pt x="1028" y="5"/>
                    <a:pt x="980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6995655" y="1623922"/>
              <a:ext cx="642121" cy="487691"/>
            </a:xfrm>
            <a:custGeom>
              <a:rect b="b" l="l" r="r" t="t"/>
              <a:pathLst>
                <a:path extrusionOk="0" h="4317" w="5684">
                  <a:moveTo>
                    <a:pt x="2288" y="0"/>
                  </a:moveTo>
                  <a:cubicBezTo>
                    <a:pt x="1964" y="0"/>
                    <a:pt x="1640" y="63"/>
                    <a:pt x="1337" y="188"/>
                  </a:cubicBezTo>
                  <a:cubicBezTo>
                    <a:pt x="1035" y="314"/>
                    <a:pt x="784" y="554"/>
                    <a:pt x="638" y="846"/>
                  </a:cubicBezTo>
                  <a:cubicBezTo>
                    <a:pt x="387" y="1400"/>
                    <a:pt x="606" y="2058"/>
                    <a:pt x="1129" y="2361"/>
                  </a:cubicBezTo>
                  <a:cubicBezTo>
                    <a:pt x="784" y="2455"/>
                    <a:pt x="408" y="2560"/>
                    <a:pt x="167" y="2821"/>
                  </a:cubicBezTo>
                  <a:cubicBezTo>
                    <a:pt x="94" y="2904"/>
                    <a:pt x="42" y="2998"/>
                    <a:pt x="21" y="3103"/>
                  </a:cubicBezTo>
                  <a:cubicBezTo>
                    <a:pt x="0" y="3228"/>
                    <a:pt x="32" y="3353"/>
                    <a:pt x="84" y="3468"/>
                  </a:cubicBezTo>
                  <a:cubicBezTo>
                    <a:pt x="241" y="3761"/>
                    <a:pt x="502" y="4001"/>
                    <a:pt x="815" y="4127"/>
                  </a:cubicBezTo>
                  <a:cubicBezTo>
                    <a:pt x="1118" y="4252"/>
                    <a:pt x="1452" y="4315"/>
                    <a:pt x="1787" y="4315"/>
                  </a:cubicBezTo>
                  <a:cubicBezTo>
                    <a:pt x="1834" y="4316"/>
                    <a:pt x="1881" y="4317"/>
                    <a:pt x="1928" y="4317"/>
                  </a:cubicBezTo>
                  <a:cubicBezTo>
                    <a:pt x="2257" y="4317"/>
                    <a:pt x="2586" y="4285"/>
                    <a:pt x="2915" y="4221"/>
                  </a:cubicBezTo>
                  <a:cubicBezTo>
                    <a:pt x="3563" y="4095"/>
                    <a:pt x="4179" y="3834"/>
                    <a:pt x="4722" y="3468"/>
                  </a:cubicBezTo>
                  <a:cubicBezTo>
                    <a:pt x="5171" y="3165"/>
                    <a:pt x="5683" y="2842"/>
                    <a:pt x="5662" y="2225"/>
                  </a:cubicBezTo>
                  <a:cubicBezTo>
                    <a:pt x="5631" y="1975"/>
                    <a:pt x="5526" y="1734"/>
                    <a:pt x="5370" y="1546"/>
                  </a:cubicBezTo>
                  <a:cubicBezTo>
                    <a:pt x="4639" y="575"/>
                    <a:pt x="3500" y="0"/>
                    <a:pt x="2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7089647" y="1975602"/>
              <a:ext cx="126752" cy="67669"/>
            </a:xfrm>
            <a:custGeom>
              <a:rect b="b" l="l" r="r" t="t"/>
              <a:pathLst>
                <a:path extrusionOk="0" h="599" w="1122">
                  <a:moveTo>
                    <a:pt x="173" y="1"/>
                  </a:moveTo>
                  <a:cubicBezTo>
                    <a:pt x="66" y="1"/>
                    <a:pt x="0" y="140"/>
                    <a:pt x="46" y="240"/>
                  </a:cubicBezTo>
                  <a:cubicBezTo>
                    <a:pt x="161" y="387"/>
                    <a:pt x="317" y="502"/>
                    <a:pt x="495" y="554"/>
                  </a:cubicBezTo>
                  <a:cubicBezTo>
                    <a:pt x="564" y="577"/>
                    <a:pt x="660" y="598"/>
                    <a:pt x="754" y="598"/>
                  </a:cubicBezTo>
                  <a:cubicBezTo>
                    <a:pt x="872" y="598"/>
                    <a:pt x="986" y="565"/>
                    <a:pt x="1038" y="460"/>
                  </a:cubicBezTo>
                  <a:cubicBezTo>
                    <a:pt x="1122" y="272"/>
                    <a:pt x="892" y="199"/>
                    <a:pt x="756" y="199"/>
                  </a:cubicBezTo>
                  <a:cubicBezTo>
                    <a:pt x="662" y="188"/>
                    <a:pt x="568" y="167"/>
                    <a:pt x="485" y="136"/>
                  </a:cubicBezTo>
                  <a:cubicBezTo>
                    <a:pt x="391" y="105"/>
                    <a:pt x="307" y="52"/>
                    <a:pt x="223" y="11"/>
                  </a:cubicBezTo>
                  <a:cubicBezTo>
                    <a:pt x="206" y="4"/>
                    <a:pt x="189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7141953" y="1923635"/>
              <a:ext cx="79192" cy="41460"/>
            </a:xfrm>
            <a:custGeom>
              <a:rect b="b" l="l" r="r" t="t"/>
              <a:pathLst>
                <a:path extrusionOk="0" h="367" w="701">
                  <a:moveTo>
                    <a:pt x="251" y="1"/>
                  </a:moveTo>
                  <a:cubicBezTo>
                    <a:pt x="157" y="1"/>
                    <a:pt x="53" y="1"/>
                    <a:pt x="22" y="105"/>
                  </a:cubicBezTo>
                  <a:cubicBezTo>
                    <a:pt x="1" y="168"/>
                    <a:pt x="22" y="220"/>
                    <a:pt x="53" y="262"/>
                  </a:cubicBezTo>
                  <a:cubicBezTo>
                    <a:pt x="135" y="332"/>
                    <a:pt x="233" y="366"/>
                    <a:pt x="333" y="366"/>
                  </a:cubicBezTo>
                  <a:cubicBezTo>
                    <a:pt x="412" y="366"/>
                    <a:pt x="491" y="345"/>
                    <a:pt x="565" y="304"/>
                  </a:cubicBezTo>
                  <a:cubicBezTo>
                    <a:pt x="701" y="220"/>
                    <a:pt x="638" y="1"/>
                    <a:pt x="481" y="1"/>
                  </a:cubicBezTo>
                  <a:cubicBezTo>
                    <a:pt x="445" y="6"/>
                    <a:pt x="405" y="8"/>
                    <a:pt x="366" y="8"/>
                  </a:cubicBezTo>
                  <a:cubicBezTo>
                    <a:pt x="327" y="8"/>
                    <a:pt x="288" y="6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7166129" y="1738249"/>
              <a:ext cx="141212" cy="79305"/>
            </a:xfrm>
            <a:custGeom>
              <a:rect b="b" l="l" r="r" t="t"/>
              <a:pathLst>
                <a:path extrusionOk="0" h="702" w="1250">
                  <a:moveTo>
                    <a:pt x="223" y="0"/>
                  </a:moveTo>
                  <a:cubicBezTo>
                    <a:pt x="99" y="0"/>
                    <a:pt x="1" y="135"/>
                    <a:pt x="69" y="263"/>
                  </a:cubicBezTo>
                  <a:cubicBezTo>
                    <a:pt x="246" y="566"/>
                    <a:pt x="654" y="701"/>
                    <a:pt x="988" y="701"/>
                  </a:cubicBezTo>
                  <a:cubicBezTo>
                    <a:pt x="1249" y="701"/>
                    <a:pt x="1239" y="315"/>
                    <a:pt x="978" y="294"/>
                  </a:cubicBezTo>
                  <a:cubicBezTo>
                    <a:pt x="863" y="284"/>
                    <a:pt x="737" y="252"/>
                    <a:pt x="633" y="200"/>
                  </a:cubicBezTo>
                  <a:cubicBezTo>
                    <a:pt x="518" y="158"/>
                    <a:pt x="424" y="75"/>
                    <a:pt x="309" y="22"/>
                  </a:cubicBezTo>
                  <a:cubicBezTo>
                    <a:pt x="280" y="7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231652" y="1708086"/>
              <a:ext cx="98058" cy="55468"/>
            </a:xfrm>
            <a:custGeom>
              <a:rect b="b" l="l" r="r" t="t"/>
              <a:pathLst>
                <a:path extrusionOk="0" h="491" w="868">
                  <a:moveTo>
                    <a:pt x="166" y="1"/>
                  </a:moveTo>
                  <a:cubicBezTo>
                    <a:pt x="127" y="1"/>
                    <a:pt x="94" y="16"/>
                    <a:pt x="74" y="60"/>
                  </a:cubicBezTo>
                  <a:cubicBezTo>
                    <a:pt x="1" y="195"/>
                    <a:pt x="136" y="363"/>
                    <a:pt x="262" y="425"/>
                  </a:cubicBezTo>
                  <a:cubicBezTo>
                    <a:pt x="331" y="470"/>
                    <a:pt x="409" y="491"/>
                    <a:pt x="487" y="491"/>
                  </a:cubicBezTo>
                  <a:cubicBezTo>
                    <a:pt x="574" y="491"/>
                    <a:pt x="660" y="464"/>
                    <a:pt x="732" y="415"/>
                  </a:cubicBezTo>
                  <a:cubicBezTo>
                    <a:pt x="868" y="331"/>
                    <a:pt x="815" y="122"/>
                    <a:pt x="659" y="112"/>
                  </a:cubicBezTo>
                  <a:cubicBezTo>
                    <a:pt x="554" y="112"/>
                    <a:pt x="450" y="91"/>
                    <a:pt x="356" y="60"/>
                  </a:cubicBezTo>
                  <a:cubicBezTo>
                    <a:pt x="304" y="40"/>
                    <a:pt x="22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8051824" y="2767756"/>
              <a:ext cx="117263" cy="104949"/>
            </a:xfrm>
            <a:custGeom>
              <a:rect b="b" l="l" r="r" t="t"/>
              <a:pathLst>
                <a:path extrusionOk="0" h="929" w="1038">
                  <a:moveTo>
                    <a:pt x="217" y="0"/>
                  </a:moveTo>
                  <a:cubicBezTo>
                    <a:pt x="134" y="0"/>
                    <a:pt x="60" y="56"/>
                    <a:pt x="43" y="134"/>
                  </a:cubicBezTo>
                  <a:cubicBezTo>
                    <a:pt x="1" y="322"/>
                    <a:pt x="126" y="499"/>
                    <a:pt x="252" y="635"/>
                  </a:cubicBezTo>
                  <a:cubicBezTo>
                    <a:pt x="366" y="771"/>
                    <a:pt x="513" y="865"/>
                    <a:pt x="680" y="917"/>
                  </a:cubicBezTo>
                  <a:cubicBezTo>
                    <a:pt x="701" y="925"/>
                    <a:pt x="723" y="929"/>
                    <a:pt x="743" y="929"/>
                  </a:cubicBezTo>
                  <a:cubicBezTo>
                    <a:pt x="913" y="929"/>
                    <a:pt x="1038" y="683"/>
                    <a:pt x="889" y="562"/>
                  </a:cubicBezTo>
                  <a:cubicBezTo>
                    <a:pt x="784" y="478"/>
                    <a:pt x="680" y="384"/>
                    <a:pt x="586" y="290"/>
                  </a:cubicBezTo>
                  <a:cubicBezTo>
                    <a:pt x="481" y="196"/>
                    <a:pt x="408" y="60"/>
                    <a:pt x="272" y="8"/>
                  </a:cubicBezTo>
                  <a:cubicBezTo>
                    <a:pt x="254" y="3"/>
                    <a:pt x="235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8133277" y="2703249"/>
              <a:ext cx="100430" cy="75125"/>
            </a:xfrm>
            <a:custGeom>
              <a:rect b="b" l="l" r="r" t="t"/>
              <a:pathLst>
                <a:path extrusionOk="0" h="665" w="889">
                  <a:moveTo>
                    <a:pt x="213" y="0"/>
                  </a:moveTo>
                  <a:cubicBezTo>
                    <a:pt x="141" y="0"/>
                    <a:pt x="71" y="48"/>
                    <a:pt x="53" y="120"/>
                  </a:cubicBezTo>
                  <a:cubicBezTo>
                    <a:pt x="1" y="297"/>
                    <a:pt x="136" y="464"/>
                    <a:pt x="262" y="558"/>
                  </a:cubicBezTo>
                  <a:cubicBezTo>
                    <a:pt x="364" y="629"/>
                    <a:pt x="489" y="664"/>
                    <a:pt x="611" y="664"/>
                  </a:cubicBezTo>
                  <a:cubicBezTo>
                    <a:pt x="652" y="664"/>
                    <a:pt x="693" y="660"/>
                    <a:pt x="732" y="652"/>
                  </a:cubicBezTo>
                  <a:cubicBezTo>
                    <a:pt x="826" y="621"/>
                    <a:pt x="889" y="537"/>
                    <a:pt x="889" y="443"/>
                  </a:cubicBezTo>
                  <a:cubicBezTo>
                    <a:pt x="889" y="349"/>
                    <a:pt x="826" y="276"/>
                    <a:pt x="732" y="245"/>
                  </a:cubicBezTo>
                  <a:cubicBezTo>
                    <a:pt x="659" y="214"/>
                    <a:pt x="575" y="182"/>
                    <a:pt x="512" y="140"/>
                  </a:cubicBezTo>
                  <a:cubicBezTo>
                    <a:pt x="429" y="78"/>
                    <a:pt x="345" y="36"/>
                    <a:pt x="251" y="5"/>
                  </a:cubicBezTo>
                  <a:cubicBezTo>
                    <a:pt x="239" y="1"/>
                    <a:pt x="226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207612" y="2616374"/>
              <a:ext cx="96928" cy="58518"/>
            </a:xfrm>
            <a:custGeom>
              <a:rect b="b" l="l" r="r" t="t"/>
              <a:pathLst>
                <a:path extrusionOk="0" h="518" w="858">
                  <a:moveTo>
                    <a:pt x="137" y="1"/>
                  </a:moveTo>
                  <a:cubicBezTo>
                    <a:pt x="63" y="1"/>
                    <a:pt x="1" y="63"/>
                    <a:pt x="1" y="136"/>
                  </a:cubicBezTo>
                  <a:cubicBezTo>
                    <a:pt x="11" y="283"/>
                    <a:pt x="105" y="408"/>
                    <a:pt x="251" y="460"/>
                  </a:cubicBezTo>
                  <a:cubicBezTo>
                    <a:pt x="325" y="500"/>
                    <a:pt x="408" y="518"/>
                    <a:pt x="492" y="518"/>
                  </a:cubicBezTo>
                  <a:cubicBezTo>
                    <a:pt x="562" y="518"/>
                    <a:pt x="634" y="505"/>
                    <a:pt x="701" y="481"/>
                  </a:cubicBezTo>
                  <a:cubicBezTo>
                    <a:pt x="795" y="450"/>
                    <a:pt x="857" y="366"/>
                    <a:pt x="847" y="272"/>
                  </a:cubicBezTo>
                  <a:cubicBezTo>
                    <a:pt x="826" y="178"/>
                    <a:pt x="753" y="105"/>
                    <a:pt x="659" y="105"/>
                  </a:cubicBezTo>
                  <a:cubicBezTo>
                    <a:pt x="651" y="105"/>
                    <a:pt x="643" y="106"/>
                    <a:pt x="635" y="106"/>
                  </a:cubicBezTo>
                  <a:cubicBezTo>
                    <a:pt x="457" y="106"/>
                    <a:pt x="306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419727" y="2710818"/>
              <a:ext cx="74447" cy="24853"/>
            </a:xfrm>
            <a:custGeom>
              <a:rect b="b" l="l" r="r" t="t"/>
              <a:pathLst>
                <a:path extrusionOk="0" h="220" w="659">
                  <a:moveTo>
                    <a:pt x="638" y="0"/>
                  </a:moveTo>
                  <a:lnTo>
                    <a:pt x="0" y="136"/>
                  </a:lnTo>
                  <a:lnTo>
                    <a:pt x="21" y="220"/>
                  </a:lnTo>
                  <a:lnTo>
                    <a:pt x="659" y="84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429217" y="2687207"/>
              <a:ext cx="51966" cy="64958"/>
            </a:xfrm>
            <a:custGeom>
              <a:rect b="b" l="l" r="r" t="t"/>
              <a:pathLst>
                <a:path extrusionOk="0" h="575" w="460">
                  <a:moveTo>
                    <a:pt x="334" y="0"/>
                  </a:moveTo>
                  <a:lnTo>
                    <a:pt x="0" y="251"/>
                  </a:lnTo>
                  <a:lnTo>
                    <a:pt x="21" y="303"/>
                  </a:lnTo>
                  <a:lnTo>
                    <a:pt x="42" y="429"/>
                  </a:lnTo>
                  <a:lnTo>
                    <a:pt x="52" y="491"/>
                  </a:lnTo>
                  <a:lnTo>
                    <a:pt x="460" y="575"/>
                  </a:lnTo>
                  <a:lnTo>
                    <a:pt x="418" y="345"/>
                  </a:lnTo>
                  <a:lnTo>
                    <a:pt x="428" y="345"/>
                  </a:lnTo>
                  <a:lnTo>
                    <a:pt x="407" y="282"/>
                  </a:lnTo>
                  <a:lnTo>
                    <a:pt x="397" y="22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6612117" y="2619877"/>
              <a:ext cx="199505" cy="96928"/>
            </a:xfrm>
            <a:custGeom>
              <a:rect b="b" l="l" r="r" t="t"/>
              <a:pathLst>
                <a:path extrusionOk="0" h="858" w="1766">
                  <a:moveTo>
                    <a:pt x="1661" y="1"/>
                  </a:moveTo>
                  <a:lnTo>
                    <a:pt x="0" y="367"/>
                  </a:lnTo>
                  <a:lnTo>
                    <a:pt x="105" y="858"/>
                  </a:lnTo>
                  <a:lnTo>
                    <a:pt x="1766" y="502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6646348" y="2657722"/>
              <a:ext cx="155898" cy="41686"/>
            </a:xfrm>
            <a:custGeom>
              <a:rect b="b" l="l" r="r" t="t"/>
              <a:pathLst>
                <a:path extrusionOk="0" h="369" w="1380">
                  <a:moveTo>
                    <a:pt x="1316" y="0"/>
                  </a:moveTo>
                  <a:lnTo>
                    <a:pt x="32" y="282"/>
                  </a:lnTo>
                  <a:cubicBezTo>
                    <a:pt x="11" y="293"/>
                    <a:pt x="0" y="314"/>
                    <a:pt x="0" y="334"/>
                  </a:cubicBezTo>
                  <a:cubicBezTo>
                    <a:pt x="9" y="352"/>
                    <a:pt x="24" y="369"/>
                    <a:pt x="41" y="369"/>
                  </a:cubicBezTo>
                  <a:cubicBezTo>
                    <a:pt x="45" y="369"/>
                    <a:pt x="49" y="368"/>
                    <a:pt x="52" y="366"/>
                  </a:cubicBezTo>
                  <a:lnTo>
                    <a:pt x="1337" y="84"/>
                  </a:lnTo>
                  <a:cubicBezTo>
                    <a:pt x="1358" y="84"/>
                    <a:pt x="1379" y="63"/>
                    <a:pt x="1369" y="32"/>
                  </a:cubicBezTo>
                  <a:cubicBezTo>
                    <a:pt x="1369" y="11"/>
                    <a:pt x="1337" y="0"/>
                    <a:pt x="1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641603" y="2637274"/>
              <a:ext cx="155898" cy="41799"/>
            </a:xfrm>
            <a:custGeom>
              <a:rect b="b" l="l" r="r" t="t"/>
              <a:pathLst>
                <a:path extrusionOk="0" h="370" w="1380">
                  <a:moveTo>
                    <a:pt x="1338" y="1"/>
                  </a:moveTo>
                  <a:cubicBezTo>
                    <a:pt x="1335" y="1"/>
                    <a:pt x="1331" y="2"/>
                    <a:pt x="1327" y="4"/>
                  </a:cubicBezTo>
                  <a:lnTo>
                    <a:pt x="42" y="286"/>
                  </a:lnTo>
                  <a:cubicBezTo>
                    <a:pt x="21" y="286"/>
                    <a:pt x="0" y="307"/>
                    <a:pt x="11" y="327"/>
                  </a:cubicBezTo>
                  <a:cubicBezTo>
                    <a:pt x="11" y="359"/>
                    <a:pt x="32" y="369"/>
                    <a:pt x="63" y="369"/>
                  </a:cubicBezTo>
                  <a:lnTo>
                    <a:pt x="1338" y="87"/>
                  </a:lnTo>
                  <a:cubicBezTo>
                    <a:pt x="1369" y="77"/>
                    <a:pt x="1379" y="56"/>
                    <a:pt x="1369" y="35"/>
                  </a:cubicBezTo>
                  <a:cubicBezTo>
                    <a:pt x="1369" y="18"/>
                    <a:pt x="1355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455087" y="2611630"/>
              <a:ext cx="311684" cy="153526"/>
            </a:xfrm>
            <a:custGeom>
              <a:rect b="b" l="l" r="r" t="t"/>
              <a:pathLst>
                <a:path extrusionOk="0" h="1359" w="2759">
                  <a:moveTo>
                    <a:pt x="2581" y="1"/>
                  </a:moveTo>
                  <a:lnTo>
                    <a:pt x="168" y="523"/>
                  </a:lnTo>
                  <a:lnTo>
                    <a:pt x="1" y="701"/>
                  </a:lnTo>
                  <a:lnTo>
                    <a:pt x="126" y="1254"/>
                  </a:lnTo>
                  <a:lnTo>
                    <a:pt x="356" y="1359"/>
                  </a:lnTo>
                  <a:lnTo>
                    <a:pt x="2759" y="837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704189" y="2631739"/>
              <a:ext cx="56711" cy="66200"/>
            </a:xfrm>
            <a:custGeom>
              <a:rect b="b" l="l" r="r" t="t"/>
              <a:pathLst>
                <a:path extrusionOk="0" h="586" w="502">
                  <a:moveTo>
                    <a:pt x="12" y="82"/>
                  </a:moveTo>
                  <a:cubicBezTo>
                    <a:pt x="8" y="82"/>
                    <a:pt x="4" y="83"/>
                    <a:pt x="0" y="84"/>
                  </a:cubicBezTo>
                  <a:lnTo>
                    <a:pt x="12" y="82"/>
                  </a:lnTo>
                  <a:close/>
                  <a:moveTo>
                    <a:pt x="397" y="0"/>
                  </a:moveTo>
                  <a:lnTo>
                    <a:pt x="12" y="82"/>
                  </a:lnTo>
                  <a:lnTo>
                    <a:pt x="12" y="82"/>
                  </a:lnTo>
                  <a:cubicBezTo>
                    <a:pt x="14" y="81"/>
                    <a:pt x="16" y="81"/>
                    <a:pt x="17" y="81"/>
                  </a:cubicBezTo>
                  <a:cubicBezTo>
                    <a:pt x="45" y="81"/>
                    <a:pt x="75" y="100"/>
                    <a:pt x="84" y="126"/>
                  </a:cubicBezTo>
                  <a:lnTo>
                    <a:pt x="167" y="512"/>
                  </a:lnTo>
                  <a:cubicBezTo>
                    <a:pt x="167" y="543"/>
                    <a:pt x="156" y="568"/>
                    <a:pt x="133" y="579"/>
                  </a:cubicBezTo>
                  <a:lnTo>
                    <a:pt x="133" y="579"/>
                  </a:lnTo>
                  <a:lnTo>
                    <a:pt x="501" y="502"/>
                  </a:lnTo>
                  <a:lnTo>
                    <a:pt x="397" y="0"/>
                  </a:lnTo>
                  <a:close/>
                  <a:moveTo>
                    <a:pt x="133" y="579"/>
                  </a:moveTo>
                  <a:lnTo>
                    <a:pt x="105" y="585"/>
                  </a:lnTo>
                  <a:cubicBezTo>
                    <a:pt x="115" y="585"/>
                    <a:pt x="125" y="583"/>
                    <a:pt x="133" y="579"/>
                  </a:cubicBezTo>
                  <a:close/>
                </a:path>
              </a:pathLst>
            </a:custGeom>
            <a:solidFill>
              <a:srgbClr val="DEF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6489318" y="2634111"/>
              <a:ext cx="236220" cy="115794"/>
            </a:xfrm>
            <a:custGeom>
              <a:rect b="b" l="l" r="r" t="t"/>
              <a:pathLst>
                <a:path extrusionOk="0" h="1025" w="2091">
                  <a:moveTo>
                    <a:pt x="1892" y="0"/>
                  </a:moveTo>
                  <a:lnTo>
                    <a:pt x="1" y="418"/>
                  </a:lnTo>
                  <a:lnTo>
                    <a:pt x="126" y="1024"/>
                  </a:lnTo>
                  <a:lnTo>
                    <a:pt x="2027" y="606"/>
                  </a:lnTo>
                  <a:cubicBezTo>
                    <a:pt x="2069" y="606"/>
                    <a:pt x="2090" y="564"/>
                    <a:pt x="2080" y="523"/>
                  </a:cubicBezTo>
                  <a:lnTo>
                    <a:pt x="1986" y="63"/>
                  </a:lnTo>
                  <a:cubicBezTo>
                    <a:pt x="1975" y="21"/>
                    <a:pt x="1933" y="0"/>
                    <a:pt x="1892" y="0"/>
                  </a:cubicBezTo>
                  <a:close/>
                </a:path>
              </a:pathLst>
            </a:custGeom>
            <a:solidFill>
              <a:srgbClr val="FF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6671089" y="2634111"/>
              <a:ext cx="54451" cy="74447"/>
            </a:xfrm>
            <a:custGeom>
              <a:rect b="b" l="l" r="r" t="t"/>
              <a:pathLst>
                <a:path extrusionOk="0" h="659" w="482">
                  <a:moveTo>
                    <a:pt x="283" y="0"/>
                  </a:moveTo>
                  <a:lnTo>
                    <a:pt x="63" y="53"/>
                  </a:lnTo>
                  <a:lnTo>
                    <a:pt x="63" y="63"/>
                  </a:lnTo>
                  <a:cubicBezTo>
                    <a:pt x="1" y="272"/>
                    <a:pt x="42" y="502"/>
                    <a:pt x="189" y="658"/>
                  </a:cubicBezTo>
                  <a:lnTo>
                    <a:pt x="418" y="606"/>
                  </a:lnTo>
                  <a:cubicBezTo>
                    <a:pt x="460" y="606"/>
                    <a:pt x="481" y="564"/>
                    <a:pt x="471" y="523"/>
                  </a:cubicBezTo>
                  <a:lnTo>
                    <a:pt x="377" y="63"/>
                  </a:lnTo>
                  <a:cubicBezTo>
                    <a:pt x="366" y="21"/>
                    <a:pt x="324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6736047" y="2598412"/>
              <a:ext cx="41347" cy="118618"/>
            </a:xfrm>
            <a:custGeom>
              <a:rect b="b" l="l" r="r" t="t"/>
              <a:pathLst>
                <a:path extrusionOk="0" h="1050" w="366">
                  <a:moveTo>
                    <a:pt x="90" y="1"/>
                  </a:moveTo>
                  <a:cubicBezTo>
                    <a:pt x="84" y="1"/>
                    <a:pt x="79" y="2"/>
                    <a:pt x="73" y="3"/>
                  </a:cubicBezTo>
                  <a:cubicBezTo>
                    <a:pt x="31" y="13"/>
                    <a:pt x="0" y="55"/>
                    <a:pt x="11" y="97"/>
                  </a:cubicBezTo>
                  <a:lnTo>
                    <a:pt x="199" y="985"/>
                  </a:lnTo>
                  <a:cubicBezTo>
                    <a:pt x="208" y="1021"/>
                    <a:pt x="240" y="1050"/>
                    <a:pt x="283" y="1050"/>
                  </a:cubicBezTo>
                  <a:cubicBezTo>
                    <a:pt x="290" y="1050"/>
                    <a:pt x="296" y="1049"/>
                    <a:pt x="303" y="1048"/>
                  </a:cubicBezTo>
                  <a:cubicBezTo>
                    <a:pt x="345" y="1037"/>
                    <a:pt x="366" y="995"/>
                    <a:pt x="355" y="954"/>
                  </a:cubicBezTo>
                  <a:lnTo>
                    <a:pt x="167" y="66"/>
                  </a:lnTo>
                  <a:cubicBezTo>
                    <a:pt x="158" y="29"/>
                    <a:pt x="12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787901" y="2587793"/>
              <a:ext cx="42590" cy="118392"/>
            </a:xfrm>
            <a:custGeom>
              <a:rect b="b" l="l" r="r" t="t"/>
              <a:pathLst>
                <a:path extrusionOk="0" h="1048" w="377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32" y="13"/>
                    <a:pt x="1" y="55"/>
                    <a:pt x="11" y="97"/>
                  </a:cubicBezTo>
                  <a:lnTo>
                    <a:pt x="210" y="985"/>
                  </a:lnTo>
                  <a:cubicBezTo>
                    <a:pt x="220" y="1027"/>
                    <a:pt x="262" y="1048"/>
                    <a:pt x="304" y="1048"/>
                  </a:cubicBezTo>
                  <a:cubicBezTo>
                    <a:pt x="345" y="1037"/>
                    <a:pt x="377" y="995"/>
                    <a:pt x="366" y="943"/>
                  </a:cubicBezTo>
                  <a:lnTo>
                    <a:pt x="168" y="66"/>
                  </a:lnTo>
                  <a:cubicBezTo>
                    <a:pt x="159" y="22"/>
                    <a:pt x="129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6511799" y="2719065"/>
              <a:ext cx="18979" cy="17849"/>
            </a:xfrm>
            <a:custGeom>
              <a:rect b="b" l="l" r="r" t="t"/>
              <a:pathLst>
                <a:path extrusionOk="0" h="158" w="168">
                  <a:moveTo>
                    <a:pt x="53" y="0"/>
                  </a:moveTo>
                  <a:cubicBezTo>
                    <a:pt x="11" y="21"/>
                    <a:pt x="0" y="74"/>
                    <a:pt x="21" y="115"/>
                  </a:cubicBezTo>
                  <a:cubicBezTo>
                    <a:pt x="32" y="126"/>
                    <a:pt x="42" y="147"/>
                    <a:pt x="63" y="157"/>
                  </a:cubicBezTo>
                  <a:lnTo>
                    <a:pt x="126" y="157"/>
                  </a:lnTo>
                  <a:cubicBezTo>
                    <a:pt x="147" y="147"/>
                    <a:pt x="157" y="126"/>
                    <a:pt x="167" y="115"/>
                  </a:cubicBezTo>
                  <a:cubicBezTo>
                    <a:pt x="167" y="94"/>
                    <a:pt x="167" y="74"/>
                    <a:pt x="167" y="63"/>
                  </a:cubicBezTo>
                  <a:cubicBezTo>
                    <a:pt x="157" y="53"/>
                    <a:pt x="157" y="42"/>
                    <a:pt x="157" y="32"/>
                  </a:cubicBezTo>
                  <a:cubicBezTo>
                    <a:pt x="147" y="21"/>
                    <a:pt x="126" y="11"/>
                    <a:pt x="115" y="11"/>
                  </a:cubicBezTo>
                  <a:cubicBezTo>
                    <a:pt x="94" y="0"/>
                    <a:pt x="73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536540" y="2690710"/>
              <a:ext cx="15477" cy="14799"/>
            </a:xfrm>
            <a:custGeom>
              <a:rect b="b" l="l" r="r" t="t"/>
              <a:pathLst>
                <a:path extrusionOk="0" h="131" w="137">
                  <a:moveTo>
                    <a:pt x="53" y="1"/>
                  </a:moveTo>
                  <a:cubicBezTo>
                    <a:pt x="22" y="11"/>
                    <a:pt x="1" y="42"/>
                    <a:pt x="1" y="84"/>
                  </a:cubicBezTo>
                  <a:cubicBezTo>
                    <a:pt x="11" y="95"/>
                    <a:pt x="22" y="116"/>
                    <a:pt x="32" y="126"/>
                  </a:cubicBezTo>
                  <a:cubicBezTo>
                    <a:pt x="39" y="126"/>
                    <a:pt x="51" y="131"/>
                    <a:pt x="64" y="131"/>
                  </a:cubicBezTo>
                  <a:cubicBezTo>
                    <a:pt x="70" y="131"/>
                    <a:pt x="77" y="130"/>
                    <a:pt x="84" y="126"/>
                  </a:cubicBezTo>
                  <a:cubicBezTo>
                    <a:pt x="116" y="116"/>
                    <a:pt x="136" y="84"/>
                    <a:pt x="126" y="53"/>
                  </a:cubicBezTo>
                  <a:cubicBezTo>
                    <a:pt x="126" y="32"/>
                    <a:pt x="116" y="22"/>
                    <a:pt x="95" y="11"/>
                  </a:cubicBezTo>
                  <a:cubicBezTo>
                    <a:pt x="84" y="1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549531" y="2711948"/>
              <a:ext cx="15477" cy="15138"/>
            </a:xfrm>
            <a:custGeom>
              <a:rect b="b" l="l" r="r" t="t"/>
              <a:pathLst>
                <a:path extrusionOk="0" h="134" w="137">
                  <a:moveTo>
                    <a:pt x="74" y="1"/>
                  </a:moveTo>
                  <a:cubicBezTo>
                    <a:pt x="53" y="1"/>
                    <a:pt x="32" y="1"/>
                    <a:pt x="21" y="22"/>
                  </a:cubicBezTo>
                  <a:cubicBezTo>
                    <a:pt x="1" y="32"/>
                    <a:pt x="1" y="53"/>
                    <a:pt x="1" y="84"/>
                  </a:cubicBezTo>
                  <a:cubicBezTo>
                    <a:pt x="1" y="105"/>
                    <a:pt x="21" y="116"/>
                    <a:pt x="42" y="126"/>
                  </a:cubicBezTo>
                  <a:cubicBezTo>
                    <a:pt x="53" y="131"/>
                    <a:pt x="63" y="134"/>
                    <a:pt x="72" y="134"/>
                  </a:cubicBezTo>
                  <a:cubicBezTo>
                    <a:pt x="82" y="134"/>
                    <a:pt x="89" y="131"/>
                    <a:pt x="95" y="126"/>
                  </a:cubicBezTo>
                  <a:cubicBezTo>
                    <a:pt x="115" y="116"/>
                    <a:pt x="126" y="105"/>
                    <a:pt x="136" y="84"/>
                  </a:cubicBezTo>
                  <a:cubicBezTo>
                    <a:pt x="136" y="63"/>
                    <a:pt x="136" y="43"/>
                    <a:pt x="115" y="22"/>
                  </a:cubicBezTo>
                  <a:cubicBezTo>
                    <a:pt x="105" y="11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574272" y="2674216"/>
              <a:ext cx="13105" cy="12427"/>
            </a:xfrm>
            <a:custGeom>
              <a:rect b="b" l="l" r="r" t="t"/>
              <a:pathLst>
                <a:path extrusionOk="0" h="110" w="116">
                  <a:moveTo>
                    <a:pt x="43" y="0"/>
                  </a:moveTo>
                  <a:cubicBezTo>
                    <a:pt x="32" y="0"/>
                    <a:pt x="11" y="11"/>
                    <a:pt x="1" y="21"/>
                  </a:cubicBezTo>
                  <a:cubicBezTo>
                    <a:pt x="1" y="42"/>
                    <a:pt x="1" y="53"/>
                    <a:pt x="1" y="63"/>
                  </a:cubicBezTo>
                  <a:cubicBezTo>
                    <a:pt x="11" y="74"/>
                    <a:pt x="11" y="84"/>
                    <a:pt x="22" y="94"/>
                  </a:cubicBezTo>
                  <a:cubicBezTo>
                    <a:pt x="22" y="105"/>
                    <a:pt x="32" y="105"/>
                    <a:pt x="43" y="105"/>
                  </a:cubicBezTo>
                  <a:cubicBezTo>
                    <a:pt x="49" y="108"/>
                    <a:pt x="55" y="109"/>
                    <a:pt x="61" y="109"/>
                  </a:cubicBezTo>
                  <a:cubicBezTo>
                    <a:pt x="75" y="109"/>
                    <a:pt x="88" y="102"/>
                    <a:pt x="95" y="94"/>
                  </a:cubicBezTo>
                  <a:cubicBezTo>
                    <a:pt x="105" y="94"/>
                    <a:pt x="105" y="84"/>
                    <a:pt x="105" y="74"/>
                  </a:cubicBezTo>
                  <a:cubicBezTo>
                    <a:pt x="116" y="63"/>
                    <a:pt x="116" y="53"/>
                    <a:pt x="105" y="42"/>
                  </a:cubicBezTo>
                  <a:cubicBezTo>
                    <a:pt x="105" y="32"/>
                    <a:pt x="95" y="21"/>
                    <a:pt x="85" y="11"/>
                  </a:cubicBezTo>
                  <a:cubicBezTo>
                    <a:pt x="74" y="0"/>
                    <a:pt x="64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605000" y="2687207"/>
              <a:ext cx="16607" cy="16607"/>
            </a:xfrm>
            <a:custGeom>
              <a:rect b="b" l="l" r="r" t="t"/>
              <a:pathLst>
                <a:path extrusionOk="0" h="147" w="147">
                  <a:moveTo>
                    <a:pt x="74" y="0"/>
                  </a:moveTo>
                  <a:cubicBezTo>
                    <a:pt x="53" y="0"/>
                    <a:pt x="32" y="11"/>
                    <a:pt x="11" y="32"/>
                  </a:cubicBezTo>
                  <a:cubicBezTo>
                    <a:pt x="1" y="53"/>
                    <a:pt x="1" y="84"/>
                    <a:pt x="11" y="105"/>
                  </a:cubicBezTo>
                  <a:cubicBezTo>
                    <a:pt x="21" y="115"/>
                    <a:pt x="21" y="126"/>
                    <a:pt x="32" y="136"/>
                  </a:cubicBezTo>
                  <a:cubicBezTo>
                    <a:pt x="42" y="136"/>
                    <a:pt x="63" y="136"/>
                    <a:pt x="74" y="147"/>
                  </a:cubicBezTo>
                  <a:cubicBezTo>
                    <a:pt x="95" y="147"/>
                    <a:pt x="115" y="136"/>
                    <a:pt x="136" y="115"/>
                  </a:cubicBezTo>
                  <a:cubicBezTo>
                    <a:pt x="147" y="94"/>
                    <a:pt x="147" y="63"/>
                    <a:pt x="136" y="42"/>
                  </a:cubicBezTo>
                  <a:cubicBezTo>
                    <a:pt x="126" y="32"/>
                    <a:pt x="115" y="21"/>
                    <a:pt x="105" y="11"/>
                  </a:cubicBezTo>
                  <a:cubicBezTo>
                    <a:pt x="95" y="11"/>
                    <a:pt x="84" y="11"/>
                    <a:pt x="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6634486" y="2696019"/>
              <a:ext cx="15477" cy="11975"/>
            </a:xfrm>
            <a:custGeom>
              <a:rect b="b" l="l" r="r" t="t"/>
              <a:pathLst>
                <a:path extrusionOk="0" h="106" w="137">
                  <a:moveTo>
                    <a:pt x="74" y="0"/>
                  </a:moveTo>
                  <a:cubicBezTo>
                    <a:pt x="38" y="0"/>
                    <a:pt x="1" y="25"/>
                    <a:pt x="1" y="69"/>
                  </a:cubicBezTo>
                  <a:cubicBezTo>
                    <a:pt x="13" y="94"/>
                    <a:pt x="38" y="106"/>
                    <a:pt x="63" y="106"/>
                  </a:cubicBezTo>
                  <a:cubicBezTo>
                    <a:pt x="100" y="106"/>
                    <a:pt x="137" y="81"/>
                    <a:pt x="137" y="37"/>
                  </a:cubicBezTo>
                  <a:cubicBezTo>
                    <a:pt x="124" y="12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634486" y="2658852"/>
              <a:ext cx="15025" cy="12540"/>
            </a:xfrm>
            <a:custGeom>
              <a:rect b="b" l="l" r="r" t="t"/>
              <a:pathLst>
                <a:path extrusionOk="0" h="111" w="133">
                  <a:moveTo>
                    <a:pt x="73" y="1"/>
                  </a:moveTo>
                  <a:cubicBezTo>
                    <a:pt x="39" y="1"/>
                    <a:pt x="1" y="30"/>
                    <a:pt x="1" y="74"/>
                  </a:cubicBezTo>
                  <a:cubicBezTo>
                    <a:pt x="13" y="99"/>
                    <a:pt x="38" y="111"/>
                    <a:pt x="62" y="111"/>
                  </a:cubicBezTo>
                  <a:cubicBezTo>
                    <a:pt x="98" y="111"/>
                    <a:pt x="132" y="86"/>
                    <a:pt x="126" y="42"/>
                  </a:cubicBezTo>
                  <a:cubicBezTo>
                    <a:pt x="118" y="13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 txBox="1"/>
          <p:nvPr>
            <p:ph type="title"/>
          </p:nvPr>
        </p:nvSpPr>
        <p:spPr>
          <a:xfrm>
            <a:off x="714300" y="20032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World Vaccination Map</a:t>
            </a:r>
            <a:endParaRPr sz="3500"/>
          </a:p>
        </p:txBody>
      </p:sp>
      <p:pic>
        <p:nvPicPr>
          <p:cNvPr id="678" name="Google Shape;6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25" y="918550"/>
            <a:ext cx="8259102" cy="372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>
            <p:ph type="title"/>
          </p:nvPr>
        </p:nvSpPr>
        <p:spPr>
          <a:xfrm>
            <a:off x="714300" y="20032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U.S.</a:t>
            </a:r>
            <a:r>
              <a:rPr lang="en" sz="3500"/>
              <a:t> Vaccination Map</a:t>
            </a:r>
            <a:endParaRPr sz="3500"/>
          </a:p>
        </p:txBody>
      </p:sp>
      <p:pic>
        <p:nvPicPr>
          <p:cNvPr id="684" name="Google Shape;6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75" y="912050"/>
            <a:ext cx="8239975" cy="377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"/>
          <p:cNvSpPr txBox="1"/>
          <p:nvPr>
            <p:ph type="title"/>
          </p:nvPr>
        </p:nvSpPr>
        <p:spPr>
          <a:xfrm>
            <a:off x="714300" y="20032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U.S.- Total Vaccinations by State</a:t>
            </a:r>
            <a:endParaRPr sz="3500"/>
          </a:p>
        </p:txBody>
      </p:sp>
      <p:pic>
        <p:nvPicPr>
          <p:cNvPr id="690" name="Google Shape;6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5" y="921850"/>
            <a:ext cx="8471474" cy="29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1"/>
          <p:cNvSpPr txBox="1"/>
          <p:nvPr>
            <p:ph type="title"/>
          </p:nvPr>
        </p:nvSpPr>
        <p:spPr>
          <a:xfrm>
            <a:off x="714300" y="20032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U.S.- Fully Vaccinated by State</a:t>
            </a:r>
            <a:endParaRPr sz="3500"/>
          </a:p>
        </p:txBody>
      </p:sp>
      <p:pic>
        <p:nvPicPr>
          <p:cNvPr id="696" name="Google Shape;6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917475"/>
            <a:ext cx="8686825" cy="30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 txBox="1"/>
          <p:nvPr>
            <p:ph type="title"/>
          </p:nvPr>
        </p:nvSpPr>
        <p:spPr>
          <a:xfrm>
            <a:off x="3953400" y="3094200"/>
            <a:ext cx="447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702" name="Google Shape;702;p42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03" name="Google Shape;703;p42"/>
          <p:cNvGrpSpPr/>
          <p:nvPr/>
        </p:nvGrpSpPr>
        <p:grpSpPr>
          <a:xfrm>
            <a:off x="652159" y="1015552"/>
            <a:ext cx="3521409" cy="3532827"/>
            <a:chOff x="456525" y="1504950"/>
            <a:chExt cx="3155667" cy="3112348"/>
          </a:xfrm>
        </p:grpSpPr>
        <p:sp>
          <p:nvSpPr>
            <p:cNvPr id="704" name="Google Shape;704;p42"/>
            <p:cNvSpPr/>
            <p:nvPr/>
          </p:nvSpPr>
          <p:spPr>
            <a:xfrm>
              <a:off x="3527756" y="2988688"/>
              <a:ext cx="77563" cy="41127"/>
            </a:xfrm>
            <a:custGeom>
              <a:rect b="b" l="l" r="r" t="t"/>
              <a:pathLst>
                <a:path extrusionOk="0" h="377" w="711">
                  <a:moveTo>
                    <a:pt x="711" y="324"/>
                  </a:moveTo>
                  <a:lnTo>
                    <a:pt x="690" y="376"/>
                  </a:lnTo>
                  <a:lnTo>
                    <a:pt x="1" y="18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3520883" y="2979525"/>
              <a:ext cx="22909" cy="38836"/>
            </a:xfrm>
            <a:custGeom>
              <a:rect b="b" l="l" r="r" t="t"/>
              <a:pathLst>
                <a:path extrusionOk="0" h="356" w="210">
                  <a:moveTo>
                    <a:pt x="168" y="210"/>
                  </a:moveTo>
                  <a:cubicBezTo>
                    <a:pt x="137" y="293"/>
                    <a:pt x="74" y="356"/>
                    <a:pt x="43" y="345"/>
                  </a:cubicBezTo>
                  <a:cubicBezTo>
                    <a:pt x="1" y="335"/>
                    <a:pt x="1" y="241"/>
                    <a:pt x="43" y="157"/>
                  </a:cubicBezTo>
                  <a:cubicBezTo>
                    <a:pt x="84" y="63"/>
                    <a:pt x="137" y="1"/>
                    <a:pt x="168" y="11"/>
                  </a:cubicBezTo>
                  <a:cubicBezTo>
                    <a:pt x="210" y="22"/>
                    <a:pt x="199" y="116"/>
                    <a:pt x="168" y="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3597247" y="3014870"/>
              <a:ext cx="13854" cy="24000"/>
            </a:xfrm>
            <a:custGeom>
              <a:rect b="b" l="l" r="r" t="t"/>
              <a:pathLst>
                <a:path extrusionOk="0" h="220" w="127">
                  <a:moveTo>
                    <a:pt x="105" y="126"/>
                  </a:moveTo>
                  <a:cubicBezTo>
                    <a:pt x="84" y="178"/>
                    <a:pt x="53" y="220"/>
                    <a:pt x="32" y="209"/>
                  </a:cubicBezTo>
                  <a:cubicBezTo>
                    <a:pt x="1" y="199"/>
                    <a:pt x="1" y="147"/>
                    <a:pt x="32" y="95"/>
                  </a:cubicBezTo>
                  <a:cubicBezTo>
                    <a:pt x="53" y="42"/>
                    <a:pt x="84" y="1"/>
                    <a:pt x="105" y="11"/>
                  </a:cubicBezTo>
                  <a:cubicBezTo>
                    <a:pt x="126" y="21"/>
                    <a:pt x="126" y="74"/>
                    <a:pt x="105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3549465" y="2824507"/>
              <a:ext cx="20618" cy="19527"/>
            </a:xfrm>
            <a:custGeom>
              <a:rect b="b" l="l" r="r" t="t"/>
              <a:pathLst>
                <a:path extrusionOk="0" h="179" w="189">
                  <a:moveTo>
                    <a:pt x="125" y="53"/>
                  </a:moveTo>
                  <a:cubicBezTo>
                    <a:pt x="167" y="95"/>
                    <a:pt x="188" y="147"/>
                    <a:pt x="178" y="158"/>
                  </a:cubicBezTo>
                  <a:cubicBezTo>
                    <a:pt x="157" y="179"/>
                    <a:pt x="105" y="158"/>
                    <a:pt x="63" y="116"/>
                  </a:cubicBezTo>
                  <a:cubicBezTo>
                    <a:pt x="21" y="74"/>
                    <a:pt x="0" y="32"/>
                    <a:pt x="21" y="11"/>
                  </a:cubicBezTo>
                  <a:cubicBezTo>
                    <a:pt x="31" y="1"/>
                    <a:pt x="84" y="11"/>
                    <a:pt x="125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3527756" y="2898689"/>
              <a:ext cx="78763" cy="39927"/>
            </a:xfrm>
            <a:custGeom>
              <a:rect b="b" l="l" r="r" t="t"/>
              <a:pathLst>
                <a:path extrusionOk="0" h="366" w="722">
                  <a:moveTo>
                    <a:pt x="700" y="0"/>
                  </a:moveTo>
                  <a:lnTo>
                    <a:pt x="721" y="52"/>
                  </a:lnTo>
                  <a:lnTo>
                    <a:pt x="74" y="366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3522083" y="2908943"/>
              <a:ext cx="21709" cy="39927"/>
            </a:xfrm>
            <a:custGeom>
              <a:rect b="b" l="l" r="r" t="t"/>
              <a:pathLst>
                <a:path extrusionOk="0" h="366" w="199">
                  <a:moveTo>
                    <a:pt x="157" y="157"/>
                  </a:moveTo>
                  <a:cubicBezTo>
                    <a:pt x="199" y="251"/>
                    <a:pt x="188" y="334"/>
                    <a:pt x="157" y="355"/>
                  </a:cubicBezTo>
                  <a:cubicBezTo>
                    <a:pt x="126" y="366"/>
                    <a:pt x="63" y="303"/>
                    <a:pt x="32" y="209"/>
                  </a:cubicBezTo>
                  <a:cubicBezTo>
                    <a:pt x="0" y="115"/>
                    <a:pt x="0" y="31"/>
                    <a:pt x="32" y="21"/>
                  </a:cubicBezTo>
                  <a:cubicBezTo>
                    <a:pt x="63" y="0"/>
                    <a:pt x="126" y="63"/>
                    <a:pt x="157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3598447" y="2889525"/>
              <a:ext cx="13745" cy="24000"/>
            </a:xfrm>
            <a:custGeom>
              <a:rect b="b" l="l" r="r" t="t"/>
              <a:pathLst>
                <a:path extrusionOk="0" h="220" w="126">
                  <a:moveTo>
                    <a:pt x="105" y="94"/>
                  </a:moveTo>
                  <a:cubicBezTo>
                    <a:pt x="126" y="157"/>
                    <a:pt x="126" y="199"/>
                    <a:pt x="105" y="209"/>
                  </a:cubicBezTo>
                  <a:cubicBezTo>
                    <a:pt x="84" y="220"/>
                    <a:pt x="42" y="178"/>
                    <a:pt x="21" y="126"/>
                  </a:cubicBezTo>
                  <a:cubicBezTo>
                    <a:pt x="0" y="74"/>
                    <a:pt x="0" y="21"/>
                    <a:pt x="21" y="11"/>
                  </a:cubicBezTo>
                  <a:cubicBezTo>
                    <a:pt x="42" y="0"/>
                    <a:pt x="84" y="42"/>
                    <a:pt x="105" y="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534629" y="2872398"/>
              <a:ext cx="18327" cy="21818"/>
            </a:xfrm>
            <a:custGeom>
              <a:rect b="b" l="l" r="r" t="t"/>
              <a:pathLst>
                <a:path extrusionOk="0" h="200" w="168">
                  <a:moveTo>
                    <a:pt x="126" y="74"/>
                  </a:moveTo>
                  <a:cubicBezTo>
                    <a:pt x="157" y="126"/>
                    <a:pt x="167" y="178"/>
                    <a:pt x="146" y="189"/>
                  </a:cubicBezTo>
                  <a:cubicBezTo>
                    <a:pt x="136" y="199"/>
                    <a:pt x="84" y="178"/>
                    <a:pt x="52" y="126"/>
                  </a:cubicBezTo>
                  <a:cubicBezTo>
                    <a:pt x="11" y="84"/>
                    <a:pt x="0" y="32"/>
                    <a:pt x="21" y="22"/>
                  </a:cubicBezTo>
                  <a:cubicBezTo>
                    <a:pt x="42" y="1"/>
                    <a:pt x="84" y="32"/>
                    <a:pt x="126" y="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3538010" y="3024034"/>
              <a:ext cx="17236" cy="22909"/>
            </a:xfrm>
            <a:custGeom>
              <a:rect b="b" l="l" r="r" t="t"/>
              <a:pathLst>
                <a:path extrusionOk="0" h="210" w="158">
                  <a:moveTo>
                    <a:pt x="115" y="125"/>
                  </a:moveTo>
                  <a:cubicBezTo>
                    <a:pt x="84" y="178"/>
                    <a:pt x="32" y="209"/>
                    <a:pt x="21" y="188"/>
                  </a:cubicBezTo>
                  <a:cubicBezTo>
                    <a:pt x="1" y="178"/>
                    <a:pt x="11" y="125"/>
                    <a:pt x="42" y="73"/>
                  </a:cubicBezTo>
                  <a:cubicBezTo>
                    <a:pt x="74" y="21"/>
                    <a:pt x="115" y="0"/>
                    <a:pt x="136" y="11"/>
                  </a:cubicBezTo>
                  <a:cubicBezTo>
                    <a:pt x="157" y="21"/>
                    <a:pt x="147" y="73"/>
                    <a:pt x="115" y="125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775">
              <a:solidFill>
                <a:srgbClr val="C0F7FA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3519792" y="2956725"/>
              <a:ext cx="22909" cy="29782"/>
            </a:xfrm>
            <a:custGeom>
              <a:rect b="b" l="l" r="r" t="t"/>
              <a:pathLst>
                <a:path extrusionOk="0" h="273" w="210">
                  <a:moveTo>
                    <a:pt x="11" y="157"/>
                  </a:moveTo>
                  <a:cubicBezTo>
                    <a:pt x="0" y="95"/>
                    <a:pt x="32" y="32"/>
                    <a:pt x="94" y="11"/>
                  </a:cubicBezTo>
                  <a:cubicBezTo>
                    <a:pt x="147" y="1"/>
                    <a:pt x="188" y="53"/>
                    <a:pt x="199" y="126"/>
                  </a:cubicBezTo>
                  <a:cubicBezTo>
                    <a:pt x="209" y="189"/>
                    <a:pt x="168" y="251"/>
                    <a:pt x="105" y="272"/>
                  </a:cubicBezTo>
                  <a:cubicBezTo>
                    <a:pt x="63" y="272"/>
                    <a:pt x="11" y="220"/>
                    <a:pt x="11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1279287" y="4438282"/>
              <a:ext cx="1920311" cy="179017"/>
            </a:xfrm>
            <a:custGeom>
              <a:rect b="b" l="l" r="r" t="t"/>
              <a:pathLst>
                <a:path extrusionOk="0" h="1641" w="17603">
                  <a:moveTo>
                    <a:pt x="8807" y="1640"/>
                  </a:moveTo>
                  <a:cubicBezTo>
                    <a:pt x="13654" y="1640"/>
                    <a:pt x="17603" y="1274"/>
                    <a:pt x="17603" y="815"/>
                  </a:cubicBezTo>
                  <a:cubicBezTo>
                    <a:pt x="17603" y="366"/>
                    <a:pt x="13654" y="0"/>
                    <a:pt x="8807" y="0"/>
                  </a:cubicBezTo>
                  <a:cubicBezTo>
                    <a:pt x="3950" y="0"/>
                    <a:pt x="1" y="366"/>
                    <a:pt x="1" y="815"/>
                  </a:cubicBezTo>
                  <a:cubicBezTo>
                    <a:pt x="1" y="1274"/>
                    <a:pt x="3960" y="1640"/>
                    <a:pt x="8807" y="16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935686" y="3100397"/>
              <a:ext cx="317016" cy="169853"/>
            </a:xfrm>
            <a:custGeom>
              <a:rect b="b" l="l" r="r" t="t"/>
              <a:pathLst>
                <a:path extrusionOk="0" h="1557" w="2906">
                  <a:moveTo>
                    <a:pt x="2790" y="1557"/>
                  </a:moveTo>
                  <a:cubicBezTo>
                    <a:pt x="2216" y="1463"/>
                    <a:pt x="1119" y="1327"/>
                    <a:pt x="388" y="825"/>
                  </a:cubicBezTo>
                  <a:cubicBezTo>
                    <a:pt x="1" y="564"/>
                    <a:pt x="492" y="0"/>
                    <a:pt x="878" y="198"/>
                  </a:cubicBezTo>
                  <a:cubicBezTo>
                    <a:pt x="1756" y="637"/>
                    <a:pt x="2487" y="961"/>
                    <a:pt x="2905" y="1222"/>
                  </a:cubicBezTo>
                  <a:close/>
                </a:path>
              </a:pathLst>
            </a:custGeom>
            <a:solidFill>
              <a:srgbClr val="FF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516341" y="2388146"/>
              <a:ext cx="435487" cy="708867"/>
            </a:xfrm>
            <a:custGeom>
              <a:rect b="b" l="l" r="r" t="t"/>
              <a:pathLst>
                <a:path extrusionOk="0" h="6498" w="3992">
                  <a:moveTo>
                    <a:pt x="3741" y="3541"/>
                  </a:moveTo>
                  <a:cubicBezTo>
                    <a:pt x="3479" y="4920"/>
                    <a:pt x="2717" y="6498"/>
                    <a:pt x="1787" y="6498"/>
                  </a:cubicBezTo>
                  <a:cubicBezTo>
                    <a:pt x="857" y="6498"/>
                    <a:pt x="1" y="5223"/>
                    <a:pt x="95" y="3583"/>
                  </a:cubicBezTo>
                  <a:cubicBezTo>
                    <a:pt x="178" y="2225"/>
                    <a:pt x="732" y="721"/>
                    <a:pt x="1609" y="690"/>
                  </a:cubicBezTo>
                  <a:cubicBezTo>
                    <a:pt x="3250" y="0"/>
                    <a:pt x="3991" y="2162"/>
                    <a:pt x="3741" y="35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781868" y="2820035"/>
              <a:ext cx="273598" cy="369270"/>
            </a:xfrm>
            <a:custGeom>
              <a:rect b="b" l="l" r="r" t="t"/>
              <a:pathLst>
                <a:path extrusionOk="0" h="3385" w="2508">
                  <a:moveTo>
                    <a:pt x="1463" y="669"/>
                  </a:moveTo>
                  <a:cubicBezTo>
                    <a:pt x="1683" y="1066"/>
                    <a:pt x="2278" y="2560"/>
                    <a:pt x="2508" y="3071"/>
                  </a:cubicBezTo>
                  <a:cubicBezTo>
                    <a:pt x="2268" y="3009"/>
                    <a:pt x="1881" y="3249"/>
                    <a:pt x="1787" y="3385"/>
                  </a:cubicBezTo>
                  <a:cubicBezTo>
                    <a:pt x="1547" y="3176"/>
                    <a:pt x="648" y="1463"/>
                    <a:pt x="523" y="1191"/>
                  </a:cubicBezTo>
                  <a:cubicBezTo>
                    <a:pt x="1" y="32"/>
                    <a:pt x="1098" y="0"/>
                    <a:pt x="1463" y="6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894668" y="2976143"/>
              <a:ext cx="51381" cy="139090"/>
            </a:xfrm>
            <a:custGeom>
              <a:rect b="b" l="l" r="r" t="t"/>
              <a:pathLst>
                <a:path extrusionOk="0" h="1275" w="471">
                  <a:moveTo>
                    <a:pt x="304" y="1275"/>
                  </a:moveTo>
                  <a:cubicBezTo>
                    <a:pt x="210" y="1108"/>
                    <a:pt x="116" y="930"/>
                    <a:pt x="22" y="763"/>
                  </a:cubicBezTo>
                  <a:cubicBezTo>
                    <a:pt x="1" y="460"/>
                    <a:pt x="32" y="147"/>
                    <a:pt x="168" y="0"/>
                  </a:cubicBezTo>
                  <a:cubicBezTo>
                    <a:pt x="471" y="366"/>
                    <a:pt x="471" y="888"/>
                    <a:pt x="304" y="12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1803577" y="4451918"/>
              <a:ext cx="255380" cy="96981"/>
            </a:xfrm>
            <a:custGeom>
              <a:rect b="b" l="l" r="r" t="t"/>
              <a:pathLst>
                <a:path extrusionOk="0" h="889" w="2341">
                  <a:moveTo>
                    <a:pt x="52" y="0"/>
                  </a:moveTo>
                  <a:cubicBezTo>
                    <a:pt x="11" y="387"/>
                    <a:pt x="0" y="679"/>
                    <a:pt x="73" y="888"/>
                  </a:cubicBezTo>
                  <a:lnTo>
                    <a:pt x="2340" y="888"/>
                  </a:lnTo>
                  <a:lnTo>
                    <a:pt x="2340" y="732"/>
                  </a:lnTo>
                  <a:cubicBezTo>
                    <a:pt x="2330" y="439"/>
                    <a:pt x="2058" y="230"/>
                    <a:pt x="1599" y="178"/>
                  </a:cubicBezTo>
                  <a:close/>
                </a:path>
              </a:pathLst>
            </a:custGeom>
            <a:solidFill>
              <a:srgbClr val="8A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1446851" y="3264469"/>
              <a:ext cx="531159" cy="735158"/>
            </a:xfrm>
            <a:custGeom>
              <a:rect b="b" l="l" r="r" t="t"/>
              <a:pathLst>
                <a:path extrusionOk="0" h="6739" w="4869">
                  <a:moveTo>
                    <a:pt x="4451" y="6540"/>
                  </a:moveTo>
                  <a:cubicBezTo>
                    <a:pt x="4127" y="6686"/>
                    <a:pt x="3427" y="6728"/>
                    <a:pt x="3114" y="6519"/>
                  </a:cubicBezTo>
                  <a:cubicBezTo>
                    <a:pt x="3176" y="5516"/>
                    <a:pt x="2915" y="4231"/>
                    <a:pt x="2884" y="2664"/>
                  </a:cubicBezTo>
                  <a:cubicBezTo>
                    <a:pt x="2831" y="3448"/>
                    <a:pt x="2685" y="5652"/>
                    <a:pt x="2560" y="6540"/>
                  </a:cubicBezTo>
                  <a:cubicBezTo>
                    <a:pt x="2173" y="6738"/>
                    <a:pt x="1432" y="6707"/>
                    <a:pt x="1233" y="6487"/>
                  </a:cubicBezTo>
                  <a:cubicBezTo>
                    <a:pt x="1296" y="5704"/>
                    <a:pt x="0" y="1808"/>
                    <a:pt x="1797" y="11"/>
                  </a:cubicBezTo>
                  <a:cubicBezTo>
                    <a:pt x="2727" y="11"/>
                    <a:pt x="3176" y="0"/>
                    <a:pt x="4106" y="0"/>
                  </a:cubicBezTo>
                  <a:cubicBezTo>
                    <a:pt x="4869" y="1766"/>
                    <a:pt x="4639" y="4607"/>
                    <a:pt x="4451" y="65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512959" y="2794944"/>
              <a:ext cx="444542" cy="640576"/>
            </a:xfrm>
            <a:custGeom>
              <a:rect b="b" l="l" r="r" t="t"/>
              <a:pathLst>
                <a:path extrusionOk="0" h="5872" w="4075">
                  <a:moveTo>
                    <a:pt x="3855" y="5338"/>
                  </a:moveTo>
                  <a:cubicBezTo>
                    <a:pt x="4074" y="5130"/>
                    <a:pt x="3542" y="4137"/>
                    <a:pt x="3479" y="3688"/>
                  </a:cubicBezTo>
                  <a:cubicBezTo>
                    <a:pt x="3448" y="3281"/>
                    <a:pt x="3489" y="2884"/>
                    <a:pt x="3615" y="2497"/>
                  </a:cubicBezTo>
                  <a:cubicBezTo>
                    <a:pt x="3740" y="2194"/>
                    <a:pt x="3730" y="1849"/>
                    <a:pt x="3583" y="1557"/>
                  </a:cubicBezTo>
                  <a:cubicBezTo>
                    <a:pt x="3469" y="1369"/>
                    <a:pt x="3594" y="1014"/>
                    <a:pt x="3542" y="523"/>
                  </a:cubicBezTo>
                  <a:cubicBezTo>
                    <a:pt x="3207" y="241"/>
                    <a:pt x="1191" y="0"/>
                    <a:pt x="418" y="575"/>
                  </a:cubicBezTo>
                  <a:cubicBezTo>
                    <a:pt x="105" y="805"/>
                    <a:pt x="0" y="1306"/>
                    <a:pt x="178" y="1933"/>
                  </a:cubicBezTo>
                  <a:cubicBezTo>
                    <a:pt x="345" y="2528"/>
                    <a:pt x="721" y="3312"/>
                    <a:pt x="773" y="3907"/>
                  </a:cubicBezTo>
                  <a:cubicBezTo>
                    <a:pt x="805" y="4263"/>
                    <a:pt x="209" y="5318"/>
                    <a:pt x="450" y="5453"/>
                  </a:cubicBezTo>
                  <a:cubicBezTo>
                    <a:pt x="1108" y="5809"/>
                    <a:pt x="3301" y="5871"/>
                    <a:pt x="3855" y="5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615505" y="2810871"/>
              <a:ext cx="254289" cy="123163"/>
            </a:xfrm>
            <a:custGeom>
              <a:rect b="b" l="l" r="r" t="t"/>
              <a:pathLst>
                <a:path extrusionOk="0" h="1129" w="2331">
                  <a:moveTo>
                    <a:pt x="2236" y="230"/>
                  </a:moveTo>
                  <a:cubicBezTo>
                    <a:pt x="1693" y="74"/>
                    <a:pt x="700" y="1"/>
                    <a:pt x="1" y="199"/>
                  </a:cubicBezTo>
                  <a:cubicBezTo>
                    <a:pt x="680" y="962"/>
                    <a:pt x="2330" y="1129"/>
                    <a:pt x="2236" y="230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820595" y="2826798"/>
              <a:ext cx="160799" cy="590504"/>
            </a:xfrm>
            <a:custGeom>
              <a:rect b="b" l="l" r="r" t="t"/>
              <a:pathLst>
                <a:path extrusionOk="0" h="5413" w="1474">
                  <a:moveTo>
                    <a:pt x="1244" y="5214"/>
                  </a:moveTo>
                  <a:cubicBezTo>
                    <a:pt x="1474" y="5005"/>
                    <a:pt x="983" y="3981"/>
                    <a:pt x="920" y="3532"/>
                  </a:cubicBezTo>
                  <a:cubicBezTo>
                    <a:pt x="816" y="2790"/>
                    <a:pt x="1150" y="2424"/>
                    <a:pt x="805" y="1213"/>
                  </a:cubicBezTo>
                  <a:cubicBezTo>
                    <a:pt x="743" y="993"/>
                    <a:pt x="774" y="722"/>
                    <a:pt x="711" y="231"/>
                  </a:cubicBezTo>
                  <a:cubicBezTo>
                    <a:pt x="607" y="147"/>
                    <a:pt x="346" y="64"/>
                    <a:pt x="1" y="1"/>
                  </a:cubicBezTo>
                  <a:lnTo>
                    <a:pt x="1" y="1"/>
                  </a:lnTo>
                  <a:cubicBezTo>
                    <a:pt x="565" y="837"/>
                    <a:pt x="534" y="2686"/>
                    <a:pt x="544" y="3323"/>
                  </a:cubicBezTo>
                  <a:cubicBezTo>
                    <a:pt x="565" y="4033"/>
                    <a:pt x="680" y="4733"/>
                    <a:pt x="889" y="5412"/>
                  </a:cubicBezTo>
                  <a:cubicBezTo>
                    <a:pt x="1014" y="5349"/>
                    <a:pt x="1129" y="5287"/>
                    <a:pt x="1244" y="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1493541" y="2820035"/>
              <a:ext cx="205307" cy="645049"/>
            </a:xfrm>
            <a:custGeom>
              <a:rect b="b" l="l" r="r" t="t"/>
              <a:pathLst>
                <a:path extrusionOk="0" h="5913" w="1882">
                  <a:moveTo>
                    <a:pt x="1860" y="0"/>
                  </a:moveTo>
                  <a:cubicBezTo>
                    <a:pt x="1244" y="0"/>
                    <a:pt x="816" y="178"/>
                    <a:pt x="596" y="345"/>
                  </a:cubicBezTo>
                  <a:cubicBezTo>
                    <a:pt x="283" y="575"/>
                    <a:pt x="178" y="1087"/>
                    <a:pt x="346" y="1703"/>
                  </a:cubicBezTo>
                  <a:cubicBezTo>
                    <a:pt x="523" y="2330"/>
                    <a:pt x="638" y="2957"/>
                    <a:pt x="701" y="3604"/>
                  </a:cubicBezTo>
                  <a:cubicBezTo>
                    <a:pt x="722" y="3959"/>
                    <a:pt x="1" y="5307"/>
                    <a:pt x="252" y="5443"/>
                  </a:cubicBezTo>
                  <a:cubicBezTo>
                    <a:pt x="481" y="5568"/>
                    <a:pt x="1275" y="5871"/>
                    <a:pt x="1735" y="5913"/>
                  </a:cubicBezTo>
                  <a:cubicBezTo>
                    <a:pt x="1881" y="5234"/>
                    <a:pt x="1516" y="1452"/>
                    <a:pt x="1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430923" y="2776726"/>
              <a:ext cx="207489" cy="504869"/>
            </a:xfrm>
            <a:custGeom>
              <a:rect b="b" l="l" r="r" t="t"/>
              <a:pathLst>
                <a:path extrusionOk="0" h="4628" w="1902">
                  <a:moveTo>
                    <a:pt x="1599" y="2288"/>
                  </a:moveTo>
                  <a:cubicBezTo>
                    <a:pt x="1400" y="2758"/>
                    <a:pt x="1149" y="3406"/>
                    <a:pt x="878" y="3980"/>
                  </a:cubicBezTo>
                  <a:cubicBezTo>
                    <a:pt x="575" y="4628"/>
                    <a:pt x="0" y="4398"/>
                    <a:pt x="32" y="3855"/>
                  </a:cubicBezTo>
                  <a:cubicBezTo>
                    <a:pt x="73" y="3186"/>
                    <a:pt x="669" y="1358"/>
                    <a:pt x="836" y="1076"/>
                  </a:cubicBezTo>
                  <a:cubicBezTo>
                    <a:pt x="1505" y="0"/>
                    <a:pt x="1901" y="1588"/>
                    <a:pt x="1599" y="2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419469" y="3141415"/>
              <a:ext cx="155126" cy="365888"/>
            </a:xfrm>
            <a:custGeom>
              <a:rect b="b" l="l" r="r" t="t"/>
              <a:pathLst>
                <a:path extrusionOk="0" h="3354" w="1422">
                  <a:moveTo>
                    <a:pt x="659" y="3353"/>
                  </a:moveTo>
                  <a:cubicBezTo>
                    <a:pt x="32" y="2998"/>
                    <a:pt x="1" y="1306"/>
                    <a:pt x="168" y="449"/>
                  </a:cubicBezTo>
                  <a:cubicBezTo>
                    <a:pt x="251" y="0"/>
                    <a:pt x="931" y="334"/>
                    <a:pt x="951" y="763"/>
                  </a:cubicBezTo>
                  <a:cubicBezTo>
                    <a:pt x="983" y="1745"/>
                    <a:pt x="1421" y="2695"/>
                    <a:pt x="1025" y="3176"/>
                  </a:cubicBezTo>
                  <a:close/>
                </a:path>
              </a:pathLst>
            </a:custGeom>
            <a:solidFill>
              <a:srgbClr val="FF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2434885" y="4439372"/>
              <a:ext cx="282761" cy="109526"/>
            </a:xfrm>
            <a:custGeom>
              <a:rect b="b" l="l" r="r" t="t"/>
              <a:pathLst>
                <a:path extrusionOk="0" h="1004" w="2592">
                  <a:moveTo>
                    <a:pt x="2591" y="1003"/>
                  </a:moveTo>
                  <a:lnTo>
                    <a:pt x="0" y="1003"/>
                  </a:lnTo>
                  <a:lnTo>
                    <a:pt x="0" y="847"/>
                  </a:lnTo>
                  <a:cubicBezTo>
                    <a:pt x="0" y="554"/>
                    <a:pt x="241" y="356"/>
                    <a:pt x="523" y="314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2765321" y="3292942"/>
              <a:ext cx="288434" cy="785230"/>
            </a:xfrm>
            <a:custGeom>
              <a:rect b="b" l="l" r="r" t="t"/>
              <a:pathLst>
                <a:path extrusionOk="0" h="7198" w="2644">
                  <a:moveTo>
                    <a:pt x="179" y="659"/>
                  </a:moveTo>
                  <a:cubicBezTo>
                    <a:pt x="1" y="1839"/>
                    <a:pt x="659" y="5150"/>
                    <a:pt x="764" y="6477"/>
                  </a:cubicBezTo>
                  <a:cubicBezTo>
                    <a:pt x="816" y="7083"/>
                    <a:pt x="2080" y="7198"/>
                    <a:pt x="2017" y="6456"/>
                  </a:cubicBezTo>
                  <a:cubicBezTo>
                    <a:pt x="1798" y="3719"/>
                    <a:pt x="2644" y="1881"/>
                    <a:pt x="1850" y="0"/>
                  </a:cubicBezTo>
                  <a:cubicBezTo>
                    <a:pt x="1338" y="0"/>
                    <a:pt x="680" y="659"/>
                    <a:pt x="179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2577358" y="3363632"/>
              <a:ext cx="230289" cy="710067"/>
            </a:xfrm>
            <a:custGeom>
              <a:rect b="b" l="l" r="r" t="t"/>
              <a:pathLst>
                <a:path extrusionOk="0" h="6509" w="2111">
                  <a:moveTo>
                    <a:pt x="2079" y="136"/>
                  </a:moveTo>
                  <a:cubicBezTo>
                    <a:pt x="2110" y="846"/>
                    <a:pt x="2027" y="1557"/>
                    <a:pt x="1818" y="2246"/>
                  </a:cubicBezTo>
                  <a:lnTo>
                    <a:pt x="1306" y="5871"/>
                  </a:lnTo>
                  <a:cubicBezTo>
                    <a:pt x="1223" y="6466"/>
                    <a:pt x="136" y="6508"/>
                    <a:pt x="94" y="5777"/>
                  </a:cubicBezTo>
                  <a:cubicBezTo>
                    <a:pt x="0" y="3855"/>
                    <a:pt x="188" y="1922"/>
                    <a:pt x="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2583030" y="3861630"/>
              <a:ext cx="171053" cy="650831"/>
            </a:xfrm>
            <a:custGeom>
              <a:rect b="b" l="l" r="r" t="t"/>
              <a:pathLst>
                <a:path extrusionOk="0" h="5966" w="1568">
                  <a:moveTo>
                    <a:pt x="241" y="5443"/>
                  </a:moveTo>
                  <a:cubicBezTo>
                    <a:pt x="700" y="5338"/>
                    <a:pt x="1129" y="5965"/>
                    <a:pt x="1442" y="5725"/>
                  </a:cubicBezTo>
                  <a:cubicBezTo>
                    <a:pt x="1567" y="2977"/>
                    <a:pt x="1348" y="2371"/>
                    <a:pt x="1265" y="899"/>
                  </a:cubicBezTo>
                  <a:cubicBezTo>
                    <a:pt x="1212" y="0"/>
                    <a:pt x="1" y="209"/>
                    <a:pt x="32" y="1181"/>
                  </a:cubicBezTo>
                  <a:cubicBezTo>
                    <a:pt x="105" y="3113"/>
                    <a:pt x="178" y="4743"/>
                    <a:pt x="241" y="544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2503285" y="2791562"/>
              <a:ext cx="255380" cy="509450"/>
            </a:xfrm>
            <a:custGeom>
              <a:rect b="b" l="l" r="r" t="t"/>
              <a:pathLst>
                <a:path extrusionOk="0" h="4670" w="2341">
                  <a:moveTo>
                    <a:pt x="606" y="888"/>
                  </a:moveTo>
                  <a:cubicBezTo>
                    <a:pt x="355" y="1807"/>
                    <a:pt x="209" y="3270"/>
                    <a:pt x="0" y="4074"/>
                  </a:cubicBezTo>
                  <a:cubicBezTo>
                    <a:pt x="0" y="4670"/>
                    <a:pt x="596" y="4638"/>
                    <a:pt x="878" y="4199"/>
                  </a:cubicBezTo>
                  <a:cubicBezTo>
                    <a:pt x="1369" y="3447"/>
                    <a:pt x="2006" y="1776"/>
                    <a:pt x="2152" y="982"/>
                  </a:cubicBezTo>
                  <a:cubicBezTo>
                    <a:pt x="2340" y="31"/>
                    <a:pt x="836" y="0"/>
                    <a:pt x="606" y="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584121" y="2937416"/>
              <a:ext cx="215562" cy="344179"/>
            </a:xfrm>
            <a:custGeom>
              <a:rect b="b" l="l" r="r" t="t"/>
              <a:pathLst>
                <a:path extrusionOk="0" h="3155" w="1976">
                  <a:moveTo>
                    <a:pt x="262" y="0"/>
                  </a:moveTo>
                  <a:cubicBezTo>
                    <a:pt x="1" y="867"/>
                    <a:pt x="158" y="1755"/>
                    <a:pt x="179" y="1975"/>
                  </a:cubicBezTo>
                  <a:cubicBezTo>
                    <a:pt x="210" y="2204"/>
                    <a:pt x="95" y="2445"/>
                    <a:pt x="179" y="2800"/>
                  </a:cubicBezTo>
                  <a:cubicBezTo>
                    <a:pt x="273" y="3155"/>
                    <a:pt x="1975" y="731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545394" y="2767562"/>
              <a:ext cx="539123" cy="681594"/>
            </a:xfrm>
            <a:custGeom>
              <a:rect b="b" l="l" r="r" t="t"/>
              <a:pathLst>
                <a:path extrusionOk="0" h="6248" w="4942">
                  <a:moveTo>
                    <a:pt x="669" y="565"/>
                  </a:moveTo>
                  <a:cubicBezTo>
                    <a:pt x="575" y="1515"/>
                    <a:pt x="575" y="2476"/>
                    <a:pt x="669" y="3438"/>
                  </a:cubicBezTo>
                  <a:cubicBezTo>
                    <a:pt x="742" y="4106"/>
                    <a:pt x="1" y="4931"/>
                    <a:pt x="596" y="5997"/>
                  </a:cubicBezTo>
                  <a:cubicBezTo>
                    <a:pt x="1223" y="6248"/>
                    <a:pt x="3041" y="6237"/>
                    <a:pt x="4252" y="5840"/>
                  </a:cubicBezTo>
                  <a:cubicBezTo>
                    <a:pt x="4942" y="5422"/>
                    <a:pt x="4054" y="4242"/>
                    <a:pt x="4138" y="3344"/>
                  </a:cubicBezTo>
                  <a:cubicBezTo>
                    <a:pt x="4221" y="2456"/>
                    <a:pt x="4503" y="1756"/>
                    <a:pt x="4451" y="544"/>
                  </a:cubicBezTo>
                  <a:cubicBezTo>
                    <a:pt x="3626" y="1"/>
                    <a:pt x="1526" y="11"/>
                    <a:pt x="669" y="5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2691248" y="2817744"/>
              <a:ext cx="371670" cy="580141"/>
            </a:xfrm>
            <a:custGeom>
              <a:rect b="b" l="l" r="r" t="t"/>
              <a:pathLst>
                <a:path extrusionOk="0" h="5318" w="3407">
                  <a:moveTo>
                    <a:pt x="492" y="5318"/>
                  </a:moveTo>
                  <a:cubicBezTo>
                    <a:pt x="868" y="5234"/>
                    <a:pt x="2372" y="4858"/>
                    <a:pt x="3062" y="4586"/>
                  </a:cubicBezTo>
                  <a:cubicBezTo>
                    <a:pt x="3406" y="3552"/>
                    <a:pt x="3406" y="1724"/>
                    <a:pt x="3114" y="669"/>
                  </a:cubicBezTo>
                  <a:cubicBezTo>
                    <a:pt x="2926" y="0"/>
                    <a:pt x="2257" y="481"/>
                    <a:pt x="2247" y="1442"/>
                  </a:cubicBezTo>
                  <a:cubicBezTo>
                    <a:pt x="2236" y="2184"/>
                    <a:pt x="2216" y="2654"/>
                    <a:pt x="2424" y="3458"/>
                  </a:cubicBezTo>
                  <a:cubicBezTo>
                    <a:pt x="1735" y="3636"/>
                    <a:pt x="398" y="4137"/>
                    <a:pt x="1" y="4262"/>
                  </a:cubicBezTo>
                  <a:cubicBezTo>
                    <a:pt x="1" y="4534"/>
                    <a:pt x="273" y="5067"/>
                    <a:pt x="492" y="53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308340" y="3157342"/>
              <a:ext cx="323779" cy="224616"/>
            </a:xfrm>
            <a:custGeom>
              <a:rect b="b" l="l" r="r" t="t"/>
              <a:pathLst>
                <a:path extrusionOk="0" h="2059" w="2968">
                  <a:moveTo>
                    <a:pt x="523" y="2058"/>
                  </a:moveTo>
                  <a:cubicBezTo>
                    <a:pt x="1140" y="1839"/>
                    <a:pt x="2247" y="1296"/>
                    <a:pt x="2539" y="1014"/>
                  </a:cubicBezTo>
                  <a:cubicBezTo>
                    <a:pt x="2968" y="606"/>
                    <a:pt x="2362" y="0"/>
                    <a:pt x="1871" y="345"/>
                  </a:cubicBezTo>
                  <a:cubicBezTo>
                    <a:pt x="1484" y="617"/>
                    <a:pt x="555" y="909"/>
                    <a:pt x="1" y="1233"/>
                  </a:cubicBezTo>
                  <a:cubicBezTo>
                    <a:pt x="137" y="1536"/>
                    <a:pt x="304" y="1808"/>
                    <a:pt x="523" y="2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2847466" y="3861630"/>
              <a:ext cx="180108" cy="664467"/>
            </a:xfrm>
            <a:custGeom>
              <a:rect b="b" l="l" r="r" t="t"/>
              <a:pathLst>
                <a:path extrusionOk="0" h="6091" w="1651">
                  <a:moveTo>
                    <a:pt x="157" y="5881"/>
                  </a:moveTo>
                  <a:cubicBezTo>
                    <a:pt x="564" y="5923"/>
                    <a:pt x="1201" y="6090"/>
                    <a:pt x="1525" y="5861"/>
                  </a:cubicBezTo>
                  <a:cubicBezTo>
                    <a:pt x="1651" y="3124"/>
                    <a:pt x="1337" y="2371"/>
                    <a:pt x="1264" y="899"/>
                  </a:cubicBezTo>
                  <a:cubicBezTo>
                    <a:pt x="1212" y="0"/>
                    <a:pt x="0" y="209"/>
                    <a:pt x="31" y="1181"/>
                  </a:cubicBezTo>
                  <a:cubicBezTo>
                    <a:pt x="94" y="3113"/>
                    <a:pt x="94" y="5192"/>
                    <a:pt x="157" y="5881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2053068" y="3360141"/>
              <a:ext cx="285052" cy="315816"/>
            </a:xfrm>
            <a:custGeom>
              <a:rect b="b" l="l" r="r" t="t"/>
              <a:pathLst>
                <a:path extrusionOk="0" h="2895" w="2613">
                  <a:moveTo>
                    <a:pt x="2278" y="523"/>
                  </a:moveTo>
                  <a:cubicBezTo>
                    <a:pt x="2174" y="1139"/>
                    <a:pt x="2351" y="1986"/>
                    <a:pt x="2477" y="2393"/>
                  </a:cubicBezTo>
                  <a:cubicBezTo>
                    <a:pt x="2613" y="2790"/>
                    <a:pt x="1" y="2894"/>
                    <a:pt x="262" y="2414"/>
                  </a:cubicBezTo>
                  <a:cubicBezTo>
                    <a:pt x="523" y="1933"/>
                    <a:pt x="534" y="1087"/>
                    <a:pt x="367" y="544"/>
                  </a:cubicBezTo>
                  <a:cubicBezTo>
                    <a:pt x="199" y="1"/>
                    <a:pt x="2466" y="32"/>
                    <a:pt x="2278" y="523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2041722" y="3591522"/>
              <a:ext cx="315816" cy="663376"/>
            </a:xfrm>
            <a:custGeom>
              <a:rect b="b" l="l" r="r" t="t"/>
              <a:pathLst>
                <a:path extrusionOk="0" h="6081" w="2895">
                  <a:moveTo>
                    <a:pt x="460" y="0"/>
                  </a:moveTo>
                  <a:cubicBezTo>
                    <a:pt x="0" y="1191"/>
                    <a:pt x="74" y="3155"/>
                    <a:pt x="251" y="5171"/>
                  </a:cubicBezTo>
                  <a:cubicBezTo>
                    <a:pt x="335" y="6080"/>
                    <a:pt x="1108" y="5391"/>
                    <a:pt x="1202" y="4712"/>
                  </a:cubicBezTo>
                  <a:cubicBezTo>
                    <a:pt x="1338" y="3761"/>
                    <a:pt x="1526" y="3406"/>
                    <a:pt x="1588" y="2236"/>
                  </a:cubicBezTo>
                  <a:cubicBezTo>
                    <a:pt x="1599" y="3604"/>
                    <a:pt x="1630" y="4242"/>
                    <a:pt x="1672" y="5276"/>
                  </a:cubicBezTo>
                  <a:cubicBezTo>
                    <a:pt x="1703" y="5965"/>
                    <a:pt x="2581" y="5662"/>
                    <a:pt x="2664" y="4753"/>
                  </a:cubicBezTo>
                  <a:cubicBezTo>
                    <a:pt x="2842" y="2737"/>
                    <a:pt x="2894" y="700"/>
                    <a:pt x="2570" y="32"/>
                  </a:cubicBezTo>
                  <a:cubicBezTo>
                    <a:pt x="1870" y="178"/>
                    <a:pt x="1150" y="168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2017831" y="2843925"/>
              <a:ext cx="353343" cy="658795"/>
            </a:xfrm>
            <a:custGeom>
              <a:rect b="b" l="l" r="r" t="t"/>
              <a:pathLst>
                <a:path extrusionOk="0" h="6039" w="3239">
                  <a:moveTo>
                    <a:pt x="3019" y="3490"/>
                  </a:moveTo>
                  <a:cubicBezTo>
                    <a:pt x="2549" y="6039"/>
                    <a:pt x="230" y="4994"/>
                    <a:pt x="94" y="3396"/>
                  </a:cubicBezTo>
                  <a:cubicBezTo>
                    <a:pt x="0" y="2267"/>
                    <a:pt x="293" y="763"/>
                    <a:pt x="1087" y="565"/>
                  </a:cubicBezTo>
                  <a:cubicBezTo>
                    <a:pt x="2737" y="1"/>
                    <a:pt x="3238" y="2341"/>
                    <a:pt x="3019" y="34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2257067" y="3201742"/>
              <a:ext cx="216653" cy="316906"/>
            </a:xfrm>
            <a:custGeom>
              <a:rect b="b" l="l" r="r" t="t"/>
              <a:pathLst>
                <a:path extrusionOk="0" h="2905" w="1986">
                  <a:moveTo>
                    <a:pt x="314" y="1777"/>
                  </a:moveTo>
                  <a:cubicBezTo>
                    <a:pt x="575" y="2100"/>
                    <a:pt x="910" y="2299"/>
                    <a:pt x="1202" y="2581"/>
                  </a:cubicBezTo>
                  <a:cubicBezTo>
                    <a:pt x="1516" y="2905"/>
                    <a:pt x="1986" y="2842"/>
                    <a:pt x="1829" y="2372"/>
                  </a:cubicBezTo>
                  <a:cubicBezTo>
                    <a:pt x="1641" y="1777"/>
                    <a:pt x="920" y="690"/>
                    <a:pt x="586" y="356"/>
                  </a:cubicBezTo>
                  <a:cubicBezTo>
                    <a:pt x="210" y="1"/>
                    <a:pt x="1" y="1401"/>
                    <a:pt x="314" y="1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2375649" y="3341923"/>
              <a:ext cx="257671" cy="176726"/>
            </a:xfrm>
            <a:custGeom>
              <a:rect b="b" l="l" r="r" t="t"/>
              <a:pathLst>
                <a:path extrusionOk="0" h="1620" w="2362">
                  <a:moveTo>
                    <a:pt x="2361" y="418"/>
                  </a:moveTo>
                  <a:cubicBezTo>
                    <a:pt x="2246" y="721"/>
                    <a:pt x="1254" y="1233"/>
                    <a:pt x="742" y="1453"/>
                  </a:cubicBezTo>
                  <a:cubicBezTo>
                    <a:pt x="335" y="1620"/>
                    <a:pt x="0" y="1223"/>
                    <a:pt x="303" y="878"/>
                  </a:cubicBezTo>
                  <a:cubicBezTo>
                    <a:pt x="606" y="523"/>
                    <a:pt x="1473" y="251"/>
                    <a:pt x="1954" y="1"/>
                  </a:cubicBezTo>
                  <a:cubicBezTo>
                    <a:pt x="2121" y="63"/>
                    <a:pt x="2309" y="335"/>
                    <a:pt x="2361" y="4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2384703" y="3413705"/>
              <a:ext cx="51381" cy="76472"/>
            </a:xfrm>
            <a:custGeom>
              <a:rect b="b" l="l" r="r" t="t"/>
              <a:pathLst>
                <a:path extrusionOk="0" h="701" w="471">
                  <a:moveTo>
                    <a:pt x="210" y="701"/>
                  </a:moveTo>
                  <a:cubicBezTo>
                    <a:pt x="178" y="450"/>
                    <a:pt x="335" y="105"/>
                    <a:pt x="471" y="1"/>
                  </a:cubicBezTo>
                  <a:cubicBezTo>
                    <a:pt x="283" y="11"/>
                    <a:pt x="1" y="471"/>
                    <a:pt x="210" y="7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2030377" y="3181233"/>
              <a:ext cx="335124" cy="589304"/>
            </a:xfrm>
            <a:custGeom>
              <a:rect b="b" l="l" r="r" t="t"/>
              <a:pathLst>
                <a:path extrusionOk="0" h="5402" w="3072">
                  <a:moveTo>
                    <a:pt x="3050" y="5213"/>
                  </a:moveTo>
                  <a:cubicBezTo>
                    <a:pt x="3071" y="4399"/>
                    <a:pt x="2779" y="2623"/>
                    <a:pt x="2643" y="533"/>
                  </a:cubicBezTo>
                  <a:cubicBezTo>
                    <a:pt x="1797" y="1"/>
                    <a:pt x="512" y="262"/>
                    <a:pt x="104" y="701"/>
                  </a:cubicBezTo>
                  <a:cubicBezTo>
                    <a:pt x="554" y="2591"/>
                    <a:pt x="0" y="4064"/>
                    <a:pt x="209" y="5234"/>
                  </a:cubicBezTo>
                  <a:cubicBezTo>
                    <a:pt x="878" y="5349"/>
                    <a:pt x="2309" y="5401"/>
                    <a:pt x="3050" y="5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030377" y="3181233"/>
              <a:ext cx="335124" cy="589304"/>
            </a:xfrm>
            <a:custGeom>
              <a:rect b="b" l="l" r="r" t="t"/>
              <a:pathLst>
                <a:path extrusionOk="0" h="5402" w="3072">
                  <a:moveTo>
                    <a:pt x="3050" y="5213"/>
                  </a:moveTo>
                  <a:cubicBezTo>
                    <a:pt x="3071" y="4399"/>
                    <a:pt x="2779" y="2623"/>
                    <a:pt x="2643" y="533"/>
                  </a:cubicBezTo>
                  <a:cubicBezTo>
                    <a:pt x="1797" y="1"/>
                    <a:pt x="512" y="262"/>
                    <a:pt x="104" y="701"/>
                  </a:cubicBezTo>
                  <a:cubicBezTo>
                    <a:pt x="554" y="2591"/>
                    <a:pt x="0" y="4064"/>
                    <a:pt x="209" y="5234"/>
                  </a:cubicBezTo>
                  <a:cubicBezTo>
                    <a:pt x="878" y="5349"/>
                    <a:pt x="2309" y="5401"/>
                    <a:pt x="3050" y="52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2159104" y="3110651"/>
              <a:ext cx="81054" cy="152726"/>
            </a:xfrm>
            <a:custGeom>
              <a:rect b="b" l="l" r="r" t="t"/>
              <a:pathLst>
                <a:path extrusionOk="0" h="1400" w="743">
                  <a:moveTo>
                    <a:pt x="742" y="0"/>
                  </a:moveTo>
                  <a:lnTo>
                    <a:pt x="0" y="0"/>
                  </a:lnTo>
                  <a:lnTo>
                    <a:pt x="0" y="930"/>
                  </a:lnTo>
                  <a:cubicBezTo>
                    <a:pt x="0" y="1400"/>
                    <a:pt x="742" y="1369"/>
                    <a:pt x="742" y="93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1971031" y="3215487"/>
              <a:ext cx="144872" cy="344179"/>
            </a:xfrm>
            <a:custGeom>
              <a:rect b="b" l="l" r="r" t="t"/>
              <a:pathLst>
                <a:path extrusionOk="0" h="3155" w="1328">
                  <a:moveTo>
                    <a:pt x="1129" y="1410"/>
                  </a:moveTo>
                  <a:cubicBezTo>
                    <a:pt x="983" y="1870"/>
                    <a:pt x="795" y="2288"/>
                    <a:pt x="617" y="2727"/>
                  </a:cubicBezTo>
                  <a:cubicBezTo>
                    <a:pt x="450" y="3144"/>
                    <a:pt x="1" y="3155"/>
                    <a:pt x="22" y="2653"/>
                  </a:cubicBezTo>
                  <a:cubicBezTo>
                    <a:pt x="43" y="2027"/>
                    <a:pt x="377" y="846"/>
                    <a:pt x="617" y="439"/>
                  </a:cubicBezTo>
                  <a:cubicBezTo>
                    <a:pt x="878" y="0"/>
                    <a:pt x="1328" y="972"/>
                    <a:pt x="1129" y="14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2073577" y="2936216"/>
              <a:ext cx="279379" cy="266834"/>
            </a:xfrm>
            <a:custGeom>
              <a:rect b="b" l="l" r="r" t="t"/>
              <a:pathLst>
                <a:path extrusionOk="0" h="2446" w="2561">
                  <a:moveTo>
                    <a:pt x="1171" y="32"/>
                  </a:moveTo>
                  <a:cubicBezTo>
                    <a:pt x="2560" y="1"/>
                    <a:pt x="2299" y="2341"/>
                    <a:pt x="1338" y="2403"/>
                  </a:cubicBezTo>
                  <a:cubicBezTo>
                    <a:pt x="858" y="2445"/>
                    <a:pt x="482" y="2142"/>
                    <a:pt x="304" y="1651"/>
                  </a:cubicBezTo>
                  <a:cubicBezTo>
                    <a:pt x="1" y="805"/>
                    <a:pt x="105" y="53"/>
                    <a:pt x="1171" y="32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2140886" y="2870107"/>
              <a:ext cx="182398" cy="188180"/>
            </a:xfrm>
            <a:custGeom>
              <a:rect b="b" l="l" r="r" t="t"/>
              <a:pathLst>
                <a:path extrusionOk="0" h="1725" w="1672">
                  <a:moveTo>
                    <a:pt x="0" y="711"/>
                  </a:moveTo>
                  <a:cubicBezTo>
                    <a:pt x="846" y="931"/>
                    <a:pt x="1431" y="1087"/>
                    <a:pt x="1546" y="1724"/>
                  </a:cubicBezTo>
                  <a:cubicBezTo>
                    <a:pt x="1672" y="941"/>
                    <a:pt x="1118" y="1"/>
                    <a:pt x="0" y="7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2064522" y="2900871"/>
              <a:ext cx="102654" cy="181308"/>
            </a:xfrm>
            <a:custGeom>
              <a:rect b="b" l="l" r="r" t="t"/>
              <a:pathLst>
                <a:path extrusionOk="0" h="1662" w="941">
                  <a:moveTo>
                    <a:pt x="941" y="471"/>
                  </a:moveTo>
                  <a:cubicBezTo>
                    <a:pt x="805" y="920"/>
                    <a:pt x="565" y="1328"/>
                    <a:pt x="251" y="1662"/>
                  </a:cubicBezTo>
                  <a:cubicBezTo>
                    <a:pt x="0" y="1202"/>
                    <a:pt x="293" y="1"/>
                    <a:pt x="941" y="4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2246813" y="4454209"/>
              <a:ext cx="189271" cy="80945"/>
            </a:xfrm>
            <a:custGeom>
              <a:rect b="b" l="l" r="r" t="t"/>
              <a:pathLst>
                <a:path extrusionOk="0" h="742" w="1735">
                  <a:moveTo>
                    <a:pt x="1" y="73"/>
                  </a:moveTo>
                  <a:lnTo>
                    <a:pt x="22" y="742"/>
                  </a:lnTo>
                  <a:lnTo>
                    <a:pt x="1735" y="742"/>
                  </a:lnTo>
                  <a:lnTo>
                    <a:pt x="1735" y="627"/>
                  </a:lnTo>
                  <a:cubicBezTo>
                    <a:pt x="1724" y="408"/>
                    <a:pt x="1516" y="251"/>
                    <a:pt x="1171" y="209"/>
                  </a:cubicBezTo>
                  <a:lnTo>
                    <a:pt x="11" y="0"/>
                  </a:lnTo>
                  <a:cubicBezTo>
                    <a:pt x="1" y="21"/>
                    <a:pt x="1" y="53"/>
                    <a:pt x="1" y="7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2203504" y="4094101"/>
              <a:ext cx="122072" cy="418360"/>
            </a:xfrm>
            <a:custGeom>
              <a:rect b="b" l="l" r="r" t="t"/>
              <a:pathLst>
                <a:path extrusionOk="0" h="3835" w="1119">
                  <a:moveTo>
                    <a:pt x="1119" y="3427"/>
                  </a:moveTo>
                  <a:lnTo>
                    <a:pt x="910" y="3385"/>
                  </a:lnTo>
                  <a:cubicBezTo>
                    <a:pt x="920" y="2904"/>
                    <a:pt x="1035" y="1191"/>
                    <a:pt x="1056" y="711"/>
                  </a:cubicBezTo>
                  <a:cubicBezTo>
                    <a:pt x="878" y="711"/>
                    <a:pt x="461" y="11"/>
                    <a:pt x="272" y="0"/>
                  </a:cubicBezTo>
                  <a:cubicBezTo>
                    <a:pt x="1" y="888"/>
                    <a:pt x="429" y="2831"/>
                    <a:pt x="398" y="3406"/>
                  </a:cubicBezTo>
                  <a:cubicBezTo>
                    <a:pt x="419" y="3834"/>
                    <a:pt x="1098" y="3688"/>
                    <a:pt x="1119" y="3427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2302667" y="4463263"/>
              <a:ext cx="26291" cy="27491"/>
            </a:xfrm>
            <a:custGeom>
              <a:rect b="b" l="l" r="r" t="t"/>
              <a:pathLst>
                <a:path extrusionOk="0" h="252" w="241">
                  <a:moveTo>
                    <a:pt x="241" y="53"/>
                  </a:moveTo>
                  <a:lnTo>
                    <a:pt x="1" y="1"/>
                  </a:lnTo>
                  <a:cubicBezTo>
                    <a:pt x="11" y="95"/>
                    <a:pt x="43" y="178"/>
                    <a:pt x="105" y="252"/>
                  </a:cubicBezTo>
                  <a:cubicBezTo>
                    <a:pt x="178" y="220"/>
                    <a:pt x="231" y="137"/>
                    <a:pt x="241" y="5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2323176" y="4440463"/>
              <a:ext cx="35454" cy="29782"/>
            </a:xfrm>
            <a:custGeom>
              <a:rect b="b" l="l" r="r" t="t"/>
              <a:pathLst>
                <a:path extrusionOk="0" fill="none" h="273" w="325">
                  <a:moveTo>
                    <a:pt x="1" y="273"/>
                  </a:moveTo>
                  <a:cubicBezTo>
                    <a:pt x="74" y="53"/>
                    <a:pt x="210" y="1"/>
                    <a:pt x="262" y="84"/>
                  </a:cubicBezTo>
                  <a:cubicBezTo>
                    <a:pt x="325" y="168"/>
                    <a:pt x="137" y="262"/>
                    <a:pt x="1" y="273"/>
                  </a:cubicBezTo>
                  <a:close/>
                </a:path>
              </a:pathLst>
            </a:custGeom>
            <a:noFill/>
            <a:ln cap="rnd" cmpd="sng" w="1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2298085" y="4432500"/>
              <a:ext cx="27491" cy="36654"/>
            </a:xfrm>
            <a:custGeom>
              <a:rect b="b" l="l" r="r" t="t"/>
              <a:pathLst>
                <a:path extrusionOk="0" fill="none" h="336" w="252">
                  <a:moveTo>
                    <a:pt x="252" y="335"/>
                  </a:moveTo>
                  <a:cubicBezTo>
                    <a:pt x="43" y="252"/>
                    <a:pt x="1" y="116"/>
                    <a:pt x="85" y="53"/>
                  </a:cubicBezTo>
                  <a:cubicBezTo>
                    <a:pt x="168" y="1"/>
                    <a:pt x="252" y="199"/>
                    <a:pt x="252" y="335"/>
                  </a:cubicBezTo>
                  <a:close/>
                </a:path>
              </a:pathLst>
            </a:custGeom>
            <a:noFill/>
            <a:ln cap="rnd" cmpd="sng" w="1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2249104" y="4535045"/>
              <a:ext cx="186980" cy="13854"/>
            </a:xfrm>
            <a:custGeom>
              <a:rect b="b" l="l" r="r" t="t"/>
              <a:pathLst>
                <a:path extrusionOk="0" h="127" w="1714">
                  <a:moveTo>
                    <a:pt x="1" y="1"/>
                  </a:moveTo>
                  <a:lnTo>
                    <a:pt x="1" y="126"/>
                  </a:lnTo>
                  <a:lnTo>
                    <a:pt x="1714" y="126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2323176" y="4467845"/>
              <a:ext cx="16036" cy="20618"/>
            </a:xfrm>
            <a:custGeom>
              <a:rect b="b" l="l" r="r" t="t"/>
              <a:pathLst>
                <a:path extrusionOk="0" fill="none" h="189" w="147">
                  <a:moveTo>
                    <a:pt x="147" y="189"/>
                  </a:moveTo>
                  <a:lnTo>
                    <a:pt x="1" y="1"/>
                  </a:lnTo>
                </a:path>
              </a:pathLst>
            </a:custGeom>
            <a:noFill/>
            <a:ln cap="rnd" cmpd="sng" w="1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2339213" y="4474718"/>
              <a:ext cx="27382" cy="13745"/>
            </a:xfrm>
            <a:custGeom>
              <a:rect b="b" l="l" r="r" t="t"/>
              <a:pathLst>
                <a:path extrusionOk="0" fill="none" h="126" w="251">
                  <a:moveTo>
                    <a:pt x="0" y="126"/>
                  </a:moveTo>
                  <a:lnTo>
                    <a:pt x="251" y="0"/>
                  </a:lnTo>
                </a:path>
              </a:pathLst>
            </a:custGeom>
            <a:noFill/>
            <a:ln cap="rnd" cmpd="sng" w="1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2045104" y="4454209"/>
              <a:ext cx="187089" cy="80945"/>
            </a:xfrm>
            <a:custGeom>
              <a:rect b="b" l="l" r="r" t="t"/>
              <a:pathLst>
                <a:path extrusionOk="0" h="742" w="1715">
                  <a:moveTo>
                    <a:pt x="1" y="73"/>
                  </a:moveTo>
                  <a:lnTo>
                    <a:pt x="11" y="742"/>
                  </a:lnTo>
                  <a:lnTo>
                    <a:pt x="1714" y="742"/>
                  </a:lnTo>
                  <a:lnTo>
                    <a:pt x="1714" y="627"/>
                  </a:lnTo>
                  <a:cubicBezTo>
                    <a:pt x="1714" y="408"/>
                    <a:pt x="1505" y="251"/>
                    <a:pt x="1171" y="209"/>
                  </a:cubicBezTo>
                  <a:lnTo>
                    <a:pt x="11" y="0"/>
                  </a:lnTo>
                  <a:cubicBezTo>
                    <a:pt x="1" y="21"/>
                    <a:pt x="1" y="53"/>
                    <a:pt x="1" y="7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2041722" y="4081556"/>
              <a:ext cx="119781" cy="430906"/>
            </a:xfrm>
            <a:custGeom>
              <a:rect b="b" l="l" r="r" t="t"/>
              <a:pathLst>
                <a:path extrusionOk="0" h="3950" w="1098">
                  <a:moveTo>
                    <a:pt x="753" y="3542"/>
                  </a:moveTo>
                  <a:lnTo>
                    <a:pt x="554" y="3500"/>
                  </a:lnTo>
                  <a:cubicBezTo>
                    <a:pt x="638" y="3019"/>
                    <a:pt x="1014" y="930"/>
                    <a:pt x="1097" y="450"/>
                  </a:cubicBezTo>
                  <a:cubicBezTo>
                    <a:pt x="909" y="450"/>
                    <a:pt x="585" y="0"/>
                    <a:pt x="397" y="0"/>
                  </a:cubicBezTo>
                  <a:cubicBezTo>
                    <a:pt x="11" y="878"/>
                    <a:pt x="157" y="2936"/>
                    <a:pt x="42" y="3521"/>
                  </a:cubicBezTo>
                  <a:cubicBezTo>
                    <a:pt x="0" y="3949"/>
                    <a:pt x="711" y="3803"/>
                    <a:pt x="753" y="3542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2099868" y="4463263"/>
              <a:ext cx="26291" cy="27491"/>
            </a:xfrm>
            <a:custGeom>
              <a:rect b="b" l="l" r="r" t="t"/>
              <a:pathLst>
                <a:path extrusionOk="0" h="252" w="241">
                  <a:moveTo>
                    <a:pt x="241" y="53"/>
                  </a:moveTo>
                  <a:lnTo>
                    <a:pt x="0" y="1"/>
                  </a:lnTo>
                  <a:cubicBezTo>
                    <a:pt x="21" y="95"/>
                    <a:pt x="52" y="178"/>
                    <a:pt x="105" y="252"/>
                  </a:cubicBezTo>
                  <a:cubicBezTo>
                    <a:pt x="188" y="220"/>
                    <a:pt x="241" y="137"/>
                    <a:pt x="241" y="5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2121467" y="4440463"/>
              <a:ext cx="35454" cy="29782"/>
            </a:xfrm>
            <a:custGeom>
              <a:rect b="b" l="l" r="r" t="t"/>
              <a:pathLst>
                <a:path extrusionOk="0" fill="none" h="273" w="325">
                  <a:moveTo>
                    <a:pt x="1" y="273"/>
                  </a:moveTo>
                  <a:cubicBezTo>
                    <a:pt x="74" y="53"/>
                    <a:pt x="210" y="1"/>
                    <a:pt x="272" y="84"/>
                  </a:cubicBezTo>
                  <a:cubicBezTo>
                    <a:pt x="325" y="168"/>
                    <a:pt x="137" y="262"/>
                    <a:pt x="1" y="273"/>
                  </a:cubicBezTo>
                  <a:close/>
                </a:path>
              </a:pathLst>
            </a:custGeom>
            <a:noFill/>
            <a:ln cap="rnd" cmpd="sng" w="1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2096377" y="4432500"/>
              <a:ext cx="27491" cy="36654"/>
            </a:xfrm>
            <a:custGeom>
              <a:rect b="b" l="l" r="r" t="t"/>
              <a:pathLst>
                <a:path extrusionOk="0" fill="none" h="336" w="252">
                  <a:moveTo>
                    <a:pt x="252" y="335"/>
                  </a:moveTo>
                  <a:cubicBezTo>
                    <a:pt x="43" y="252"/>
                    <a:pt x="1" y="116"/>
                    <a:pt x="84" y="53"/>
                  </a:cubicBezTo>
                  <a:cubicBezTo>
                    <a:pt x="179" y="1"/>
                    <a:pt x="252" y="199"/>
                    <a:pt x="252" y="335"/>
                  </a:cubicBezTo>
                  <a:close/>
                </a:path>
              </a:pathLst>
            </a:custGeom>
            <a:noFill/>
            <a:ln cap="rnd" cmpd="sng" w="1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2046304" y="4535045"/>
              <a:ext cx="185889" cy="13854"/>
            </a:xfrm>
            <a:custGeom>
              <a:rect b="b" l="l" r="r" t="t"/>
              <a:pathLst>
                <a:path extrusionOk="0" h="127" w="1704">
                  <a:moveTo>
                    <a:pt x="0" y="126"/>
                  </a:moveTo>
                  <a:lnTo>
                    <a:pt x="1703" y="126"/>
                  </a:lnTo>
                  <a:lnTo>
                    <a:pt x="170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2121467" y="4467845"/>
              <a:ext cx="14945" cy="20618"/>
            </a:xfrm>
            <a:custGeom>
              <a:rect b="b" l="l" r="r" t="t"/>
              <a:pathLst>
                <a:path extrusionOk="0" fill="none" h="189" w="137">
                  <a:moveTo>
                    <a:pt x="137" y="189"/>
                  </a:moveTo>
                  <a:lnTo>
                    <a:pt x="1" y="1"/>
                  </a:lnTo>
                </a:path>
              </a:pathLst>
            </a:custGeom>
            <a:noFill/>
            <a:ln cap="rnd" cmpd="sng" w="1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2136304" y="4474718"/>
              <a:ext cx="28582" cy="13745"/>
            </a:xfrm>
            <a:custGeom>
              <a:rect b="b" l="l" r="r" t="t"/>
              <a:pathLst>
                <a:path extrusionOk="0" fill="none" h="126" w="262">
                  <a:moveTo>
                    <a:pt x="1" y="126"/>
                  </a:moveTo>
                  <a:lnTo>
                    <a:pt x="262" y="0"/>
                  </a:lnTo>
                </a:path>
              </a:pathLst>
            </a:custGeom>
            <a:noFill/>
            <a:ln cap="rnd" cmpd="sng" w="1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1961977" y="4014247"/>
              <a:ext cx="229089" cy="457087"/>
            </a:xfrm>
            <a:custGeom>
              <a:rect b="b" l="l" r="r" t="t"/>
              <a:pathLst>
                <a:path extrusionOk="0" h="4190" w="2100">
                  <a:moveTo>
                    <a:pt x="1296" y="4096"/>
                  </a:moveTo>
                  <a:cubicBezTo>
                    <a:pt x="1066" y="4138"/>
                    <a:pt x="867" y="4190"/>
                    <a:pt x="711" y="4106"/>
                  </a:cubicBezTo>
                  <a:cubicBezTo>
                    <a:pt x="0" y="3689"/>
                    <a:pt x="951" y="858"/>
                    <a:pt x="951" y="638"/>
                  </a:cubicBezTo>
                  <a:cubicBezTo>
                    <a:pt x="951" y="1"/>
                    <a:pt x="2100" y="158"/>
                    <a:pt x="1943" y="847"/>
                  </a:cubicBezTo>
                  <a:cubicBezTo>
                    <a:pt x="1860" y="1286"/>
                    <a:pt x="1943" y="3856"/>
                    <a:pt x="1296" y="4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2158013" y="4016538"/>
              <a:ext cx="215453" cy="444542"/>
            </a:xfrm>
            <a:custGeom>
              <a:rect b="b" l="l" r="r" t="t"/>
              <a:pathLst>
                <a:path extrusionOk="0" h="4075" w="1975">
                  <a:moveTo>
                    <a:pt x="1389" y="3981"/>
                  </a:moveTo>
                  <a:cubicBezTo>
                    <a:pt x="1170" y="4023"/>
                    <a:pt x="919" y="4075"/>
                    <a:pt x="752" y="4002"/>
                  </a:cubicBezTo>
                  <a:cubicBezTo>
                    <a:pt x="0" y="3459"/>
                    <a:pt x="595" y="868"/>
                    <a:pt x="585" y="638"/>
                  </a:cubicBezTo>
                  <a:cubicBezTo>
                    <a:pt x="522" y="1"/>
                    <a:pt x="1651" y="178"/>
                    <a:pt x="1598" y="857"/>
                  </a:cubicBezTo>
                  <a:cubicBezTo>
                    <a:pt x="1567" y="1296"/>
                    <a:pt x="1974" y="3521"/>
                    <a:pt x="1389" y="39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1944850" y="3698649"/>
              <a:ext cx="96981" cy="132326"/>
            </a:xfrm>
            <a:custGeom>
              <a:rect b="b" l="l" r="r" t="t"/>
              <a:pathLst>
                <a:path extrusionOk="0" h="1213" w="889">
                  <a:moveTo>
                    <a:pt x="335" y="94"/>
                  </a:moveTo>
                  <a:cubicBezTo>
                    <a:pt x="1" y="199"/>
                    <a:pt x="74" y="1139"/>
                    <a:pt x="189" y="1097"/>
                  </a:cubicBezTo>
                  <a:cubicBezTo>
                    <a:pt x="262" y="1076"/>
                    <a:pt x="199" y="972"/>
                    <a:pt x="251" y="794"/>
                  </a:cubicBezTo>
                  <a:cubicBezTo>
                    <a:pt x="251" y="930"/>
                    <a:pt x="293" y="1212"/>
                    <a:pt x="439" y="1170"/>
                  </a:cubicBezTo>
                  <a:cubicBezTo>
                    <a:pt x="502" y="1160"/>
                    <a:pt x="377" y="1003"/>
                    <a:pt x="439" y="784"/>
                  </a:cubicBezTo>
                  <a:cubicBezTo>
                    <a:pt x="450" y="909"/>
                    <a:pt x="492" y="1129"/>
                    <a:pt x="586" y="1097"/>
                  </a:cubicBezTo>
                  <a:cubicBezTo>
                    <a:pt x="680" y="1055"/>
                    <a:pt x="533" y="752"/>
                    <a:pt x="617" y="544"/>
                  </a:cubicBezTo>
                  <a:cubicBezTo>
                    <a:pt x="659" y="617"/>
                    <a:pt x="742" y="752"/>
                    <a:pt x="784" y="742"/>
                  </a:cubicBezTo>
                  <a:cubicBezTo>
                    <a:pt x="888" y="711"/>
                    <a:pt x="617" y="0"/>
                    <a:pt x="335" y="94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1935686" y="3421668"/>
              <a:ext cx="116399" cy="316906"/>
            </a:xfrm>
            <a:custGeom>
              <a:rect b="b" l="l" r="r" t="t"/>
              <a:pathLst>
                <a:path extrusionOk="0" h="2905" w="1067">
                  <a:moveTo>
                    <a:pt x="189" y="2895"/>
                  </a:moveTo>
                  <a:cubicBezTo>
                    <a:pt x="1" y="2633"/>
                    <a:pt x="262" y="972"/>
                    <a:pt x="377" y="429"/>
                  </a:cubicBezTo>
                  <a:cubicBezTo>
                    <a:pt x="461" y="1"/>
                    <a:pt x="1067" y="126"/>
                    <a:pt x="983" y="763"/>
                  </a:cubicBezTo>
                  <a:cubicBezTo>
                    <a:pt x="920" y="1328"/>
                    <a:pt x="826" y="2257"/>
                    <a:pt x="764" y="2801"/>
                  </a:cubicBezTo>
                  <a:cubicBezTo>
                    <a:pt x="617" y="2905"/>
                    <a:pt x="283" y="2905"/>
                    <a:pt x="189" y="28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2072486" y="3053597"/>
              <a:ext cx="37745" cy="57163"/>
            </a:xfrm>
            <a:custGeom>
              <a:rect b="b" l="l" r="r" t="t"/>
              <a:pathLst>
                <a:path extrusionOk="0" h="524" w="346">
                  <a:moveTo>
                    <a:pt x="105" y="22"/>
                  </a:moveTo>
                  <a:cubicBezTo>
                    <a:pt x="178" y="1"/>
                    <a:pt x="272" y="95"/>
                    <a:pt x="314" y="231"/>
                  </a:cubicBezTo>
                  <a:cubicBezTo>
                    <a:pt x="345" y="366"/>
                    <a:pt x="324" y="481"/>
                    <a:pt x="251" y="502"/>
                  </a:cubicBezTo>
                  <a:cubicBezTo>
                    <a:pt x="178" y="523"/>
                    <a:pt x="84" y="419"/>
                    <a:pt x="42" y="293"/>
                  </a:cubicBezTo>
                  <a:cubicBezTo>
                    <a:pt x="1" y="157"/>
                    <a:pt x="32" y="42"/>
                    <a:pt x="105" y="22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773904" y="3851375"/>
              <a:ext cx="172144" cy="673522"/>
            </a:xfrm>
            <a:custGeom>
              <a:rect b="b" l="l" r="r" t="t"/>
              <a:pathLst>
                <a:path extrusionOk="0" h="6174" w="1578">
                  <a:moveTo>
                    <a:pt x="1463" y="1066"/>
                  </a:moveTo>
                  <a:cubicBezTo>
                    <a:pt x="1338" y="2340"/>
                    <a:pt x="1484" y="3698"/>
                    <a:pt x="1536" y="5579"/>
                  </a:cubicBezTo>
                  <a:cubicBezTo>
                    <a:pt x="1338" y="5631"/>
                    <a:pt x="930" y="6174"/>
                    <a:pt x="105" y="5850"/>
                  </a:cubicBezTo>
                  <a:cubicBezTo>
                    <a:pt x="1" y="4356"/>
                    <a:pt x="74" y="2789"/>
                    <a:pt x="126" y="1045"/>
                  </a:cubicBezTo>
                  <a:cubicBezTo>
                    <a:pt x="53" y="105"/>
                    <a:pt x="1578" y="0"/>
                    <a:pt x="1463" y="1066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1457105" y="3449050"/>
              <a:ext cx="153926" cy="197235"/>
            </a:xfrm>
            <a:custGeom>
              <a:rect b="b" l="l" r="r" t="t"/>
              <a:pathLst>
                <a:path extrusionOk="0" h="1808" w="1411">
                  <a:moveTo>
                    <a:pt x="356" y="283"/>
                  </a:moveTo>
                  <a:cubicBezTo>
                    <a:pt x="1" y="606"/>
                    <a:pt x="617" y="1714"/>
                    <a:pt x="742" y="1609"/>
                  </a:cubicBezTo>
                  <a:cubicBezTo>
                    <a:pt x="826" y="1536"/>
                    <a:pt x="680" y="1442"/>
                    <a:pt x="648" y="1202"/>
                  </a:cubicBezTo>
                  <a:cubicBezTo>
                    <a:pt x="732" y="1359"/>
                    <a:pt x="982" y="1808"/>
                    <a:pt x="1150" y="1672"/>
                  </a:cubicBezTo>
                  <a:cubicBezTo>
                    <a:pt x="1223" y="1620"/>
                    <a:pt x="930" y="1380"/>
                    <a:pt x="878" y="1066"/>
                  </a:cubicBezTo>
                  <a:cubicBezTo>
                    <a:pt x="972" y="1223"/>
                    <a:pt x="1223" y="1568"/>
                    <a:pt x="1317" y="1474"/>
                  </a:cubicBezTo>
                  <a:cubicBezTo>
                    <a:pt x="1411" y="1369"/>
                    <a:pt x="972" y="983"/>
                    <a:pt x="962" y="669"/>
                  </a:cubicBezTo>
                  <a:cubicBezTo>
                    <a:pt x="1056" y="742"/>
                    <a:pt x="1244" y="857"/>
                    <a:pt x="1285" y="826"/>
                  </a:cubicBezTo>
                  <a:cubicBezTo>
                    <a:pt x="1400" y="732"/>
                    <a:pt x="648" y="1"/>
                    <a:pt x="356" y="283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1714668" y="2671890"/>
              <a:ext cx="92399" cy="204107"/>
            </a:xfrm>
            <a:custGeom>
              <a:rect b="b" l="l" r="r" t="t"/>
              <a:pathLst>
                <a:path extrusionOk="0" h="1871" w="847">
                  <a:moveTo>
                    <a:pt x="0" y="0"/>
                  </a:moveTo>
                  <a:lnTo>
                    <a:pt x="847" y="0"/>
                  </a:lnTo>
                  <a:lnTo>
                    <a:pt x="847" y="1264"/>
                  </a:lnTo>
                  <a:cubicBezTo>
                    <a:pt x="847" y="1598"/>
                    <a:pt x="826" y="1870"/>
                    <a:pt x="617" y="1860"/>
                  </a:cubicBezTo>
                  <a:cubicBezTo>
                    <a:pt x="397" y="1860"/>
                    <a:pt x="0" y="1578"/>
                    <a:pt x="0" y="1264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1853650" y="2602290"/>
              <a:ext cx="35454" cy="63927"/>
            </a:xfrm>
            <a:custGeom>
              <a:rect b="b" l="l" r="r" t="t"/>
              <a:pathLst>
                <a:path extrusionOk="0" h="586" w="325">
                  <a:moveTo>
                    <a:pt x="231" y="22"/>
                  </a:moveTo>
                  <a:cubicBezTo>
                    <a:pt x="158" y="1"/>
                    <a:pt x="74" y="116"/>
                    <a:pt x="32" y="262"/>
                  </a:cubicBezTo>
                  <a:cubicBezTo>
                    <a:pt x="1" y="408"/>
                    <a:pt x="32" y="555"/>
                    <a:pt x="105" y="565"/>
                  </a:cubicBezTo>
                  <a:cubicBezTo>
                    <a:pt x="168" y="586"/>
                    <a:pt x="262" y="471"/>
                    <a:pt x="293" y="325"/>
                  </a:cubicBezTo>
                  <a:cubicBezTo>
                    <a:pt x="325" y="168"/>
                    <a:pt x="304" y="32"/>
                    <a:pt x="231" y="22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1583650" y="2495163"/>
              <a:ext cx="289525" cy="297598"/>
            </a:xfrm>
            <a:custGeom>
              <a:rect b="b" l="l" r="r" t="t"/>
              <a:pathLst>
                <a:path extrusionOk="0" h="2728" w="2654">
                  <a:moveTo>
                    <a:pt x="1557" y="32"/>
                  </a:moveTo>
                  <a:cubicBezTo>
                    <a:pt x="2392" y="43"/>
                    <a:pt x="2653" y="638"/>
                    <a:pt x="2643" y="1359"/>
                  </a:cubicBezTo>
                  <a:cubicBezTo>
                    <a:pt x="2633" y="2069"/>
                    <a:pt x="2277" y="2727"/>
                    <a:pt x="1692" y="2727"/>
                  </a:cubicBezTo>
                  <a:cubicBezTo>
                    <a:pt x="366" y="2727"/>
                    <a:pt x="0" y="1"/>
                    <a:pt x="1557" y="32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1718050" y="2628581"/>
              <a:ext cx="17236" cy="18327"/>
            </a:xfrm>
            <a:custGeom>
              <a:rect b="b" l="l" r="r" t="t"/>
              <a:pathLst>
                <a:path extrusionOk="0" h="168" w="158">
                  <a:moveTo>
                    <a:pt x="74" y="167"/>
                  </a:moveTo>
                  <a:cubicBezTo>
                    <a:pt x="126" y="167"/>
                    <a:pt x="157" y="126"/>
                    <a:pt x="157" y="84"/>
                  </a:cubicBezTo>
                  <a:cubicBezTo>
                    <a:pt x="157" y="32"/>
                    <a:pt x="126" y="0"/>
                    <a:pt x="74" y="0"/>
                  </a:cubicBezTo>
                  <a:cubicBezTo>
                    <a:pt x="32" y="0"/>
                    <a:pt x="1" y="32"/>
                    <a:pt x="1" y="84"/>
                  </a:cubicBezTo>
                  <a:cubicBezTo>
                    <a:pt x="1" y="126"/>
                    <a:pt x="32" y="167"/>
                    <a:pt x="74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1808050" y="2628581"/>
              <a:ext cx="17236" cy="18327"/>
            </a:xfrm>
            <a:custGeom>
              <a:rect b="b" l="l" r="r" t="t"/>
              <a:pathLst>
                <a:path extrusionOk="0" h="168" w="158">
                  <a:moveTo>
                    <a:pt x="85" y="167"/>
                  </a:moveTo>
                  <a:cubicBezTo>
                    <a:pt x="126" y="167"/>
                    <a:pt x="158" y="126"/>
                    <a:pt x="158" y="84"/>
                  </a:cubicBezTo>
                  <a:cubicBezTo>
                    <a:pt x="158" y="32"/>
                    <a:pt x="126" y="0"/>
                    <a:pt x="85" y="0"/>
                  </a:cubicBezTo>
                  <a:cubicBezTo>
                    <a:pt x="32" y="0"/>
                    <a:pt x="1" y="32"/>
                    <a:pt x="1" y="84"/>
                  </a:cubicBezTo>
                  <a:cubicBezTo>
                    <a:pt x="1" y="126"/>
                    <a:pt x="32" y="167"/>
                    <a:pt x="85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1718050" y="2706035"/>
              <a:ext cx="108435" cy="25200"/>
            </a:xfrm>
            <a:custGeom>
              <a:rect b="b" l="l" r="r" t="t"/>
              <a:pathLst>
                <a:path extrusionOk="0" h="231" w="994">
                  <a:moveTo>
                    <a:pt x="993" y="1"/>
                  </a:moveTo>
                  <a:cubicBezTo>
                    <a:pt x="669" y="115"/>
                    <a:pt x="325" y="115"/>
                    <a:pt x="1" y="1"/>
                  </a:cubicBezTo>
                  <a:cubicBezTo>
                    <a:pt x="105" y="189"/>
                    <a:pt x="826" y="230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1771614" y="2658145"/>
              <a:ext cx="29782" cy="37745"/>
            </a:xfrm>
            <a:custGeom>
              <a:rect b="b" l="l" r="r" t="t"/>
              <a:pathLst>
                <a:path extrusionOk="0" h="346" w="273">
                  <a:moveTo>
                    <a:pt x="1" y="346"/>
                  </a:moveTo>
                  <a:cubicBezTo>
                    <a:pt x="189" y="293"/>
                    <a:pt x="126" y="168"/>
                    <a:pt x="84" y="1"/>
                  </a:cubicBezTo>
                  <a:cubicBezTo>
                    <a:pt x="210" y="126"/>
                    <a:pt x="272" y="325"/>
                    <a:pt x="1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1803577" y="2601199"/>
              <a:ext cx="45709" cy="12654"/>
            </a:xfrm>
            <a:custGeom>
              <a:rect b="b" l="l" r="r" t="t"/>
              <a:pathLst>
                <a:path extrusionOk="0" h="116" w="419">
                  <a:moveTo>
                    <a:pt x="73" y="115"/>
                  </a:moveTo>
                  <a:cubicBezTo>
                    <a:pt x="32" y="115"/>
                    <a:pt x="0" y="63"/>
                    <a:pt x="42" y="42"/>
                  </a:cubicBezTo>
                  <a:cubicBezTo>
                    <a:pt x="146" y="1"/>
                    <a:pt x="261" y="1"/>
                    <a:pt x="376" y="42"/>
                  </a:cubicBezTo>
                  <a:cubicBezTo>
                    <a:pt x="418" y="74"/>
                    <a:pt x="418" y="105"/>
                    <a:pt x="376" y="105"/>
                  </a:cubicBezTo>
                  <a:cubicBezTo>
                    <a:pt x="272" y="105"/>
                    <a:pt x="178" y="105"/>
                    <a:pt x="73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1743141" y="2723162"/>
              <a:ext cx="57054" cy="18327"/>
            </a:xfrm>
            <a:custGeom>
              <a:rect b="b" l="l" r="r" t="t"/>
              <a:pathLst>
                <a:path extrusionOk="0" h="168" w="523">
                  <a:moveTo>
                    <a:pt x="523" y="0"/>
                  </a:moveTo>
                  <a:cubicBezTo>
                    <a:pt x="356" y="73"/>
                    <a:pt x="168" y="73"/>
                    <a:pt x="1" y="0"/>
                  </a:cubicBezTo>
                  <a:cubicBezTo>
                    <a:pt x="63" y="136"/>
                    <a:pt x="439" y="167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240049" y="3182433"/>
              <a:ext cx="67309" cy="87817"/>
            </a:xfrm>
            <a:custGeom>
              <a:rect b="b" l="l" r="r" t="t"/>
              <a:pathLst>
                <a:path extrusionOk="0" h="805" w="617">
                  <a:moveTo>
                    <a:pt x="617" y="418"/>
                  </a:moveTo>
                  <a:cubicBezTo>
                    <a:pt x="617" y="554"/>
                    <a:pt x="585" y="679"/>
                    <a:pt x="543" y="648"/>
                  </a:cubicBezTo>
                  <a:cubicBezTo>
                    <a:pt x="470" y="616"/>
                    <a:pt x="512" y="533"/>
                    <a:pt x="502" y="366"/>
                  </a:cubicBezTo>
                  <a:cubicBezTo>
                    <a:pt x="470" y="481"/>
                    <a:pt x="397" y="805"/>
                    <a:pt x="293" y="742"/>
                  </a:cubicBezTo>
                  <a:cubicBezTo>
                    <a:pt x="240" y="711"/>
                    <a:pt x="334" y="522"/>
                    <a:pt x="303" y="303"/>
                  </a:cubicBezTo>
                  <a:cubicBezTo>
                    <a:pt x="272" y="439"/>
                    <a:pt x="188" y="627"/>
                    <a:pt x="136" y="585"/>
                  </a:cubicBezTo>
                  <a:cubicBezTo>
                    <a:pt x="84" y="554"/>
                    <a:pt x="178" y="491"/>
                    <a:pt x="167" y="303"/>
                  </a:cubicBezTo>
                  <a:cubicBezTo>
                    <a:pt x="115" y="282"/>
                    <a:pt x="63" y="272"/>
                    <a:pt x="0" y="272"/>
                  </a:cubicBezTo>
                  <a:cubicBezTo>
                    <a:pt x="199" y="0"/>
                    <a:pt x="606" y="220"/>
                    <a:pt x="617" y="418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249104" y="3053597"/>
              <a:ext cx="18327" cy="16036"/>
            </a:xfrm>
            <a:custGeom>
              <a:rect b="b" l="l" r="r" t="t"/>
              <a:pathLst>
                <a:path extrusionOk="0" h="147" w="168">
                  <a:moveTo>
                    <a:pt x="84" y="147"/>
                  </a:moveTo>
                  <a:cubicBezTo>
                    <a:pt x="168" y="137"/>
                    <a:pt x="168" y="11"/>
                    <a:pt x="84" y="1"/>
                  </a:cubicBezTo>
                  <a:cubicBezTo>
                    <a:pt x="1" y="11"/>
                    <a:pt x="1" y="137"/>
                    <a:pt x="84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2172740" y="3121997"/>
              <a:ext cx="93599" cy="21709"/>
            </a:xfrm>
            <a:custGeom>
              <a:rect b="b" l="l" r="r" t="t"/>
              <a:pathLst>
                <a:path extrusionOk="0" h="199" w="858">
                  <a:moveTo>
                    <a:pt x="857" y="0"/>
                  </a:moveTo>
                  <a:cubicBezTo>
                    <a:pt x="575" y="105"/>
                    <a:pt x="272" y="105"/>
                    <a:pt x="1" y="0"/>
                  </a:cubicBezTo>
                  <a:cubicBezTo>
                    <a:pt x="84" y="157"/>
                    <a:pt x="711" y="199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219540" y="3079779"/>
              <a:ext cx="26291" cy="33163"/>
            </a:xfrm>
            <a:custGeom>
              <a:rect b="b" l="l" r="r" t="t"/>
              <a:pathLst>
                <a:path extrusionOk="0" h="304" w="241">
                  <a:moveTo>
                    <a:pt x="0" y="304"/>
                  </a:moveTo>
                  <a:cubicBezTo>
                    <a:pt x="157" y="252"/>
                    <a:pt x="115" y="147"/>
                    <a:pt x="63" y="1"/>
                  </a:cubicBezTo>
                  <a:cubicBezTo>
                    <a:pt x="178" y="116"/>
                    <a:pt x="240" y="283"/>
                    <a:pt x="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195540" y="3136833"/>
              <a:ext cx="48000" cy="14945"/>
            </a:xfrm>
            <a:custGeom>
              <a:rect b="b" l="l" r="r" t="t"/>
              <a:pathLst>
                <a:path extrusionOk="0" h="137" w="440">
                  <a:moveTo>
                    <a:pt x="440" y="0"/>
                  </a:moveTo>
                  <a:cubicBezTo>
                    <a:pt x="304" y="53"/>
                    <a:pt x="137" y="53"/>
                    <a:pt x="1" y="0"/>
                  </a:cubicBezTo>
                  <a:cubicBezTo>
                    <a:pt x="43" y="115"/>
                    <a:pt x="366" y="136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579648" y="3287269"/>
              <a:ext cx="119781" cy="118581"/>
            </a:xfrm>
            <a:custGeom>
              <a:rect b="b" l="l" r="r" t="t"/>
              <a:pathLst>
                <a:path extrusionOk="0" h="1087" w="1098">
                  <a:moveTo>
                    <a:pt x="282" y="993"/>
                  </a:moveTo>
                  <a:cubicBezTo>
                    <a:pt x="627" y="1087"/>
                    <a:pt x="1097" y="282"/>
                    <a:pt x="982" y="240"/>
                  </a:cubicBezTo>
                  <a:cubicBezTo>
                    <a:pt x="899" y="220"/>
                    <a:pt x="899" y="345"/>
                    <a:pt x="752" y="460"/>
                  </a:cubicBezTo>
                  <a:cubicBezTo>
                    <a:pt x="825" y="345"/>
                    <a:pt x="951" y="94"/>
                    <a:pt x="805" y="32"/>
                  </a:cubicBezTo>
                  <a:cubicBezTo>
                    <a:pt x="752" y="11"/>
                    <a:pt x="763" y="209"/>
                    <a:pt x="585" y="355"/>
                  </a:cubicBezTo>
                  <a:cubicBezTo>
                    <a:pt x="648" y="240"/>
                    <a:pt x="742" y="42"/>
                    <a:pt x="637" y="21"/>
                  </a:cubicBezTo>
                  <a:cubicBezTo>
                    <a:pt x="543" y="0"/>
                    <a:pt x="491" y="334"/>
                    <a:pt x="303" y="460"/>
                  </a:cubicBezTo>
                  <a:cubicBezTo>
                    <a:pt x="314" y="376"/>
                    <a:pt x="314" y="209"/>
                    <a:pt x="282" y="199"/>
                  </a:cubicBezTo>
                  <a:cubicBezTo>
                    <a:pt x="178" y="157"/>
                    <a:pt x="0" y="909"/>
                    <a:pt x="282" y="993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2513540" y="3169888"/>
              <a:ext cx="70690" cy="75272"/>
            </a:xfrm>
            <a:custGeom>
              <a:rect b="b" l="l" r="r" t="t"/>
              <a:pathLst>
                <a:path extrusionOk="0" h="690" w="648">
                  <a:moveTo>
                    <a:pt x="0" y="220"/>
                  </a:moveTo>
                  <a:cubicBezTo>
                    <a:pt x="241" y="272"/>
                    <a:pt x="523" y="523"/>
                    <a:pt x="564" y="690"/>
                  </a:cubicBezTo>
                  <a:cubicBezTo>
                    <a:pt x="648" y="481"/>
                    <a:pt x="314" y="0"/>
                    <a:pt x="0" y="2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2579648" y="3262178"/>
              <a:ext cx="182398" cy="155126"/>
            </a:xfrm>
            <a:custGeom>
              <a:rect b="b" l="l" r="r" t="t"/>
              <a:pathLst>
                <a:path extrusionOk="0" h="1422" w="1672">
                  <a:moveTo>
                    <a:pt x="606" y="742"/>
                  </a:moveTo>
                  <a:cubicBezTo>
                    <a:pt x="314" y="794"/>
                    <a:pt x="0" y="659"/>
                    <a:pt x="11" y="564"/>
                  </a:cubicBezTo>
                  <a:cubicBezTo>
                    <a:pt x="21" y="439"/>
                    <a:pt x="178" y="585"/>
                    <a:pt x="554" y="512"/>
                  </a:cubicBezTo>
                  <a:cubicBezTo>
                    <a:pt x="679" y="470"/>
                    <a:pt x="794" y="397"/>
                    <a:pt x="878" y="293"/>
                  </a:cubicBezTo>
                  <a:cubicBezTo>
                    <a:pt x="658" y="272"/>
                    <a:pt x="533" y="293"/>
                    <a:pt x="512" y="241"/>
                  </a:cubicBezTo>
                  <a:cubicBezTo>
                    <a:pt x="428" y="11"/>
                    <a:pt x="1598" y="0"/>
                    <a:pt x="1630" y="460"/>
                  </a:cubicBezTo>
                  <a:cubicBezTo>
                    <a:pt x="1672" y="1055"/>
                    <a:pt x="366" y="1421"/>
                    <a:pt x="324" y="1139"/>
                  </a:cubicBezTo>
                  <a:cubicBezTo>
                    <a:pt x="303" y="1076"/>
                    <a:pt x="533" y="1108"/>
                    <a:pt x="721" y="982"/>
                  </a:cubicBezTo>
                  <a:cubicBezTo>
                    <a:pt x="418" y="1076"/>
                    <a:pt x="42" y="1035"/>
                    <a:pt x="52" y="867"/>
                  </a:cubicBezTo>
                  <a:cubicBezTo>
                    <a:pt x="63" y="773"/>
                    <a:pt x="345" y="941"/>
                    <a:pt x="606" y="742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1534559" y="3860430"/>
              <a:ext cx="212071" cy="677013"/>
            </a:xfrm>
            <a:custGeom>
              <a:rect b="b" l="l" r="r" t="t"/>
              <a:pathLst>
                <a:path extrusionOk="0" h="6206" w="1944">
                  <a:moveTo>
                    <a:pt x="1756" y="1066"/>
                  </a:moveTo>
                  <a:cubicBezTo>
                    <a:pt x="1526" y="2382"/>
                    <a:pt x="1610" y="4158"/>
                    <a:pt x="1432" y="6133"/>
                  </a:cubicBezTo>
                  <a:cubicBezTo>
                    <a:pt x="1171" y="6133"/>
                    <a:pt x="763" y="6206"/>
                    <a:pt x="1" y="5997"/>
                  </a:cubicBezTo>
                  <a:cubicBezTo>
                    <a:pt x="74" y="4514"/>
                    <a:pt x="168" y="2696"/>
                    <a:pt x="429" y="962"/>
                  </a:cubicBezTo>
                  <a:cubicBezTo>
                    <a:pt x="481" y="22"/>
                    <a:pt x="1944" y="1"/>
                    <a:pt x="1756" y="1066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2757357" y="2613745"/>
              <a:ext cx="112908" cy="257671"/>
            </a:xfrm>
            <a:custGeom>
              <a:rect b="b" l="l" r="r" t="t"/>
              <a:pathLst>
                <a:path extrusionOk="0" h="2362" w="1035">
                  <a:moveTo>
                    <a:pt x="523" y="21"/>
                  </a:moveTo>
                  <a:lnTo>
                    <a:pt x="523" y="21"/>
                  </a:lnTo>
                  <a:cubicBezTo>
                    <a:pt x="262" y="0"/>
                    <a:pt x="32" y="199"/>
                    <a:pt x="11" y="460"/>
                  </a:cubicBezTo>
                  <a:lnTo>
                    <a:pt x="1" y="1693"/>
                  </a:lnTo>
                  <a:cubicBezTo>
                    <a:pt x="1" y="2361"/>
                    <a:pt x="1035" y="2309"/>
                    <a:pt x="1035" y="1693"/>
                  </a:cubicBezTo>
                  <a:lnTo>
                    <a:pt x="1035" y="460"/>
                  </a:lnTo>
                  <a:cubicBezTo>
                    <a:pt x="1035" y="220"/>
                    <a:pt x="805" y="21"/>
                    <a:pt x="523" y="2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2758557" y="2732217"/>
              <a:ext cx="111708" cy="58254"/>
            </a:xfrm>
            <a:custGeom>
              <a:rect b="b" l="l" r="r" t="t"/>
              <a:pathLst>
                <a:path extrusionOk="0" h="534" w="1024">
                  <a:moveTo>
                    <a:pt x="1024" y="1"/>
                  </a:moveTo>
                  <a:cubicBezTo>
                    <a:pt x="679" y="1"/>
                    <a:pt x="345" y="32"/>
                    <a:pt x="0" y="32"/>
                  </a:cubicBezTo>
                  <a:lnTo>
                    <a:pt x="0" y="293"/>
                  </a:lnTo>
                  <a:cubicBezTo>
                    <a:pt x="324" y="429"/>
                    <a:pt x="669" y="513"/>
                    <a:pt x="1024" y="534"/>
                  </a:cubicBezTo>
                  <a:close/>
                </a:path>
              </a:pathLst>
            </a:custGeom>
            <a:solidFill>
              <a:srgbClr val="E3B4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2673030" y="2595527"/>
              <a:ext cx="36654" cy="65018"/>
            </a:xfrm>
            <a:custGeom>
              <a:rect b="b" l="l" r="r" t="t"/>
              <a:pathLst>
                <a:path extrusionOk="0" h="596" w="336">
                  <a:moveTo>
                    <a:pt x="95" y="21"/>
                  </a:moveTo>
                  <a:cubicBezTo>
                    <a:pt x="168" y="0"/>
                    <a:pt x="262" y="115"/>
                    <a:pt x="293" y="261"/>
                  </a:cubicBezTo>
                  <a:cubicBezTo>
                    <a:pt x="335" y="418"/>
                    <a:pt x="293" y="564"/>
                    <a:pt x="231" y="575"/>
                  </a:cubicBezTo>
                  <a:cubicBezTo>
                    <a:pt x="157" y="596"/>
                    <a:pt x="74" y="481"/>
                    <a:pt x="32" y="324"/>
                  </a:cubicBezTo>
                  <a:cubicBezTo>
                    <a:pt x="1" y="178"/>
                    <a:pt x="22" y="42"/>
                    <a:pt x="95" y="2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2673030" y="2427964"/>
              <a:ext cx="263343" cy="338615"/>
            </a:xfrm>
            <a:custGeom>
              <a:rect b="b" l="l" r="r" t="t"/>
              <a:pathLst>
                <a:path extrusionOk="0" h="3104" w="2414">
                  <a:moveTo>
                    <a:pt x="1202" y="1"/>
                  </a:moveTo>
                  <a:cubicBezTo>
                    <a:pt x="2289" y="22"/>
                    <a:pt x="2414" y="1171"/>
                    <a:pt x="2299" y="2090"/>
                  </a:cubicBezTo>
                  <a:cubicBezTo>
                    <a:pt x="2247" y="2476"/>
                    <a:pt x="1662" y="3103"/>
                    <a:pt x="983" y="3082"/>
                  </a:cubicBezTo>
                  <a:cubicBezTo>
                    <a:pt x="544" y="3072"/>
                    <a:pt x="199" y="2445"/>
                    <a:pt x="105" y="1797"/>
                  </a:cubicBezTo>
                  <a:cubicBezTo>
                    <a:pt x="1" y="951"/>
                    <a:pt x="241" y="11"/>
                    <a:pt x="1202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2657103" y="2458727"/>
              <a:ext cx="104945" cy="169962"/>
            </a:xfrm>
            <a:custGeom>
              <a:rect b="b" l="l" r="r" t="t"/>
              <a:pathLst>
                <a:path extrusionOk="0" h="1558" w="962">
                  <a:moveTo>
                    <a:pt x="962" y="231"/>
                  </a:moveTo>
                  <a:cubicBezTo>
                    <a:pt x="492" y="638"/>
                    <a:pt x="272" y="972"/>
                    <a:pt x="293" y="1557"/>
                  </a:cubicBezTo>
                  <a:cubicBezTo>
                    <a:pt x="189" y="1254"/>
                    <a:pt x="1" y="1"/>
                    <a:pt x="96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2861103" y="2432546"/>
              <a:ext cx="110617" cy="184689"/>
            </a:xfrm>
            <a:custGeom>
              <a:rect b="b" l="l" r="r" t="t"/>
              <a:pathLst>
                <a:path extrusionOk="0" h="1693" w="1014">
                  <a:moveTo>
                    <a:pt x="0" y="230"/>
                  </a:moveTo>
                  <a:cubicBezTo>
                    <a:pt x="105" y="1024"/>
                    <a:pt x="282" y="1432"/>
                    <a:pt x="659" y="1693"/>
                  </a:cubicBezTo>
                  <a:cubicBezTo>
                    <a:pt x="899" y="1170"/>
                    <a:pt x="1014" y="0"/>
                    <a:pt x="0" y="2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2919248" y="2586363"/>
              <a:ext cx="37636" cy="65127"/>
            </a:xfrm>
            <a:custGeom>
              <a:rect b="b" l="l" r="r" t="t"/>
              <a:pathLst>
                <a:path extrusionOk="0" h="597" w="345">
                  <a:moveTo>
                    <a:pt x="251" y="22"/>
                  </a:moveTo>
                  <a:cubicBezTo>
                    <a:pt x="178" y="1"/>
                    <a:pt x="84" y="105"/>
                    <a:pt x="42" y="262"/>
                  </a:cubicBezTo>
                  <a:cubicBezTo>
                    <a:pt x="0" y="408"/>
                    <a:pt x="21" y="554"/>
                    <a:pt x="94" y="575"/>
                  </a:cubicBezTo>
                  <a:cubicBezTo>
                    <a:pt x="157" y="596"/>
                    <a:pt x="261" y="492"/>
                    <a:pt x="303" y="335"/>
                  </a:cubicBezTo>
                  <a:cubicBezTo>
                    <a:pt x="345" y="178"/>
                    <a:pt x="334" y="42"/>
                    <a:pt x="251" y="22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2822375" y="2602290"/>
              <a:ext cx="19418" cy="18436"/>
            </a:xfrm>
            <a:custGeom>
              <a:rect b="b" l="l" r="r" t="t"/>
              <a:pathLst>
                <a:path extrusionOk="0" h="169" w="178">
                  <a:moveTo>
                    <a:pt x="84" y="1"/>
                  </a:moveTo>
                  <a:cubicBezTo>
                    <a:pt x="42" y="1"/>
                    <a:pt x="0" y="43"/>
                    <a:pt x="0" y="85"/>
                  </a:cubicBezTo>
                  <a:cubicBezTo>
                    <a:pt x="0" y="126"/>
                    <a:pt x="42" y="168"/>
                    <a:pt x="84" y="168"/>
                  </a:cubicBezTo>
                  <a:cubicBezTo>
                    <a:pt x="178" y="158"/>
                    <a:pt x="178" y="1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2732266" y="2602290"/>
              <a:ext cx="21818" cy="21818"/>
            </a:xfrm>
            <a:custGeom>
              <a:rect b="b" l="l" r="r" t="t"/>
              <a:pathLst>
                <a:path extrusionOk="0" h="200" w="200">
                  <a:moveTo>
                    <a:pt x="116" y="1"/>
                  </a:moveTo>
                  <a:cubicBezTo>
                    <a:pt x="43" y="1"/>
                    <a:pt x="1" y="85"/>
                    <a:pt x="53" y="147"/>
                  </a:cubicBezTo>
                  <a:cubicBezTo>
                    <a:pt x="105" y="199"/>
                    <a:pt x="199" y="158"/>
                    <a:pt x="199" y="85"/>
                  </a:cubicBezTo>
                  <a:cubicBezTo>
                    <a:pt x="199" y="43"/>
                    <a:pt x="158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2756266" y="2630872"/>
              <a:ext cx="34254" cy="46800"/>
            </a:xfrm>
            <a:custGeom>
              <a:rect b="b" l="l" r="r" t="t"/>
              <a:pathLst>
                <a:path extrusionOk="0" h="429" w="314">
                  <a:moveTo>
                    <a:pt x="314" y="355"/>
                  </a:moveTo>
                  <a:cubicBezTo>
                    <a:pt x="84" y="355"/>
                    <a:pt x="105" y="199"/>
                    <a:pt x="115" y="0"/>
                  </a:cubicBezTo>
                  <a:cubicBezTo>
                    <a:pt x="11" y="178"/>
                    <a:pt x="0" y="428"/>
                    <a:pt x="314" y="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2734557" y="2680944"/>
              <a:ext cx="103854" cy="20618"/>
            </a:xfrm>
            <a:custGeom>
              <a:rect b="b" l="l" r="r" t="t"/>
              <a:pathLst>
                <a:path extrusionOk="0" h="189" w="952">
                  <a:moveTo>
                    <a:pt x="952" y="1"/>
                  </a:moveTo>
                  <a:cubicBezTo>
                    <a:pt x="638" y="116"/>
                    <a:pt x="304" y="116"/>
                    <a:pt x="1" y="1"/>
                  </a:cubicBezTo>
                  <a:cubicBezTo>
                    <a:pt x="116" y="178"/>
                    <a:pt x="816" y="189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2637685" y="2398400"/>
              <a:ext cx="273707" cy="155017"/>
            </a:xfrm>
            <a:custGeom>
              <a:rect b="b" l="l" r="r" t="t"/>
              <a:pathLst>
                <a:path extrusionOk="0" h="1421" w="2509">
                  <a:moveTo>
                    <a:pt x="2508" y="857"/>
                  </a:moveTo>
                  <a:cubicBezTo>
                    <a:pt x="2247" y="105"/>
                    <a:pt x="1181" y="0"/>
                    <a:pt x="596" y="481"/>
                  </a:cubicBezTo>
                  <a:cubicBezTo>
                    <a:pt x="105" y="867"/>
                    <a:pt x="1" y="1421"/>
                    <a:pt x="753" y="1327"/>
                  </a:cubicBezTo>
                  <a:cubicBezTo>
                    <a:pt x="993" y="1295"/>
                    <a:pt x="1035" y="1118"/>
                    <a:pt x="1307" y="1045"/>
                  </a:cubicBezTo>
                  <a:cubicBezTo>
                    <a:pt x="1683" y="951"/>
                    <a:pt x="1693" y="1369"/>
                    <a:pt x="2508" y="8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2804157" y="2575018"/>
              <a:ext cx="59345" cy="16036"/>
            </a:xfrm>
            <a:custGeom>
              <a:rect b="b" l="l" r="r" t="t"/>
              <a:pathLst>
                <a:path extrusionOk="0" h="147" w="544">
                  <a:moveTo>
                    <a:pt x="52" y="52"/>
                  </a:moveTo>
                  <a:cubicBezTo>
                    <a:pt x="0" y="73"/>
                    <a:pt x="42" y="146"/>
                    <a:pt x="105" y="136"/>
                  </a:cubicBezTo>
                  <a:cubicBezTo>
                    <a:pt x="167" y="136"/>
                    <a:pt x="324" y="126"/>
                    <a:pt x="449" y="126"/>
                  </a:cubicBezTo>
                  <a:cubicBezTo>
                    <a:pt x="512" y="126"/>
                    <a:pt x="543" y="73"/>
                    <a:pt x="481" y="52"/>
                  </a:cubicBezTo>
                  <a:cubicBezTo>
                    <a:pt x="345" y="0"/>
                    <a:pt x="199" y="0"/>
                    <a:pt x="52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2759648" y="2701453"/>
              <a:ext cx="53672" cy="16145"/>
            </a:xfrm>
            <a:custGeom>
              <a:rect b="b" l="l" r="r" t="t"/>
              <a:pathLst>
                <a:path extrusionOk="0" h="148" w="492">
                  <a:moveTo>
                    <a:pt x="492" y="1"/>
                  </a:moveTo>
                  <a:cubicBezTo>
                    <a:pt x="335" y="63"/>
                    <a:pt x="157" y="63"/>
                    <a:pt x="1" y="1"/>
                  </a:cubicBezTo>
                  <a:cubicBezTo>
                    <a:pt x="63" y="147"/>
                    <a:pt x="419" y="147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1524305" y="4454209"/>
              <a:ext cx="166580" cy="94690"/>
            </a:xfrm>
            <a:custGeom>
              <a:rect b="b" l="l" r="r" t="t"/>
              <a:pathLst>
                <a:path extrusionOk="0" h="868" w="1527">
                  <a:moveTo>
                    <a:pt x="1526" y="690"/>
                  </a:moveTo>
                  <a:lnTo>
                    <a:pt x="1526" y="867"/>
                  </a:lnTo>
                  <a:lnTo>
                    <a:pt x="11" y="867"/>
                  </a:lnTo>
                  <a:lnTo>
                    <a:pt x="11" y="690"/>
                  </a:lnTo>
                  <a:lnTo>
                    <a:pt x="11" y="690"/>
                  </a:lnTo>
                  <a:cubicBezTo>
                    <a:pt x="1" y="0"/>
                    <a:pt x="1526" y="0"/>
                    <a:pt x="1526" y="690"/>
                  </a:cubicBezTo>
                  <a:close/>
                </a:path>
              </a:pathLst>
            </a:custGeom>
            <a:solidFill>
              <a:srgbClr val="8A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856521" y="4454209"/>
              <a:ext cx="166471" cy="94690"/>
            </a:xfrm>
            <a:custGeom>
              <a:rect b="b" l="l" r="r" t="t"/>
              <a:pathLst>
                <a:path extrusionOk="0" h="868" w="1526">
                  <a:moveTo>
                    <a:pt x="1526" y="690"/>
                  </a:moveTo>
                  <a:lnTo>
                    <a:pt x="1526" y="867"/>
                  </a:lnTo>
                  <a:lnTo>
                    <a:pt x="1" y="867"/>
                  </a:lnTo>
                  <a:lnTo>
                    <a:pt x="1" y="690"/>
                  </a:lnTo>
                  <a:lnTo>
                    <a:pt x="1" y="690"/>
                  </a:lnTo>
                  <a:cubicBezTo>
                    <a:pt x="1" y="0"/>
                    <a:pt x="1526" y="0"/>
                    <a:pt x="1526" y="6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1559650" y="3004616"/>
              <a:ext cx="44618" cy="174435"/>
            </a:xfrm>
            <a:custGeom>
              <a:rect b="b" l="l" r="r" t="t"/>
              <a:pathLst>
                <a:path extrusionOk="0" h="1599" w="409">
                  <a:moveTo>
                    <a:pt x="1" y="1150"/>
                  </a:moveTo>
                  <a:cubicBezTo>
                    <a:pt x="42" y="1275"/>
                    <a:pt x="32" y="1484"/>
                    <a:pt x="63" y="1599"/>
                  </a:cubicBezTo>
                  <a:cubicBezTo>
                    <a:pt x="231" y="1087"/>
                    <a:pt x="345" y="544"/>
                    <a:pt x="408" y="1"/>
                  </a:cubicBezTo>
                  <a:cubicBezTo>
                    <a:pt x="356" y="303"/>
                    <a:pt x="178" y="680"/>
                    <a:pt x="84" y="9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2934084" y="2772144"/>
              <a:ext cx="166471" cy="530068"/>
            </a:xfrm>
            <a:custGeom>
              <a:rect b="b" l="l" r="r" t="t"/>
              <a:pathLst>
                <a:path extrusionOk="0" h="4859" w="1526">
                  <a:moveTo>
                    <a:pt x="1139" y="888"/>
                  </a:moveTo>
                  <a:cubicBezTo>
                    <a:pt x="1410" y="1975"/>
                    <a:pt x="1525" y="3103"/>
                    <a:pt x="1473" y="4221"/>
                  </a:cubicBezTo>
                  <a:cubicBezTo>
                    <a:pt x="1421" y="4858"/>
                    <a:pt x="763" y="4816"/>
                    <a:pt x="627" y="4231"/>
                  </a:cubicBezTo>
                  <a:cubicBezTo>
                    <a:pt x="428" y="3322"/>
                    <a:pt x="0" y="2560"/>
                    <a:pt x="10" y="1745"/>
                  </a:cubicBezTo>
                  <a:cubicBezTo>
                    <a:pt x="21" y="773"/>
                    <a:pt x="898" y="0"/>
                    <a:pt x="1139" y="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2723212" y="3189197"/>
              <a:ext cx="386397" cy="192762"/>
            </a:xfrm>
            <a:custGeom>
              <a:rect b="b" l="l" r="r" t="t"/>
              <a:pathLst>
                <a:path extrusionOk="0" h="1767" w="3542">
                  <a:moveTo>
                    <a:pt x="356" y="1766"/>
                  </a:moveTo>
                  <a:cubicBezTo>
                    <a:pt x="794" y="1672"/>
                    <a:pt x="2581" y="1192"/>
                    <a:pt x="3061" y="910"/>
                  </a:cubicBezTo>
                  <a:cubicBezTo>
                    <a:pt x="3542" y="638"/>
                    <a:pt x="3145" y="1"/>
                    <a:pt x="2612" y="147"/>
                  </a:cubicBezTo>
                  <a:cubicBezTo>
                    <a:pt x="1964" y="314"/>
                    <a:pt x="418" y="680"/>
                    <a:pt x="0" y="816"/>
                  </a:cubicBezTo>
                  <a:cubicBezTo>
                    <a:pt x="11" y="1160"/>
                    <a:pt x="136" y="1495"/>
                    <a:pt x="356" y="17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2708376" y="2575018"/>
              <a:ext cx="59345" cy="16036"/>
            </a:xfrm>
            <a:custGeom>
              <a:rect b="b" l="l" r="r" t="t"/>
              <a:pathLst>
                <a:path extrusionOk="0" h="147" w="544">
                  <a:moveTo>
                    <a:pt x="481" y="52"/>
                  </a:moveTo>
                  <a:cubicBezTo>
                    <a:pt x="544" y="73"/>
                    <a:pt x="492" y="146"/>
                    <a:pt x="439" y="136"/>
                  </a:cubicBezTo>
                  <a:cubicBezTo>
                    <a:pt x="377" y="136"/>
                    <a:pt x="210" y="126"/>
                    <a:pt x="84" y="126"/>
                  </a:cubicBezTo>
                  <a:cubicBezTo>
                    <a:pt x="32" y="126"/>
                    <a:pt x="1" y="73"/>
                    <a:pt x="53" y="52"/>
                  </a:cubicBezTo>
                  <a:cubicBezTo>
                    <a:pt x="199" y="0"/>
                    <a:pt x="345" y="0"/>
                    <a:pt x="481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1688486" y="2429164"/>
              <a:ext cx="194944" cy="212071"/>
            </a:xfrm>
            <a:custGeom>
              <a:rect b="b" l="l" r="r" t="t"/>
              <a:pathLst>
                <a:path extrusionOk="0" h="1944" w="1787">
                  <a:moveTo>
                    <a:pt x="0" y="784"/>
                  </a:moveTo>
                  <a:cubicBezTo>
                    <a:pt x="940" y="1024"/>
                    <a:pt x="1515" y="1233"/>
                    <a:pt x="1640" y="1943"/>
                  </a:cubicBezTo>
                  <a:cubicBezTo>
                    <a:pt x="1786" y="1076"/>
                    <a:pt x="1254" y="0"/>
                    <a:pt x="0" y="7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1609832" y="2462218"/>
              <a:ext cx="108326" cy="190362"/>
            </a:xfrm>
            <a:custGeom>
              <a:rect b="b" l="l" r="r" t="t"/>
              <a:pathLst>
                <a:path extrusionOk="0" h="1745" w="993">
                  <a:moveTo>
                    <a:pt x="993" y="522"/>
                  </a:moveTo>
                  <a:cubicBezTo>
                    <a:pt x="857" y="982"/>
                    <a:pt x="617" y="1400"/>
                    <a:pt x="272" y="1745"/>
                  </a:cubicBezTo>
                  <a:cubicBezTo>
                    <a:pt x="0" y="1233"/>
                    <a:pt x="272" y="0"/>
                    <a:pt x="993" y="5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1615505" y="2612545"/>
              <a:ext cx="36545" cy="63927"/>
            </a:xfrm>
            <a:custGeom>
              <a:rect b="b" l="l" r="r" t="t"/>
              <a:pathLst>
                <a:path extrusionOk="0" h="586" w="335">
                  <a:moveTo>
                    <a:pt x="95" y="22"/>
                  </a:moveTo>
                  <a:cubicBezTo>
                    <a:pt x="168" y="1"/>
                    <a:pt x="262" y="105"/>
                    <a:pt x="293" y="262"/>
                  </a:cubicBezTo>
                  <a:cubicBezTo>
                    <a:pt x="335" y="408"/>
                    <a:pt x="314" y="544"/>
                    <a:pt x="241" y="565"/>
                  </a:cubicBezTo>
                  <a:cubicBezTo>
                    <a:pt x="168" y="586"/>
                    <a:pt x="84" y="482"/>
                    <a:pt x="42" y="325"/>
                  </a:cubicBezTo>
                  <a:cubicBezTo>
                    <a:pt x="1" y="179"/>
                    <a:pt x="32" y="32"/>
                    <a:pt x="95" y="22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702123" y="2601199"/>
              <a:ext cx="45709" cy="12654"/>
            </a:xfrm>
            <a:custGeom>
              <a:rect b="b" l="l" r="r" t="t"/>
              <a:pathLst>
                <a:path extrusionOk="0" h="116" w="419">
                  <a:moveTo>
                    <a:pt x="345" y="115"/>
                  </a:moveTo>
                  <a:cubicBezTo>
                    <a:pt x="387" y="115"/>
                    <a:pt x="418" y="63"/>
                    <a:pt x="377" y="42"/>
                  </a:cubicBezTo>
                  <a:cubicBezTo>
                    <a:pt x="272" y="1"/>
                    <a:pt x="147" y="1"/>
                    <a:pt x="42" y="42"/>
                  </a:cubicBezTo>
                  <a:cubicBezTo>
                    <a:pt x="0" y="74"/>
                    <a:pt x="0" y="105"/>
                    <a:pt x="42" y="105"/>
                  </a:cubicBezTo>
                  <a:cubicBezTo>
                    <a:pt x="147" y="105"/>
                    <a:pt x="241" y="105"/>
                    <a:pt x="34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2241140" y="3027416"/>
              <a:ext cx="45709" cy="12654"/>
            </a:xfrm>
            <a:custGeom>
              <a:rect b="b" l="l" r="r" t="t"/>
              <a:pathLst>
                <a:path extrusionOk="0" h="116" w="419">
                  <a:moveTo>
                    <a:pt x="84" y="105"/>
                  </a:moveTo>
                  <a:cubicBezTo>
                    <a:pt x="32" y="115"/>
                    <a:pt x="1" y="53"/>
                    <a:pt x="42" y="32"/>
                  </a:cubicBezTo>
                  <a:cubicBezTo>
                    <a:pt x="147" y="0"/>
                    <a:pt x="262" y="0"/>
                    <a:pt x="366" y="42"/>
                  </a:cubicBezTo>
                  <a:cubicBezTo>
                    <a:pt x="408" y="63"/>
                    <a:pt x="418" y="105"/>
                    <a:pt x="366" y="94"/>
                  </a:cubicBezTo>
                  <a:cubicBezTo>
                    <a:pt x="272" y="94"/>
                    <a:pt x="178" y="94"/>
                    <a:pt x="84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2152231" y="3027416"/>
              <a:ext cx="44618" cy="12654"/>
            </a:xfrm>
            <a:custGeom>
              <a:rect b="b" l="l" r="r" t="t"/>
              <a:pathLst>
                <a:path extrusionOk="0" h="116" w="409">
                  <a:moveTo>
                    <a:pt x="335" y="105"/>
                  </a:moveTo>
                  <a:cubicBezTo>
                    <a:pt x="377" y="115"/>
                    <a:pt x="408" y="53"/>
                    <a:pt x="366" y="32"/>
                  </a:cubicBezTo>
                  <a:cubicBezTo>
                    <a:pt x="262" y="0"/>
                    <a:pt x="147" y="0"/>
                    <a:pt x="43" y="42"/>
                  </a:cubicBezTo>
                  <a:cubicBezTo>
                    <a:pt x="1" y="63"/>
                    <a:pt x="1" y="105"/>
                    <a:pt x="43" y="94"/>
                  </a:cubicBezTo>
                  <a:cubicBezTo>
                    <a:pt x="137" y="94"/>
                    <a:pt x="231" y="94"/>
                    <a:pt x="335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2670739" y="2748253"/>
              <a:ext cx="295307" cy="131126"/>
            </a:xfrm>
            <a:custGeom>
              <a:rect b="b" l="l" r="r" t="t"/>
              <a:pathLst>
                <a:path extrusionOk="0" h="1202" w="2707">
                  <a:moveTo>
                    <a:pt x="105" y="481"/>
                  </a:moveTo>
                  <a:cubicBezTo>
                    <a:pt x="189" y="115"/>
                    <a:pt x="586" y="136"/>
                    <a:pt x="795" y="136"/>
                  </a:cubicBezTo>
                  <a:cubicBezTo>
                    <a:pt x="795" y="397"/>
                    <a:pt x="586" y="846"/>
                    <a:pt x="1202" y="972"/>
                  </a:cubicBezTo>
                  <a:cubicBezTo>
                    <a:pt x="1996" y="972"/>
                    <a:pt x="1787" y="460"/>
                    <a:pt x="1829" y="11"/>
                  </a:cubicBezTo>
                  <a:cubicBezTo>
                    <a:pt x="2038" y="0"/>
                    <a:pt x="2644" y="63"/>
                    <a:pt x="2707" y="470"/>
                  </a:cubicBezTo>
                  <a:lnTo>
                    <a:pt x="2571" y="439"/>
                  </a:lnTo>
                  <a:cubicBezTo>
                    <a:pt x="2278" y="1201"/>
                    <a:pt x="1526" y="1191"/>
                    <a:pt x="1160" y="1191"/>
                  </a:cubicBezTo>
                  <a:cubicBezTo>
                    <a:pt x="680" y="1181"/>
                    <a:pt x="1" y="1003"/>
                    <a:pt x="105" y="48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2680994" y="2765271"/>
              <a:ext cx="125453" cy="91308"/>
            </a:xfrm>
            <a:custGeom>
              <a:rect b="b" l="l" r="r" t="t"/>
              <a:pathLst>
                <a:path extrusionOk="0" h="837" w="1150">
                  <a:moveTo>
                    <a:pt x="1150" y="805"/>
                  </a:moveTo>
                  <a:cubicBezTo>
                    <a:pt x="387" y="836"/>
                    <a:pt x="1" y="189"/>
                    <a:pt x="701" y="1"/>
                  </a:cubicBezTo>
                  <a:cubicBezTo>
                    <a:pt x="701" y="293"/>
                    <a:pt x="690" y="742"/>
                    <a:pt x="1150" y="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2809830" y="2762980"/>
              <a:ext cx="151635" cy="96981"/>
            </a:xfrm>
            <a:custGeom>
              <a:rect b="b" l="l" r="r" t="t"/>
              <a:pathLst>
                <a:path extrusionOk="0" h="889" w="1390">
                  <a:moveTo>
                    <a:pt x="554" y="11"/>
                  </a:moveTo>
                  <a:cubicBezTo>
                    <a:pt x="617" y="523"/>
                    <a:pt x="356" y="795"/>
                    <a:pt x="0" y="826"/>
                  </a:cubicBezTo>
                  <a:cubicBezTo>
                    <a:pt x="658" y="889"/>
                    <a:pt x="1390" y="1"/>
                    <a:pt x="55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2791612" y="2850798"/>
              <a:ext cx="26291" cy="26291"/>
            </a:xfrm>
            <a:custGeom>
              <a:rect b="b" l="l" r="r" t="t"/>
              <a:pathLst>
                <a:path extrusionOk="0" h="241" w="241">
                  <a:moveTo>
                    <a:pt x="115" y="241"/>
                  </a:moveTo>
                  <a:cubicBezTo>
                    <a:pt x="199" y="241"/>
                    <a:pt x="240" y="126"/>
                    <a:pt x="178" y="63"/>
                  </a:cubicBezTo>
                  <a:cubicBezTo>
                    <a:pt x="115" y="0"/>
                    <a:pt x="0" y="52"/>
                    <a:pt x="0" y="136"/>
                  </a:cubicBezTo>
                  <a:cubicBezTo>
                    <a:pt x="0" y="199"/>
                    <a:pt x="52" y="241"/>
                    <a:pt x="115" y="241"/>
                  </a:cubicBezTo>
                  <a:close/>
                </a:path>
              </a:pathLst>
            </a:custGeom>
            <a:solidFill>
              <a:srgbClr val="71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2759648" y="2867816"/>
              <a:ext cx="53672" cy="216653"/>
            </a:xfrm>
            <a:custGeom>
              <a:rect b="b" l="l" r="r" t="t"/>
              <a:pathLst>
                <a:path extrusionOk="0" fill="none" h="1986" w="492">
                  <a:moveTo>
                    <a:pt x="408" y="1"/>
                  </a:moveTo>
                  <a:cubicBezTo>
                    <a:pt x="1" y="335"/>
                    <a:pt x="492" y="1599"/>
                    <a:pt x="63" y="1986"/>
                  </a:cubicBezTo>
                </a:path>
              </a:pathLst>
            </a:custGeom>
            <a:noFill/>
            <a:ln cap="rnd" cmpd="sng" w="3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2794994" y="2867816"/>
              <a:ext cx="30872" cy="152835"/>
            </a:xfrm>
            <a:custGeom>
              <a:rect b="b" l="l" r="r" t="t"/>
              <a:pathLst>
                <a:path extrusionOk="0" fill="none" h="1401" w="283">
                  <a:moveTo>
                    <a:pt x="84" y="1"/>
                  </a:moveTo>
                  <a:cubicBezTo>
                    <a:pt x="1" y="293"/>
                    <a:pt x="21" y="1025"/>
                    <a:pt x="283" y="1401"/>
                  </a:cubicBezTo>
                </a:path>
              </a:pathLst>
            </a:custGeom>
            <a:noFill/>
            <a:ln cap="rnd" cmpd="sng" w="3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1649650" y="3014870"/>
              <a:ext cx="18436" cy="14945"/>
            </a:xfrm>
            <a:custGeom>
              <a:rect b="b" l="l" r="r" t="t"/>
              <a:pathLst>
                <a:path extrusionOk="0" h="137" w="169">
                  <a:moveTo>
                    <a:pt x="85" y="136"/>
                  </a:moveTo>
                  <a:cubicBezTo>
                    <a:pt x="168" y="136"/>
                    <a:pt x="168" y="1"/>
                    <a:pt x="85" y="1"/>
                  </a:cubicBezTo>
                  <a:cubicBezTo>
                    <a:pt x="1" y="1"/>
                    <a:pt x="1" y="136"/>
                    <a:pt x="85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650850" y="3104870"/>
              <a:ext cx="18327" cy="19527"/>
            </a:xfrm>
            <a:custGeom>
              <a:rect b="b" l="l" r="r" t="t"/>
              <a:pathLst>
                <a:path extrusionOk="0" h="179" w="168">
                  <a:moveTo>
                    <a:pt x="105" y="178"/>
                  </a:moveTo>
                  <a:cubicBezTo>
                    <a:pt x="136" y="178"/>
                    <a:pt x="168" y="147"/>
                    <a:pt x="168" y="105"/>
                  </a:cubicBezTo>
                  <a:cubicBezTo>
                    <a:pt x="168" y="1"/>
                    <a:pt x="0" y="178"/>
                    <a:pt x="105" y="1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655432" y="3183524"/>
              <a:ext cx="14836" cy="16036"/>
            </a:xfrm>
            <a:custGeom>
              <a:rect b="b" l="l" r="r" t="t"/>
              <a:pathLst>
                <a:path extrusionOk="0" h="147" w="136">
                  <a:moveTo>
                    <a:pt x="73" y="147"/>
                  </a:moveTo>
                  <a:cubicBezTo>
                    <a:pt x="105" y="147"/>
                    <a:pt x="136" y="116"/>
                    <a:pt x="136" y="84"/>
                  </a:cubicBezTo>
                  <a:cubicBezTo>
                    <a:pt x="136" y="1"/>
                    <a:pt x="0" y="1"/>
                    <a:pt x="0" y="84"/>
                  </a:cubicBezTo>
                  <a:cubicBezTo>
                    <a:pt x="0" y="116"/>
                    <a:pt x="32" y="147"/>
                    <a:pt x="73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1654232" y="3267851"/>
              <a:ext cx="19527" cy="14945"/>
            </a:xfrm>
            <a:custGeom>
              <a:rect b="b" l="l" r="r" t="t"/>
              <a:pathLst>
                <a:path extrusionOk="0" h="137" w="179">
                  <a:moveTo>
                    <a:pt x="84" y="136"/>
                  </a:moveTo>
                  <a:cubicBezTo>
                    <a:pt x="178" y="136"/>
                    <a:pt x="178" y="1"/>
                    <a:pt x="84" y="1"/>
                  </a:cubicBezTo>
                  <a:cubicBezTo>
                    <a:pt x="1" y="1"/>
                    <a:pt x="1" y="136"/>
                    <a:pt x="8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1654232" y="3344214"/>
              <a:ext cx="19527" cy="13745"/>
            </a:xfrm>
            <a:custGeom>
              <a:rect b="b" l="l" r="r" t="t"/>
              <a:pathLst>
                <a:path extrusionOk="0" h="126" w="179">
                  <a:moveTo>
                    <a:pt x="84" y="126"/>
                  </a:moveTo>
                  <a:cubicBezTo>
                    <a:pt x="178" y="126"/>
                    <a:pt x="178" y="1"/>
                    <a:pt x="84" y="1"/>
                  </a:cubicBezTo>
                  <a:cubicBezTo>
                    <a:pt x="1" y="1"/>
                    <a:pt x="1" y="126"/>
                    <a:pt x="84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1654232" y="1924293"/>
              <a:ext cx="95890" cy="147053"/>
            </a:xfrm>
            <a:custGeom>
              <a:rect b="b" l="l" r="r" t="t"/>
              <a:pathLst>
                <a:path extrusionOk="0" h="1348" w="879">
                  <a:moveTo>
                    <a:pt x="377" y="0"/>
                  </a:moveTo>
                  <a:lnTo>
                    <a:pt x="1" y="1191"/>
                  </a:lnTo>
                  <a:lnTo>
                    <a:pt x="513" y="1348"/>
                  </a:lnTo>
                  <a:lnTo>
                    <a:pt x="878" y="15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1718050" y="1969893"/>
              <a:ext cx="57163" cy="84436"/>
            </a:xfrm>
            <a:custGeom>
              <a:rect b="b" l="l" r="r" t="t"/>
              <a:pathLst>
                <a:path extrusionOk="0" h="774" w="524">
                  <a:moveTo>
                    <a:pt x="220" y="0"/>
                  </a:moveTo>
                  <a:lnTo>
                    <a:pt x="1" y="679"/>
                  </a:lnTo>
                  <a:lnTo>
                    <a:pt x="314" y="773"/>
                  </a:lnTo>
                  <a:lnTo>
                    <a:pt x="523" y="94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56525" y="1504950"/>
              <a:ext cx="107235" cy="249598"/>
            </a:xfrm>
            <a:custGeom>
              <a:rect b="b" l="l" r="r" t="t"/>
              <a:pathLst>
                <a:path extrusionOk="0" h="2288" w="983">
                  <a:moveTo>
                    <a:pt x="680" y="0"/>
                  </a:moveTo>
                  <a:lnTo>
                    <a:pt x="1" y="2183"/>
                  </a:lnTo>
                  <a:lnTo>
                    <a:pt x="314" y="2288"/>
                  </a:lnTo>
                  <a:lnTo>
                    <a:pt x="983" y="9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503216" y="1557313"/>
              <a:ext cx="463960" cy="282761"/>
            </a:xfrm>
            <a:custGeom>
              <a:rect b="b" l="l" r="r" t="t"/>
              <a:pathLst>
                <a:path extrusionOk="0" h="2592" w="4253">
                  <a:moveTo>
                    <a:pt x="440" y="1"/>
                  </a:moveTo>
                  <a:lnTo>
                    <a:pt x="1" y="1411"/>
                  </a:lnTo>
                  <a:lnTo>
                    <a:pt x="3814" y="2591"/>
                  </a:lnTo>
                  <a:lnTo>
                    <a:pt x="4253" y="118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1761359" y="2007420"/>
              <a:ext cx="419451" cy="136908"/>
            </a:xfrm>
            <a:custGeom>
              <a:rect b="b" l="l" r="r" t="t"/>
              <a:pathLst>
                <a:path extrusionOk="0" h="1255" w="3845">
                  <a:moveTo>
                    <a:pt x="3532" y="1255"/>
                  </a:moveTo>
                  <a:lnTo>
                    <a:pt x="3845" y="1244"/>
                  </a:lnTo>
                  <a:lnTo>
                    <a:pt x="3594" y="1066"/>
                  </a:lnTo>
                  <a:lnTo>
                    <a:pt x="53" y="1"/>
                  </a:lnTo>
                  <a:lnTo>
                    <a:pt x="1" y="1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924961" y="1654186"/>
              <a:ext cx="785230" cy="451414"/>
            </a:xfrm>
            <a:custGeom>
              <a:rect b="b" l="l" r="r" t="t"/>
              <a:pathLst>
                <a:path extrusionOk="0" h="4138" w="7198">
                  <a:moveTo>
                    <a:pt x="658" y="1"/>
                  </a:moveTo>
                  <a:lnTo>
                    <a:pt x="0" y="2111"/>
                  </a:lnTo>
                  <a:lnTo>
                    <a:pt x="6550" y="4137"/>
                  </a:lnTo>
                  <a:lnTo>
                    <a:pt x="7198" y="2017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279287" y="1786403"/>
              <a:ext cx="387597" cy="281561"/>
            </a:xfrm>
            <a:custGeom>
              <a:rect b="b" l="l" r="r" t="t"/>
              <a:pathLst>
                <a:path extrusionOk="0" h="2581" w="3553">
                  <a:moveTo>
                    <a:pt x="502" y="0"/>
                  </a:moveTo>
                  <a:lnTo>
                    <a:pt x="1" y="1640"/>
                  </a:lnTo>
                  <a:lnTo>
                    <a:pt x="3041" y="2581"/>
                  </a:lnTo>
                  <a:lnTo>
                    <a:pt x="3553" y="941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895288" y="1609786"/>
              <a:ext cx="144872" cy="322579"/>
            </a:xfrm>
            <a:custGeom>
              <a:rect b="b" l="l" r="r" t="t"/>
              <a:pathLst>
                <a:path extrusionOk="0" h="2957" w="1328">
                  <a:moveTo>
                    <a:pt x="878" y="0"/>
                  </a:moveTo>
                  <a:lnTo>
                    <a:pt x="0" y="2821"/>
                  </a:lnTo>
                  <a:lnTo>
                    <a:pt x="450" y="2957"/>
                  </a:lnTo>
                  <a:lnTo>
                    <a:pt x="1327" y="13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986488" y="1759022"/>
              <a:ext cx="302070" cy="126653"/>
            </a:xfrm>
            <a:custGeom>
              <a:rect b="b" l="l" r="r" t="t"/>
              <a:pathLst>
                <a:path extrusionOk="0" h="1161" w="2769">
                  <a:moveTo>
                    <a:pt x="2654" y="1160"/>
                  </a:moveTo>
                  <a:lnTo>
                    <a:pt x="2768" y="795"/>
                  </a:lnTo>
                  <a:lnTo>
                    <a:pt x="105" y="1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253105" y="1778440"/>
              <a:ext cx="81054" cy="186980"/>
            </a:xfrm>
            <a:custGeom>
              <a:rect b="b" l="l" r="r" t="t"/>
              <a:pathLst>
                <a:path extrusionOk="0" h="1714" w="743">
                  <a:moveTo>
                    <a:pt x="512" y="0"/>
                  </a:moveTo>
                  <a:lnTo>
                    <a:pt x="1" y="1640"/>
                  </a:lnTo>
                  <a:lnTo>
                    <a:pt x="241" y="1713"/>
                  </a:lnTo>
                  <a:lnTo>
                    <a:pt x="742" y="7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020633" y="1774949"/>
              <a:ext cx="34254" cy="110726"/>
            </a:xfrm>
            <a:custGeom>
              <a:rect b="b" l="l" r="r" t="t"/>
              <a:pathLst>
                <a:path extrusionOk="0" fill="none" h="1015" w="314">
                  <a:moveTo>
                    <a:pt x="1" y="1014"/>
                  </a:moveTo>
                  <a:lnTo>
                    <a:pt x="314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043433" y="1830803"/>
              <a:ext cx="18327" cy="61636"/>
            </a:xfrm>
            <a:custGeom>
              <a:rect b="b" l="l" r="r" t="t"/>
              <a:pathLst>
                <a:path extrusionOk="0" fill="none" h="565" w="168">
                  <a:moveTo>
                    <a:pt x="0" y="565"/>
                  </a:moveTo>
                  <a:lnTo>
                    <a:pt x="168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1066233" y="1837676"/>
              <a:ext cx="18327" cy="61636"/>
            </a:xfrm>
            <a:custGeom>
              <a:rect b="b" l="l" r="r" t="t"/>
              <a:pathLst>
                <a:path extrusionOk="0" fill="none" h="565" w="168">
                  <a:moveTo>
                    <a:pt x="0" y="565"/>
                  </a:moveTo>
                  <a:lnTo>
                    <a:pt x="168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1087833" y="1844548"/>
              <a:ext cx="19527" cy="61636"/>
            </a:xfrm>
            <a:custGeom>
              <a:rect b="b" l="l" r="r" t="t"/>
              <a:pathLst>
                <a:path extrusionOk="0" fill="none" h="565" w="179">
                  <a:moveTo>
                    <a:pt x="1" y="564"/>
                  </a:moveTo>
                  <a:lnTo>
                    <a:pt x="178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1110633" y="1851312"/>
              <a:ext cx="19527" cy="61636"/>
            </a:xfrm>
            <a:custGeom>
              <a:rect b="b" l="l" r="r" t="t"/>
              <a:pathLst>
                <a:path extrusionOk="0" fill="none" h="565" w="179">
                  <a:moveTo>
                    <a:pt x="1" y="565"/>
                  </a:moveTo>
                  <a:lnTo>
                    <a:pt x="178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1133433" y="1810294"/>
              <a:ext cx="34363" cy="109526"/>
            </a:xfrm>
            <a:custGeom>
              <a:rect b="b" l="l" r="r" t="t"/>
              <a:pathLst>
                <a:path extrusionOk="0" fill="none" h="1004" w="315">
                  <a:moveTo>
                    <a:pt x="1" y="1004"/>
                  </a:moveTo>
                  <a:lnTo>
                    <a:pt x="314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156233" y="1865057"/>
              <a:ext cx="18327" cy="61636"/>
            </a:xfrm>
            <a:custGeom>
              <a:rect b="b" l="l" r="r" t="t"/>
              <a:pathLst>
                <a:path extrusionOk="0" fill="none" h="565" w="168">
                  <a:moveTo>
                    <a:pt x="1" y="564"/>
                  </a:moveTo>
                  <a:lnTo>
                    <a:pt x="168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179033" y="1873021"/>
              <a:ext cx="18327" cy="61636"/>
            </a:xfrm>
            <a:custGeom>
              <a:rect b="b" l="l" r="r" t="t"/>
              <a:pathLst>
                <a:path extrusionOk="0" fill="none" h="565" w="168">
                  <a:moveTo>
                    <a:pt x="1" y="564"/>
                  </a:moveTo>
                  <a:lnTo>
                    <a:pt x="168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200742" y="1879785"/>
              <a:ext cx="19418" cy="61745"/>
            </a:xfrm>
            <a:custGeom>
              <a:rect b="b" l="l" r="r" t="t"/>
              <a:pathLst>
                <a:path extrusionOk="0" fill="none" h="566" w="178">
                  <a:moveTo>
                    <a:pt x="0" y="565"/>
                  </a:moveTo>
                  <a:lnTo>
                    <a:pt x="178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223542" y="1886657"/>
              <a:ext cx="19418" cy="61636"/>
            </a:xfrm>
            <a:custGeom>
              <a:rect b="b" l="l" r="r" t="t"/>
              <a:pathLst>
                <a:path extrusionOk="0" fill="none" h="565" w="178">
                  <a:moveTo>
                    <a:pt x="0" y="565"/>
                  </a:moveTo>
                  <a:lnTo>
                    <a:pt x="178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246233" y="1845639"/>
              <a:ext cx="34363" cy="109526"/>
            </a:xfrm>
            <a:custGeom>
              <a:rect b="b" l="l" r="r" t="t"/>
              <a:pathLst>
                <a:path extrusionOk="0" fill="none" h="1004" w="315">
                  <a:moveTo>
                    <a:pt x="1" y="1003"/>
                  </a:moveTo>
                  <a:lnTo>
                    <a:pt x="314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1269033" y="1900403"/>
              <a:ext cx="18327" cy="61636"/>
            </a:xfrm>
            <a:custGeom>
              <a:rect b="b" l="l" r="r" t="t"/>
              <a:pathLst>
                <a:path extrusionOk="0" fill="none" h="565" w="168">
                  <a:moveTo>
                    <a:pt x="1" y="564"/>
                  </a:moveTo>
                  <a:lnTo>
                    <a:pt x="168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1291833" y="1907166"/>
              <a:ext cx="18327" cy="61636"/>
            </a:xfrm>
            <a:custGeom>
              <a:rect b="b" l="l" r="r" t="t"/>
              <a:pathLst>
                <a:path extrusionOk="0" fill="none" h="565" w="168">
                  <a:moveTo>
                    <a:pt x="1" y="565"/>
                  </a:moveTo>
                  <a:lnTo>
                    <a:pt x="168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1313542" y="1914039"/>
              <a:ext cx="19418" cy="61636"/>
            </a:xfrm>
            <a:custGeom>
              <a:rect b="b" l="l" r="r" t="t"/>
              <a:pathLst>
                <a:path extrusionOk="0" fill="none" h="565" w="178">
                  <a:moveTo>
                    <a:pt x="0" y="564"/>
                  </a:moveTo>
                  <a:lnTo>
                    <a:pt x="178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336342" y="1922003"/>
              <a:ext cx="19418" cy="60545"/>
            </a:xfrm>
            <a:custGeom>
              <a:rect b="b" l="l" r="r" t="t"/>
              <a:pathLst>
                <a:path extrusionOk="0" fill="none" h="555" w="178">
                  <a:moveTo>
                    <a:pt x="0" y="554"/>
                  </a:moveTo>
                  <a:lnTo>
                    <a:pt x="178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359142" y="1879785"/>
              <a:ext cx="34254" cy="109526"/>
            </a:xfrm>
            <a:custGeom>
              <a:rect b="b" l="l" r="r" t="t"/>
              <a:pathLst>
                <a:path extrusionOk="0" fill="none" h="1004" w="314">
                  <a:moveTo>
                    <a:pt x="0" y="1004"/>
                  </a:moveTo>
                  <a:lnTo>
                    <a:pt x="314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1381942" y="1935639"/>
              <a:ext cx="18327" cy="61636"/>
            </a:xfrm>
            <a:custGeom>
              <a:rect b="b" l="l" r="r" t="t"/>
              <a:pathLst>
                <a:path extrusionOk="0" fill="none" h="565" w="168">
                  <a:moveTo>
                    <a:pt x="0" y="565"/>
                  </a:moveTo>
                  <a:lnTo>
                    <a:pt x="167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1403541" y="1942512"/>
              <a:ext cx="19527" cy="61636"/>
            </a:xfrm>
            <a:custGeom>
              <a:rect b="b" l="l" r="r" t="t"/>
              <a:pathLst>
                <a:path extrusionOk="0" fill="none" h="565" w="179">
                  <a:moveTo>
                    <a:pt x="1" y="565"/>
                  </a:moveTo>
                  <a:lnTo>
                    <a:pt x="178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1426341" y="1949384"/>
              <a:ext cx="19527" cy="61636"/>
            </a:xfrm>
            <a:custGeom>
              <a:rect b="b" l="l" r="r" t="t"/>
              <a:pathLst>
                <a:path extrusionOk="0" fill="none" h="565" w="179">
                  <a:moveTo>
                    <a:pt x="0" y="564"/>
                  </a:moveTo>
                  <a:lnTo>
                    <a:pt x="178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449141" y="1956148"/>
              <a:ext cx="19418" cy="61636"/>
            </a:xfrm>
            <a:custGeom>
              <a:rect b="b" l="l" r="r" t="t"/>
              <a:pathLst>
                <a:path extrusionOk="0" fill="none" h="565" w="178">
                  <a:moveTo>
                    <a:pt x="0" y="565"/>
                  </a:moveTo>
                  <a:lnTo>
                    <a:pt x="178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471941" y="1915130"/>
              <a:ext cx="33163" cy="109526"/>
            </a:xfrm>
            <a:custGeom>
              <a:rect b="b" l="l" r="r" t="t"/>
              <a:pathLst>
                <a:path extrusionOk="0" fill="none" h="1004" w="304">
                  <a:moveTo>
                    <a:pt x="0" y="1004"/>
                  </a:moveTo>
                  <a:lnTo>
                    <a:pt x="303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494741" y="1969893"/>
              <a:ext cx="18327" cy="61636"/>
            </a:xfrm>
            <a:custGeom>
              <a:rect b="b" l="l" r="r" t="t"/>
              <a:pathLst>
                <a:path extrusionOk="0" fill="none" h="565" w="168">
                  <a:moveTo>
                    <a:pt x="0" y="564"/>
                  </a:moveTo>
                  <a:lnTo>
                    <a:pt x="167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1516341" y="1976657"/>
              <a:ext cx="19527" cy="61745"/>
            </a:xfrm>
            <a:custGeom>
              <a:rect b="b" l="l" r="r" t="t"/>
              <a:pathLst>
                <a:path extrusionOk="0" fill="none" h="566" w="179">
                  <a:moveTo>
                    <a:pt x="1" y="565"/>
                  </a:moveTo>
                  <a:lnTo>
                    <a:pt x="178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1539141" y="1984730"/>
              <a:ext cx="19527" cy="61636"/>
            </a:xfrm>
            <a:custGeom>
              <a:rect b="b" l="l" r="r" t="t"/>
              <a:pathLst>
                <a:path extrusionOk="0" fill="none" h="565" w="179">
                  <a:moveTo>
                    <a:pt x="1" y="564"/>
                  </a:moveTo>
                  <a:lnTo>
                    <a:pt x="178" y="0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561941" y="1991493"/>
              <a:ext cx="19527" cy="61636"/>
            </a:xfrm>
            <a:custGeom>
              <a:rect b="b" l="l" r="r" t="t"/>
              <a:pathLst>
                <a:path extrusionOk="0" fill="none" h="565" w="179">
                  <a:moveTo>
                    <a:pt x="1" y="565"/>
                  </a:moveTo>
                  <a:lnTo>
                    <a:pt x="178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584741" y="1950475"/>
              <a:ext cx="34254" cy="109526"/>
            </a:xfrm>
            <a:custGeom>
              <a:rect b="b" l="l" r="r" t="t"/>
              <a:pathLst>
                <a:path extrusionOk="0" fill="none" h="1004" w="314">
                  <a:moveTo>
                    <a:pt x="1" y="1003"/>
                  </a:moveTo>
                  <a:lnTo>
                    <a:pt x="314" y="1"/>
                  </a:lnTo>
                </a:path>
              </a:pathLst>
            </a:custGeom>
            <a:noFill/>
            <a:ln cap="rnd" cmpd="sng" w="3125">
              <a:solidFill>
                <a:srgbClr val="2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1161906" y="2159056"/>
              <a:ext cx="2109582" cy="2003547"/>
            </a:xfrm>
            <a:custGeom>
              <a:rect b="b" l="l" r="r" t="t"/>
              <a:pathLst>
                <a:path extrusionOk="0" fill="none" h="18366" w="19338">
                  <a:moveTo>
                    <a:pt x="9664" y="0"/>
                  </a:moveTo>
                  <a:cubicBezTo>
                    <a:pt x="12422" y="1254"/>
                    <a:pt x="15932" y="1975"/>
                    <a:pt x="18585" y="2570"/>
                  </a:cubicBezTo>
                  <a:cubicBezTo>
                    <a:pt x="19337" y="8963"/>
                    <a:pt x="15587" y="16474"/>
                    <a:pt x="9664" y="18365"/>
                  </a:cubicBezTo>
                  <a:cubicBezTo>
                    <a:pt x="3751" y="16474"/>
                    <a:pt x="1" y="8974"/>
                    <a:pt x="743" y="2570"/>
                  </a:cubicBezTo>
                  <a:cubicBezTo>
                    <a:pt x="2947" y="2079"/>
                    <a:pt x="5736" y="1494"/>
                    <a:pt x="8191" y="596"/>
                  </a:cubicBezTo>
                  <a:cubicBezTo>
                    <a:pt x="10865" y="1933"/>
                    <a:pt x="15085" y="2957"/>
                    <a:pt x="17373" y="3458"/>
                  </a:cubicBezTo>
                  <a:cubicBezTo>
                    <a:pt x="18021" y="8995"/>
                    <a:pt x="14783" y="15482"/>
                    <a:pt x="9664" y="17122"/>
                  </a:cubicBezTo>
                  <a:cubicBezTo>
                    <a:pt x="4545" y="15482"/>
                    <a:pt x="1307" y="8995"/>
                    <a:pt x="1954" y="3458"/>
                  </a:cubicBezTo>
                  <a:cubicBezTo>
                    <a:pt x="3856" y="3040"/>
                    <a:pt x="6258" y="2539"/>
                    <a:pt x="8389" y="1766"/>
                  </a:cubicBezTo>
                </a:path>
              </a:pathLst>
            </a:custGeom>
            <a:noFill/>
            <a:ln cap="flat" cmpd="sng" w="3400">
              <a:solidFill>
                <a:srgbClr val="6CBBD9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3471901" y="3049015"/>
              <a:ext cx="45709" cy="76472"/>
            </a:xfrm>
            <a:custGeom>
              <a:rect b="b" l="l" r="r" t="t"/>
              <a:pathLst>
                <a:path extrusionOk="0" h="701" w="419">
                  <a:moveTo>
                    <a:pt x="419" y="680"/>
                  </a:moveTo>
                  <a:lnTo>
                    <a:pt x="366" y="701"/>
                  </a:lnTo>
                  <a:lnTo>
                    <a:pt x="1" y="8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3461647" y="3041052"/>
              <a:ext cx="40036" cy="25200"/>
            </a:xfrm>
            <a:custGeom>
              <a:rect b="b" l="l" r="r" t="t"/>
              <a:pathLst>
                <a:path extrusionOk="0" h="231" w="367">
                  <a:moveTo>
                    <a:pt x="210" y="178"/>
                  </a:moveTo>
                  <a:cubicBezTo>
                    <a:pt x="126" y="220"/>
                    <a:pt x="32" y="231"/>
                    <a:pt x="22" y="189"/>
                  </a:cubicBezTo>
                  <a:cubicBezTo>
                    <a:pt x="1" y="147"/>
                    <a:pt x="63" y="95"/>
                    <a:pt x="147" y="43"/>
                  </a:cubicBezTo>
                  <a:cubicBezTo>
                    <a:pt x="241" y="1"/>
                    <a:pt x="325" y="1"/>
                    <a:pt x="345" y="32"/>
                  </a:cubicBezTo>
                  <a:cubicBezTo>
                    <a:pt x="366" y="74"/>
                    <a:pt x="304" y="137"/>
                    <a:pt x="21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3502665" y="3115124"/>
              <a:ext cx="24109" cy="16145"/>
            </a:xfrm>
            <a:custGeom>
              <a:rect b="b" l="l" r="r" t="t"/>
              <a:pathLst>
                <a:path extrusionOk="0" h="148" w="221">
                  <a:moveTo>
                    <a:pt x="126" y="126"/>
                  </a:moveTo>
                  <a:cubicBezTo>
                    <a:pt x="74" y="147"/>
                    <a:pt x="22" y="147"/>
                    <a:pt x="11" y="126"/>
                  </a:cubicBezTo>
                  <a:cubicBezTo>
                    <a:pt x="1" y="95"/>
                    <a:pt x="32" y="63"/>
                    <a:pt x="95" y="32"/>
                  </a:cubicBezTo>
                  <a:cubicBezTo>
                    <a:pt x="147" y="11"/>
                    <a:pt x="199" y="1"/>
                    <a:pt x="210" y="32"/>
                  </a:cubicBezTo>
                  <a:cubicBezTo>
                    <a:pt x="220" y="63"/>
                    <a:pt x="178" y="95"/>
                    <a:pt x="126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3264520" y="2924871"/>
              <a:ext cx="78763" cy="29672"/>
            </a:xfrm>
            <a:custGeom>
              <a:rect b="b" l="l" r="r" t="t"/>
              <a:pathLst>
                <a:path extrusionOk="0" h="272" w="722">
                  <a:moveTo>
                    <a:pt x="0" y="53"/>
                  </a:moveTo>
                  <a:lnTo>
                    <a:pt x="11" y="0"/>
                  </a:lnTo>
                  <a:lnTo>
                    <a:pt x="721" y="73"/>
                  </a:lnTo>
                  <a:lnTo>
                    <a:pt x="679" y="27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3330629" y="2922580"/>
              <a:ext cx="20618" cy="41127"/>
            </a:xfrm>
            <a:custGeom>
              <a:rect b="b" l="l" r="r" t="t"/>
              <a:pathLst>
                <a:path extrusionOk="0" h="377" w="189">
                  <a:moveTo>
                    <a:pt x="21" y="178"/>
                  </a:moveTo>
                  <a:cubicBezTo>
                    <a:pt x="42" y="74"/>
                    <a:pt x="94" y="0"/>
                    <a:pt x="136" y="11"/>
                  </a:cubicBezTo>
                  <a:cubicBezTo>
                    <a:pt x="167" y="21"/>
                    <a:pt x="188" y="105"/>
                    <a:pt x="167" y="199"/>
                  </a:cubicBezTo>
                  <a:cubicBezTo>
                    <a:pt x="147" y="303"/>
                    <a:pt x="105" y="376"/>
                    <a:pt x="63" y="366"/>
                  </a:cubicBezTo>
                  <a:cubicBezTo>
                    <a:pt x="21" y="356"/>
                    <a:pt x="0" y="272"/>
                    <a:pt x="21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3258847" y="2915707"/>
              <a:ext cx="12654" cy="25200"/>
            </a:xfrm>
            <a:custGeom>
              <a:rect b="b" l="l" r="r" t="t"/>
              <a:pathLst>
                <a:path extrusionOk="0" h="231" w="116">
                  <a:moveTo>
                    <a:pt x="11" y="105"/>
                  </a:moveTo>
                  <a:cubicBezTo>
                    <a:pt x="21" y="53"/>
                    <a:pt x="52" y="1"/>
                    <a:pt x="73" y="11"/>
                  </a:cubicBezTo>
                  <a:cubicBezTo>
                    <a:pt x="105" y="11"/>
                    <a:pt x="115" y="63"/>
                    <a:pt x="105" y="126"/>
                  </a:cubicBezTo>
                  <a:cubicBezTo>
                    <a:pt x="84" y="178"/>
                    <a:pt x="63" y="231"/>
                    <a:pt x="32" y="220"/>
                  </a:cubicBezTo>
                  <a:cubicBezTo>
                    <a:pt x="11" y="220"/>
                    <a:pt x="0" y="157"/>
                    <a:pt x="11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3498083" y="2831380"/>
              <a:ext cx="63927" cy="67309"/>
            </a:xfrm>
            <a:custGeom>
              <a:rect b="b" l="l" r="r" t="t"/>
              <a:pathLst>
                <a:path extrusionOk="0" h="617" w="586">
                  <a:moveTo>
                    <a:pt x="544" y="1"/>
                  </a:moveTo>
                  <a:lnTo>
                    <a:pt x="586" y="42"/>
                  </a:lnTo>
                  <a:lnTo>
                    <a:pt x="147" y="617"/>
                  </a:lnTo>
                  <a:lnTo>
                    <a:pt x="1" y="4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3489029" y="2873598"/>
              <a:ext cx="35454" cy="33163"/>
            </a:xfrm>
            <a:custGeom>
              <a:rect b="b" l="l" r="r" t="t"/>
              <a:pathLst>
                <a:path extrusionOk="0" h="304" w="325">
                  <a:moveTo>
                    <a:pt x="209" y="105"/>
                  </a:moveTo>
                  <a:cubicBezTo>
                    <a:pt x="282" y="167"/>
                    <a:pt x="324" y="251"/>
                    <a:pt x="293" y="282"/>
                  </a:cubicBezTo>
                  <a:cubicBezTo>
                    <a:pt x="262" y="303"/>
                    <a:pt x="178" y="282"/>
                    <a:pt x="105" y="209"/>
                  </a:cubicBezTo>
                  <a:cubicBezTo>
                    <a:pt x="42" y="146"/>
                    <a:pt x="0" y="63"/>
                    <a:pt x="32" y="32"/>
                  </a:cubicBezTo>
                  <a:cubicBezTo>
                    <a:pt x="63" y="0"/>
                    <a:pt x="136" y="42"/>
                    <a:pt x="209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3292993" y="2834871"/>
              <a:ext cx="285052" cy="267816"/>
            </a:xfrm>
            <a:custGeom>
              <a:rect b="b" l="l" r="r" t="t"/>
              <a:pathLst>
                <a:path extrusionOk="0" h="2455" w="2613">
                  <a:moveTo>
                    <a:pt x="1787" y="251"/>
                  </a:moveTo>
                  <a:cubicBezTo>
                    <a:pt x="2612" y="648"/>
                    <a:pt x="2539" y="1859"/>
                    <a:pt x="1672" y="2152"/>
                  </a:cubicBezTo>
                  <a:cubicBezTo>
                    <a:pt x="805" y="2455"/>
                    <a:pt x="1" y="1557"/>
                    <a:pt x="408" y="731"/>
                  </a:cubicBezTo>
                  <a:cubicBezTo>
                    <a:pt x="659" y="219"/>
                    <a:pt x="1275" y="0"/>
                    <a:pt x="1787" y="2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3442338" y="2786980"/>
              <a:ext cx="24000" cy="79854"/>
            </a:xfrm>
            <a:custGeom>
              <a:rect b="b" l="l" r="r" t="t"/>
              <a:pathLst>
                <a:path extrusionOk="0" h="732" w="220">
                  <a:moveTo>
                    <a:pt x="167" y="0"/>
                  </a:moveTo>
                  <a:lnTo>
                    <a:pt x="219" y="11"/>
                  </a:lnTo>
                  <a:lnTo>
                    <a:pt x="188" y="732"/>
                  </a:lnTo>
                  <a:lnTo>
                    <a:pt x="0" y="7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3433174" y="2856471"/>
              <a:ext cx="40036" cy="18327"/>
            </a:xfrm>
            <a:custGeom>
              <a:rect b="b" l="l" r="r" t="t"/>
              <a:pathLst>
                <a:path extrusionOk="0" h="168" w="367">
                  <a:moveTo>
                    <a:pt x="189" y="0"/>
                  </a:moveTo>
                  <a:cubicBezTo>
                    <a:pt x="283" y="21"/>
                    <a:pt x="366" y="63"/>
                    <a:pt x="356" y="105"/>
                  </a:cubicBezTo>
                  <a:cubicBezTo>
                    <a:pt x="356" y="147"/>
                    <a:pt x="262" y="168"/>
                    <a:pt x="168" y="157"/>
                  </a:cubicBezTo>
                  <a:cubicBezTo>
                    <a:pt x="74" y="136"/>
                    <a:pt x="1" y="95"/>
                    <a:pt x="1" y="53"/>
                  </a:cubicBezTo>
                  <a:cubicBezTo>
                    <a:pt x="11" y="11"/>
                    <a:pt x="95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3451392" y="2782398"/>
              <a:ext cx="24109" cy="11454"/>
            </a:xfrm>
            <a:custGeom>
              <a:rect b="b" l="l" r="r" t="t"/>
              <a:pathLst>
                <a:path extrusionOk="0" h="105" w="221">
                  <a:moveTo>
                    <a:pt x="116" y="11"/>
                  </a:moveTo>
                  <a:cubicBezTo>
                    <a:pt x="178" y="11"/>
                    <a:pt x="220" y="42"/>
                    <a:pt x="220" y="63"/>
                  </a:cubicBezTo>
                  <a:cubicBezTo>
                    <a:pt x="220" y="94"/>
                    <a:pt x="168" y="105"/>
                    <a:pt x="105" y="94"/>
                  </a:cubicBezTo>
                  <a:cubicBezTo>
                    <a:pt x="53" y="84"/>
                    <a:pt x="1" y="63"/>
                    <a:pt x="11" y="32"/>
                  </a:cubicBezTo>
                  <a:cubicBezTo>
                    <a:pt x="11" y="11"/>
                    <a:pt x="63" y="0"/>
                    <a:pt x="116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3484447" y="2881562"/>
              <a:ext cx="61636" cy="50181"/>
            </a:xfrm>
            <a:custGeom>
              <a:rect b="b" l="l" r="r" t="t"/>
              <a:pathLst>
                <a:path extrusionOk="0" h="460" w="565">
                  <a:moveTo>
                    <a:pt x="533" y="0"/>
                  </a:moveTo>
                  <a:lnTo>
                    <a:pt x="565" y="42"/>
                  </a:lnTo>
                  <a:lnTo>
                    <a:pt x="116" y="460"/>
                  </a:lnTo>
                  <a:lnTo>
                    <a:pt x="1" y="3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3475392" y="2905452"/>
              <a:ext cx="29672" cy="36545"/>
            </a:xfrm>
            <a:custGeom>
              <a:rect b="b" l="l" r="r" t="t"/>
              <a:pathLst>
                <a:path extrusionOk="0" h="335" w="272">
                  <a:moveTo>
                    <a:pt x="199" y="116"/>
                  </a:moveTo>
                  <a:cubicBezTo>
                    <a:pt x="251" y="199"/>
                    <a:pt x="272" y="283"/>
                    <a:pt x="240" y="304"/>
                  </a:cubicBezTo>
                  <a:cubicBezTo>
                    <a:pt x="209" y="335"/>
                    <a:pt x="136" y="293"/>
                    <a:pt x="73" y="210"/>
                  </a:cubicBezTo>
                  <a:cubicBezTo>
                    <a:pt x="21" y="126"/>
                    <a:pt x="0" y="42"/>
                    <a:pt x="31" y="22"/>
                  </a:cubicBezTo>
                  <a:cubicBezTo>
                    <a:pt x="63" y="1"/>
                    <a:pt x="136" y="42"/>
                    <a:pt x="199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3484447" y="2988688"/>
              <a:ext cx="63927" cy="49090"/>
            </a:xfrm>
            <a:custGeom>
              <a:rect b="b" l="l" r="r" t="t"/>
              <a:pathLst>
                <a:path extrusionOk="0" h="450" w="586">
                  <a:moveTo>
                    <a:pt x="586" y="397"/>
                  </a:moveTo>
                  <a:lnTo>
                    <a:pt x="554" y="449"/>
                  </a:lnTo>
                  <a:lnTo>
                    <a:pt x="1" y="16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3476483" y="2979525"/>
              <a:ext cx="28582" cy="37745"/>
            </a:xfrm>
            <a:custGeom>
              <a:rect b="b" l="l" r="r" t="t"/>
              <a:pathLst>
                <a:path extrusionOk="0" h="346" w="262">
                  <a:moveTo>
                    <a:pt x="189" y="210"/>
                  </a:moveTo>
                  <a:cubicBezTo>
                    <a:pt x="136" y="293"/>
                    <a:pt x="63" y="345"/>
                    <a:pt x="32" y="314"/>
                  </a:cubicBezTo>
                  <a:cubicBezTo>
                    <a:pt x="0" y="293"/>
                    <a:pt x="11" y="210"/>
                    <a:pt x="74" y="126"/>
                  </a:cubicBezTo>
                  <a:cubicBezTo>
                    <a:pt x="126" y="42"/>
                    <a:pt x="199" y="1"/>
                    <a:pt x="230" y="22"/>
                  </a:cubicBezTo>
                  <a:cubicBezTo>
                    <a:pt x="262" y="42"/>
                    <a:pt x="251" y="126"/>
                    <a:pt x="189" y="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3340884" y="3002325"/>
              <a:ext cx="58254" cy="55963"/>
            </a:xfrm>
            <a:custGeom>
              <a:rect b="b" l="l" r="r" t="t"/>
              <a:pathLst>
                <a:path extrusionOk="0" h="513" w="534">
                  <a:moveTo>
                    <a:pt x="42" y="512"/>
                  </a:moveTo>
                  <a:lnTo>
                    <a:pt x="0" y="471"/>
                  </a:lnTo>
                  <a:lnTo>
                    <a:pt x="397" y="1"/>
                  </a:lnTo>
                  <a:lnTo>
                    <a:pt x="533" y="14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3375029" y="2993270"/>
              <a:ext cx="33163" cy="34254"/>
            </a:xfrm>
            <a:custGeom>
              <a:rect b="b" l="l" r="r" t="t"/>
              <a:pathLst>
                <a:path extrusionOk="0" h="314" w="304">
                  <a:moveTo>
                    <a:pt x="105" y="209"/>
                  </a:moveTo>
                  <a:cubicBezTo>
                    <a:pt x="32" y="136"/>
                    <a:pt x="1" y="52"/>
                    <a:pt x="32" y="31"/>
                  </a:cubicBezTo>
                  <a:cubicBezTo>
                    <a:pt x="63" y="0"/>
                    <a:pt x="137" y="31"/>
                    <a:pt x="210" y="105"/>
                  </a:cubicBezTo>
                  <a:cubicBezTo>
                    <a:pt x="272" y="178"/>
                    <a:pt x="304" y="261"/>
                    <a:pt x="272" y="282"/>
                  </a:cubicBezTo>
                  <a:cubicBezTo>
                    <a:pt x="251" y="313"/>
                    <a:pt x="168" y="282"/>
                    <a:pt x="105" y="2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3334011" y="3045634"/>
              <a:ext cx="19527" cy="20618"/>
            </a:xfrm>
            <a:custGeom>
              <a:rect b="b" l="l" r="r" t="t"/>
              <a:pathLst>
                <a:path extrusionOk="0" h="189" w="179">
                  <a:moveTo>
                    <a:pt x="53" y="126"/>
                  </a:moveTo>
                  <a:cubicBezTo>
                    <a:pt x="11" y="84"/>
                    <a:pt x="1" y="32"/>
                    <a:pt x="11" y="21"/>
                  </a:cubicBezTo>
                  <a:cubicBezTo>
                    <a:pt x="32" y="1"/>
                    <a:pt x="84" y="21"/>
                    <a:pt x="116" y="63"/>
                  </a:cubicBezTo>
                  <a:cubicBezTo>
                    <a:pt x="157" y="115"/>
                    <a:pt x="178" y="157"/>
                    <a:pt x="157" y="178"/>
                  </a:cubicBezTo>
                  <a:cubicBezTo>
                    <a:pt x="147" y="189"/>
                    <a:pt x="95" y="168"/>
                    <a:pt x="53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3320374" y="2904362"/>
              <a:ext cx="66218" cy="41127"/>
            </a:xfrm>
            <a:custGeom>
              <a:rect b="b" l="l" r="r" t="t"/>
              <a:pathLst>
                <a:path extrusionOk="0" h="377" w="607">
                  <a:moveTo>
                    <a:pt x="0" y="52"/>
                  </a:moveTo>
                  <a:lnTo>
                    <a:pt x="21" y="0"/>
                  </a:lnTo>
                  <a:lnTo>
                    <a:pt x="606" y="199"/>
                  </a:lnTo>
                  <a:lnTo>
                    <a:pt x="523" y="3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3369356" y="2915707"/>
              <a:ext cx="25200" cy="38836"/>
            </a:xfrm>
            <a:custGeom>
              <a:rect b="b" l="l" r="r" t="t"/>
              <a:pathLst>
                <a:path extrusionOk="0" h="356" w="231">
                  <a:moveTo>
                    <a:pt x="53" y="147"/>
                  </a:moveTo>
                  <a:cubicBezTo>
                    <a:pt x="95" y="63"/>
                    <a:pt x="157" y="1"/>
                    <a:pt x="189" y="22"/>
                  </a:cubicBezTo>
                  <a:cubicBezTo>
                    <a:pt x="230" y="32"/>
                    <a:pt x="220" y="126"/>
                    <a:pt x="178" y="210"/>
                  </a:cubicBezTo>
                  <a:cubicBezTo>
                    <a:pt x="136" y="304"/>
                    <a:pt x="74" y="356"/>
                    <a:pt x="42" y="345"/>
                  </a:cubicBezTo>
                  <a:cubicBezTo>
                    <a:pt x="1" y="325"/>
                    <a:pt x="11" y="241"/>
                    <a:pt x="53" y="1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3314702" y="2895198"/>
              <a:ext cx="14836" cy="24109"/>
            </a:xfrm>
            <a:custGeom>
              <a:rect b="b" l="l" r="r" t="t"/>
              <a:pathLst>
                <a:path extrusionOk="0" h="221" w="136">
                  <a:moveTo>
                    <a:pt x="21" y="95"/>
                  </a:moveTo>
                  <a:cubicBezTo>
                    <a:pt x="52" y="42"/>
                    <a:pt x="84" y="1"/>
                    <a:pt x="105" y="11"/>
                  </a:cubicBezTo>
                  <a:cubicBezTo>
                    <a:pt x="136" y="22"/>
                    <a:pt x="125" y="74"/>
                    <a:pt x="105" y="126"/>
                  </a:cubicBezTo>
                  <a:cubicBezTo>
                    <a:pt x="94" y="189"/>
                    <a:pt x="42" y="220"/>
                    <a:pt x="21" y="210"/>
                  </a:cubicBezTo>
                  <a:cubicBezTo>
                    <a:pt x="0" y="199"/>
                    <a:pt x="0" y="147"/>
                    <a:pt x="21" y="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3376229" y="3053597"/>
              <a:ext cx="38836" cy="77672"/>
            </a:xfrm>
            <a:custGeom>
              <a:rect b="b" l="l" r="r" t="t"/>
              <a:pathLst>
                <a:path extrusionOk="0" h="712" w="356">
                  <a:moveTo>
                    <a:pt x="52" y="711"/>
                  </a:moveTo>
                  <a:lnTo>
                    <a:pt x="0" y="701"/>
                  </a:lnTo>
                  <a:lnTo>
                    <a:pt x="167" y="1"/>
                  </a:lnTo>
                  <a:lnTo>
                    <a:pt x="355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3385283" y="3045634"/>
              <a:ext cx="40036" cy="22909"/>
            </a:xfrm>
            <a:custGeom>
              <a:rect b="b" l="l" r="r" t="t"/>
              <a:pathLst>
                <a:path extrusionOk="0" h="210" w="367">
                  <a:moveTo>
                    <a:pt x="157" y="178"/>
                  </a:moveTo>
                  <a:cubicBezTo>
                    <a:pt x="63" y="147"/>
                    <a:pt x="1" y="84"/>
                    <a:pt x="11" y="42"/>
                  </a:cubicBezTo>
                  <a:cubicBezTo>
                    <a:pt x="22" y="1"/>
                    <a:pt x="116" y="1"/>
                    <a:pt x="210" y="32"/>
                  </a:cubicBezTo>
                  <a:cubicBezTo>
                    <a:pt x="304" y="63"/>
                    <a:pt x="366" y="126"/>
                    <a:pt x="345" y="168"/>
                  </a:cubicBezTo>
                  <a:cubicBezTo>
                    <a:pt x="335" y="199"/>
                    <a:pt x="251" y="210"/>
                    <a:pt x="157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3367065" y="3123088"/>
              <a:ext cx="24000" cy="14945"/>
            </a:xfrm>
            <a:custGeom>
              <a:rect b="b" l="l" r="r" t="t"/>
              <a:pathLst>
                <a:path extrusionOk="0" h="137" w="220">
                  <a:moveTo>
                    <a:pt x="95" y="105"/>
                  </a:moveTo>
                  <a:cubicBezTo>
                    <a:pt x="32" y="85"/>
                    <a:pt x="1" y="53"/>
                    <a:pt x="1" y="32"/>
                  </a:cubicBezTo>
                  <a:cubicBezTo>
                    <a:pt x="11" y="11"/>
                    <a:pt x="63" y="1"/>
                    <a:pt x="126" y="32"/>
                  </a:cubicBezTo>
                  <a:cubicBezTo>
                    <a:pt x="178" y="53"/>
                    <a:pt x="220" y="85"/>
                    <a:pt x="210" y="105"/>
                  </a:cubicBezTo>
                  <a:cubicBezTo>
                    <a:pt x="199" y="137"/>
                    <a:pt x="147" y="126"/>
                    <a:pt x="95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3273684" y="2992070"/>
              <a:ext cx="77563" cy="43418"/>
            </a:xfrm>
            <a:custGeom>
              <a:rect b="b" l="l" r="r" t="t"/>
              <a:pathLst>
                <a:path extrusionOk="0" h="398" w="711">
                  <a:moveTo>
                    <a:pt x="21" y="398"/>
                  </a:moveTo>
                  <a:lnTo>
                    <a:pt x="0" y="345"/>
                  </a:lnTo>
                  <a:lnTo>
                    <a:pt x="637" y="1"/>
                  </a:lnTo>
                  <a:lnTo>
                    <a:pt x="710" y="18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3335211" y="2983016"/>
              <a:ext cx="24000" cy="38836"/>
            </a:xfrm>
            <a:custGeom>
              <a:rect b="b" l="l" r="r" t="t"/>
              <a:pathLst>
                <a:path extrusionOk="0" h="356" w="220">
                  <a:moveTo>
                    <a:pt x="42" y="209"/>
                  </a:moveTo>
                  <a:cubicBezTo>
                    <a:pt x="11" y="115"/>
                    <a:pt x="0" y="31"/>
                    <a:pt x="42" y="10"/>
                  </a:cubicBezTo>
                  <a:cubicBezTo>
                    <a:pt x="84" y="0"/>
                    <a:pt x="146" y="52"/>
                    <a:pt x="178" y="146"/>
                  </a:cubicBezTo>
                  <a:cubicBezTo>
                    <a:pt x="220" y="230"/>
                    <a:pt x="220" y="324"/>
                    <a:pt x="178" y="334"/>
                  </a:cubicBezTo>
                  <a:cubicBezTo>
                    <a:pt x="146" y="355"/>
                    <a:pt x="84" y="293"/>
                    <a:pt x="42" y="2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3267902" y="3020543"/>
              <a:ext cx="14945" cy="24109"/>
            </a:xfrm>
            <a:custGeom>
              <a:rect b="b" l="l" r="r" t="t"/>
              <a:pathLst>
                <a:path extrusionOk="0" h="221" w="137">
                  <a:moveTo>
                    <a:pt x="22" y="126"/>
                  </a:moveTo>
                  <a:cubicBezTo>
                    <a:pt x="1" y="74"/>
                    <a:pt x="1" y="22"/>
                    <a:pt x="22" y="11"/>
                  </a:cubicBezTo>
                  <a:cubicBezTo>
                    <a:pt x="53" y="1"/>
                    <a:pt x="84" y="43"/>
                    <a:pt x="105" y="95"/>
                  </a:cubicBezTo>
                  <a:cubicBezTo>
                    <a:pt x="126" y="147"/>
                    <a:pt x="137" y="199"/>
                    <a:pt x="105" y="210"/>
                  </a:cubicBezTo>
                  <a:cubicBezTo>
                    <a:pt x="84" y="220"/>
                    <a:pt x="53" y="178"/>
                    <a:pt x="22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3334011" y="2816544"/>
              <a:ext cx="55963" cy="71890"/>
            </a:xfrm>
            <a:custGeom>
              <a:rect b="b" l="l" r="r" t="t"/>
              <a:pathLst>
                <a:path extrusionOk="0" h="659" w="513">
                  <a:moveTo>
                    <a:pt x="1" y="32"/>
                  </a:moveTo>
                  <a:lnTo>
                    <a:pt x="53" y="1"/>
                  </a:lnTo>
                  <a:lnTo>
                    <a:pt x="513" y="544"/>
                  </a:lnTo>
                  <a:lnTo>
                    <a:pt x="356" y="6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3362483" y="2866725"/>
              <a:ext cx="37745" cy="29782"/>
            </a:xfrm>
            <a:custGeom>
              <a:rect b="b" l="l" r="r" t="t"/>
              <a:pathLst>
                <a:path extrusionOk="0" h="273" w="346">
                  <a:moveTo>
                    <a:pt x="137" y="84"/>
                  </a:moveTo>
                  <a:cubicBezTo>
                    <a:pt x="210" y="21"/>
                    <a:pt x="293" y="1"/>
                    <a:pt x="325" y="42"/>
                  </a:cubicBezTo>
                  <a:cubicBezTo>
                    <a:pt x="346" y="74"/>
                    <a:pt x="304" y="147"/>
                    <a:pt x="220" y="199"/>
                  </a:cubicBezTo>
                  <a:cubicBezTo>
                    <a:pt x="137" y="262"/>
                    <a:pt x="53" y="272"/>
                    <a:pt x="32" y="241"/>
                  </a:cubicBezTo>
                  <a:cubicBezTo>
                    <a:pt x="1" y="209"/>
                    <a:pt x="53" y="136"/>
                    <a:pt x="137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3326047" y="2808580"/>
              <a:ext cx="21818" cy="18327"/>
            </a:xfrm>
            <a:custGeom>
              <a:rect b="b" l="l" r="r" t="t"/>
              <a:pathLst>
                <a:path extrusionOk="0" h="168" w="200">
                  <a:moveTo>
                    <a:pt x="74" y="53"/>
                  </a:moveTo>
                  <a:cubicBezTo>
                    <a:pt x="126" y="22"/>
                    <a:pt x="178" y="1"/>
                    <a:pt x="189" y="32"/>
                  </a:cubicBezTo>
                  <a:cubicBezTo>
                    <a:pt x="199" y="53"/>
                    <a:pt x="178" y="95"/>
                    <a:pt x="126" y="126"/>
                  </a:cubicBezTo>
                  <a:cubicBezTo>
                    <a:pt x="74" y="157"/>
                    <a:pt x="21" y="168"/>
                    <a:pt x="11" y="147"/>
                  </a:cubicBezTo>
                  <a:cubicBezTo>
                    <a:pt x="1" y="137"/>
                    <a:pt x="21" y="84"/>
                    <a:pt x="74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3426302" y="3013779"/>
              <a:ext cx="33163" cy="33163"/>
            </a:xfrm>
            <a:custGeom>
              <a:rect b="b" l="l" r="r" t="t"/>
              <a:pathLst>
                <a:path extrusionOk="0" h="304" w="304">
                  <a:moveTo>
                    <a:pt x="199" y="21"/>
                  </a:moveTo>
                  <a:cubicBezTo>
                    <a:pt x="293" y="63"/>
                    <a:pt x="304" y="199"/>
                    <a:pt x="210" y="251"/>
                  </a:cubicBezTo>
                  <a:cubicBezTo>
                    <a:pt x="116" y="303"/>
                    <a:pt x="1" y="219"/>
                    <a:pt x="22" y="115"/>
                  </a:cubicBezTo>
                  <a:cubicBezTo>
                    <a:pt x="43" y="42"/>
                    <a:pt x="116" y="0"/>
                    <a:pt x="199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3340884" y="2951052"/>
              <a:ext cx="16036" cy="19527"/>
            </a:xfrm>
            <a:custGeom>
              <a:rect b="b" l="l" r="r" t="t"/>
              <a:pathLst>
                <a:path extrusionOk="0" h="179" w="147">
                  <a:moveTo>
                    <a:pt x="136" y="84"/>
                  </a:moveTo>
                  <a:cubicBezTo>
                    <a:pt x="147" y="126"/>
                    <a:pt x="126" y="168"/>
                    <a:pt x="84" y="178"/>
                  </a:cubicBezTo>
                  <a:cubicBezTo>
                    <a:pt x="42" y="178"/>
                    <a:pt x="11" y="147"/>
                    <a:pt x="11" y="105"/>
                  </a:cubicBezTo>
                  <a:cubicBezTo>
                    <a:pt x="0" y="63"/>
                    <a:pt x="32" y="11"/>
                    <a:pt x="73" y="1"/>
                  </a:cubicBezTo>
                  <a:cubicBezTo>
                    <a:pt x="105" y="1"/>
                    <a:pt x="136" y="32"/>
                    <a:pt x="136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3426302" y="2978434"/>
              <a:ext cx="21818" cy="19418"/>
            </a:xfrm>
            <a:custGeom>
              <a:rect b="b" l="l" r="r" t="t"/>
              <a:pathLst>
                <a:path extrusionOk="0" h="178" w="200">
                  <a:moveTo>
                    <a:pt x="126" y="11"/>
                  </a:moveTo>
                  <a:cubicBezTo>
                    <a:pt x="168" y="11"/>
                    <a:pt x="199" y="52"/>
                    <a:pt x="199" y="105"/>
                  </a:cubicBezTo>
                  <a:cubicBezTo>
                    <a:pt x="189" y="147"/>
                    <a:pt x="137" y="178"/>
                    <a:pt x="95" y="167"/>
                  </a:cubicBezTo>
                  <a:cubicBezTo>
                    <a:pt x="43" y="167"/>
                    <a:pt x="1" y="126"/>
                    <a:pt x="11" y="73"/>
                  </a:cubicBezTo>
                  <a:cubicBezTo>
                    <a:pt x="22" y="32"/>
                    <a:pt x="74" y="0"/>
                    <a:pt x="126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3402411" y="2876980"/>
              <a:ext cx="31963" cy="24000"/>
            </a:xfrm>
            <a:custGeom>
              <a:rect b="b" l="l" r="r" t="t"/>
              <a:pathLst>
                <a:path extrusionOk="0" h="220" w="293">
                  <a:moveTo>
                    <a:pt x="188" y="189"/>
                  </a:moveTo>
                  <a:cubicBezTo>
                    <a:pt x="136" y="220"/>
                    <a:pt x="63" y="209"/>
                    <a:pt x="32" y="157"/>
                  </a:cubicBezTo>
                  <a:cubicBezTo>
                    <a:pt x="0" y="105"/>
                    <a:pt x="42" y="53"/>
                    <a:pt x="105" y="21"/>
                  </a:cubicBezTo>
                  <a:cubicBezTo>
                    <a:pt x="157" y="1"/>
                    <a:pt x="230" y="11"/>
                    <a:pt x="272" y="63"/>
                  </a:cubicBezTo>
                  <a:cubicBezTo>
                    <a:pt x="293" y="105"/>
                    <a:pt x="262" y="168"/>
                    <a:pt x="188" y="1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3419538" y="2914616"/>
              <a:ext cx="35345" cy="33163"/>
            </a:xfrm>
            <a:custGeom>
              <a:rect b="b" l="l" r="r" t="t"/>
              <a:pathLst>
                <a:path extrusionOk="0" h="304" w="324">
                  <a:moveTo>
                    <a:pt x="167" y="303"/>
                  </a:moveTo>
                  <a:cubicBezTo>
                    <a:pt x="73" y="303"/>
                    <a:pt x="11" y="241"/>
                    <a:pt x="0" y="147"/>
                  </a:cubicBezTo>
                  <a:cubicBezTo>
                    <a:pt x="11" y="63"/>
                    <a:pt x="84" y="0"/>
                    <a:pt x="167" y="0"/>
                  </a:cubicBezTo>
                  <a:cubicBezTo>
                    <a:pt x="251" y="0"/>
                    <a:pt x="324" y="63"/>
                    <a:pt x="324" y="147"/>
                  </a:cubicBezTo>
                  <a:cubicBezTo>
                    <a:pt x="324" y="241"/>
                    <a:pt x="251" y="303"/>
                    <a:pt x="167" y="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1192669" y="3257596"/>
              <a:ext cx="73090" cy="54872"/>
            </a:xfrm>
            <a:custGeom>
              <a:rect b="b" l="l" r="r" t="t"/>
              <a:pathLst>
                <a:path extrusionOk="0" h="503" w="670">
                  <a:moveTo>
                    <a:pt x="638" y="1"/>
                  </a:moveTo>
                  <a:lnTo>
                    <a:pt x="670" y="53"/>
                  </a:lnTo>
                  <a:lnTo>
                    <a:pt x="105" y="502"/>
                  </a:lnTo>
                  <a:lnTo>
                    <a:pt x="1" y="3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1183615" y="3283778"/>
              <a:ext cx="28582" cy="37745"/>
            </a:xfrm>
            <a:custGeom>
              <a:rect b="b" l="l" r="r" t="t"/>
              <a:pathLst>
                <a:path extrusionOk="0" h="346" w="262">
                  <a:moveTo>
                    <a:pt x="199" y="137"/>
                  </a:moveTo>
                  <a:cubicBezTo>
                    <a:pt x="251" y="220"/>
                    <a:pt x="262" y="304"/>
                    <a:pt x="230" y="325"/>
                  </a:cubicBezTo>
                  <a:cubicBezTo>
                    <a:pt x="199" y="346"/>
                    <a:pt x="126" y="293"/>
                    <a:pt x="74" y="210"/>
                  </a:cubicBezTo>
                  <a:cubicBezTo>
                    <a:pt x="21" y="126"/>
                    <a:pt x="0" y="43"/>
                    <a:pt x="42" y="22"/>
                  </a:cubicBezTo>
                  <a:cubicBezTo>
                    <a:pt x="74" y="1"/>
                    <a:pt x="147" y="53"/>
                    <a:pt x="199" y="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1255396" y="3248542"/>
              <a:ext cx="17236" cy="24000"/>
            </a:xfrm>
            <a:custGeom>
              <a:rect b="b" l="l" r="r" t="t"/>
              <a:pathLst>
                <a:path extrusionOk="0" h="220" w="158">
                  <a:moveTo>
                    <a:pt x="115" y="84"/>
                  </a:moveTo>
                  <a:cubicBezTo>
                    <a:pt x="147" y="136"/>
                    <a:pt x="157" y="188"/>
                    <a:pt x="136" y="199"/>
                  </a:cubicBezTo>
                  <a:cubicBezTo>
                    <a:pt x="115" y="219"/>
                    <a:pt x="74" y="188"/>
                    <a:pt x="42" y="136"/>
                  </a:cubicBezTo>
                  <a:cubicBezTo>
                    <a:pt x="11" y="84"/>
                    <a:pt x="1" y="31"/>
                    <a:pt x="21" y="21"/>
                  </a:cubicBezTo>
                  <a:cubicBezTo>
                    <a:pt x="42" y="0"/>
                    <a:pt x="84" y="42"/>
                    <a:pt x="11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1209796" y="3364723"/>
              <a:ext cx="79854" cy="28582"/>
            </a:xfrm>
            <a:custGeom>
              <a:rect b="b" l="l" r="r" t="t"/>
              <a:pathLst>
                <a:path extrusionOk="0" h="262" w="732">
                  <a:moveTo>
                    <a:pt x="732" y="209"/>
                  </a:moveTo>
                  <a:lnTo>
                    <a:pt x="721" y="262"/>
                  </a:lnTo>
                  <a:lnTo>
                    <a:pt x="1" y="199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1201833" y="3355559"/>
              <a:ext cx="20618" cy="40036"/>
            </a:xfrm>
            <a:custGeom>
              <a:rect b="b" l="l" r="r" t="t"/>
              <a:pathLst>
                <a:path extrusionOk="0" h="367" w="189">
                  <a:moveTo>
                    <a:pt x="168" y="199"/>
                  </a:moveTo>
                  <a:cubicBezTo>
                    <a:pt x="147" y="293"/>
                    <a:pt x="105" y="367"/>
                    <a:pt x="63" y="356"/>
                  </a:cubicBezTo>
                  <a:cubicBezTo>
                    <a:pt x="21" y="356"/>
                    <a:pt x="1" y="273"/>
                    <a:pt x="21" y="168"/>
                  </a:cubicBezTo>
                  <a:cubicBezTo>
                    <a:pt x="42" y="74"/>
                    <a:pt x="84" y="1"/>
                    <a:pt x="126" y="11"/>
                  </a:cubicBezTo>
                  <a:cubicBezTo>
                    <a:pt x="168" y="22"/>
                    <a:pt x="189" y="105"/>
                    <a:pt x="168" y="1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1282778" y="3378359"/>
              <a:ext cx="11454" cy="24109"/>
            </a:xfrm>
            <a:custGeom>
              <a:rect b="b" l="l" r="r" t="t"/>
              <a:pathLst>
                <a:path extrusionOk="0" h="221" w="105">
                  <a:moveTo>
                    <a:pt x="94" y="116"/>
                  </a:moveTo>
                  <a:cubicBezTo>
                    <a:pt x="84" y="179"/>
                    <a:pt x="63" y="220"/>
                    <a:pt x="32" y="220"/>
                  </a:cubicBezTo>
                  <a:cubicBezTo>
                    <a:pt x="11" y="210"/>
                    <a:pt x="0" y="158"/>
                    <a:pt x="11" y="105"/>
                  </a:cubicBezTo>
                  <a:cubicBezTo>
                    <a:pt x="21" y="43"/>
                    <a:pt x="52" y="1"/>
                    <a:pt x="73" y="1"/>
                  </a:cubicBezTo>
                  <a:cubicBezTo>
                    <a:pt x="105" y="11"/>
                    <a:pt x="105" y="64"/>
                    <a:pt x="94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980706" y="3414905"/>
              <a:ext cx="67418" cy="62727"/>
            </a:xfrm>
            <a:custGeom>
              <a:rect b="b" l="l" r="r" t="t"/>
              <a:pathLst>
                <a:path extrusionOk="0" h="575" w="618">
                  <a:moveTo>
                    <a:pt x="32" y="575"/>
                  </a:moveTo>
                  <a:lnTo>
                    <a:pt x="1" y="533"/>
                  </a:lnTo>
                  <a:lnTo>
                    <a:pt x="481" y="0"/>
                  </a:lnTo>
                  <a:lnTo>
                    <a:pt x="617" y="1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024015" y="3405741"/>
              <a:ext cx="33163" cy="35454"/>
            </a:xfrm>
            <a:custGeom>
              <a:rect b="b" l="l" r="r" t="t"/>
              <a:pathLst>
                <a:path extrusionOk="0" h="325" w="304">
                  <a:moveTo>
                    <a:pt x="95" y="210"/>
                  </a:moveTo>
                  <a:cubicBezTo>
                    <a:pt x="32" y="136"/>
                    <a:pt x="1" y="53"/>
                    <a:pt x="32" y="32"/>
                  </a:cubicBezTo>
                  <a:cubicBezTo>
                    <a:pt x="64" y="1"/>
                    <a:pt x="137" y="42"/>
                    <a:pt x="210" y="116"/>
                  </a:cubicBezTo>
                  <a:cubicBezTo>
                    <a:pt x="272" y="189"/>
                    <a:pt x="304" y="262"/>
                    <a:pt x="272" y="293"/>
                  </a:cubicBezTo>
                  <a:cubicBezTo>
                    <a:pt x="241" y="324"/>
                    <a:pt x="168" y="283"/>
                    <a:pt x="95" y="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972742" y="3464977"/>
              <a:ext cx="19527" cy="20618"/>
            </a:xfrm>
            <a:custGeom>
              <a:rect b="b" l="l" r="r" t="t"/>
              <a:pathLst>
                <a:path extrusionOk="0" h="189" w="179">
                  <a:moveTo>
                    <a:pt x="63" y="126"/>
                  </a:moveTo>
                  <a:cubicBezTo>
                    <a:pt x="22" y="84"/>
                    <a:pt x="1" y="32"/>
                    <a:pt x="22" y="22"/>
                  </a:cubicBezTo>
                  <a:cubicBezTo>
                    <a:pt x="43" y="1"/>
                    <a:pt x="84" y="22"/>
                    <a:pt x="126" y="64"/>
                  </a:cubicBezTo>
                  <a:cubicBezTo>
                    <a:pt x="168" y="116"/>
                    <a:pt x="178" y="158"/>
                    <a:pt x="168" y="178"/>
                  </a:cubicBezTo>
                  <a:cubicBezTo>
                    <a:pt x="147" y="189"/>
                    <a:pt x="95" y="168"/>
                    <a:pt x="63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078778" y="3181233"/>
              <a:ext cx="28582" cy="79854"/>
            </a:xfrm>
            <a:custGeom>
              <a:rect b="b" l="l" r="r" t="t"/>
              <a:pathLst>
                <a:path extrusionOk="0" h="732" w="262">
                  <a:moveTo>
                    <a:pt x="0" y="11"/>
                  </a:moveTo>
                  <a:lnTo>
                    <a:pt x="53" y="1"/>
                  </a:lnTo>
                  <a:lnTo>
                    <a:pt x="261" y="690"/>
                  </a:lnTo>
                  <a:lnTo>
                    <a:pt x="63" y="7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1076488" y="3248542"/>
              <a:ext cx="40036" cy="20618"/>
            </a:xfrm>
            <a:custGeom>
              <a:rect b="b" l="l" r="r" t="t"/>
              <a:pathLst>
                <a:path extrusionOk="0" h="189" w="367">
                  <a:moveTo>
                    <a:pt x="168" y="21"/>
                  </a:moveTo>
                  <a:cubicBezTo>
                    <a:pt x="262" y="0"/>
                    <a:pt x="345" y="21"/>
                    <a:pt x="356" y="63"/>
                  </a:cubicBezTo>
                  <a:cubicBezTo>
                    <a:pt x="366" y="105"/>
                    <a:pt x="293" y="146"/>
                    <a:pt x="199" y="167"/>
                  </a:cubicBezTo>
                  <a:cubicBezTo>
                    <a:pt x="94" y="188"/>
                    <a:pt x="11" y="167"/>
                    <a:pt x="0" y="125"/>
                  </a:cubicBezTo>
                  <a:cubicBezTo>
                    <a:pt x="0" y="84"/>
                    <a:pt x="74" y="42"/>
                    <a:pt x="168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1069615" y="3176651"/>
              <a:ext cx="24109" cy="11564"/>
            </a:xfrm>
            <a:custGeom>
              <a:rect b="b" l="l" r="r" t="t"/>
              <a:pathLst>
                <a:path extrusionOk="0" h="106" w="221">
                  <a:moveTo>
                    <a:pt x="105" y="11"/>
                  </a:moveTo>
                  <a:cubicBezTo>
                    <a:pt x="168" y="1"/>
                    <a:pt x="210" y="11"/>
                    <a:pt x="220" y="32"/>
                  </a:cubicBezTo>
                  <a:cubicBezTo>
                    <a:pt x="220" y="53"/>
                    <a:pt x="178" y="84"/>
                    <a:pt x="116" y="95"/>
                  </a:cubicBezTo>
                  <a:cubicBezTo>
                    <a:pt x="63" y="105"/>
                    <a:pt x="11" y="95"/>
                    <a:pt x="11" y="74"/>
                  </a:cubicBezTo>
                  <a:cubicBezTo>
                    <a:pt x="1" y="53"/>
                    <a:pt x="53" y="22"/>
                    <a:pt x="105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985288" y="3209706"/>
              <a:ext cx="266834" cy="288434"/>
            </a:xfrm>
            <a:custGeom>
              <a:rect b="b" l="l" r="r" t="t"/>
              <a:pathLst>
                <a:path extrusionOk="0" h="2644" w="2446">
                  <a:moveTo>
                    <a:pt x="701" y="429"/>
                  </a:moveTo>
                  <a:cubicBezTo>
                    <a:pt x="1515" y="1"/>
                    <a:pt x="2445" y="774"/>
                    <a:pt x="2174" y="1651"/>
                  </a:cubicBezTo>
                  <a:cubicBezTo>
                    <a:pt x="1902" y="2529"/>
                    <a:pt x="701" y="2644"/>
                    <a:pt x="272" y="1829"/>
                  </a:cubicBezTo>
                  <a:cubicBezTo>
                    <a:pt x="1" y="1328"/>
                    <a:pt x="199" y="701"/>
                    <a:pt x="701" y="4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985288" y="3230215"/>
              <a:ext cx="66218" cy="65127"/>
            </a:xfrm>
            <a:custGeom>
              <a:rect b="b" l="l" r="r" t="t"/>
              <a:pathLst>
                <a:path extrusionOk="0" h="597" w="607">
                  <a:moveTo>
                    <a:pt x="1" y="43"/>
                  </a:moveTo>
                  <a:lnTo>
                    <a:pt x="42" y="1"/>
                  </a:lnTo>
                  <a:lnTo>
                    <a:pt x="607" y="450"/>
                  </a:lnTo>
                  <a:lnTo>
                    <a:pt x="460" y="59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1026306" y="3270142"/>
              <a:ext cx="34363" cy="34254"/>
            </a:xfrm>
            <a:custGeom>
              <a:rect b="b" l="l" r="r" t="t"/>
              <a:pathLst>
                <a:path extrusionOk="0" h="314" w="315">
                  <a:moveTo>
                    <a:pt x="105" y="105"/>
                  </a:moveTo>
                  <a:cubicBezTo>
                    <a:pt x="178" y="32"/>
                    <a:pt x="251" y="1"/>
                    <a:pt x="283" y="32"/>
                  </a:cubicBezTo>
                  <a:cubicBezTo>
                    <a:pt x="314" y="53"/>
                    <a:pt x="283" y="136"/>
                    <a:pt x="210" y="209"/>
                  </a:cubicBezTo>
                  <a:cubicBezTo>
                    <a:pt x="137" y="272"/>
                    <a:pt x="63" y="314"/>
                    <a:pt x="32" y="283"/>
                  </a:cubicBezTo>
                  <a:cubicBezTo>
                    <a:pt x="1" y="251"/>
                    <a:pt x="32" y="178"/>
                    <a:pt x="105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977324" y="3222251"/>
              <a:ext cx="20618" cy="20618"/>
            </a:xfrm>
            <a:custGeom>
              <a:rect b="b" l="l" r="r" t="t"/>
              <a:pathLst>
                <a:path extrusionOk="0" h="189" w="189">
                  <a:moveTo>
                    <a:pt x="63" y="63"/>
                  </a:moveTo>
                  <a:cubicBezTo>
                    <a:pt x="105" y="22"/>
                    <a:pt x="157" y="1"/>
                    <a:pt x="168" y="22"/>
                  </a:cubicBezTo>
                  <a:cubicBezTo>
                    <a:pt x="189" y="32"/>
                    <a:pt x="168" y="84"/>
                    <a:pt x="126" y="126"/>
                  </a:cubicBezTo>
                  <a:cubicBezTo>
                    <a:pt x="84" y="168"/>
                    <a:pt x="42" y="189"/>
                    <a:pt x="21" y="168"/>
                  </a:cubicBezTo>
                  <a:cubicBezTo>
                    <a:pt x="1" y="157"/>
                    <a:pt x="21" y="105"/>
                    <a:pt x="63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131142" y="3185815"/>
              <a:ext cx="35454" cy="78763"/>
            </a:xfrm>
            <a:custGeom>
              <a:rect b="b" l="l" r="r" t="t"/>
              <a:pathLst>
                <a:path extrusionOk="0" h="722" w="325">
                  <a:moveTo>
                    <a:pt x="272" y="0"/>
                  </a:moveTo>
                  <a:lnTo>
                    <a:pt x="325" y="11"/>
                  </a:lnTo>
                  <a:lnTo>
                    <a:pt x="189" y="721"/>
                  </a:lnTo>
                  <a:lnTo>
                    <a:pt x="1" y="6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122087" y="3250724"/>
              <a:ext cx="39927" cy="20618"/>
            </a:xfrm>
            <a:custGeom>
              <a:rect b="b" l="l" r="r" t="t"/>
              <a:pathLst>
                <a:path extrusionOk="0" h="189" w="366">
                  <a:moveTo>
                    <a:pt x="199" y="22"/>
                  </a:moveTo>
                  <a:cubicBezTo>
                    <a:pt x="293" y="53"/>
                    <a:pt x="366" y="105"/>
                    <a:pt x="355" y="147"/>
                  </a:cubicBezTo>
                  <a:cubicBezTo>
                    <a:pt x="345" y="179"/>
                    <a:pt x="251" y="189"/>
                    <a:pt x="157" y="168"/>
                  </a:cubicBezTo>
                  <a:cubicBezTo>
                    <a:pt x="63" y="137"/>
                    <a:pt x="0" y="85"/>
                    <a:pt x="11" y="43"/>
                  </a:cubicBezTo>
                  <a:cubicBezTo>
                    <a:pt x="21" y="11"/>
                    <a:pt x="105" y="1"/>
                    <a:pt x="199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1151651" y="3178942"/>
              <a:ext cx="24109" cy="13854"/>
            </a:xfrm>
            <a:custGeom>
              <a:rect b="b" l="l" r="r" t="t"/>
              <a:pathLst>
                <a:path extrusionOk="0" h="127" w="221">
                  <a:moveTo>
                    <a:pt x="116" y="22"/>
                  </a:moveTo>
                  <a:cubicBezTo>
                    <a:pt x="178" y="43"/>
                    <a:pt x="220" y="74"/>
                    <a:pt x="210" y="95"/>
                  </a:cubicBezTo>
                  <a:cubicBezTo>
                    <a:pt x="199" y="116"/>
                    <a:pt x="147" y="126"/>
                    <a:pt x="95" y="105"/>
                  </a:cubicBezTo>
                  <a:cubicBezTo>
                    <a:pt x="32" y="95"/>
                    <a:pt x="1" y="63"/>
                    <a:pt x="1" y="32"/>
                  </a:cubicBezTo>
                  <a:cubicBezTo>
                    <a:pt x="11" y="11"/>
                    <a:pt x="64" y="1"/>
                    <a:pt x="116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101578" y="3224542"/>
              <a:ext cx="21709" cy="66218"/>
            </a:xfrm>
            <a:custGeom>
              <a:rect b="b" l="l" r="r" t="t"/>
              <a:pathLst>
                <a:path extrusionOk="0" h="607" w="199">
                  <a:moveTo>
                    <a:pt x="73" y="1"/>
                  </a:moveTo>
                  <a:lnTo>
                    <a:pt x="126" y="1"/>
                  </a:lnTo>
                  <a:lnTo>
                    <a:pt x="199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1093615" y="3283778"/>
              <a:ext cx="38836" cy="16145"/>
            </a:xfrm>
            <a:custGeom>
              <a:rect b="b" l="l" r="r" t="t"/>
              <a:pathLst>
                <a:path extrusionOk="0" h="148" w="356">
                  <a:moveTo>
                    <a:pt x="178" y="1"/>
                  </a:moveTo>
                  <a:cubicBezTo>
                    <a:pt x="272" y="1"/>
                    <a:pt x="355" y="32"/>
                    <a:pt x="355" y="74"/>
                  </a:cubicBezTo>
                  <a:cubicBezTo>
                    <a:pt x="355" y="116"/>
                    <a:pt x="272" y="147"/>
                    <a:pt x="178" y="147"/>
                  </a:cubicBezTo>
                  <a:cubicBezTo>
                    <a:pt x="73" y="147"/>
                    <a:pt x="0" y="116"/>
                    <a:pt x="0" y="74"/>
                  </a:cubicBezTo>
                  <a:cubicBezTo>
                    <a:pt x="0" y="32"/>
                    <a:pt x="73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1100378" y="3219960"/>
              <a:ext cx="24109" cy="9273"/>
            </a:xfrm>
            <a:custGeom>
              <a:rect b="b" l="l" r="r" t="t"/>
              <a:pathLst>
                <a:path extrusionOk="0" h="85" w="221">
                  <a:moveTo>
                    <a:pt x="116" y="1"/>
                  </a:moveTo>
                  <a:cubicBezTo>
                    <a:pt x="168" y="1"/>
                    <a:pt x="220" y="11"/>
                    <a:pt x="220" y="43"/>
                  </a:cubicBezTo>
                  <a:cubicBezTo>
                    <a:pt x="220" y="64"/>
                    <a:pt x="168" y="84"/>
                    <a:pt x="116" y="84"/>
                  </a:cubicBezTo>
                  <a:cubicBezTo>
                    <a:pt x="53" y="84"/>
                    <a:pt x="1" y="64"/>
                    <a:pt x="1" y="43"/>
                  </a:cubicBezTo>
                  <a:cubicBezTo>
                    <a:pt x="1" y="22"/>
                    <a:pt x="5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1169978" y="3310069"/>
              <a:ext cx="67309" cy="35345"/>
            </a:xfrm>
            <a:custGeom>
              <a:rect b="b" l="l" r="r" t="t"/>
              <a:pathLst>
                <a:path extrusionOk="0" h="324" w="617">
                  <a:moveTo>
                    <a:pt x="595" y="0"/>
                  </a:moveTo>
                  <a:lnTo>
                    <a:pt x="616" y="52"/>
                  </a:lnTo>
                  <a:lnTo>
                    <a:pt x="63" y="32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1161906" y="3315741"/>
              <a:ext cx="22909" cy="38836"/>
            </a:xfrm>
            <a:custGeom>
              <a:rect b="b" l="l" r="r" t="t"/>
              <a:pathLst>
                <a:path extrusionOk="0" h="356" w="210">
                  <a:moveTo>
                    <a:pt x="178" y="157"/>
                  </a:moveTo>
                  <a:cubicBezTo>
                    <a:pt x="210" y="241"/>
                    <a:pt x="199" y="335"/>
                    <a:pt x="168" y="345"/>
                  </a:cubicBezTo>
                  <a:cubicBezTo>
                    <a:pt x="126" y="356"/>
                    <a:pt x="64" y="293"/>
                    <a:pt x="32" y="199"/>
                  </a:cubicBezTo>
                  <a:cubicBezTo>
                    <a:pt x="1" y="115"/>
                    <a:pt x="1" y="21"/>
                    <a:pt x="43" y="11"/>
                  </a:cubicBezTo>
                  <a:cubicBezTo>
                    <a:pt x="84" y="0"/>
                    <a:pt x="137" y="63"/>
                    <a:pt x="178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1229215" y="3299814"/>
              <a:ext cx="13745" cy="24000"/>
            </a:xfrm>
            <a:custGeom>
              <a:rect b="b" l="l" r="r" t="t"/>
              <a:pathLst>
                <a:path extrusionOk="0" h="220" w="126">
                  <a:moveTo>
                    <a:pt x="105" y="105"/>
                  </a:moveTo>
                  <a:cubicBezTo>
                    <a:pt x="126" y="157"/>
                    <a:pt x="126" y="209"/>
                    <a:pt x="105" y="219"/>
                  </a:cubicBezTo>
                  <a:cubicBezTo>
                    <a:pt x="84" y="219"/>
                    <a:pt x="42" y="188"/>
                    <a:pt x="21" y="125"/>
                  </a:cubicBezTo>
                  <a:cubicBezTo>
                    <a:pt x="0" y="73"/>
                    <a:pt x="0" y="21"/>
                    <a:pt x="21" y="11"/>
                  </a:cubicBezTo>
                  <a:cubicBezTo>
                    <a:pt x="42" y="0"/>
                    <a:pt x="84" y="42"/>
                    <a:pt x="105" y="105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775">
              <a:solidFill>
                <a:srgbClr val="C0F7FA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1114124" y="3420577"/>
              <a:ext cx="21709" cy="68509"/>
            </a:xfrm>
            <a:custGeom>
              <a:rect b="b" l="l" r="r" t="t"/>
              <a:pathLst>
                <a:path extrusionOk="0" h="628" w="199">
                  <a:moveTo>
                    <a:pt x="199" y="617"/>
                  </a:moveTo>
                  <a:lnTo>
                    <a:pt x="146" y="627"/>
                  </a:lnTo>
                  <a:lnTo>
                    <a:pt x="0" y="3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1104960" y="3412614"/>
              <a:ext cx="38836" cy="19418"/>
            </a:xfrm>
            <a:custGeom>
              <a:rect b="b" l="l" r="r" t="t"/>
              <a:pathLst>
                <a:path extrusionOk="0" h="178" w="356">
                  <a:moveTo>
                    <a:pt x="189" y="157"/>
                  </a:moveTo>
                  <a:cubicBezTo>
                    <a:pt x="84" y="178"/>
                    <a:pt x="11" y="147"/>
                    <a:pt x="1" y="105"/>
                  </a:cubicBezTo>
                  <a:cubicBezTo>
                    <a:pt x="1" y="73"/>
                    <a:pt x="74" y="21"/>
                    <a:pt x="168" y="11"/>
                  </a:cubicBezTo>
                  <a:cubicBezTo>
                    <a:pt x="262" y="0"/>
                    <a:pt x="345" y="21"/>
                    <a:pt x="356" y="63"/>
                  </a:cubicBezTo>
                  <a:cubicBezTo>
                    <a:pt x="356" y="105"/>
                    <a:pt x="283" y="147"/>
                    <a:pt x="189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1120887" y="3482104"/>
              <a:ext cx="24109" cy="11454"/>
            </a:xfrm>
            <a:custGeom>
              <a:rect b="b" l="l" r="r" t="t"/>
              <a:pathLst>
                <a:path extrusionOk="0" h="105" w="221">
                  <a:moveTo>
                    <a:pt x="116" y="95"/>
                  </a:moveTo>
                  <a:cubicBezTo>
                    <a:pt x="53" y="105"/>
                    <a:pt x="1" y="95"/>
                    <a:pt x="1" y="63"/>
                  </a:cubicBezTo>
                  <a:cubicBezTo>
                    <a:pt x="1" y="32"/>
                    <a:pt x="43" y="21"/>
                    <a:pt x="105" y="11"/>
                  </a:cubicBezTo>
                  <a:cubicBezTo>
                    <a:pt x="158" y="1"/>
                    <a:pt x="210" y="21"/>
                    <a:pt x="220" y="42"/>
                  </a:cubicBezTo>
                  <a:cubicBezTo>
                    <a:pt x="220" y="63"/>
                    <a:pt x="168" y="95"/>
                    <a:pt x="116" y="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997833" y="3376178"/>
              <a:ext cx="66218" cy="44509"/>
            </a:xfrm>
            <a:custGeom>
              <a:rect b="b" l="l" r="r" t="t"/>
              <a:pathLst>
                <a:path extrusionOk="0" h="408" w="607">
                  <a:moveTo>
                    <a:pt x="32" y="407"/>
                  </a:moveTo>
                  <a:lnTo>
                    <a:pt x="1" y="355"/>
                  </a:lnTo>
                  <a:lnTo>
                    <a:pt x="502" y="0"/>
                  </a:lnTo>
                  <a:lnTo>
                    <a:pt x="607" y="1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1044524" y="3367014"/>
              <a:ext cx="27491" cy="37745"/>
            </a:xfrm>
            <a:custGeom>
              <a:rect b="b" l="l" r="r" t="t"/>
              <a:pathLst>
                <a:path extrusionOk="0" h="346" w="252">
                  <a:moveTo>
                    <a:pt x="64" y="209"/>
                  </a:moveTo>
                  <a:cubicBezTo>
                    <a:pt x="11" y="126"/>
                    <a:pt x="1" y="32"/>
                    <a:pt x="43" y="11"/>
                  </a:cubicBezTo>
                  <a:cubicBezTo>
                    <a:pt x="74" y="0"/>
                    <a:pt x="147" y="53"/>
                    <a:pt x="189" y="136"/>
                  </a:cubicBezTo>
                  <a:cubicBezTo>
                    <a:pt x="241" y="220"/>
                    <a:pt x="252" y="314"/>
                    <a:pt x="210" y="335"/>
                  </a:cubicBezTo>
                  <a:cubicBezTo>
                    <a:pt x="179" y="345"/>
                    <a:pt x="105" y="293"/>
                    <a:pt x="64" y="2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992160" y="3405741"/>
              <a:ext cx="16036" cy="24000"/>
            </a:xfrm>
            <a:custGeom>
              <a:rect b="b" l="l" r="r" t="t"/>
              <a:pathLst>
                <a:path extrusionOk="0" h="220" w="147">
                  <a:moveTo>
                    <a:pt x="32" y="126"/>
                  </a:moveTo>
                  <a:cubicBezTo>
                    <a:pt x="0" y="84"/>
                    <a:pt x="0" y="22"/>
                    <a:pt x="21" y="11"/>
                  </a:cubicBezTo>
                  <a:cubicBezTo>
                    <a:pt x="42" y="1"/>
                    <a:pt x="84" y="32"/>
                    <a:pt x="115" y="84"/>
                  </a:cubicBezTo>
                  <a:cubicBezTo>
                    <a:pt x="136" y="136"/>
                    <a:pt x="147" y="189"/>
                    <a:pt x="126" y="199"/>
                  </a:cubicBezTo>
                  <a:cubicBezTo>
                    <a:pt x="105" y="220"/>
                    <a:pt x="63" y="189"/>
                    <a:pt x="32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160815" y="3433123"/>
              <a:ext cx="54763" cy="72981"/>
            </a:xfrm>
            <a:custGeom>
              <a:rect b="b" l="l" r="r" t="t"/>
              <a:pathLst>
                <a:path extrusionOk="0" h="669" w="502">
                  <a:moveTo>
                    <a:pt x="502" y="638"/>
                  </a:moveTo>
                  <a:lnTo>
                    <a:pt x="460" y="669"/>
                  </a:lnTo>
                  <a:lnTo>
                    <a:pt x="0" y="11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151651" y="3425159"/>
              <a:ext cx="37745" cy="28582"/>
            </a:xfrm>
            <a:custGeom>
              <a:rect b="b" l="l" r="r" t="t"/>
              <a:pathLst>
                <a:path extrusionOk="0" h="262" w="346">
                  <a:moveTo>
                    <a:pt x="210" y="188"/>
                  </a:moveTo>
                  <a:cubicBezTo>
                    <a:pt x="126" y="251"/>
                    <a:pt x="43" y="261"/>
                    <a:pt x="22" y="230"/>
                  </a:cubicBezTo>
                  <a:cubicBezTo>
                    <a:pt x="1" y="199"/>
                    <a:pt x="43" y="126"/>
                    <a:pt x="126" y="73"/>
                  </a:cubicBezTo>
                  <a:cubicBezTo>
                    <a:pt x="210" y="11"/>
                    <a:pt x="293" y="0"/>
                    <a:pt x="314" y="32"/>
                  </a:cubicBezTo>
                  <a:cubicBezTo>
                    <a:pt x="346" y="63"/>
                    <a:pt x="293" y="136"/>
                    <a:pt x="210" y="1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201833" y="3494650"/>
              <a:ext cx="22909" cy="18327"/>
            </a:xfrm>
            <a:custGeom>
              <a:rect b="b" l="l" r="r" t="t"/>
              <a:pathLst>
                <a:path extrusionOk="0" h="168" w="210">
                  <a:moveTo>
                    <a:pt x="126" y="126"/>
                  </a:moveTo>
                  <a:cubicBezTo>
                    <a:pt x="84" y="157"/>
                    <a:pt x="32" y="168"/>
                    <a:pt x="21" y="147"/>
                  </a:cubicBezTo>
                  <a:cubicBezTo>
                    <a:pt x="1" y="126"/>
                    <a:pt x="32" y="84"/>
                    <a:pt x="84" y="53"/>
                  </a:cubicBezTo>
                  <a:cubicBezTo>
                    <a:pt x="126" y="21"/>
                    <a:pt x="178" y="0"/>
                    <a:pt x="199" y="21"/>
                  </a:cubicBezTo>
                  <a:cubicBezTo>
                    <a:pt x="209" y="42"/>
                    <a:pt x="178" y="94"/>
                    <a:pt x="126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069615" y="3451341"/>
              <a:ext cx="32072" cy="78763"/>
            </a:xfrm>
            <a:custGeom>
              <a:rect b="b" l="l" r="r" t="t"/>
              <a:pathLst>
                <a:path extrusionOk="0" h="722" w="294">
                  <a:moveTo>
                    <a:pt x="63" y="721"/>
                  </a:moveTo>
                  <a:lnTo>
                    <a:pt x="1" y="711"/>
                  </a:lnTo>
                  <a:lnTo>
                    <a:pt x="105" y="0"/>
                  </a:lnTo>
                  <a:lnTo>
                    <a:pt x="293" y="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070815" y="3443377"/>
              <a:ext cx="39927" cy="20618"/>
            </a:xfrm>
            <a:custGeom>
              <a:rect b="b" l="l" r="r" t="t"/>
              <a:pathLst>
                <a:path extrusionOk="0" h="189" w="366">
                  <a:moveTo>
                    <a:pt x="167" y="168"/>
                  </a:moveTo>
                  <a:cubicBezTo>
                    <a:pt x="73" y="147"/>
                    <a:pt x="0" y="94"/>
                    <a:pt x="11" y="53"/>
                  </a:cubicBezTo>
                  <a:cubicBezTo>
                    <a:pt x="21" y="11"/>
                    <a:pt x="105" y="0"/>
                    <a:pt x="209" y="21"/>
                  </a:cubicBezTo>
                  <a:cubicBezTo>
                    <a:pt x="303" y="42"/>
                    <a:pt x="366" y="94"/>
                    <a:pt x="355" y="136"/>
                  </a:cubicBezTo>
                  <a:cubicBezTo>
                    <a:pt x="345" y="178"/>
                    <a:pt x="261" y="188"/>
                    <a:pt x="167" y="1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060560" y="3523122"/>
              <a:ext cx="25091" cy="12654"/>
            </a:xfrm>
            <a:custGeom>
              <a:rect b="b" l="l" r="r" t="t"/>
              <a:pathLst>
                <a:path extrusionOk="0" h="116" w="230">
                  <a:moveTo>
                    <a:pt x="105" y="95"/>
                  </a:moveTo>
                  <a:cubicBezTo>
                    <a:pt x="42" y="84"/>
                    <a:pt x="0" y="53"/>
                    <a:pt x="11" y="32"/>
                  </a:cubicBezTo>
                  <a:cubicBezTo>
                    <a:pt x="11" y="11"/>
                    <a:pt x="63" y="1"/>
                    <a:pt x="126" y="11"/>
                  </a:cubicBezTo>
                  <a:cubicBezTo>
                    <a:pt x="188" y="32"/>
                    <a:pt x="230" y="53"/>
                    <a:pt x="220" y="84"/>
                  </a:cubicBezTo>
                  <a:cubicBezTo>
                    <a:pt x="209" y="105"/>
                    <a:pt x="167" y="116"/>
                    <a:pt x="105" y="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937397" y="3343123"/>
              <a:ext cx="77672" cy="21709"/>
            </a:xfrm>
            <a:custGeom>
              <a:rect b="b" l="l" r="r" t="t"/>
              <a:pathLst>
                <a:path extrusionOk="0" h="199" w="712">
                  <a:moveTo>
                    <a:pt x="1" y="115"/>
                  </a:moveTo>
                  <a:lnTo>
                    <a:pt x="1" y="63"/>
                  </a:lnTo>
                  <a:lnTo>
                    <a:pt x="711" y="0"/>
                  </a:lnTo>
                  <a:lnTo>
                    <a:pt x="711" y="1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006997" y="3335050"/>
              <a:ext cx="16036" cy="40036"/>
            </a:xfrm>
            <a:custGeom>
              <a:rect b="b" l="l" r="r" t="t"/>
              <a:pathLst>
                <a:path extrusionOk="0" h="367" w="147">
                  <a:moveTo>
                    <a:pt x="0" y="179"/>
                  </a:moveTo>
                  <a:cubicBezTo>
                    <a:pt x="0" y="85"/>
                    <a:pt x="42" y="1"/>
                    <a:pt x="73" y="1"/>
                  </a:cubicBezTo>
                  <a:cubicBezTo>
                    <a:pt x="115" y="1"/>
                    <a:pt x="146" y="85"/>
                    <a:pt x="146" y="179"/>
                  </a:cubicBezTo>
                  <a:cubicBezTo>
                    <a:pt x="146" y="283"/>
                    <a:pt x="115" y="367"/>
                    <a:pt x="73" y="356"/>
                  </a:cubicBezTo>
                  <a:cubicBezTo>
                    <a:pt x="32" y="356"/>
                    <a:pt x="0" y="273"/>
                    <a:pt x="0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932924" y="3340832"/>
              <a:ext cx="9164" cy="24000"/>
            </a:xfrm>
            <a:custGeom>
              <a:rect b="b" l="l" r="r" t="t"/>
              <a:pathLst>
                <a:path extrusionOk="0" h="220" w="84">
                  <a:moveTo>
                    <a:pt x="0" y="105"/>
                  </a:moveTo>
                  <a:cubicBezTo>
                    <a:pt x="0" y="42"/>
                    <a:pt x="21" y="0"/>
                    <a:pt x="42" y="0"/>
                  </a:cubicBezTo>
                  <a:cubicBezTo>
                    <a:pt x="63" y="0"/>
                    <a:pt x="84" y="52"/>
                    <a:pt x="84" y="105"/>
                  </a:cubicBezTo>
                  <a:cubicBezTo>
                    <a:pt x="84" y="167"/>
                    <a:pt x="63" y="220"/>
                    <a:pt x="42" y="209"/>
                  </a:cubicBezTo>
                  <a:cubicBezTo>
                    <a:pt x="11" y="209"/>
                    <a:pt x="0" y="167"/>
                    <a:pt x="0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153942" y="3373887"/>
              <a:ext cx="30872" cy="36545"/>
            </a:xfrm>
            <a:custGeom>
              <a:rect b="b" l="l" r="r" t="t"/>
              <a:pathLst>
                <a:path extrusionOk="0" h="335" w="283">
                  <a:moveTo>
                    <a:pt x="74" y="63"/>
                  </a:moveTo>
                  <a:cubicBezTo>
                    <a:pt x="168" y="0"/>
                    <a:pt x="283" y="73"/>
                    <a:pt x="272" y="188"/>
                  </a:cubicBezTo>
                  <a:cubicBezTo>
                    <a:pt x="251" y="293"/>
                    <a:pt x="126" y="334"/>
                    <a:pt x="43" y="261"/>
                  </a:cubicBezTo>
                  <a:cubicBezTo>
                    <a:pt x="1" y="199"/>
                    <a:pt x="11" y="105"/>
                    <a:pt x="74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049106" y="3418286"/>
              <a:ext cx="19527" cy="18327"/>
            </a:xfrm>
            <a:custGeom>
              <a:rect b="b" l="l" r="r" t="t"/>
              <a:pathLst>
                <a:path extrusionOk="0" h="168" w="179">
                  <a:moveTo>
                    <a:pt x="126" y="21"/>
                  </a:moveTo>
                  <a:cubicBezTo>
                    <a:pt x="168" y="42"/>
                    <a:pt x="178" y="84"/>
                    <a:pt x="168" y="136"/>
                  </a:cubicBezTo>
                  <a:cubicBezTo>
                    <a:pt x="157" y="168"/>
                    <a:pt x="105" y="168"/>
                    <a:pt x="63" y="136"/>
                  </a:cubicBezTo>
                  <a:cubicBezTo>
                    <a:pt x="22" y="115"/>
                    <a:pt x="1" y="74"/>
                    <a:pt x="22" y="32"/>
                  </a:cubicBezTo>
                  <a:cubicBezTo>
                    <a:pt x="32" y="1"/>
                    <a:pt x="84" y="1"/>
                    <a:pt x="126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1124378" y="3360141"/>
              <a:ext cx="20618" cy="21818"/>
            </a:xfrm>
            <a:custGeom>
              <a:rect b="b" l="l" r="r" t="t"/>
              <a:pathLst>
                <a:path extrusionOk="0" h="200" w="189">
                  <a:moveTo>
                    <a:pt x="32" y="43"/>
                  </a:moveTo>
                  <a:cubicBezTo>
                    <a:pt x="63" y="11"/>
                    <a:pt x="115" y="1"/>
                    <a:pt x="146" y="43"/>
                  </a:cubicBezTo>
                  <a:cubicBezTo>
                    <a:pt x="188" y="74"/>
                    <a:pt x="188" y="137"/>
                    <a:pt x="146" y="168"/>
                  </a:cubicBezTo>
                  <a:cubicBezTo>
                    <a:pt x="115" y="199"/>
                    <a:pt x="63" y="199"/>
                    <a:pt x="32" y="168"/>
                  </a:cubicBezTo>
                  <a:cubicBezTo>
                    <a:pt x="0" y="137"/>
                    <a:pt x="0" y="84"/>
                    <a:pt x="32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1029797" y="3313451"/>
              <a:ext cx="25091" cy="29782"/>
            </a:xfrm>
            <a:custGeom>
              <a:rect b="b" l="l" r="r" t="t"/>
              <a:pathLst>
                <a:path extrusionOk="0" h="273" w="230">
                  <a:moveTo>
                    <a:pt x="209" y="157"/>
                  </a:moveTo>
                  <a:cubicBezTo>
                    <a:pt x="188" y="220"/>
                    <a:pt x="136" y="272"/>
                    <a:pt x="73" y="262"/>
                  </a:cubicBezTo>
                  <a:cubicBezTo>
                    <a:pt x="21" y="251"/>
                    <a:pt x="0" y="189"/>
                    <a:pt x="21" y="126"/>
                  </a:cubicBezTo>
                  <a:cubicBezTo>
                    <a:pt x="42" y="53"/>
                    <a:pt x="94" y="0"/>
                    <a:pt x="146" y="11"/>
                  </a:cubicBezTo>
                  <a:cubicBezTo>
                    <a:pt x="209" y="21"/>
                    <a:pt x="230" y="84"/>
                    <a:pt x="209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1161906" y="3273523"/>
              <a:ext cx="27491" cy="27491"/>
            </a:xfrm>
            <a:custGeom>
              <a:rect b="b" l="l" r="r" t="t"/>
              <a:pathLst>
                <a:path extrusionOk="0" h="252" w="252">
                  <a:moveTo>
                    <a:pt x="84" y="210"/>
                  </a:moveTo>
                  <a:cubicBezTo>
                    <a:pt x="22" y="178"/>
                    <a:pt x="1" y="116"/>
                    <a:pt x="22" y="53"/>
                  </a:cubicBezTo>
                  <a:cubicBezTo>
                    <a:pt x="43" y="11"/>
                    <a:pt x="105" y="1"/>
                    <a:pt x="168" y="43"/>
                  </a:cubicBezTo>
                  <a:cubicBezTo>
                    <a:pt x="231" y="74"/>
                    <a:pt x="252" y="137"/>
                    <a:pt x="241" y="199"/>
                  </a:cubicBezTo>
                  <a:cubicBezTo>
                    <a:pt x="210" y="241"/>
                    <a:pt x="147" y="252"/>
                    <a:pt x="84" y="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1068524" y="3319123"/>
              <a:ext cx="37745" cy="38836"/>
            </a:xfrm>
            <a:custGeom>
              <a:rect b="b" l="l" r="r" t="t"/>
              <a:pathLst>
                <a:path extrusionOk="0" h="356" w="346">
                  <a:moveTo>
                    <a:pt x="293" y="262"/>
                  </a:moveTo>
                  <a:cubicBezTo>
                    <a:pt x="241" y="335"/>
                    <a:pt x="147" y="356"/>
                    <a:pt x="84" y="304"/>
                  </a:cubicBezTo>
                  <a:cubicBezTo>
                    <a:pt x="11" y="251"/>
                    <a:pt x="0" y="157"/>
                    <a:pt x="53" y="95"/>
                  </a:cubicBezTo>
                  <a:cubicBezTo>
                    <a:pt x="105" y="22"/>
                    <a:pt x="199" y="1"/>
                    <a:pt x="272" y="53"/>
                  </a:cubicBezTo>
                  <a:cubicBezTo>
                    <a:pt x="335" y="105"/>
                    <a:pt x="345" y="199"/>
                    <a:pt x="293" y="2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2598958" y="2014293"/>
              <a:ext cx="75381" cy="83345"/>
            </a:xfrm>
            <a:custGeom>
              <a:rect b="b" l="l" r="r" t="t"/>
              <a:pathLst>
                <a:path extrusionOk="0" h="764" w="691">
                  <a:moveTo>
                    <a:pt x="690" y="721"/>
                  </a:moveTo>
                  <a:lnTo>
                    <a:pt x="638" y="763"/>
                  </a:lnTo>
                  <a:lnTo>
                    <a:pt x="1" y="15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2587612" y="2002948"/>
              <a:ext cx="43418" cy="38836"/>
            </a:xfrm>
            <a:custGeom>
              <a:rect b="b" l="l" r="r" t="t"/>
              <a:pathLst>
                <a:path extrusionOk="0" h="356" w="398">
                  <a:moveTo>
                    <a:pt x="261" y="251"/>
                  </a:moveTo>
                  <a:cubicBezTo>
                    <a:pt x="167" y="324"/>
                    <a:pt x="63" y="355"/>
                    <a:pt x="32" y="324"/>
                  </a:cubicBezTo>
                  <a:cubicBezTo>
                    <a:pt x="0" y="282"/>
                    <a:pt x="53" y="188"/>
                    <a:pt x="136" y="105"/>
                  </a:cubicBezTo>
                  <a:cubicBezTo>
                    <a:pt x="230" y="32"/>
                    <a:pt x="335" y="0"/>
                    <a:pt x="366" y="32"/>
                  </a:cubicBezTo>
                  <a:cubicBezTo>
                    <a:pt x="397" y="73"/>
                    <a:pt x="355" y="167"/>
                    <a:pt x="261" y="2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2659394" y="2082693"/>
              <a:ext cx="25200" cy="24000"/>
            </a:xfrm>
            <a:custGeom>
              <a:rect b="b" l="l" r="r" t="t"/>
              <a:pathLst>
                <a:path extrusionOk="0" h="220" w="231">
                  <a:moveTo>
                    <a:pt x="147" y="157"/>
                  </a:moveTo>
                  <a:cubicBezTo>
                    <a:pt x="94" y="199"/>
                    <a:pt x="32" y="220"/>
                    <a:pt x="21" y="199"/>
                  </a:cubicBezTo>
                  <a:cubicBezTo>
                    <a:pt x="0" y="178"/>
                    <a:pt x="21" y="115"/>
                    <a:pt x="84" y="74"/>
                  </a:cubicBezTo>
                  <a:cubicBezTo>
                    <a:pt x="136" y="21"/>
                    <a:pt x="199" y="0"/>
                    <a:pt x="209" y="21"/>
                  </a:cubicBezTo>
                  <a:cubicBezTo>
                    <a:pt x="230" y="53"/>
                    <a:pt x="199" y="105"/>
                    <a:pt x="147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2510049" y="2050729"/>
              <a:ext cx="26400" cy="96981"/>
            </a:xfrm>
            <a:custGeom>
              <a:rect b="b" l="l" r="r" t="t"/>
              <a:pathLst>
                <a:path extrusionOk="0" h="889" w="242">
                  <a:moveTo>
                    <a:pt x="105" y="889"/>
                  </a:moveTo>
                  <a:lnTo>
                    <a:pt x="32" y="878"/>
                  </a:lnTo>
                  <a:lnTo>
                    <a:pt x="1" y="1"/>
                  </a:lnTo>
                  <a:lnTo>
                    <a:pt x="241" y="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2498703" y="2041675"/>
              <a:ext cx="49090" cy="20618"/>
            </a:xfrm>
            <a:custGeom>
              <a:rect b="b" l="l" r="r" t="t"/>
              <a:pathLst>
                <a:path extrusionOk="0" h="189" w="450">
                  <a:moveTo>
                    <a:pt x="220" y="188"/>
                  </a:moveTo>
                  <a:cubicBezTo>
                    <a:pt x="95" y="178"/>
                    <a:pt x="0" y="126"/>
                    <a:pt x="0" y="84"/>
                  </a:cubicBezTo>
                  <a:cubicBezTo>
                    <a:pt x="0" y="32"/>
                    <a:pt x="105" y="0"/>
                    <a:pt x="230" y="0"/>
                  </a:cubicBezTo>
                  <a:cubicBezTo>
                    <a:pt x="345" y="11"/>
                    <a:pt x="450" y="53"/>
                    <a:pt x="439" y="105"/>
                  </a:cubicBezTo>
                  <a:cubicBezTo>
                    <a:pt x="439" y="157"/>
                    <a:pt x="335" y="188"/>
                    <a:pt x="220" y="1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2503285" y="2140838"/>
              <a:ext cx="28582" cy="12654"/>
            </a:xfrm>
            <a:custGeom>
              <a:rect b="b" l="l" r="r" t="t"/>
              <a:pathLst>
                <a:path extrusionOk="0" h="116" w="262">
                  <a:moveTo>
                    <a:pt x="126" y="115"/>
                  </a:moveTo>
                  <a:cubicBezTo>
                    <a:pt x="53" y="115"/>
                    <a:pt x="0" y="84"/>
                    <a:pt x="0" y="52"/>
                  </a:cubicBezTo>
                  <a:cubicBezTo>
                    <a:pt x="0" y="21"/>
                    <a:pt x="63" y="0"/>
                    <a:pt x="126" y="0"/>
                  </a:cubicBezTo>
                  <a:cubicBezTo>
                    <a:pt x="199" y="11"/>
                    <a:pt x="261" y="32"/>
                    <a:pt x="261" y="63"/>
                  </a:cubicBezTo>
                  <a:cubicBezTo>
                    <a:pt x="261" y="94"/>
                    <a:pt x="199" y="115"/>
                    <a:pt x="126" y="115"/>
                  </a:cubicBezTo>
                  <a:close/>
                </a:path>
              </a:pathLst>
            </a:custGeom>
            <a:solidFill>
              <a:srgbClr val="C0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2360813" y="1786403"/>
              <a:ext cx="84436" cy="75272"/>
            </a:xfrm>
            <a:custGeom>
              <a:rect b="b" l="l" r="r" t="t"/>
              <a:pathLst>
                <a:path extrusionOk="0" h="690" w="774">
                  <a:moveTo>
                    <a:pt x="0" y="53"/>
                  </a:moveTo>
                  <a:lnTo>
                    <a:pt x="42" y="0"/>
                  </a:lnTo>
                  <a:lnTo>
                    <a:pt x="774" y="502"/>
                  </a:lnTo>
                  <a:lnTo>
                    <a:pt x="617" y="6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2416667" y="1829712"/>
              <a:ext cx="38836" cy="43418"/>
            </a:xfrm>
            <a:custGeom>
              <a:rect b="b" l="l" r="r" t="t"/>
              <a:pathLst>
                <a:path extrusionOk="0" h="398" w="356">
                  <a:moveTo>
                    <a:pt x="105" y="136"/>
                  </a:moveTo>
                  <a:cubicBezTo>
                    <a:pt x="188" y="42"/>
                    <a:pt x="282" y="0"/>
                    <a:pt x="314" y="32"/>
                  </a:cubicBezTo>
                  <a:cubicBezTo>
                    <a:pt x="356" y="63"/>
                    <a:pt x="314" y="157"/>
                    <a:pt x="241" y="251"/>
                  </a:cubicBezTo>
                  <a:cubicBezTo>
                    <a:pt x="178" y="356"/>
                    <a:pt x="73" y="397"/>
                    <a:pt x="32" y="366"/>
                  </a:cubicBezTo>
                  <a:cubicBezTo>
                    <a:pt x="0" y="335"/>
                    <a:pt x="32" y="230"/>
                    <a:pt x="105" y="1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2350558" y="1776149"/>
              <a:ext cx="25200" cy="26291"/>
            </a:xfrm>
            <a:custGeom>
              <a:rect b="b" l="l" r="r" t="t"/>
              <a:pathLst>
                <a:path extrusionOk="0" h="241" w="231">
                  <a:moveTo>
                    <a:pt x="74" y="84"/>
                  </a:moveTo>
                  <a:cubicBezTo>
                    <a:pt x="115" y="32"/>
                    <a:pt x="178" y="0"/>
                    <a:pt x="209" y="21"/>
                  </a:cubicBezTo>
                  <a:cubicBezTo>
                    <a:pt x="230" y="42"/>
                    <a:pt x="209" y="94"/>
                    <a:pt x="157" y="147"/>
                  </a:cubicBezTo>
                  <a:cubicBezTo>
                    <a:pt x="115" y="199"/>
                    <a:pt x="53" y="241"/>
                    <a:pt x="32" y="220"/>
                  </a:cubicBezTo>
                  <a:cubicBezTo>
                    <a:pt x="0" y="199"/>
                    <a:pt x="32" y="136"/>
                    <a:pt x="74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2641176" y="1857094"/>
              <a:ext cx="96981" cy="46800"/>
            </a:xfrm>
            <a:custGeom>
              <a:rect b="b" l="l" r="r" t="t"/>
              <a:pathLst>
                <a:path extrusionOk="0" h="429" w="889">
                  <a:moveTo>
                    <a:pt x="867" y="0"/>
                  </a:moveTo>
                  <a:lnTo>
                    <a:pt x="888" y="63"/>
                  </a:lnTo>
                  <a:lnTo>
                    <a:pt x="84" y="428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2632012" y="1866148"/>
              <a:ext cx="27491" cy="49090"/>
            </a:xfrm>
            <a:custGeom>
              <a:rect b="b" l="l" r="r" t="t"/>
              <a:pathLst>
                <a:path extrusionOk="0" h="450" w="252">
                  <a:moveTo>
                    <a:pt x="210" y="199"/>
                  </a:moveTo>
                  <a:cubicBezTo>
                    <a:pt x="251" y="314"/>
                    <a:pt x="241" y="418"/>
                    <a:pt x="199" y="429"/>
                  </a:cubicBezTo>
                  <a:cubicBezTo>
                    <a:pt x="147" y="450"/>
                    <a:pt x="74" y="366"/>
                    <a:pt x="43" y="251"/>
                  </a:cubicBezTo>
                  <a:cubicBezTo>
                    <a:pt x="1" y="136"/>
                    <a:pt x="11" y="32"/>
                    <a:pt x="53" y="11"/>
                  </a:cubicBezTo>
                  <a:cubicBezTo>
                    <a:pt x="105" y="1"/>
                    <a:pt x="178" y="84"/>
                    <a:pt x="210" y="1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2727794" y="1845639"/>
              <a:ext cx="16036" cy="30872"/>
            </a:xfrm>
            <a:custGeom>
              <a:rect b="b" l="l" r="r" t="t"/>
              <a:pathLst>
                <a:path extrusionOk="0" h="283" w="147">
                  <a:moveTo>
                    <a:pt x="126" y="126"/>
                  </a:moveTo>
                  <a:cubicBezTo>
                    <a:pt x="146" y="189"/>
                    <a:pt x="146" y="251"/>
                    <a:pt x="115" y="262"/>
                  </a:cubicBezTo>
                  <a:cubicBezTo>
                    <a:pt x="84" y="283"/>
                    <a:pt x="42" y="230"/>
                    <a:pt x="21" y="157"/>
                  </a:cubicBezTo>
                  <a:cubicBezTo>
                    <a:pt x="0" y="84"/>
                    <a:pt x="0" y="32"/>
                    <a:pt x="32" y="11"/>
                  </a:cubicBezTo>
                  <a:cubicBezTo>
                    <a:pt x="63" y="1"/>
                    <a:pt x="105" y="53"/>
                    <a:pt x="126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2348267" y="1772767"/>
              <a:ext cx="364797" cy="313416"/>
            </a:xfrm>
            <a:custGeom>
              <a:rect b="b" l="l" r="r" t="t"/>
              <a:pathLst>
                <a:path extrusionOk="0" h="2873" w="3344">
                  <a:moveTo>
                    <a:pt x="2696" y="700"/>
                  </a:moveTo>
                  <a:cubicBezTo>
                    <a:pt x="3343" y="1619"/>
                    <a:pt x="2560" y="2873"/>
                    <a:pt x="1453" y="2685"/>
                  </a:cubicBezTo>
                  <a:cubicBezTo>
                    <a:pt x="335" y="2507"/>
                    <a:pt x="1" y="1066"/>
                    <a:pt x="920" y="407"/>
                  </a:cubicBezTo>
                  <a:cubicBezTo>
                    <a:pt x="1494" y="0"/>
                    <a:pt x="2288" y="136"/>
                    <a:pt x="2696" y="7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2592194" y="1752149"/>
              <a:ext cx="70690" cy="87927"/>
            </a:xfrm>
            <a:custGeom>
              <a:rect b="b" l="l" r="r" t="t"/>
              <a:pathLst>
                <a:path extrusionOk="0" h="806" w="648">
                  <a:moveTo>
                    <a:pt x="596" y="1"/>
                  </a:moveTo>
                  <a:lnTo>
                    <a:pt x="648" y="43"/>
                  </a:lnTo>
                  <a:lnTo>
                    <a:pt x="199" y="805"/>
                  </a:lnTo>
                  <a:lnTo>
                    <a:pt x="0" y="6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2580739" y="1812585"/>
              <a:ext cx="44618" cy="37745"/>
            </a:xfrm>
            <a:custGeom>
              <a:rect b="b" l="l" r="r" t="t"/>
              <a:pathLst>
                <a:path extrusionOk="0" h="346" w="409">
                  <a:moveTo>
                    <a:pt x="251" y="105"/>
                  </a:moveTo>
                  <a:cubicBezTo>
                    <a:pt x="356" y="178"/>
                    <a:pt x="408" y="262"/>
                    <a:pt x="377" y="304"/>
                  </a:cubicBezTo>
                  <a:cubicBezTo>
                    <a:pt x="345" y="345"/>
                    <a:pt x="251" y="314"/>
                    <a:pt x="147" y="251"/>
                  </a:cubicBezTo>
                  <a:cubicBezTo>
                    <a:pt x="53" y="178"/>
                    <a:pt x="1" y="84"/>
                    <a:pt x="22" y="42"/>
                  </a:cubicBezTo>
                  <a:cubicBezTo>
                    <a:pt x="53" y="1"/>
                    <a:pt x="157" y="32"/>
                    <a:pt x="251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2645757" y="1744185"/>
              <a:ext cx="27382" cy="21818"/>
            </a:xfrm>
            <a:custGeom>
              <a:rect b="b" l="l" r="r" t="t"/>
              <a:pathLst>
                <a:path extrusionOk="0" h="200" w="251">
                  <a:moveTo>
                    <a:pt x="157" y="53"/>
                  </a:moveTo>
                  <a:cubicBezTo>
                    <a:pt x="219" y="95"/>
                    <a:pt x="251" y="158"/>
                    <a:pt x="240" y="178"/>
                  </a:cubicBezTo>
                  <a:cubicBezTo>
                    <a:pt x="219" y="199"/>
                    <a:pt x="157" y="189"/>
                    <a:pt x="94" y="147"/>
                  </a:cubicBezTo>
                  <a:cubicBezTo>
                    <a:pt x="42" y="95"/>
                    <a:pt x="0" y="43"/>
                    <a:pt x="21" y="22"/>
                  </a:cubicBezTo>
                  <a:cubicBezTo>
                    <a:pt x="42" y="1"/>
                    <a:pt x="105" y="11"/>
                    <a:pt x="157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2649139" y="1933348"/>
              <a:ext cx="96981" cy="30872"/>
            </a:xfrm>
            <a:custGeom>
              <a:rect b="b" l="l" r="r" t="t"/>
              <a:pathLst>
                <a:path extrusionOk="0" h="283" w="889">
                  <a:moveTo>
                    <a:pt x="888" y="220"/>
                  </a:moveTo>
                  <a:lnTo>
                    <a:pt x="878" y="283"/>
                  </a:lnTo>
                  <a:lnTo>
                    <a:pt x="0" y="24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2638885" y="1922003"/>
              <a:ext cx="24000" cy="49090"/>
            </a:xfrm>
            <a:custGeom>
              <a:rect b="b" l="l" r="r" t="t"/>
              <a:pathLst>
                <a:path extrusionOk="0" h="450" w="220">
                  <a:moveTo>
                    <a:pt x="199" y="241"/>
                  </a:moveTo>
                  <a:cubicBezTo>
                    <a:pt x="178" y="366"/>
                    <a:pt x="126" y="450"/>
                    <a:pt x="74" y="450"/>
                  </a:cubicBezTo>
                  <a:cubicBezTo>
                    <a:pt x="21" y="439"/>
                    <a:pt x="0" y="335"/>
                    <a:pt x="21" y="220"/>
                  </a:cubicBezTo>
                  <a:cubicBezTo>
                    <a:pt x="32" y="95"/>
                    <a:pt x="94" y="0"/>
                    <a:pt x="136" y="11"/>
                  </a:cubicBezTo>
                  <a:cubicBezTo>
                    <a:pt x="188" y="21"/>
                    <a:pt x="220" y="126"/>
                    <a:pt x="199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2738048" y="1944802"/>
              <a:ext cx="14945" cy="30872"/>
            </a:xfrm>
            <a:custGeom>
              <a:rect b="b" l="l" r="r" t="t"/>
              <a:pathLst>
                <a:path extrusionOk="0" h="283" w="137">
                  <a:moveTo>
                    <a:pt x="126" y="147"/>
                  </a:moveTo>
                  <a:cubicBezTo>
                    <a:pt x="115" y="220"/>
                    <a:pt x="84" y="282"/>
                    <a:pt x="52" y="272"/>
                  </a:cubicBezTo>
                  <a:cubicBezTo>
                    <a:pt x="21" y="272"/>
                    <a:pt x="0" y="209"/>
                    <a:pt x="11" y="136"/>
                  </a:cubicBezTo>
                  <a:cubicBezTo>
                    <a:pt x="21" y="63"/>
                    <a:pt x="52" y="0"/>
                    <a:pt x="84" y="11"/>
                  </a:cubicBezTo>
                  <a:cubicBezTo>
                    <a:pt x="115" y="21"/>
                    <a:pt x="136" y="84"/>
                    <a:pt x="126" y="1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2606921" y="1901494"/>
              <a:ext cx="84436" cy="28582"/>
            </a:xfrm>
            <a:custGeom>
              <a:rect b="b" l="l" r="r" t="t"/>
              <a:pathLst>
                <a:path extrusionOk="0" h="262" w="774">
                  <a:moveTo>
                    <a:pt x="763" y="0"/>
                  </a:moveTo>
                  <a:lnTo>
                    <a:pt x="774" y="63"/>
                  </a:lnTo>
                  <a:lnTo>
                    <a:pt x="43" y="262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2597867" y="1892330"/>
              <a:ext cx="22909" cy="49200"/>
            </a:xfrm>
            <a:custGeom>
              <a:rect b="b" l="l" r="r" t="t"/>
              <a:pathLst>
                <a:path extrusionOk="0" h="451" w="210">
                  <a:moveTo>
                    <a:pt x="199" y="220"/>
                  </a:moveTo>
                  <a:cubicBezTo>
                    <a:pt x="209" y="335"/>
                    <a:pt x="188" y="440"/>
                    <a:pt x="136" y="450"/>
                  </a:cubicBezTo>
                  <a:cubicBezTo>
                    <a:pt x="84" y="450"/>
                    <a:pt x="32" y="367"/>
                    <a:pt x="21" y="241"/>
                  </a:cubicBezTo>
                  <a:cubicBezTo>
                    <a:pt x="0" y="126"/>
                    <a:pt x="21" y="22"/>
                    <a:pt x="73" y="11"/>
                  </a:cubicBezTo>
                  <a:cubicBezTo>
                    <a:pt x="126" y="1"/>
                    <a:pt x="178" y="95"/>
                    <a:pt x="199" y="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2683285" y="1890039"/>
              <a:ext cx="13854" cy="30982"/>
            </a:xfrm>
            <a:custGeom>
              <a:rect b="b" l="l" r="r" t="t"/>
              <a:pathLst>
                <a:path extrusionOk="0" h="284" w="127">
                  <a:moveTo>
                    <a:pt x="116" y="126"/>
                  </a:moveTo>
                  <a:cubicBezTo>
                    <a:pt x="126" y="199"/>
                    <a:pt x="116" y="262"/>
                    <a:pt x="84" y="273"/>
                  </a:cubicBezTo>
                  <a:cubicBezTo>
                    <a:pt x="43" y="283"/>
                    <a:pt x="22" y="220"/>
                    <a:pt x="11" y="147"/>
                  </a:cubicBezTo>
                  <a:cubicBezTo>
                    <a:pt x="1" y="74"/>
                    <a:pt x="11" y="22"/>
                    <a:pt x="43" y="11"/>
                  </a:cubicBezTo>
                  <a:cubicBezTo>
                    <a:pt x="84" y="1"/>
                    <a:pt x="105" y="53"/>
                    <a:pt x="116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2554558" y="1991493"/>
              <a:ext cx="52472" cy="79854"/>
            </a:xfrm>
            <a:custGeom>
              <a:rect b="b" l="l" r="r" t="t"/>
              <a:pathLst>
                <a:path extrusionOk="0" h="732" w="481">
                  <a:moveTo>
                    <a:pt x="481" y="701"/>
                  </a:moveTo>
                  <a:lnTo>
                    <a:pt x="429" y="732"/>
                  </a:lnTo>
                  <a:lnTo>
                    <a:pt x="0" y="11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2542012" y="1981239"/>
              <a:ext cx="48000" cy="32072"/>
            </a:xfrm>
            <a:custGeom>
              <a:rect b="b" l="l" r="r" t="t"/>
              <a:pathLst>
                <a:path extrusionOk="0" h="294" w="440">
                  <a:moveTo>
                    <a:pt x="262" y="231"/>
                  </a:moveTo>
                  <a:cubicBezTo>
                    <a:pt x="157" y="283"/>
                    <a:pt x="53" y="293"/>
                    <a:pt x="32" y="251"/>
                  </a:cubicBezTo>
                  <a:cubicBezTo>
                    <a:pt x="0" y="210"/>
                    <a:pt x="74" y="126"/>
                    <a:pt x="178" y="74"/>
                  </a:cubicBezTo>
                  <a:cubicBezTo>
                    <a:pt x="283" y="22"/>
                    <a:pt x="387" y="1"/>
                    <a:pt x="418" y="53"/>
                  </a:cubicBezTo>
                  <a:cubicBezTo>
                    <a:pt x="439" y="95"/>
                    <a:pt x="366" y="178"/>
                    <a:pt x="26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2589903" y="2059893"/>
              <a:ext cx="28582" cy="19527"/>
            </a:xfrm>
            <a:custGeom>
              <a:rect b="b" l="l" r="r" t="t"/>
              <a:pathLst>
                <a:path extrusionOk="0" h="179" w="262">
                  <a:moveTo>
                    <a:pt x="157" y="136"/>
                  </a:moveTo>
                  <a:cubicBezTo>
                    <a:pt x="94" y="178"/>
                    <a:pt x="21" y="178"/>
                    <a:pt x="11" y="157"/>
                  </a:cubicBezTo>
                  <a:cubicBezTo>
                    <a:pt x="0" y="126"/>
                    <a:pt x="42" y="74"/>
                    <a:pt x="105" y="42"/>
                  </a:cubicBezTo>
                  <a:cubicBezTo>
                    <a:pt x="167" y="11"/>
                    <a:pt x="230" y="0"/>
                    <a:pt x="251" y="32"/>
                  </a:cubicBezTo>
                  <a:cubicBezTo>
                    <a:pt x="261" y="53"/>
                    <a:pt x="220" y="105"/>
                    <a:pt x="157" y="13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775">
              <a:solidFill>
                <a:srgbClr val="C0F7FA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2372158" y="1940221"/>
              <a:ext cx="83345" cy="37745"/>
            </a:xfrm>
            <a:custGeom>
              <a:rect b="b" l="l" r="r" t="t"/>
              <a:pathLst>
                <a:path extrusionOk="0" h="346" w="764">
                  <a:moveTo>
                    <a:pt x="11" y="345"/>
                  </a:moveTo>
                  <a:lnTo>
                    <a:pt x="1" y="272"/>
                  </a:lnTo>
                  <a:lnTo>
                    <a:pt x="701" y="1"/>
                  </a:lnTo>
                  <a:lnTo>
                    <a:pt x="764" y="2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2439467" y="1927675"/>
              <a:ext cx="26291" cy="49090"/>
            </a:xfrm>
            <a:custGeom>
              <a:rect b="b" l="l" r="r" t="t"/>
              <a:pathLst>
                <a:path extrusionOk="0" h="450" w="241">
                  <a:moveTo>
                    <a:pt x="32" y="251"/>
                  </a:moveTo>
                  <a:cubicBezTo>
                    <a:pt x="0" y="137"/>
                    <a:pt x="11" y="32"/>
                    <a:pt x="63" y="11"/>
                  </a:cubicBezTo>
                  <a:cubicBezTo>
                    <a:pt x="105" y="1"/>
                    <a:pt x="178" y="84"/>
                    <a:pt x="209" y="210"/>
                  </a:cubicBezTo>
                  <a:cubicBezTo>
                    <a:pt x="241" y="325"/>
                    <a:pt x="220" y="429"/>
                    <a:pt x="178" y="439"/>
                  </a:cubicBezTo>
                  <a:cubicBezTo>
                    <a:pt x="126" y="450"/>
                    <a:pt x="53" y="366"/>
                    <a:pt x="32" y="2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2365394" y="1958439"/>
              <a:ext cx="16036" cy="30872"/>
            </a:xfrm>
            <a:custGeom>
              <a:rect b="b" l="l" r="r" t="t"/>
              <a:pathLst>
                <a:path extrusionOk="0" h="283" w="147">
                  <a:moveTo>
                    <a:pt x="11" y="157"/>
                  </a:moveTo>
                  <a:cubicBezTo>
                    <a:pt x="0" y="84"/>
                    <a:pt x="0" y="22"/>
                    <a:pt x="32" y="11"/>
                  </a:cubicBezTo>
                  <a:cubicBezTo>
                    <a:pt x="63" y="1"/>
                    <a:pt x="105" y="53"/>
                    <a:pt x="126" y="126"/>
                  </a:cubicBezTo>
                  <a:cubicBezTo>
                    <a:pt x="147" y="199"/>
                    <a:pt x="136" y="262"/>
                    <a:pt x="105" y="272"/>
                  </a:cubicBezTo>
                  <a:cubicBezTo>
                    <a:pt x="73" y="283"/>
                    <a:pt x="32" y="220"/>
                    <a:pt x="11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2433794" y="1797749"/>
              <a:ext cx="61636" cy="76472"/>
            </a:xfrm>
            <a:custGeom>
              <a:rect b="b" l="l" r="r" t="t"/>
              <a:pathLst>
                <a:path extrusionOk="0" h="701" w="565">
                  <a:moveTo>
                    <a:pt x="0" y="43"/>
                  </a:moveTo>
                  <a:lnTo>
                    <a:pt x="52" y="1"/>
                  </a:lnTo>
                  <a:lnTo>
                    <a:pt x="564" y="554"/>
                  </a:lnTo>
                  <a:lnTo>
                    <a:pt x="366" y="7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2462267" y="1847930"/>
              <a:ext cx="45709" cy="37745"/>
            </a:xfrm>
            <a:custGeom>
              <a:rect b="b" l="l" r="r" t="t"/>
              <a:pathLst>
                <a:path extrusionOk="0" h="346" w="419">
                  <a:moveTo>
                    <a:pt x="157" y="105"/>
                  </a:moveTo>
                  <a:cubicBezTo>
                    <a:pt x="251" y="32"/>
                    <a:pt x="355" y="0"/>
                    <a:pt x="387" y="42"/>
                  </a:cubicBezTo>
                  <a:cubicBezTo>
                    <a:pt x="418" y="84"/>
                    <a:pt x="355" y="178"/>
                    <a:pt x="261" y="251"/>
                  </a:cubicBezTo>
                  <a:cubicBezTo>
                    <a:pt x="167" y="324"/>
                    <a:pt x="63" y="345"/>
                    <a:pt x="32" y="303"/>
                  </a:cubicBezTo>
                  <a:cubicBezTo>
                    <a:pt x="0" y="262"/>
                    <a:pt x="52" y="168"/>
                    <a:pt x="157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2422340" y="1789785"/>
              <a:ext cx="27491" cy="21818"/>
            </a:xfrm>
            <a:custGeom>
              <a:rect b="b" l="l" r="r" t="t"/>
              <a:pathLst>
                <a:path extrusionOk="0" h="200" w="252">
                  <a:moveTo>
                    <a:pt x="95" y="53"/>
                  </a:moveTo>
                  <a:cubicBezTo>
                    <a:pt x="157" y="11"/>
                    <a:pt x="220" y="1"/>
                    <a:pt x="230" y="22"/>
                  </a:cubicBezTo>
                  <a:cubicBezTo>
                    <a:pt x="251" y="42"/>
                    <a:pt x="220" y="95"/>
                    <a:pt x="157" y="147"/>
                  </a:cubicBezTo>
                  <a:cubicBezTo>
                    <a:pt x="105" y="189"/>
                    <a:pt x="42" y="199"/>
                    <a:pt x="21" y="178"/>
                  </a:cubicBezTo>
                  <a:cubicBezTo>
                    <a:pt x="1" y="157"/>
                    <a:pt x="32" y="95"/>
                    <a:pt x="95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2364194" y="2000657"/>
              <a:ext cx="83345" cy="76472"/>
            </a:xfrm>
            <a:custGeom>
              <a:rect b="b" l="l" r="r" t="t"/>
              <a:pathLst>
                <a:path extrusionOk="0" h="701" w="764">
                  <a:moveTo>
                    <a:pt x="53" y="700"/>
                  </a:moveTo>
                  <a:lnTo>
                    <a:pt x="1" y="658"/>
                  </a:lnTo>
                  <a:lnTo>
                    <a:pt x="596" y="0"/>
                  </a:lnTo>
                  <a:lnTo>
                    <a:pt x="763" y="1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2418958" y="1989202"/>
              <a:ext cx="39927" cy="43418"/>
            </a:xfrm>
            <a:custGeom>
              <a:rect b="b" l="l" r="r" t="t"/>
              <a:pathLst>
                <a:path extrusionOk="0" h="398" w="366">
                  <a:moveTo>
                    <a:pt x="115" y="262"/>
                  </a:moveTo>
                  <a:cubicBezTo>
                    <a:pt x="32" y="168"/>
                    <a:pt x="0" y="74"/>
                    <a:pt x="32" y="32"/>
                  </a:cubicBezTo>
                  <a:cubicBezTo>
                    <a:pt x="73" y="1"/>
                    <a:pt x="167" y="53"/>
                    <a:pt x="251" y="137"/>
                  </a:cubicBezTo>
                  <a:cubicBezTo>
                    <a:pt x="335" y="231"/>
                    <a:pt x="366" y="325"/>
                    <a:pt x="324" y="366"/>
                  </a:cubicBezTo>
                  <a:cubicBezTo>
                    <a:pt x="293" y="398"/>
                    <a:pt x="188" y="346"/>
                    <a:pt x="115" y="2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2355140" y="2062184"/>
              <a:ext cx="24000" cy="25200"/>
            </a:xfrm>
            <a:custGeom>
              <a:rect b="b" l="l" r="r" t="t"/>
              <a:pathLst>
                <a:path extrusionOk="0" h="231" w="220">
                  <a:moveTo>
                    <a:pt x="73" y="147"/>
                  </a:moveTo>
                  <a:cubicBezTo>
                    <a:pt x="21" y="94"/>
                    <a:pt x="0" y="32"/>
                    <a:pt x="21" y="21"/>
                  </a:cubicBezTo>
                  <a:cubicBezTo>
                    <a:pt x="42" y="0"/>
                    <a:pt x="105" y="32"/>
                    <a:pt x="157" y="84"/>
                  </a:cubicBezTo>
                  <a:cubicBezTo>
                    <a:pt x="199" y="136"/>
                    <a:pt x="220" y="199"/>
                    <a:pt x="199" y="209"/>
                  </a:cubicBezTo>
                  <a:cubicBezTo>
                    <a:pt x="178" y="230"/>
                    <a:pt x="115" y="209"/>
                    <a:pt x="73" y="1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2312922" y="1904875"/>
              <a:ext cx="96981" cy="26400"/>
            </a:xfrm>
            <a:custGeom>
              <a:rect b="b" l="l" r="r" t="t"/>
              <a:pathLst>
                <a:path extrusionOk="0" h="242" w="889">
                  <a:moveTo>
                    <a:pt x="1" y="63"/>
                  </a:moveTo>
                  <a:lnTo>
                    <a:pt x="1" y="1"/>
                  </a:lnTo>
                  <a:lnTo>
                    <a:pt x="889" y="1"/>
                  </a:lnTo>
                  <a:lnTo>
                    <a:pt x="857" y="2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2397249" y="1893530"/>
              <a:ext cx="21818" cy="48000"/>
            </a:xfrm>
            <a:custGeom>
              <a:rect b="b" l="l" r="r" t="t"/>
              <a:pathLst>
                <a:path extrusionOk="0" h="440" w="200">
                  <a:moveTo>
                    <a:pt x="11" y="209"/>
                  </a:moveTo>
                  <a:cubicBezTo>
                    <a:pt x="22" y="94"/>
                    <a:pt x="74" y="0"/>
                    <a:pt x="126" y="0"/>
                  </a:cubicBezTo>
                  <a:cubicBezTo>
                    <a:pt x="178" y="11"/>
                    <a:pt x="199" y="105"/>
                    <a:pt x="189" y="230"/>
                  </a:cubicBezTo>
                  <a:cubicBezTo>
                    <a:pt x="178" y="356"/>
                    <a:pt x="126" y="439"/>
                    <a:pt x="84" y="439"/>
                  </a:cubicBezTo>
                  <a:cubicBezTo>
                    <a:pt x="32" y="439"/>
                    <a:pt x="1" y="335"/>
                    <a:pt x="11" y="2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2306158" y="1893530"/>
              <a:ext cx="13745" cy="29672"/>
            </a:xfrm>
            <a:custGeom>
              <a:rect b="b" l="l" r="r" t="t"/>
              <a:pathLst>
                <a:path extrusionOk="0" h="272" w="126">
                  <a:moveTo>
                    <a:pt x="11" y="126"/>
                  </a:moveTo>
                  <a:cubicBezTo>
                    <a:pt x="21" y="53"/>
                    <a:pt x="42" y="0"/>
                    <a:pt x="73" y="0"/>
                  </a:cubicBezTo>
                  <a:cubicBezTo>
                    <a:pt x="105" y="0"/>
                    <a:pt x="125" y="63"/>
                    <a:pt x="115" y="136"/>
                  </a:cubicBezTo>
                  <a:cubicBezTo>
                    <a:pt x="115" y="209"/>
                    <a:pt x="84" y="272"/>
                    <a:pt x="52" y="272"/>
                  </a:cubicBezTo>
                  <a:cubicBezTo>
                    <a:pt x="21" y="272"/>
                    <a:pt x="0" y="209"/>
                    <a:pt x="11" y="126"/>
                  </a:cubicBezTo>
                  <a:close/>
                </a:path>
              </a:pathLst>
            </a:custGeom>
            <a:solidFill>
              <a:srgbClr val="C0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2500994" y="1712331"/>
              <a:ext cx="28582" cy="98072"/>
            </a:xfrm>
            <a:custGeom>
              <a:rect b="b" l="l" r="r" t="t"/>
              <a:pathLst>
                <a:path extrusionOk="0" h="899" w="262">
                  <a:moveTo>
                    <a:pt x="0" y="11"/>
                  </a:moveTo>
                  <a:lnTo>
                    <a:pt x="74" y="0"/>
                  </a:lnTo>
                  <a:lnTo>
                    <a:pt x="262" y="867"/>
                  </a:lnTo>
                  <a:lnTo>
                    <a:pt x="21" y="8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2491830" y="1796658"/>
              <a:ext cx="49090" cy="22909"/>
            </a:xfrm>
            <a:custGeom>
              <a:rect b="b" l="l" r="r" t="t"/>
              <a:pathLst>
                <a:path extrusionOk="0" h="210" w="450">
                  <a:moveTo>
                    <a:pt x="210" y="11"/>
                  </a:moveTo>
                  <a:cubicBezTo>
                    <a:pt x="335" y="0"/>
                    <a:pt x="429" y="32"/>
                    <a:pt x="440" y="84"/>
                  </a:cubicBezTo>
                  <a:cubicBezTo>
                    <a:pt x="450" y="126"/>
                    <a:pt x="356" y="178"/>
                    <a:pt x="231" y="199"/>
                  </a:cubicBezTo>
                  <a:cubicBezTo>
                    <a:pt x="116" y="209"/>
                    <a:pt x="11" y="178"/>
                    <a:pt x="1" y="126"/>
                  </a:cubicBezTo>
                  <a:cubicBezTo>
                    <a:pt x="1" y="84"/>
                    <a:pt x="95" y="32"/>
                    <a:pt x="210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2489540" y="1706658"/>
              <a:ext cx="30872" cy="13745"/>
            </a:xfrm>
            <a:custGeom>
              <a:rect b="b" l="l" r="r" t="t"/>
              <a:pathLst>
                <a:path extrusionOk="0" h="126" w="283">
                  <a:moveTo>
                    <a:pt x="137" y="11"/>
                  </a:moveTo>
                  <a:cubicBezTo>
                    <a:pt x="210" y="0"/>
                    <a:pt x="273" y="21"/>
                    <a:pt x="273" y="42"/>
                  </a:cubicBezTo>
                  <a:cubicBezTo>
                    <a:pt x="283" y="73"/>
                    <a:pt x="220" y="105"/>
                    <a:pt x="147" y="115"/>
                  </a:cubicBezTo>
                  <a:cubicBezTo>
                    <a:pt x="64" y="125"/>
                    <a:pt x="11" y="105"/>
                    <a:pt x="11" y="73"/>
                  </a:cubicBezTo>
                  <a:cubicBezTo>
                    <a:pt x="1" y="42"/>
                    <a:pt x="64" y="11"/>
                    <a:pt x="137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2470231" y="1975566"/>
              <a:ext cx="57054" cy="58254"/>
            </a:xfrm>
            <a:custGeom>
              <a:rect b="b" l="l" r="r" t="t"/>
              <a:pathLst>
                <a:path extrusionOk="0" h="534" w="523">
                  <a:moveTo>
                    <a:pt x="356" y="136"/>
                  </a:moveTo>
                  <a:cubicBezTo>
                    <a:pt x="523" y="220"/>
                    <a:pt x="293" y="533"/>
                    <a:pt x="167" y="387"/>
                  </a:cubicBezTo>
                  <a:cubicBezTo>
                    <a:pt x="0" y="314"/>
                    <a:pt x="230" y="0"/>
                    <a:pt x="356" y="1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2423540" y="1861566"/>
              <a:ext cx="21709" cy="25200"/>
            </a:xfrm>
            <a:custGeom>
              <a:rect b="b" l="l" r="r" t="t"/>
              <a:pathLst>
                <a:path extrusionOk="0" h="231" w="199">
                  <a:moveTo>
                    <a:pt x="178" y="147"/>
                  </a:moveTo>
                  <a:cubicBezTo>
                    <a:pt x="146" y="199"/>
                    <a:pt x="94" y="231"/>
                    <a:pt x="52" y="220"/>
                  </a:cubicBezTo>
                  <a:cubicBezTo>
                    <a:pt x="10" y="199"/>
                    <a:pt x="0" y="147"/>
                    <a:pt x="21" y="84"/>
                  </a:cubicBezTo>
                  <a:cubicBezTo>
                    <a:pt x="52" y="32"/>
                    <a:pt x="104" y="1"/>
                    <a:pt x="146" y="11"/>
                  </a:cubicBezTo>
                  <a:cubicBezTo>
                    <a:pt x="188" y="32"/>
                    <a:pt x="199" y="95"/>
                    <a:pt x="178" y="1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2500994" y="1942512"/>
              <a:ext cx="27491" cy="26291"/>
            </a:xfrm>
            <a:custGeom>
              <a:rect b="b" l="l" r="r" t="t"/>
              <a:pathLst>
                <a:path extrusionOk="0" h="241" w="252">
                  <a:moveTo>
                    <a:pt x="188" y="42"/>
                  </a:moveTo>
                  <a:cubicBezTo>
                    <a:pt x="241" y="74"/>
                    <a:pt x="251" y="136"/>
                    <a:pt x="220" y="189"/>
                  </a:cubicBezTo>
                  <a:cubicBezTo>
                    <a:pt x="178" y="230"/>
                    <a:pt x="105" y="241"/>
                    <a:pt x="63" y="199"/>
                  </a:cubicBezTo>
                  <a:cubicBezTo>
                    <a:pt x="11" y="168"/>
                    <a:pt x="0" y="105"/>
                    <a:pt x="32" y="53"/>
                  </a:cubicBezTo>
                  <a:cubicBezTo>
                    <a:pt x="74" y="11"/>
                    <a:pt x="147" y="1"/>
                    <a:pt x="188" y="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2534049" y="1824039"/>
              <a:ext cx="35454" cy="27382"/>
            </a:xfrm>
            <a:custGeom>
              <a:rect b="b" l="l" r="r" t="t"/>
              <a:pathLst>
                <a:path extrusionOk="0" h="251" w="325">
                  <a:moveTo>
                    <a:pt x="157" y="240"/>
                  </a:moveTo>
                  <a:cubicBezTo>
                    <a:pt x="73" y="230"/>
                    <a:pt x="0" y="167"/>
                    <a:pt x="11" y="105"/>
                  </a:cubicBezTo>
                  <a:cubicBezTo>
                    <a:pt x="11" y="52"/>
                    <a:pt x="84" y="0"/>
                    <a:pt x="167" y="11"/>
                  </a:cubicBezTo>
                  <a:cubicBezTo>
                    <a:pt x="261" y="21"/>
                    <a:pt x="324" y="84"/>
                    <a:pt x="324" y="146"/>
                  </a:cubicBezTo>
                  <a:cubicBezTo>
                    <a:pt x="324" y="199"/>
                    <a:pt x="251" y="251"/>
                    <a:pt x="157" y="2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608121" y="1975566"/>
              <a:ext cx="33163" cy="34254"/>
            </a:xfrm>
            <a:custGeom>
              <a:rect b="b" l="l" r="r" t="t"/>
              <a:pathLst>
                <a:path extrusionOk="0" h="314" w="304">
                  <a:moveTo>
                    <a:pt x="53" y="115"/>
                  </a:moveTo>
                  <a:cubicBezTo>
                    <a:pt x="73" y="42"/>
                    <a:pt x="147" y="0"/>
                    <a:pt x="230" y="11"/>
                  </a:cubicBezTo>
                  <a:cubicBezTo>
                    <a:pt x="282" y="32"/>
                    <a:pt x="303" y="115"/>
                    <a:pt x="262" y="199"/>
                  </a:cubicBezTo>
                  <a:cubicBezTo>
                    <a:pt x="241" y="272"/>
                    <a:pt x="167" y="314"/>
                    <a:pt x="84" y="303"/>
                  </a:cubicBezTo>
                  <a:cubicBezTo>
                    <a:pt x="21" y="283"/>
                    <a:pt x="0" y="199"/>
                    <a:pt x="53" y="1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2523794" y="1870730"/>
              <a:ext cx="48000" cy="46800"/>
            </a:xfrm>
            <a:custGeom>
              <a:rect b="b" l="l" r="r" t="t"/>
              <a:pathLst>
                <a:path extrusionOk="0" h="429" w="440">
                  <a:moveTo>
                    <a:pt x="126" y="366"/>
                  </a:moveTo>
                  <a:cubicBezTo>
                    <a:pt x="32" y="324"/>
                    <a:pt x="0" y="209"/>
                    <a:pt x="42" y="115"/>
                  </a:cubicBezTo>
                  <a:cubicBezTo>
                    <a:pt x="94" y="32"/>
                    <a:pt x="220" y="0"/>
                    <a:pt x="303" y="53"/>
                  </a:cubicBezTo>
                  <a:cubicBezTo>
                    <a:pt x="397" y="105"/>
                    <a:pt x="439" y="209"/>
                    <a:pt x="387" y="303"/>
                  </a:cubicBezTo>
                  <a:cubicBezTo>
                    <a:pt x="335" y="397"/>
                    <a:pt x="220" y="429"/>
                    <a:pt x="126" y="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2170507" y="3053597"/>
              <a:ext cx="18327" cy="16036"/>
            </a:xfrm>
            <a:custGeom>
              <a:rect b="b" l="l" r="r" t="t"/>
              <a:pathLst>
                <a:path extrusionOk="0" h="147" w="168">
                  <a:moveTo>
                    <a:pt x="84" y="147"/>
                  </a:moveTo>
                  <a:cubicBezTo>
                    <a:pt x="168" y="137"/>
                    <a:pt x="168" y="11"/>
                    <a:pt x="84" y="1"/>
                  </a:cubicBezTo>
                  <a:cubicBezTo>
                    <a:pt x="1" y="11"/>
                    <a:pt x="1" y="137"/>
                    <a:pt x="84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3"/>
          <p:cNvSpPr txBox="1"/>
          <p:nvPr>
            <p:ph type="title"/>
          </p:nvPr>
        </p:nvSpPr>
        <p:spPr>
          <a:xfrm>
            <a:off x="714300" y="20032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People Fully Vaccinated</a:t>
            </a:r>
            <a:endParaRPr sz="3500"/>
          </a:p>
        </p:txBody>
      </p:sp>
      <p:pic>
        <p:nvPicPr>
          <p:cNvPr id="999" name="Google Shape;9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50" y="953200"/>
            <a:ext cx="8135901" cy="43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4"/>
          <p:cNvSpPr txBox="1"/>
          <p:nvPr>
            <p:ph type="title"/>
          </p:nvPr>
        </p:nvSpPr>
        <p:spPr>
          <a:xfrm>
            <a:off x="1826100" y="1235025"/>
            <a:ext cx="5491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QUESTIONS?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idx="1" type="subTitle"/>
          </p:nvPr>
        </p:nvSpPr>
        <p:spPr>
          <a:xfrm>
            <a:off x="714300" y="1078125"/>
            <a:ext cx="77154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COVID-19 </a:t>
            </a:r>
            <a:r>
              <a:rPr lang="en" sz="2150"/>
              <a:t>remains</a:t>
            </a:r>
            <a:r>
              <a:rPr lang="en" sz="2150"/>
              <a:t> a global health emergency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Pandemic is now in a transition phase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Access to treatments and vaccinations across 178 countries and 11 different vaccine types has significantly reduced health complications and deaths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In U.S., Biden administration plans to end national health emergency on May 31, 2023</a:t>
            </a:r>
            <a:endParaRPr sz="21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</p:txBody>
      </p:sp>
      <p:sp>
        <p:nvSpPr>
          <p:cNvPr id="351" name="Google Shape;351;p3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6880663" y="3517925"/>
            <a:ext cx="1787454" cy="1378790"/>
            <a:chOff x="6432113" y="1237750"/>
            <a:chExt cx="1787454" cy="1378790"/>
          </a:xfrm>
        </p:grpSpPr>
        <p:sp>
          <p:nvSpPr>
            <p:cNvPr id="353" name="Google Shape;353;p30"/>
            <p:cNvSpPr/>
            <p:nvPr/>
          </p:nvSpPr>
          <p:spPr>
            <a:xfrm>
              <a:off x="7399072" y="1808337"/>
              <a:ext cx="423388" cy="209044"/>
            </a:xfrm>
            <a:custGeom>
              <a:rect b="b" l="l" r="r" t="t"/>
              <a:pathLst>
                <a:path extrusionOk="0" h="2832" w="5736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089129" y="1992652"/>
              <a:ext cx="1130438" cy="623072"/>
            </a:xfrm>
            <a:custGeom>
              <a:rect b="b" l="l" r="r" t="t"/>
              <a:pathLst>
                <a:path extrusionOk="0" h="8441" w="15315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089129" y="1992652"/>
              <a:ext cx="972406" cy="623072"/>
            </a:xfrm>
            <a:custGeom>
              <a:rect b="b" l="l" r="r" t="t"/>
              <a:pathLst>
                <a:path extrusionOk="0" h="8441" w="13174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383645" y="2112158"/>
              <a:ext cx="383308" cy="384059"/>
            </a:xfrm>
            <a:custGeom>
              <a:rect b="b" l="l" r="r" t="t"/>
              <a:pathLst>
                <a:path extrusionOk="0" h="5203" w="5193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534004" y="2176893"/>
              <a:ext cx="83334" cy="254588"/>
            </a:xfrm>
            <a:custGeom>
              <a:rect b="b" l="l" r="r" t="t"/>
              <a:pathLst>
                <a:path extrusionOk="0" h="3449" w="1129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448454" y="2262518"/>
              <a:ext cx="254505" cy="83337"/>
            </a:xfrm>
            <a:custGeom>
              <a:rect b="b" l="l" r="r" t="t"/>
              <a:pathLst>
                <a:path extrusionOk="0" h="1129" w="3448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956587" y="2054287"/>
              <a:ext cx="46354" cy="110353"/>
            </a:xfrm>
            <a:custGeom>
              <a:rect b="b" l="l" r="r" t="t"/>
              <a:pathLst>
                <a:path extrusionOk="0" h="1495" w="628">
                  <a:moveTo>
                    <a:pt x="314" y="1"/>
                  </a:moveTo>
                  <a:cubicBezTo>
                    <a:pt x="136" y="1"/>
                    <a:pt x="0" y="137"/>
                    <a:pt x="0" y="314"/>
                  </a:cubicBezTo>
                  <a:lnTo>
                    <a:pt x="0" y="1181"/>
                  </a:lnTo>
                  <a:cubicBezTo>
                    <a:pt x="0" y="1390"/>
                    <a:pt x="154" y="1495"/>
                    <a:pt x="310" y="1495"/>
                  </a:cubicBezTo>
                  <a:cubicBezTo>
                    <a:pt x="465" y="1495"/>
                    <a:pt x="622" y="1390"/>
                    <a:pt x="627" y="1181"/>
                  </a:cubicBezTo>
                  <a:lnTo>
                    <a:pt x="627" y="314"/>
                  </a:lnTo>
                  <a:cubicBezTo>
                    <a:pt x="627" y="137"/>
                    <a:pt x="481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956587" y="2210848"/>
              <a:ext cx="46354" cy="379631"/>
            </a:xfrm>
            <a:custGeom>
              <a:rect b="b" l="l" r="r" t="t"/>
              <a:pathLst>
                <a:path extrusionOk="0" h="5143" w="628">
                  <a:moveTo>
                    <a:pt x="314" y="1"/>
                  </a:moveTo>
                  <a:cubicBezTo>
                    <a:pt x="136" y="1"/>
                    <a:pt x="0" y="136"/>
                    <a:pt x="0" y="314"/>
                  </a:cubicBezTo>
                  <a:lnTo>
                    <a:pt x="0" y="4837"/>
                  </a:lnTo>
                  <a:cubicBezTo>
                    <a:pt x="0" y="5041"/>
                    <a:pt x="154" y="5143"/>
                    <a:pt x="310" y="5143"/>
                  </a:cubicBezTo>
                  <a:cubicBezTo>
                    <a:pt x="465" y="5143"/>
                    <a:pt x="622" y="5041"/>
                    <a:pt x="627" y="4837"/>
                  </a:cubicBezTo>
                  <a:lnTo>
                    <a:pt x="627" y="314"/>
                  </a:lnTo>
                  <a:cubicBezTo>
                    <a:pt x="627" y="136"/>
                    <a:pt x="481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432113" y="1264692"/>
              <a:ext cx="559868" cy="792773"/>
            </a:xfrm>
            <a:custGeom>
              <a:rect b="b" l="l" r="r" t="t"/>
              <a:pathLst>
                <a:path extrusionOk="0" h="10740" w="7585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rgbClr val="C2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536264" y="1237750"/>
              <a:ext cx="117214" cy="73298"/>
            </a:xfrm>
            <a:custGeom>
              <a:rect b="b" l="l" r="r" t="t"/>
              <a:pathLst>
                <a:path extrusionOk="0" h="993" w="1588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770623" y="1237750"/>
              <a:ext cx="117288" cy="73298"/>
            </a:xfrm>
            <a:custGeom>
              <a:rect b="b" l="l" r="r" t="t"/>
              <a:pathLst>
                <a:path extrusionOk="0" h="993" w="1589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696587" y="1259304"/>
              <a:ext cx="889957" cy="1357236"/>
            </a:xfrm>
            <a:custGeom>
              <a:rect b="b" l="l" r="r" t="t"/>
              <a:pathLst>
                <a:path extrusionOk="0" h="18387" w="12057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454580" y="1998779"/>
              <a:ext cx="201360" cy="173096"/>
            </a:xfrm>
            <a:custGeom>
              <a:rect b="b" l="l" r="r" t="t"/>
              <a:pathLst>
                <a:path extrusionOk="0" h="2345" w="2728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7496211" y="2030445"/>
              <a:ext cx="128065" cy="109615"/>
            </a:xfrm>
            <a:custGeom>
              <a:rect b="b" l="l" r="r" t="t"/>
              <a:pathLst>
                <a:path extrusionOk="0" h="1485" w="1735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473744" y="1758955"/>
              <a:ext cx="476607" cy="479724"/>
            </a:xfrm>
            <a:custGeom>
              <a:rect b="b" l="l" r="r" t="t"/>
              <a:pathLst>
                <a:path extrusionOk="0" h="6499" w="6457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idx="1" type="subTitle"/>
          </p:nvPr>
        </p:nvSpPr>
        <p:spPr>
          <a:xfrm>
            <a:off x="714300" y="1078125"/>
            <a:ext cx="77154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Examination of data related to COVID-19 vaccinations in the United States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What are the vaccination totals by country?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What are the U. S. vaccination totals by state?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How many people in each state are fully vaccinated?</a:t>
            </a:r>
            <a:endParaRPr sz="21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</p:txBody>
      </p:sp>
      <p:sp>
        <p:nvSpPr>
          <p:cNvPr id="373" name="Google Shape;373;p3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9" name="Google Shape;379;p32"/>
          <p:cNvSpPr txBox="1"/>
          <p:nvPr>
            <p:ph idx="1" type="subTitle"/>
          </p:nvPr>
        </p:nvSpPr>
        <p:spPr>
          <a:xfrm>
            <a:off x="16256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 txBox="1"/>
          <p:nvPr>
            <p:ph idx="3" type="title"/>
          </p:nvPr>
        </p:nvSpPr>
        <p:spPr>
          <a:xfrm>
            <a:off x="7142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81" name="Google Shape;381;p32"/>
          <p:cNvSpPr txBox="1"/>
          <p:nvPr>
            <p:ph idx="4" type="subTitle"/>
          </p:nvPr>
        </p:nvSpPr>
        <p:spPr>
          <a:xfrm>
            <a:off x="61493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82" name="Google Shape;382;p32"/>
          <p:cNvSpPr txBox="1"/>
          <p:nvPr>
            <p:ph idx="6" type="title"/>
          </p:nvPr>
        </p:nvSpPr>
        <p:spPr>
          <a:xfrm>
            <a:off x="52379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83" name="Google Shape;383;p32"/>
          <p:cNvSpPr txBox="1"/>
          <p:nvPr>
            <p:ph idx="7" type="subTitle"/>
          </p:nvPr>
        </p:nvSpPr>
        <p:spPr>
          <a:xfrm>
            <a:off x="16256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84" name="Google Shape;384;p32"/>
          <p:cNvSpPr txBox="1"/>
          <p:nvPr>
            <p:ph idx="9" type="title"/>
          </p:nvPr>
        </p:nvSpPr>
        <p:spPr>
          <a:xfrm>
            <a:off x="7142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85" name="Google Shape;385;p32"/>
          <p:cNvSpPr txBox="1"/>
          <p:nvPr>
            <p:ph idx="13" type="subTitle"/>
          </p:nvPr>
        </p:nvSpPr>
        <p:spPr>
          <a:xfrm>
            <a:off x="61493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86" name="Google Shape;386;p32"/>
          <p:cNvSpPr txBox="1"/>
          <p:nvPr>
            <p:ph idx="15" type="title"/>
          </p:nvPr>
        </p:nvSpPr>
        <p:spPr>
          <a:xfrm>
            <a:off x="52379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4525750" y="3094200"/>
            <a:ext cx="39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392" name="Google Shape;392;p33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3" name="Google Shape;393;p33"/>
          <p:cNvGrpSpPr/>
          <p:nvPr/>
        </p:nvGrpSpPr>
        <p:grpSpPr>
          <a:xfrm>
            <a:off x="971030" y="360652"/>
            <a:ext cx="3554722" cy="3238315"/>
            <a:chOff x="926125" y="1055650"/>
            <a:chExt cx="2457124" cy="2238415"/>
          </a:xfrm>
        </p:grpSpPr>
        <p:sp>
          <p:nvSpPr>
            <p:cNvPr id="394" name="Google Shape;394;p33"/>
            <p:cNvSpPr/>
            <p:nvPr/>
          </p:nvSpPr>
          <p:spPr>
            <a:xfrm>
              <a:off x="926125" y="1055650"/>
              <a:ext cx="2457124" cy="2238415"/>
            </a:xfrm>
            <a:custGeom>
              <a:rect b="b" l="l" r="r" t="t"/>
              <a:pathLst>
                <a:path extrusionOk="0" h="27828" w="30547">
                  <a:moveTo>
                    <a:pt x="15270" y="1"/>
                  </a:moveTo>
                  <a:cubicBezTo>
                    <a:pt x="11709" y="1"/>
                    <a:pt x="8149" y="1359"/>
                    <a:pt x="5433" y="4075"/>
                  </a:cubicBezTo>
                  <a:cubicBezTo>
                    <a:pt x="1" y="9507"/>
                    <a:pt x="1" y="18313"/>
                    <a:pt x="5433" y="23745"/>
                  </a:cubicBezTo>
                  <a:cubicBezTo>
                    <a:pt x="8149" y="26467"/>
                    <a:pt x="11709" y="27827"/>
                    <a:pt x="15270" y="27827"/>
                  </a:cubicBezTo>
                  <a:cubicBezTo>
                    <a:pt x="18830" y="27827"/>
                    <a:pt x="22393" y="26467"/>
                    <a:pt x="25114" y="23745"/>
                  </a:cubicBezTo>
                  <a:cubicBezTo>
                    <a:pt x="30546" y="18313"/>
                    <a:pt x="30546" y="9507"/>
                    <a:pt x="25114" y="4075"/>
                  </a:cubicBezTo>
                  <a:cubicBezTo>
                    <a:pt x="22393" y="1359"/>
                    <a:pt x="18830" y="1"/>
                    <a:pt x="15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2956293" y="2625794"/>
              <a:ext cx="216055" cy="250080"/>
            </a:xfrm>
            <a:custGeom>
              <a:rect b="b" l="l" r="r" t="t"/>
              <a:pathLst>
                <a:path extrusionOk="0" h="3109" w="2686">
                  <a:moveTo>
                    <a:pt x="2530" y="0"/>
                  </a:moveTo>
                  <a:cubicBezTo>
                    <a:pt x="2376" y="0"/>
                    <a:pt x="2201" y="44"/>
                    <a:pt x="2184" y="89"/>
                  </a:cubicBezTo>
                  <a:cubicBezTo>
                    <a:pt x="2173" y="151"/>
                    <a:pt x="1922" y="224"/>
                    <a:pt x="1828" y="245"/>
                  </a:cubicBezTo>
                  <a:cubicBezTo>
                    <a:pt x="1745" y="277"/>
                    <a:pt x="1557" y="496"/>
                    <a:pt x="1515" y="569"/>
                  </a:cubicBezTo>
                  <a:cubicBezTo>
                    <a:pt x="1489" y="611"/>
                    <a:pt x="1429" y="619"/>
                    <a:pt x="1365" y="619"/>
                  </a:cubicBezTo>
                  <a:cubicBezTo>
                    <a:pt x="1326" y="619"/>
                    <a:pt x="1287" y="616"/>
                    <a:pt x="1252" y="616"/>
                  </a:cubicBezTo>
                  <a:cubicBezTo>
                    <a:pt x="1229" y="616"/>
                    <a:pt x="1208" y="617"/>
                    <a:pt x="1191" y="621"/>
                  </a:cubicBezTo>
                  <a:cubicBezTo>
                    <a:pt x="1118" y="642"/>
                    <a:pt x="951" y="747"/>
                    <a:pt x="930" y="820"/>
                  </a:cubicBezTo>
                  <a:cubicBezTo>
                    <a:pt x="926" y="850"/>
                    <a:pt x="916" y="865"/>
                    <a:pt x="904" y="865"/>
                  </a:cubicBezTo>
                  <a:cubicBezTo>
                    <a:pt x="886" y="865"/>
                    <a:pt x="865" y="837"/>
                    <a:pt x="846" y="788"/>
                  </a:cubicBezTo>
                  <a:lnTo>
                    <a:pt x="732" y="872"/>
                  </a:lnTo>
                  <a:lnTo>
                    <a:pt x="606" y="987"/>
                  </a:lnTo>
                  <a:cubicBezTo>
                    <a:pt x="512" y="1185"/>
                    <a:pt x="251" y="1415"/>
                    <a:pt x="178" y="1426"/>
                  </a:cubicBezTo>
                  <a:cubicBezTo>
                    <a:pt x="105" y="1436"/>
                    <a:pt x="42" y="1791"/>
                    <a:pt x="21" y="1938"/>
                  </a:cubicBezTo>
                  <a:cubicBezTo>
                    <a:pt x="0" y="2084"/>
                    <a:pt x="21" y="2230"/>
                    <a:pt x="84" y="2355"/>
                  </a:cubicBezTo>
                  <a:lnTo>
                    <a:pt x="84" y="2470"/>
                  </a:lnTo>
                  <a:lnTo>
                    <a:pt x="84" y="2711"/>
                  </a:lnTo>
                  <a:cubicBezTo>
                    <a:pt x="42" y="2846"/>
                    <a:pt x="73" y="2993"/>
                    <a:pt x="167" y="3097"/>
                  </a:cubicBezTo>
                  <a:cubicBezTo>
                    <a:pt x="176" y="3105"/>
                    <a:pt x="206" y="3109"/>
                    <a:pt x="248" y="3109"/>
                  </a:cubicBezTo>
                  <a:cubicBezTo>
                    <a:pt x="366" y="3109"/>
                    <a:pt x="577" y="3084"/>
                    <a:pt x="669" y="3076"/>
                  </a:cubicBezTo>
                  <a:cubicBezTo>
                    <a:pt x="742" y="3066"/>
                    <a:pt x="805" y="3045"/>
                    <a:pt x="867" y="3024"/>
                  </a:cubicBezTo>
                  <a:cubicBezTo>
                    <a:pt x="1599" y="2105"/>
                    <a:pt x="2215" y="1102"/>
                    <a:pt x="2685" y="26"/>
                  </a:cubicBezTo>
                  <a:cubicBezTo>
                    <a:pt x="2664" y="15"/>
                    <a:pt x="2643" y="5"/>
                    <a:pt x="2612" y="5"/>
                  </a:cubicBezTo>
                  <a:cubicBezTo>
                    <a:pt x="2586" y="2"/>
                    <a:pt x="2558" y="0"/>
                    <a:pt x="2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1081611" y="1278141"/>
              <a:ext cx="642052" cy="1600385"/>
            </a:xfrm>
            <a:custGeom>
              <a:rect b="b" l="l" r="r" t="t"/>
              <a:pathLst>
                <a:path extrusionOk="0" h="19896" w="7982">
                  <a:moveTo>
                    <a:pt x="5926" y="5612"/>
                  </a:moveTo>
                  <a:cubicBezTo>
                    <a:pt x="5925" y="5612"/>
                    <a:pt x="5924" y="5613"/>
                    <a:pt x="5924" y="5613"/>
                  </a:cubicBezTo>
                  <a:cubicBezTo>
                    <a:pt x="5924" y="5613"/>
                    <a:pt x="5925" y="5612"/>
                    <a:pt x="5926" y="5612"/>
                  </a:cubicBezTo>
                  <a:close/>
                  <a:moveTo>
                    <a:pt x="5390" y="0"/>
                  </a:moveTo>
                  <a:cubicBezTo>
                    <a:pt x="5314" y="0"/>
                    <a:pt x="5023" y="245"/>
                    <a:pt x="4994" y="452"/>
                  </a:cubicBezTo>
                  <a:cubicBezTo>
                    <a:pt x="4962" y="672"/>
                    <a:pt x="5046" y="901"/>
                    <a:pt x="5088" y="912"/>
                  </a:cubicBezTo>
                  <a:cubicBezTo>
                    <a:pt x="5140" y="922"/>
                    <a:pt x="5056" y="1121"/>
                    <a:pt x="4994" y="1163"/>
                  </a:cubicBezTo>
                  <a:cubicBezTo>
                    <a:pt x="4986" y="1171"/>
                    <a:pt x="4976" y="1174"/>
                    <a:pt x="4966" y="1174"/>
                  </a:cubicBezTo>
                  <a:cubicBezTo>
                    <a:pt x="4913" y="1174"/>
                    <a:pt x="4845" y="1072"/>
                    <a:pt x="4889" y="1037"/>
                  </a:cubicBezTo>
                  <a:cubicBezTo>
                    <a:pt x="4942" y="985"/>
                    <a:pt x="4795" y="745"/>
                    <a:pt x="4754" y="640"/>
                  </a:cubicBezTo>
                  <a:cubicBezTo>
                    <a:pt x="4722" y="567"/>
                    <a:pt x="4576" y="494"/>
                    <a:pt x="4482" y="431"/>
                  </a:cubicBezTo>
                  <a:cubicBezTo>
                    <a:pt x="4419" y="494"/>
                    <a:pt x="4357" y="546"/>
                    <a:pt x="4283" y="609"/>
                  </a:cubicBezTo>
                  <a:cubicBezTo>
                    <a:pt x="4304" y="693"/>
                    <a:pt x="4294" y="787"/>
                    <a:pt x="4273" y="870"/>
                  </a:cubicBezTo>
                  <a:cubicBezTo>
                    <a:pt x="4235" y="946"/>
                    <a:pt x="4178" y="976"/>
                    <a:pt x="4138" y="976"/>
                  </a:cubicBezTo>
                  <a:cubicBezTo>
                    <a:pt x="4113" y="976"/>
                    <a:pt x="4095" y="964"/>
                    <a:pt x="4095" y="943"/>
                  </a:cubicBezTo>
                  <a:cubicBezTo>
                    <a:pt x="4095" y="912"/>
                    <a:pt x="4043" y="891"/>
                    <a:pt x="3970" y="870"/>
                  </a:cubicBezTo>
                  <a:cubicBezTo>
                    <a:pt x="2037" y="2636"/>
                    <a:pt x="659" y="4923"/>
                    <a:pt x="0" y="7451"/>
                  </a:cubicBezTo>
                  <a:cubicBezTo>
                    <a:pt x="63" y="7524"/>
                    <a:pt x="105" y="7608"/>
                    <a:pt x="136" y="7692"/>
                  </a:cubicBezTo>
                  <a:cubicBezTo>
                    <a:pt x="157" y="7817"/>
                    <a:pt x="345" y="7921"/>
                    <a:pt x="387" y="7953"/>
                  </a:cubicBezTo>
                  <a:cubicBezTo>
                    <a:pt x="389" y="7956"/>
                    <a:pt x="392" y="7957"/>
                    <a:pt x="394" y="7957"/>
                  </a:cubicBezTo>
                  <a:cubicBezTo>
                    <a:pt x="426" y="7957"/>
                    <a:pt x="469" y="7738"/>
                    <a:pt x="450" y="7671"/>
                  </a:cubicBezTo>
                  <a:cubicBezTo>
                    <a:pt x="436" y="7623"/>
                    <a:pt x="467" y="7597"/>
                    <a:pt x="487" y="7597"/>
                  </a:cubicBezTo>
                  <a:cubicBezTo>
                    <a:pt x="498" y="7597"/>
                    <a:pt x="505" y="7604"/>
                    <a:pt x="502" y="7618"/>
                  </a:cubicBezTo>
                  <a:cubicBezTo>
                    <a:pt x="554" y="7754"/>
                    <a:pt x="627" y="7880"/>
                    <a:pt x="711" y="8005"/>
                  </a:cubicBezTo>
                  <a:cubicBezTo>
                    <a:pt x="763" y="8089"/>
                    <a:pt x="763" y="8611"/>
                    <a:pt x="805" y="8726"/>
                  </a:cubicBezTo>
                  <a:cubicBezTo>
                    <a:pt x="847" y="8841"/>
                    <a:pt x="1411" y="9154"/>
                    <a:pt x="1588" y="9217"/>
                  </a:cubicBezTo>
                  <a:cubicBezTo>
                    <a:pt x="1755" y="9300"/>
                    <a:pt x="1902" y="9436"/>
                    <a:pt x="2006" y="9593"/>
                  </a:cubicBezTo>
                  <a:cubicBezTo>
                    <a:pt x="2037" y="9666"/>
                    <a:pt x="2288" y="9729"/>
                    <a:pt x="2340" y="9760"/>
                  </a:cubicBezTo>
                  <a:cubicBezTo>
                    <a:pt x="2393" y="9791"/>
                    <a:pt x="2497" y="9979"/>
                    <a:pt x="2539" y="10021"/>
                  </a:cubicBezTo>
                  <a:cubicBezTo>
                    <a:pt x="2581" y="10073"/>
                    <a:pt x="2612" y="10136"/>
                    <a:pt x="2612" y="10199"/>
                  </a:cubicBezTo>
                  <a:cubicBezTo>
                    <a:pt x="2612" y="10230"/>
                    <a:pt x="2925" y="10397"/>
                    <a:pt x="2999" y="10502"/>
                  </a:cubicBezTo>
                  <a:cubicBezTo>
                    <a:pt x="3033" y="10550"/>
                    <a:pt x="3085" y="10580"/>
                    <a:pt x="3141" y="10580"/>
                  </a:cubicBezTo>
                  <a:cubicBezTo>
                    <a:pt x="3170" y="10580"/>
                    <a:pt x="3200" y="10572"/>
                    <a:pt x="3228" y="10554"/>
                  </a:cubicBezTo>
                  <a:cubicBezTo>
                    <a:pt x="3230" y="10552"/>
                    <a:pt x="3232" y="10551"/>
                    <a:pt x="3234" y="10551"/>
                  </a:cubicBezTo>
                  <a:cubicBezTo>
                    <a:pt x="3265" y="10551"/>
                    <a:pt x="3303" y="10756"/>
                    <a:pt x="3322" y="10815"/>
                  </a:cubicBezTo>
                  <a:cubicBezTo>
                    <a:pt x="3343" y="10920"/>
                    <a:pt x="3333" y="11014"/>
                    <a:pt x="3302" y="11108"/>
                  </a:cubicBezTo>
                  <a:cubicBezTo>
                    <a:pt x="3270" y="11128"/>
                    <a:pt x="3166" y="11463"/>
                    <a:pt x="3113" y="11515"/>
                  </a:cubicBezTo>
                  <a:cubicBezTo>
                    <a:pt x="2988" y="11713"/>
                    <a:pt x="2905" y="11922"/>
                    <a:pt x="2873" y="12152"/>
                  </a:cubicBezTo>
                  <a:cubicBezTo>
                    <a:pt x="2905" y="12288"/>
                    <a:pt x="2978" y="12413"/>
                    <a:pt x="3072" y="12507"/>
                  </a:cubicBezTo>
                  <a:cubicBezTo>
                    <a:pt x="3124" y="12549"/>
                    <a:pt x="3103" y="12633"/>
                    <a:pt x="3040" y="12643"/>
                  </a:cubicBezTo>
                  <a:cubicBezTo>
                    <a:pt x="2988" y="12643"/>
                    <a:pt x="2946" y="13113"/>
                    <a:pt x="3061" y="13197"/>
                  </a:cubicBezTo>
                  <a:cubicBezTo>
                    <a:pt x="3166" y="13280"/>
                    <a:pt x="3239" y="13416"/>
                    <a:pt x="3239" y="13552"/>
                  </a:cubicBezTo>
                  <a:cubicBezTo>
                    <a:pt x="3218" y="13583"/>
                    <a:pt x="3416" y="13865"/>
                    <a:pt x="3500" y="13959"/>
                  </a:cubicBezTo>
                  <a:cubicBezTo>
                    <a:pt x="3615" y="14168"/>
                    <a:pt x="3698" y="14388"/>
                    <a:pt x="3751" y="14618"/>
                  </a:cubicBezTo>
                  <a:cubicBezTo>
                    <a:pt x="3751" y="14753"/>
                    <a:pt x="3740" y="14889"/>
                    <a:pt x="3698" y="15014"/>
                  </a:cubicBezTo>
                  <a:cubicBezTo>
                    <a:pt x="3678" y="15067"/>
                    <a:pt x="3719" y="15192"/>
                    <a:pt x="3719" y="15234"/>
                  </a:cubicBezTo>
                  <a:cubicBezTo>
                    <a:pt x="3719" y="15286"/>
                    <a:pt x="3573" y="15662"/>
                    <a:pt x="3594" y="15829"/>
                  </a:cubicBezTo>
                  <a:cubicBezTo>
                    <a:pt x="3604" y="15986"/>
                    <a:pt x="3312" y="16456"/>
                    <a:pt x="3281" y="16696"/>
                  </a:cubicBezTo>
                  <a:cubicBezTo>
                    <a:pt x="3260" y="16940"/>
                    <a:pt x="3319" y="17261"/>
                    <a:pt x="3370" y="17261"/>
                  </a:cubicBezTo>
                  <a:cubicBezTo>
                    <a:pt x="3371" y="17261"/>
                    <a:pt x="3373" y="17261"/>
                    <a:pt x="3375" y="17260"/>
                  </a:cubicBezTo>
                  <a:cubicBezTo>
                    <a:pt x="3377" y="17260"/>
                    <a:pt x="3379" y="17259"/>
                    <a:pt x="3381" y="17259"/>
                  </a:cubicBezTo>
                  <a:cubicBezTo>
                    <a:pt x="3425" y="17259"/>
                    <a:pt x="3403" y="17491"/>
                    <a:pt x="3322" y="17511"/>
                  </a:cubicBezTo>
                  <a:cubicBezTo>
                    <a:pt x="3249" y="17532"/>
                    <a:pt x="3134" y="17710"/>
                    <a:pt x="3166" y="17731"/>
                  </a:cubicBezTo>
                  <a:cubicBezTo>
                    <a:pt x="3207" y="17741"/>
                    <a:pt x="3134" y="17929"/>
                    <a:pt x="3145" y="18013"/>
                  </a:cubicBezTo>
                  <a:cubicBezTo>
                    <a:pt x="3145" y="18086"/>
                    <a:pt x="3145" y="18608"/>
                    <a:pt x="3134" y="18733"/>
                  </a:cubicBezTo>
                  <a:cubicBezTo>
                    <a:pt x="3124" y="18869"/>
                    <a:pt x="3260" y="19203"/>
                    <a:pt x="3291" y="19308"/>
                  </a:cubicBezTo>
                  <a:cubicBezTo>
                    <a:pt x="3322" y="19423"/>
                    <a:pt x="3322" y="19621"/>
                    <a:pt x="3333" y="19653"/>
                  </a:cubicBezTo>
                  <a:cubicBezTo>
                    <a:pt x="3343" y="19684"/>
                    <a:pt x="3354" y="19705"/>
                    <a:pt x="3364" y="19726"/>
                  </a:cubicBezTo>
                  <a:cubicBezTo>
                    <a:pt x="3427" y="19757"/>
                    <a:pt x="3490" y="19799"/>
                    <a:pt x="3542" y="19841"/>
                  </a:cubicBezTo>
                  <a:cubicBezTo>
                    <a:pt x="3654" y="19875"/>
                    <a:pt x="3774" y="19896"/>
                    <a:pt x="3895" y="19896"/>
                  </a:cubicBezTo>
                  <a:cubicBezTo>
                    <a:pt x="3920" y="19896"/>
                    <a:pt x="3945" y="19895"/>
                    <a:pt x="3970" y="19893"/>
                  </a:cubicBezTo>
                  <a:cubicBezTo>
                    <a:pt x="4064" y="19893"/>
                    <a:pt x="3991" y="19788"/>
                    <a:pt x="3949" y="19736"/>
                  </a:cubicBezTo>
                  <a:cubicBezTo>
                    <a:pt x="3918" y="19684"/>
                    <a:pt x="3907" y="19454"/>
                    <a:pt x="3866" y="19423"/>
                  </a:cubicBezTo>
                  <a:cubicBezTo>
                    <a:pt x="3824" y="19391"/>
                    <a:pt x="3845" y="19099"/>
                    <a:pt x="3887" y="19047"/>
                  </a:cubicBezTo>
                  <a:cubicBezTo>
                    <a:pt x="3939" y="18984"/>
                    <a:pt x="4127" y="18911"/>
                    <a:pt x="4148" y="18859"/>
                  </a:cubicBezTo>
                  <a:cubicBezTo>
                    <a:pt x="4179" y="18806"/>
                    <a:pt x="4221" y="18556"/>
                    <a:pt x="4179" y="18514"/>
                  </a:cubicBezTo>
                  <a:cubicBezTo>
                    <a:pt x="4137" y="18472"/>
                    <a:pt x="4242" y="18180"/>
                    <a:pt x="4221" y="18023"/>
                  </a:cubicBezTo>
                  <a:cubicBezTo>
                    <a:pt x="4210" y="17866"/>
                    <a:pt x="4524" y="17772"/>
                    <a:pt x="4555" y="17647"/>
                  </a:cubicBezTo>
                  <a:cubicBezTo>
                    <a:pt x="4597" y="17532"/>
                    <a:pt x="4931" y="17448"/>
                    <a:pt x="5015" y="17396"/>
                  </a:cubicBezTo>
                  <a:cubicBezTo>
                    <a:pt x="5119" y="17271"/>
                    <a:pt x="5182" y="17104"/>
                    <a:pt x="5182" y="16937"/>
                  </a:cubicBezTo>
                  <a:cubicBezTo>
                    <a:pt x="5164" y="16863"/>
                    <a:pt x="5282" y="16830"/>
                    <a:pt x="5360" y="16830"/>
                  </a:cubicBezTo>
                  <a:cubicBezTo>
                    <a:pt x="5372" y="16830"/>
                    <a:pt x="5382" y="16831"/>
                    <a:pt x="5391" y="16832"/>
                  </a:cubicBezTo>
                  <a:cubicBezTo>
                    <a:pt x="5443" y="16822"/>
                    <a:pt x="5506" y="16822"/>
                    <a:pt x="5568" y="16801"/>
                  </a:cubicBezTo>
                  <a:cubicBezTo>
                    <a:pt x="5589" y="16801"/>
                    <a:pt x="5694" y="16665"/>
                    <a:pt x="5746" y="16634"/>
                  </a:cubicBezTo>
                  <a:cubicBezTo>
                    <a:pt x="5788" y="16602"/>
                    <a:pt x="5934" y="16258"/>
                    <a:pt x="6018" y="16205"/>
                  </a:cubicBezTo>
                  <a:cubicBezTo>
                    <a:pt x="6112" y="16122"/>
                    <a:pt x="6185" y="16007"/>
                    <a:pt x="6216" y="15882"/>
                  </a:cubicBezTo>
                  <a:cubicBezTo>
                    <a:pt x="6268" y="15777"/>
                    <a:pt x="6331" y="15683"/>
                    <a:pt x="6425" y="15599"/>
                  </a:cubicBezTo>
                  <a:cubicBezTo>
                    <a:pt x="6550" y="15526"/>
                    <a:pt x="6697" y="15464"/>
                    <a:pt x="6843" y="15432"/>
                  </a:cubicBezTo>
                  <a:cubicBezTo>
                    <a:pt x="6906" y="15422"/>
                    <a:pt x="7052" y="14941"/>
                    <a:pt x="7094" y="14785"/>
                  </a:cubicBezTo>
                  <a:cubicBezTo>
                    <a:pt x="7146" y="14628"/>
                    <a:pt x="7208" y="14482"/>
                    <a:pt x="7271" y="14335"/>
                  </a:cubicBezTo>
                  <a:cubicBezTo>
                    <a:pt x="7292" y="14283"/>
                    <a:pt x="7396" y="14241"/>
                    <a:pt x="7407" y="14231"/>
                  </a:cubicBezTo>
                  <a:cubicBezTo>
                    <a:pt x="7459" y="14137"/>
                    <a:pt x="7522" y="14043"/>
                    <a:pt x="7585" y="13959"/>
                  </a:cubicBezTo>
                  <a:cubicBezTo>
                    <a:pt x="7679" y="13876"/>
                    <a:pt x="7773" y="13782"/>
                    <a:pt x="7846" y="13677"/>
                  </a:cubicBezTo>
                  <a:cubicBezTo>
                    <a:pt x="7867" y="13594"/>
                    <a:pt x="7898" y="13500"/>
                    <a:pt x="7940" y="13416"/>
                  </a:cubicBezTo>
                  <a:lnTo>
                    <a:pt x="7950" y="13301"/>
                  </a:lnTo>
                  <a:lnTo>
                    <a:pt x="7981" y="13113"/>
                  </a:lnTo>
                  <a:cubicBezTo>
                    <a:pt x="7952" y="12968"/>
                    <a:pt x="7833" y="12786"/>
                    <a:pt x="7774" y="12786"/>
                  </a:cubicBezTo>
                  <a:cubicBezTo>
                    <a:pt x="7770" y="12786"/>
                    <a:pt x="7766" y="12787"/>
                    <a:pt x="7762" y="12789"/>
                  </a:cubicBezTo>
                  <a:cubicBezTo>
                    <a:pt x="7759" y="12792"/>
                    <a:pt x="7755" y="12793"/>
                    <a:pt x="7750" y="12793"/>
                  </a:cubicBezTo>
                  <a:cubicBezTo>
                    <a:pt x="7695" y="12793"/>
                    <a:pt x="7547" y="12629"/>
                    <a:pt x="7470" y="12580"/>
                  </a:cubicBezTo>
                  <a:cubicBezTo>
                    <a:pt x="7344" y="12528"/>
                    <a:pt x="7219" y="12486"/>
                    <a:pt x="7083" y="12466"/>
                  </a:cubicBezTo>
                  <a:cubicBezTo>
                    <a:pt x="7020" y="12455"/>
                    <a:pt x="6843" y="12257"/>
                    <a:pt x="6749" y="12215"/>
                  </a:cubicBezTo>
                  <a:cubicBezTo>
                    <a:pt x="6623" y="12173"/>
                    <a:pt x="6509" y="12121"/>
                    <a:pt x="6394" y="12058"/>
                  </a:cubicBezTo>
                  <a:cubicBezTo>
                    <a:pt x="6352" y="12027"/>
                    <a:pt x="6341" y="11672"/>
                    <a:pt x="6174" y="11525"/>
                  </a:cubicBezTo>
                  <a:cubicBezTo>
                    <a:pt x="5997" y="11379"/>
                    <a:pt x="5694" y="11066"/>
                    <a:pt x="5673" y="10972"/>
                  </a:cubicBezTo>
                  <a:cubicBezTo>
                    <a:pt x="5652" y="10867"/>
                    <a:pt x="5318" y="10606"/>
                    <a:pt x="5213" y="10533"/>
                  </a:cubicBezTo>
                  <a:cubicBezTo>
                    <a:pt x="5119" y="10460"/>
                    <a:pt x="5015" y="10429"/>
                    <a:pt x="4910" y="10429"/>
                  </a:cubicBezTo>
                  <a:cubicBezTo>
                    <a:pt x="4909" y="10429"/>
                    <a:pt x="4908" y="10430"/>
                    <a:pt x="4907" y="10430"/>
                  </a:cubicBezTo>
                  <a:cubicBezTo>
                    <a:pt x="4880" y="10430"/>
                    <a:pt x="4782" y="10216"/>
                    <a:pt x="4712" y="10146"/>
                  </a:cubicBezTo>
                  <a:cubicBezTo>
                    <a:pt x="4656" y="10091"/>
                    <a:pt x="4521" y="10035"/>
                    <a:pt x="4455" y="10035"/>
                  </a:cubicBezTo>
                  <a:cubicBezTo>
                    <a:pt x="4435" y="10035"/>
                    <a:pt x="4422" y="10040"/>
                    <a:pt x="4419" y="10052"/>
                  </a:cubicBezTo>
                  <a:cubicBezTo>
                    <a:pt x="4413" y="10068"/>
                    <a:pt x="4397" y="10074"/>
                    <a:pt x="4377" y="10074"/>
                  </a:cubicBezTo>
                  <a:cubicBezTo>
                    <a:pt x="4328" y="10074"/>
                    <a:pt x="4253" y="10037"/>
                    <a:pt x="4231" y="10000"/>
                  </a:cubicBezTo>
                  <a:cubicBezTo>
                    <a:pt x="4221" y="9987"/>
                    <a:pt x="4203" y="9982"/>
                    <a:pt x="4180" y="9982"/>
                  </a:cubicBezTo>
                  <a:cubicBezTo>
                    <a:pt x="4132" y="9982"/>
                    <a:pt x="4065" y="10004"/>
                    <a:pt x="4022" y="10011"/>
                  </a:cubicBezTo>
                  <a:cubicBezTo>
                    <a:pt x="3970" y="10021"/>
                    <a:pt x="3751" y="10272"/>
                    <a:pt x="3657" y="10335"/>
                  </a:cubicBezTo>
                  <a:cubicBezTo>
                    <a:pt x="3643" y="10342"/>
                    <a:pt x="3629" y="10346"/>
                    <a:pt x="3615" y="10346"/>
                  </a:cubicBezTo>
                  <a:cubicBezTo>
                    <a:pt x="3538" y="10346"/>
                    <a:pt x="3471" y="10236"/>
                    <a:pt x="3427" y="10209"/>
                  </a:cubicBezTo>
                  <a:cubicBezTo>
                    <a:pt x="3399" y="10204"/>
                    <a:pt x="3369" y="10201"/>
                    <a:pt x="3339" y="10201"/>
                  </a:cubicBezTo>
                  <a:cubicBezTo>
                    <a:pt x="3257" y="10201"/>
                    <a:pt x="3169" y="10220"/>
                    <a:pt x="3093" y="10251"/>
                  </a:cubicBezTo>
                  <a:cubicBezTo>
                    <a:pt x="3090" y="10252"/>
                    <a:pt x="3088" y="10253"/>
                    <a:pt x="3086" y="10253"/>
                  </a:cubicBezTo>
                  <a:cubicBezTo>
                    <a:pt x="3033" y="10253"/>
                    <a:pt x="2949" y="9921"/>
                    <a:pt x="2999" y="9781"/>
                  </a:cubicBezTo>
                  <a:cubicBezTo>
                    <a:pt x="3051" y="9624"/>
                    <a:pt x="2925" y="9300"/>
                    <a:pt x="2800" y="9269"/>
                  </a:cubicBezTo>
                  <a:cubicBezTo>
                    <a:pt x="2664" y="9248"/>
                    <a:pt x="2664" y="8924"/>
                    <a:pt x="2717" y="8809"/>
                  </a:cubicBezTo>
                  <a:cubicBezTo>
                    <a:pt x="2758" y="8694"/>
                    <a:pt x="2508" y="8580"/>
                    <a:pt x="2445" y="8559"/>
                  </a:cubicBezTo>
                  <a:cubicBezTo>
                    <a:pt x="2443" y="8558"/>
                    <a:pt x="2440" y="8558"/>
                    <a:pt x="2438" y="8558"/>
                  </a:cubicBezTo>
                  <a:cubicBezTo>
                    <a:pt x="2370" y="8558"/>
                    <a:pt x="2193" y="8697"/>
                    <a:pt x="2152" y="8768"/>
                  </a:cubicBezTo>
                  <a:cubicBezTo>
                    <a:pt x="2148" y="8776"/>
                    <a:pt x="2137" y="8780"/>
                    <a:pt x="2121" y="8780"/>
                  </a:cubicBezTo>
                  <a:cubicBezTo>
                    <a:pt x="1994" y="8780"/>
                    <a:pt x="1559" y="8531"/>
                    <a:pt x="1661" y="8224"/>
                  </a:cubicBezTo>
                  <a:cubicBezTo>
                    <a:pt x="1776" y="7953"/>
                    <a:pt x="1954" y="7702"/>
                    <a:pt x="2184" y="7514"/>
                  </a:cubicBezTo>
                  <a:cubicBezTo>
                    <a:pt x="2231" y="7509"/>
                    <a:pt x="2277" y="7506"/>
                    <a:pt x="2323" y="7506"/>
                  </a:cubicBezTo>
                  <a:cubicBezTo>
                    <a:pt x="2461" y="7506"/>
                    <a:pt x="2594" y="7530"/>
                    <a:pt x="2727" y="7577"/>
                  </a:cubicBezTo>
                  <a:cubicBezTo>
                    <a:pt x="2753" y="7598"/>
                    <a:pt x="2784" y="7608"/>
                    <a:pt x="2816" y="7608"/>
                  </a:cubicBezTo>
                  <a:cubicBezTo>
                    <a:pt x="2847" y="7608"/>
                    <a:pt x="2878" y="7598"/>
                    <a:pt x="2905" y="7577"/>
                  </a:cubicBezTo>
                  <a:cubicBezTo>
                    <a:pt x="3040" y="7587"/>
                    <a:pt x="3187" y="7618"/>
                    <a:pt x="3312" y="7671"/>
                  </a:cubicBezTo>
                  <a:cubicBezTo>
                    <a:pt x="3406" y="7723"/>
                    <a:pt x="3490" y="8099"/>
                    <a:pt x="3573" y="8162"/>
                  </a:cubicBezTo>
                  <a:cubicBezTo>
                    <a:pt x="3581" y="8166"/>
                    <a:pt x="3589" y="8168"/>
                    <a:pt x="3597" y="8168"/>
                  </a:cubicBezTo>
                  <a:cubicBezTo>
                    <a:pt x="3679" y="8168"/>
                    <a:pt x="3742" y="7937"/>
                    <a:pt x="3761" y="7880"/>
                  </a:cubicBezTo>
                  <a:cubicBezTo>
                    <a:pt x="3772" y="7786"/>
                    <a:pt x="3761" y="7681"/>
                    <a:pt x="3730" y="7587"/>
                  </a:cubicBezTo>
                  <a:cubicBezTo>
                    <a:pt x="3719" y="7535"/>
                    <a:pt x="3960" y="7127"/>
                    <a:pt x="4106" y="7075"/>
                  </a:cubicBezTo>
                  <a:cubicBezTo>
                    <a:pt x="4252" y="7002"/>
                    <a:pt x="4377" y="6898"/>
                    <a:pt x="4451" y="6751"/>
                  </a:cubicBezTo>
                  <a:cubicBezTo>
                    <a:pt x="4440" y="6710"/>
                    <a:pt x="4576" y="6689"/>
                    <a:pt x="4607" y="6678"/>
                  </a:cubicBezTo>
                  <a:cubicBezTo>
                    <a:pt x="4639" y="6668"/>
                    <a:pt x="4660" y="6313"/>
                    <a:pt x="4722" y="6240"/>
                  </a:cubicBezTo>
                  <a:cubicBezTo>
                    <a:pt x="4858" y="6146"/>
                    <a:pt x="5015" y="6072"/>
                    <a:pt x="5171" y="6020"/>
                  </a:cubicBezTo>
                  <a:cubicBezTo>
                    <a:pt x="5276" y="5968"/>
                    <a:pt x="5339" y="5863"/>
                    <a:pt x="5339" y="5738"/>
                  </a:cubicBezTo>
                  <a:cubicBezTo>
                    <a:pt x="5307" y="5696"/>
                    <a:pt x="5600" y="5519"/>
                    <a:pt x="5725" y="5498"/>
                  </a:cubicBezTo>
                  <a:cubicBezTo>
                    <a:pt x="5739" y="5495"/>
                    <a:pt x="5753" y="5493"/>
                    <a:pt x="5766" y="5493"/>
                  </a:cubicBezTo>
                  <a:cubicBezTo>
                    <a:pt x="5878" y="5493"/>
                    <a:pt x="5957" y="5599"/>
                    <a:pt x="5926" y="5612"/>
                  </a:cubicBezTo>
                  <a:lnTo>
                    <a:pt x="5926" y="5612"/>
                  </a:lnTo>
                  <a:cubicBezTo>
                    <a:pt x="5964" y="5600"/>
                    <a:pt x="6155" y="5539"/>
                    <a:pt x="6237" y="5498"/>
                  </a:cubicBezTo>
                  <a:cubicBezTo>
                    <a:pt x="6321" y="5456"/>
                    <a:pt x="6268" y="5268"/>
                    <a:pt x="6216" y="5216"/>
                  </a:cubicBezTo>
                  <a:cubicBezTo>
                    <a:pt x="6164" y="5164"/>
                    <a:pt x="6226" y="4976"/>
                    <a:pt x="6300" y="4965"/>
                  </a:cubicBezTo>
                  <a:cubicBezTo>
                    <a:pt x="6373" y="4955"/>
                    <a:pt x="6456" y="4798"/>
                    <a:pt x="6446" y="4767"/>
                  </a:cubicBezTo>
                  <a:cubicBezTo>
                    <a:pt x="6442" y="4759"/>
                    <a:pt x="6449" y="4756"/>
                    <a:pt x="6462" y="4756"/>
                  </a:cubicBezTo>
                  <a:cubicBezTo>
                    <a:pt x="6507" y="4756"/>
                    <a:pt x="6632" y="4787"/>
                    <a:pt x="6738" y="4787"/>
                  </a:cubicBezTo>
                  <a:cubicBezTo>
                    <a:pt x="6782" y="4787"/>
                    <a:pt x="6823" y="4782"/>
                    <a:pt x="6853" y="4767"/>
                  </a:cubicBezTo>
                  <a:cubicBezTo>
                    <a:pt x="6869" y="4758"/>
                    <a:pt x="6880" y="4755"/>
                    <a:pt x="6889" y="4755"/>
                  </a:cubicBezTo>
                  <a:cubicBezTo>
                    <a:pt x="6959" y="4755"/>
                    <a:pt x="6843" y="4988"/>
                    <a:pt x="6759" y="5090"/>
                  </a:cubicBezTo>
                  <a:cubicBezTo>
                    <a:pt x="6676" y="5174"/>
                    <a:pt x="6728" y="5310"/>
                    <a:pt x="6853" y="5310"/>
                  </a:cubicBezTo>
                  <a:cubicBezTo>
                    <a:pt x="6856" y="5309"/>
                    <a:pt x="6859" y="5309"/>
                    <a:pt x="6861" y="5309"/>
                  </a:cubicBezTo>
                  <a:cubicBezTo>
                    <a:pt x="6911" y="5309"/>
                    <a:pt x="6958" y="5395"/>
                    <a:pt x="6958" y="5425"/>
                  </a:cubicBezTo>
                  <a:cubicBezTo>
                    <a:pt x="6961" y="5435"/>
                    <a:pt x="6977" y="5437"/>
                    <a:pt x="7000" y="5437"/>
                  </a:cubicBezTo>
                  <a:cubicBezTo>
                    <a:pt x="7019" y="5437"/>
                    <a:pt x="7041" y="5436"/>
                    <a:pt x="7065" y="5436"/>
                  </a:cubicBezTo>
                  <a:cubicBezTo>
                    <a:pt x="7100" y="5436"/>
                    <a:pt x="7137" y="5439"/>
                    <a:pt x="7167" y="5456"/>
                  </a:cubicBezTo>
                  <a:cubicBezTo>
                    <a:pt x="7177" y="5461"/>
                    <a:pt x="7188" y="5464"/>
                    <a:pt x="7198" y="5464"/>
                  </a:cubicBezTo>
                  <a:cubicBezTo>
                    <a:pt x="7266" y="5464"/>
                    <a:pt x="7314" y="5354"/>
                    <a:pt x="7323" y="5299"/>
                  </a:cubicBezTo>
                  <a:cubicBezTo>
                    <a:pt x="7344" y="5237"/>
                    <a:pt x="7167" y="5080"/>
                    <a:pt x="7146" y="4996"/>
                  </a:cubicBezTo>
                  <a:cubicBezTo>
                    <a:pt x="7146" y="4787"/>
                    <a:pt x="7156" y="4579"/>
                    <a:pt x="7188" y="4359"/>
                  </a:cubicBezTo>
                  <a:cubicBezTo>
                    <a:pt x="7197" y="4271"/>
                    <a:pt x="7105" y="4117"/>
                    <a:pt x="7051" y="4117"/>
                  </a:cubicBezTo>
                  <a:cubicBezTo>
                    <a:pt x="7048" y="4117"/>
                    <a:pt x="7044" y="4118"/>
                    <a:pt x="7041" y="4119"/>
                  </a:cubicBezTo>
                  <a:cubicBezTo>
                    <a:pt x="7040" y="4120"/>
                    <a:pt x="7038" y="4120"/>
                    <a:pt x="7037" y="4120"/>
                  </a:cubicBezTo>
                  <a:cubicBezTo>
                    <a:pt x="6997" y="4120"/>
                    <a:pt x="6956" y="3856"/>
                    <a:pt x="6906" y="3795"/>
                  </a:cubicBezTo>
                  <a:cubicBezTo>
                    <a:pt x="6853" y="3732"/>
                    <a:pt x="6843" y="3638"/>
                    <a:pt x="6853" y="3555"/>
                  </a:cubicBezTo>
                  <a:cubicBezTo>
                    <a:pt x="6864" y="3513"/>
                    <a:pt x="6676" y="3252"/>
                    <a:pt x="6634" y="3137"/>
                  </a:cubicBezTo>
                  <a:cubicBezTo>
                    <a:pt x="6616" y="3072"/>
                    <a:pt x="6582" y="3047"/>
                    <a:pt x="6553" y="3047"/>
                  </a:cubicBezTo>
                  <a:cubicBezTo>
                    <a:pt x="6532" y="3047"/>
                    <a:pt x="6513" y="3062"/>
                    <a:pt x="6509" y="3085"/>
                  </a:cubicBezTo>
                  <a:cubicBezTo>
                    <a:pt x="6497" y="3108"/>
                    <a:pt x="6447" y="3115"/>
                    <a:pt x="6394" y="3115"/>
                  </a:cubicBezTo>
                  <a:cubicBezTo>
                    <a:pt x="6351" y="3115"/>
                    <a:pt x="6307" y="3110"/>
                    <a:pt x="6279" y="3106"/>
                  </a:cubicBezTo>
                  <a:cubicBezTo>
                    <a:pt x="6216" y="3085"/>
                    <a:pt x="6195" y="2844"/>
                    <a:pt x="6206" y="2740"/>
                  </a:cubicBezTo>
                  <a:cubicBezTo>
                    <a:pt x="6216" y="2646"/>
                    <a:pt x="5934" y="2594"/>
                    <a:pt x="5903" y="2510"/>
                  </a:cubicBezTo>
                  <a:cubicBezTo>
                    <a:pt x="5861" y="2437"/>
                    <a:pt x="5673" y="2437"/>
                    <a:pt x="5652" y="2385"/>
                  </a:cubicBezTo>
                  <a:cubicBezTo>
                    <a:pt x="5589" y="2322"/>
                    <a:pt x="5516" y="2280"/>
                    <a:pt x="5433" y="2270"/>
                  </a:cubicBezTo>
                  <a:cubicBezTo>
                    <a:pt x="5391" y="2291"/>
                    <a:pt x="5318" y="2959"/>
                    <a:pt x="5265" y="3127"/>
                  </a:cubicBezTo>
                  <a:cubicBezTo>
                    <a:pt x="5205" y="3298"/>
                    <a:pt x="5048" y="3430"/>
                    <a:pt x="4980" y="3430"/>
                  </a:cubicBezTo>
                  <a:cubicBezTo>
                    <a:pt x="4978" y="3430"/>
                    <a:pt x="4975" y="3430"/>
                    <a:pt x="4973" y="3429"/>
                  </a:cubicBezTo>
                  <a:cubicBezTo>
                    <a:pt x="4971" y="3429"/>
                    <a:pt x="4969" y="3429"/>
                    <a:pt x="4967" y="3429"/>
                  </a:cubicBezTo>
                  <a:cubicBezTo>
                    <a:pt x="4924" y="3429"/>
                    <a:pt x="4941" y="3545"/>
                    <a:pt x="4969" y="3545"/>
                  </a:cubicBezTo>
                  <a:cubicBezTo>
                    <a:pt x="4971" y="3545"/>
                    <a:pt x="4972" y="3545"/>
                    <a:pt x="4973" y="3544"/>
                  </a:cubicBezTo>
                  <a:cubicBezTo>
                    <a:pt x="4974" y="3544"/>
                    <a:pt x="4975" y="3544"/>
                    <a:pt x="4976" y="3544"/>
                  </a:cubicBezTo>
                  <a:cubicBezTo>
                    <a:pt x="5006" y="3544"/>
                    <a:pt x="4847" y="3736"/>
                    <a:pt x="4806" y="3858"/>
                  </a:cubicBezTo>
                  <a:cubicBezTo>
                    <a:pt x="4794" y="3895"/>
                    <a:pt x="4777" y="3910"/>
                    <a:pt x="4759" y="3910"/>
                  </a:cubicBezTo>
                  <a:cubicBezTo>
                    <a:pt x="4709" y="3910"/>
                    <a:pt x="4646" y="3803"/>
                    <a:pt x="4639" y="3712"/>
                  </a:cubicBezTo>
                  <a:cubicBezTo>
                    <a:pt x="4639" y="3596"/>
                    <a:pt x="4540" y="3426"/>
                    <a:pt x="4501" y="3426"/>
                  </a:cubicBezTo>
                  <a:cubicBezTo>
                    <a:pt x="4498" y="3426"/>
                    <a:pt x="4495" y="3427"/>
                    <a:pt x="4492" y="3429"/>
                  </a:cubicBezTo>
                  <a:cubicBezTo>
                    <a:pt x="4487" y="3437"/>
                    <a:pt x="4480" y="3439"/>
                    <a:pt x="4472" y="3439"/>
                  </a:cubicBezTo>
                  <a:cubicBezTo>
                    <a:pt x="4438" y="3439"/>
                    <a:pt x="4384" y="3385"/>
                    <a:pt x="4348" y="3385"/>
                  </a:cubicBezTo>
                  <a:cubicBezTo>
                    <a:pt x="4344" y="3385"/>
                    <a:pt x="4340" y="3386"/>
                    <a:pt x="4336" y="3388"/>
                  </a:cubicBezTo>
                  <a:cubicBezTo>
                    <a:pt x="4334" y="3389"/>
                    <a:pt x="4331" y="3389"/>
                    <a:pt x="4329" y="3389"/>
                  </a:cubicBezTo>
                  <a:cubicBezTo>
                    <a:pt x="4273" y="3389"/>
                    <a:pt x="4060" y="3196"/>
                    <a:pt x="3970" y="3127"/>
                  </a:cubicBezTo>
                  <a:cubicBezTo>
                    <a:pt x="3876" y="3053"/>
                    <a:pt x="3855" y="2730"/>
                    <a:pt x="3803" y="2698"/>
                  </a:cubicBezTo>
                  <a:cubicBezTo>
                    <a:pt x="3751" y="2656"/>
                    <a:pt x="3803" y="2625"/>
                    <a:pt x="3803" y="2583"/>
                  </a:cubicBezTo>
                  <a:cubicBezTo>
                    <a:pt x="3803" y="2531"/>
                    <a:pt x="4033" y="2374"/>
                    <a:pt x="4106" y="2312"/>
                  </a:cubicBezTo>
                  <a:cubicBezTo>
                    <a:pt x="4242" y="2176"/>
                    <a:pt x="4377" y="2051"/>
                    <a:pt x="4534" y="1936"/>
                  </a:cubicBezTo>
                  <a:cubicBezTo>
                    <a:pt x="4618" y="1883"/>
                    <a:pt x="4680" y="1800"/>
                    <a:pt x="4712" y="1706"/>
                  </a:cubicBezTo>
                  <a:cubicBezTo>
                    <a:pt x="4701" y="1674"/>
                    <a:pt x="5098" y="1601"/>
                    <a:pt x="5213" y="1580"/>
                  </a:cubicBezTo>
                  <a:cubicBezTo>
                    <a:pt x="5339" y="1560"/>
                    <a:pt x="5464" y="1278"/>
                    <a:pt x="5485" y="1184"/>
                  </a:cubicBezTo>
                  <a:cubicBezTo>
                    <a:pt x="5506" y="1089"/>
                    <a:pt x="5474" y="985"/>
                    <a:pt x="5412" y="901"/>
                  </a:cubicBezTo>
                  <a:cubicBezTo>
                    <a:pt x="5398" y="896"/>
                    <a:pt x="5402" y="893"/>
                    <a:pt x="5416" y="893"/>
                  </a:cubicBezTo>
                  <a:cubicBezTo>
                    <a:pt x="5456" y="893"/>
                    <a:pt x="5575" y="913"/>
                    <a:pt x="5621" y="943"/>
                  </a:cubicBezTo>
                  <a:cubicBezTo>
                    <a:pt x="5639" y="955"/>
                    <a:pt x="5668" y="959"/>
                    <a:pt x="5704" y="959"/>
                  </a:cubicBezTo>
                  <a:cubicBezTo>
                    <a:pt x="5751" y="959"/>
                    <a:pt x="5807" y="953"/>
                    <a:pt x="5857" y="953"/>
                  </a:cubicBezTo>
                  <a:cubicBezTo>
                    <a:pt x="5901" y="953"/>
                    <a:pt x="5941" y="957"/>
                    <a:pt x="5965" y="975"/>
                  </a:cubicBezTo>
                  <a:cubicBezTo>
                    <a:pt x="6038" y="1027"/>
                    <a:pt x="6195" y="1142"/>
                    <a:pt x="6300" y="1236"/>
                  </a:cubicBezTo>
                  <a:lnTo>
                    <a:pt x="6237" y="1445"/>
                  </a:lnTo>
                  <a:lnTo>
                    <a:pt x="6143" y="1800"/>
                  </a:lnTo>
                  <a:cubicBezTo>
                    <a:pt x="5819" y="1894"/>
                    <a:pt x="5704" y="2103"/>
                    <a:pt x="5809" y="2113"/>
                  </a:cubicBezTo>
                  <a:cubicBezTo>
                    <a:pt x="5913" y="2124"/>
                    <a:pt x="6373" y="2406"/>
                    <a:pt x="6498" y="2521"/>
                  </a:cubicBezTo>
                  <a:cubicBezTo>
                    <a:pt x="6523" y="2546"/>
                    <a:pt x="6547" y="2556"/>
                    <a:pt x="6569" y="2556"/>
                  </a:cubicBezTo>
                  <a:cubicBezTo>
                    <a:pt x="6656" y="2556"/>
                    <a:pt x="6718" y="2391"/>
                    <a:pt x="6759" y="2333"/>
                  </a:cubicBezTo>
                  <a:cubicBezTo>
                    <a:pt x="6811" y="2218"/>
                    <a:pt x="6832" y="2092"/>
                    <a:pt x="6811" y="1967"/>
                  </a:cubicBezTo>
                  <a:cubicBezTo>
                    <a:pt x="6802" y="1950"/>
                    <a:pt x="6814" y="1943"/>
                    <a:pt x="6836" y="1943"/>
                  </a:cubicBezTo>
                  <a:cubicBezTo>
                    <a:pt x="6886" y="1943"/>
                    <a:pt x="6985" y="1976"/>
                    <a:pt x="7020" y="2019"/>
                  </a:cubicBezTo>
                  <a:cubicBezTo>
                    <a:pt x="7030" y="2034"/>
                    <a:pt x="7042" y="2039"/>
                    <a:pt x="7055" y="2039"/>
                  </a:cubicBezTo>
                  <a:cubicBezTo>
                    <a:pt x="7098" y="2039"/>
                    <a:pt x="7155" y="1975"/>
                    <a:pt x="7188" y="1967"/>
                  </a:cubicBezTo>
                  <a:cubicBezTo>
                    <a:pt x="7229" y="1957"/>
                    <a:pt x="7282" y="1758"/>
                    <a:pt x="7313" y="1716"/>
                  </a:cubicBezTo>
                  <a:cubicBezTo>
                    <a:pt x="7344" y="1674"/>
                    <a:pt x="7229" y="1622"/>
                    <a:pt x="7240" y="1570"/>
                  </a:cubicBezTo>
                  <a:cubicBezTo>
                    <a:pt x="7240" y="1518"/>
                    <a:pt x="7031" y="1392"/>
                    <a:pt x="6968" y="1351"/>
                  </a:cubicBezTo>
                  <a:cubicBezTo>
                    <a:pt x="6906" y="1288"/>
                    <a:pt x="6895" y="1194"/>
                    <a:pt x="6937" y="1131"/>
                  </a:cubicBezTo>
                  <a:cubicBezTo>
                    <a:pt x="6979" y="1110"/>
                    <a:pt x="6947" y="901"/>
                    <a:pt x="6916" y="839"/>
                  </a:cubicBezTo>
                  <a:cubicBezTo>
                    <a:pt x="6895" y="766"/>
                    <a:pt x="6665" y="682"/>
                    <a:pt x="6592" y="672"/>
                  </a:cubicBezTo>
                  <a:cubicBezTo>
                    <a:pt x="6519" y="661"/>
                    <a:pt x="6456" y="473"/>
                    <a:pt x="6415" y="442"/>
                  </a:cubicBezTo>
                  <a:cubicBezTo>
                    <a:pt x="6289" y="390"/>
                    <a:pt x="6153" y="348"/>
                    <a:pt x="6007" y="348"/>
                  </a:cubicBezTo>
                  <a:cubicBezTo>
                    <a:pt x="6006" y="348"/>
                    <a:pt x="6004" y="348"/>
                    <a:pt x="6003" y="348"/>
                  </a:cubicBezTo>
                  <a:cubicBezTo>
                    <a:pt x="5937" y="348"/>
                    <a:pt x="5846" y="153"/>
                    <a:pt x="5731" y="153"/>
                  </a:cubicBezTo>
                  <a:cubicBezTo>
                    <a:pt x="5719" y="153"/>
                    <a:pt x="5707" y="155"/>
                    <a:pt x="5694" y="160"/>
                  </a:cubicBezTo>
                  <a:cubicBezTo>
                    <a:pt x="5677" y="167"/>
                    <a:pt x="5661" y="170"/>
                    <a:pt x="5644" y="170"/>
                  </a:cubicBezTo>
                  <a:cubicBezTo>
                    <a:pt x="5539" y="170"/>
                    <a:pt x="5447" y="39"/>
                    <a:pt x="5401" y="3"/>
                  </a:cubicBezTo>
                  <a:cubicBezTo>
                    <a:pt x="5398" y="1"/>
                    <a:pt x="5395" y="0"/>
                    <a:pt x="5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1558848" y="1729557"/>
              <a:ext cx="965" cy="965"/>
            </a:xfrm>
            <a:custGeom>
              <a:rect b="b" l="l" r="r" t="t"/>
              <a:pathLst>
                <a:path extrusionOk="0" h="12" w="12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" y="1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1506805" y="1142201"/>
              <a:ext cx="244610" cy="123632"/>
            </a:xfrm>
            <a:custGeom>
              <a:rect b="b" l="l" r="r" t="t"/>
              <a:pathLst>
                <a:path extrusionOk="0" h="1537" w="3041">
                  <a:moveTo>
                    <a:pt x="2995" y="0"/>
                  </a:moveTo>
                  <a:cubicBezTo>
                    <a:pt x="2930" y="0"/>
                    <a:pt x="2359" y="215"/>
                    <a:pt x="1828" y="429"/>
                  </a:cubicBezTo>
                  <a:cubicBezTo>
                    <a:pt x="1181" y="742"/>
                    <a:pt x="575" y="1108"/>
                    <a:pt x="0" y="1526"/>
                  </a:cubicBezTo>
                  <a:cubicBezTo>
                    <a:pt x="157" y="1536"/>
                    <a:pt x="408" y="1536"/>
                    <a:pt x="523" y="1536"/>
                  </a:cubicBezTo>
                  <a:cubicBezTo>
                    <a:pt x="679" y="1536"/>
                    <a:pt x="951" y="1526"/>
                    <a:pt x="982" y="1484"/>
                  </a:cubicBezTo>
                  <a:cubicBezTo>
                    <a:pt x="1003" y="1421"/>
                    <a:pt x="1003" y="1359"/>
                    <a:pt x="993" y="1296"/>
                  </a:cubicBezTo>
                  <a:lnTo>
                    <a:pt x="993" y="1296"/>
                  </a:lnTo>
                  <a:lnTo>
                    <a:pt x="1066" y="1307"/>
                  </a:lnTo>
                  <a:cubicBezTo>
                    <a:pt x="1067" y="1307"/>
                    <a:pt x="1068" y="1307"/>
                    <a:pt x="1069" y="1307"/>
                  </a:cubicBezTo>
                  <a:cubicBezTo>
                    <a:pt x="1133" y="1307"/>
                    <a:pt x="1276" y="992"/>
                    <a:pt x="1348" y="930"/>
                  </a:cubicBezTo>
                  <a:cubicBezTo>
                    <a:pt x="1421" y="857"/>
                    <a:pt x="1808" y="795"/>
                    <a:pt x="1902" y="753"/>
                  </a:cubicBezTo>
                  <a:cubicBezTo>
                    <a:pt x="2027" y="680"/>
                    <a:pt x="2152" y="607"/>
                    <a:pt x="2288" y="544"/>
                  </a:cubicBezTo>
                  <a:cubicBezTo>
                    <a:pt x="2372" y="534"/>
                    <a:pt x="2497" y="377"/>
                    <a:pt x="2487" y="335"/>
                  </a:cubicBezTo>
                  <a:cubicBezTo>
                    <a:pt x="2476" y="304"/>
                    <a:pt x="2758" y="178"/>
                    <a:pt x="2873" y="147"/>
                  </a:cubicBezTo>
                  <a:cubicBezTo>
                    <a:pt x="2978" y="126"/>
                    <a:pt x="3040" y="11"/>
                    <a:pt x="2998" y="1"/>
                  </a:cubicBezTo>
                  <a:cubicBezTo>
                    <a:pt x="2997" y="1"/>
                    <a:pt x="2996" y="0"/>
                    <a:pt x="29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1889126" y="1402015"/>
              <a:ext cx="1354568" cy="1312338"/>
            </a:xfrm>
            <a:custGeom>
              <a:rect b="b" l="l" r="r" t="t"/>
              <a:pathLst>
                <a:path extrusionOk="0" h="16315" w="16840">
                  <a:moveTo>
                    <a:pt x="12904" y="0"/>
                  </a:moveTo>
                  <a:cubicBezTo>
                    <a:pt x="12841" y="0"/>
                    <a:pt x="12750" y="51"/>
                    <a:pt x="12735" y="114"/>
                  </a:cubicBezTo>
                  <a:cubicBezTo>
                    <a:pt x="12714" y="197"/>
                    <a:pt x="12442" y="197"/>
                    <a:pt x="12411" y="260"/>
                  </a:cubicBezTo>
                  <a:cubicBezTo>
                    <a:pt x="12385" y="281"/>
                    <a:pt x="12351" y="291"/>
                    <a:pt x="12317" y="291"/>
                  </a:cubicBezTo>
                  <a:cubicBezTo>
                    <a:pt x="12283" y="291"/>
                    <a:pt x="12249" y="281"/>
                    <a:pt x="12223" y="260"/>
                  </a:cubicBezTo>
                  <a:cubicBezTo>
                    <a:pt x="12219" y="252"/>
                    <a:pt x="12207" y="249"/>
                    <a:pt x="12190" y="249"/>
                  </a:cubicBezTo>
                  <a:cubicBezTo>
                    <a:pt x="12111" y="249"/>
                    <a:pt x="11918" y="312"/>
                    <a:pt x="11815" y="312"/>
                  </a:cubicBezTo>
                  <a:cubicBezTo>
                    <a:pt x="11669" y="323"/>
                    <a:pt x="11533" y="354"/>
                    <a:pt x="11397" y="396"/>
                  </a:cubicBezTo>
                  <a:cubicBezTo>
                    <a:pt x="11303" y="427"/>
                    <a:pt x="11230" y="490"/>
                    <a:pt x="11168" y="563"/>
                  </a:cubicBezTo>
                  <a:cubicBezTo>
                    <a:pt x="11094" y="625"/>
                    <a:pt x="11011" y="667"/>
                    <a:pt x="10917" y="699"/>
                  </a:cubicBezTo>
                  <a:cubicBezTo>
                    <a:pt x="10865" y="709"/>
                    <a:pt x="10844" y="939"/>
                    <a:pt x="10906" y="981"/>
                  </a:cubicBezTo>
                  <a:cubicBezTo>
                    <a:pt x="10916" y="985"/>
                    <a:pt x="10920" y="987"/>
                    <a:pt x="10920" y="987"/>
                  </a:cubicBezTo>
                  <a:cubicBezTo>
                    <a:pt x="10918" y="987"/>
                    <a:pt x="10779" y="921"/>
                    <a:pt x="10708" y="876"/>
                  </a:cubicBezTo>
                  <a:cubicBezTo>
                    <a:pt x="10696" y="867"/>
                    <a:pt x="10683" y="864"/>
                    <a:pt x="10669" y="864"/>
                  </a:cubicBezTo>
                  <a:cubicBezTo>
                    <a:pt x="10602" y="864"/>
                    <a:pt x="10525" y="956"/>
                    <a:pt x="10499" y="991"/>
                  </a:cubicBezTo>
                  <a:cubicBezTo>
                    <a:pt x="10493" y="1002"/>
                    <a:pt x="10485" y="1006"/>
                    <a:pt x="10476" y="1006"/>
                  </a:cubicBezTo>
                  <a:cubicBezTo>
                    <a:pt x="10442" y="1006"/>
                    <a:pt x="10399" y="937"/>
                    <a:pt x="10415" y="887"/>
                  </a:cubicBezTo>
                  <a:cubicBezTo>
                    <a:pt x="10423" y="831"/>
                    <a:pt x="10310" y="775"/>
                    <a:pt x="10241" y="775"/>
                  </a:cubicBezTo>
                  <a:cubicBezTo>
                    <a:pt x="10220" y="775"/>
                    <a:pt x="10203" y="780"/>
                    <a:pt x="10196" y="793"/>
                  </a:cubicBezTo>
                  <a:cubicBezTo>
                    <a:pt x="10191" y="800"/>
                    <a:pt x="10182" y="803"/>
                    <a:pt x="10171" y="803"/>
                  </a:cubicBezTo>
                  <a:cubicBezTo>
                    <a:pt x="10119" y="803"/>
                    <a:pt x="10020" y="735"/>
                    <a:pt x="9977" y="709"/>
                  </a:cubicBezTo>
                  <a:cubicBezTo>
                    <a:pt x="9972" y="706"/>
                    <a:pt x="9966" y="704"/>
                    <a:pt x="9959" y="704"/>
                  </a:cubicBezTo>
                  <a:cubicBezTo>
                    <a:pt x="9878" y="704"/>
                    <a:pt x="9623" y="904"/>
                    <a:pt x="9528" y="981"/>
                  </a:cubicBezTo>
                  <a:cubicBezTo>
                    <a:pt x="9465" y="1031"/>
                    <a:pt x="9276" y="1054"/>
                    <a:pt x="9116" y="1054"/>
                  </a:cubicBezTo>
                  <a:cubicBezTo>
                    <a:pt x="9008" y="1054"/>
                    <a:pt x="8914" y="1043"/>
                    <a:pt x="8880" y="1022"/>
                  </a:cubicBezTo>
                  <a:cubicBezTo>
                    <a:pt x="8873" y="1019"/>
                    <a:pt x="8867" y="1017"/>
                    <a:pt x="8860" y="1017"/>
                  </a:cubicBezTo>
                  <a:cubicBezTo>
                    <a:pt x="8788" y="1017"/>
                    <a:pt x="8698" y="1202"/>
                    <a:pt x="8765" y="1221"/>
                  </a:cubicBezTo>
                  <a:cubicBezTo>
                    <a:pt x="8777" y="1227"/>
                    <a:pt x="8777" y="1230"/>
                    <a:pt x="8769" y="1230"/>
                  </a:cubicBezTo>
                  <a:cubicBezTo>
                    <a:pt x="8733" y="1230"/>
                    <a:pt x="8550" y="1188"/>
                    <a:pt x="8441" y="1179"/>
                  </a:cubicBezTo>
                  <a:cubicBezTo>
                    <a:pt x="8211" y="1200"/>
                    <a:pt x="7981" y="1252"/>
                    <a:pt x="7773" y="1336"/>
                  </a:cubicBezTo>
                  <a:cubicBezTo>
                    <a:pt x="7753" y="1350"/>
                    <a:pt x="7730" y="1357"/>
                    <a:pt x="7709" y="1357"/>
                  </a:cubicBezTo>
                  <a:cubicBezTo>
                    <a:pt x="7651" y="1357"/>
                    <a:pt x="7598" y="1310"/>
                    <a:pt x="7605" y="1242"/>
                  </a:cubicBezTo>
                  <a:cubicBezTo>
                    <a:pt x="7616" y="1190"/>
                    <a:pt x="7470" y="1116"/>
                    <a:pt x="7417" y="1096"/>
                  </a:cubicBezTo>
                  <a:cubicBezTo>
                    <a:pt x="7416" y="1095"/>
                    <a:pt x="7414" y="1095"/>
                    <a:pt x="7413" y="1095"/>
                  </a:cubicBezTo>
                  <a:cubicBezTo>
                    <a:pt x="7367" y="1095"/>
                    <a:pt x="7247" y="1379"/>
                    <a:pt x="7156" y="1430"/>
                  </a:cubicBezTo>
                  <a:cubicBezTo>
                    <a:pt x="7150" y="1434"/>
                    <a:pt x="7144" y="1435"/>
                    <a:pt x="7138" y="1435"/>
                  </a:cubicBezTo>
                  <a:cubicBezTo>
                    <a:pt x="7064" y="1435"/>
                    <a:pt x="7006" y="1153"/>
                    <a:pt x="6832" y="1085"/>
                  </a:cubicBezTo>
                  <a:cubicBezTo>
                    <a:pt x="6655" y="1002"/>
                    <a:pt x="6383" y="782"/>
                    <a:pt x="6310" y="751"/>
                  </a:cubicBezTo>
                  <a:cubicBezTo>
                    <a:pt x="6206" y="667"/>
                    <a:pt x="6112" y="573"/>
                    <a:pt x="6049" y="458"/>
                  </a:cubicBezTo>
                  <a:cubicBezTo>
                    <a:pt x="5944" y="385"/>
                    <a:pt x="5819" y="333"/>
                    <a:pt x="5694" y="312"/>
                  </a:cubicBezTo>
                  <a:cubicBezTo>
                    <a:pt x="5547" y="333"/>
                    <a:pt x="5401" y="385"/>
                    <a:pt x="5265" y="458"/>
                  </a:cubicBezTo>
                  <a:cubicBezTo>
                    <a:pt x="5192" y="511"/>
                    <a:pt x="5098" y="479"/>
                    <a:pt x="5056" y="500"/>
                  </a:cubicBezTo>
                  <a:cubicBezTo>
                    <a:pt x="5025" y="511"/>
                    <a:pt x="4701" y="751"/>
                    <a:pt x="4586" y="824"/>
                  </a:cubicBezTo>
                  <a:cubicBezTo>
                    <a:pt x="4461" y="897"/>
                    <a:pt x="4221" y="1242"/>
                    <a:pt x="4148" y="1315"/>
                  </a:cubicBezTo>
                  <a:cubicBezTo>
                    <a:pt x="4102" y="1370"/>
                    <a:pt x="4041" y="1400"/>
                    <a:pt x="3970" y="1400"/>
                  </a:cubicBezTo>
                  <a:cubicBezTo>
                    <a:pt x="3960" y="1400"/>
                    <a:pt x="3949" y="1400"/>
                    <a:pt x="3939" y="1398"/>
                  </a:cubicBezTo>
                  <a:cubicBezTo>
                    <a:pt x="3907" y="1398"/>
                    <a:pt x="3866" y="1493"/>
                    <a:pt x="3855" y="1534"/>
                  </a:cubicBezTo>
                  <a:cubicBezTo>
                    <a:pt x="3855" y="1566"/>
                    <a:pt x="3500" y="1691"/>
                    <a:pt x="3448" y="1837"/>
                  </a:cubicBezTo>
                  <a:cubicBezTo>
                    <a:pt x="3395" y="1973"/>
                    <a:pt x="3416" y="2318"/>
                    <a:pt x="3395" y="2443"/>
                  </a:cubicBezTo>
                  <a:cubicBezTo>
                    <a:pt x="3385" y="2558"/>
                    <a:pt x="3469" y="2809"/>
                    <a:pt x="3563" y="2830"/>
                  </a:cubicBezTo>
                  <a:cubicBezTo>
                    <a:pt x="3646" y="2851"/>
                    <a:pt x="3573" y="3039"/>
                    <a:pt x="3542" y="3091"/>
                  </a:cubicBezTo>
                  <a:cubicBezTo>
                    <a:pt x="3510" y="3143"/>
                    <a:pt x="3584" y="3227"/>
                    <a:pt x="3573" y="3268"/>
                  </a:cubicBezTo>
                  <a:cubicBezTo>
                    <a:pt x="3563" y="3310"/>
                    <a:pt x="3333" y="3352"/>
                    <a:pt x="3260" y="3362"/>
                  </a:cubicBezTo>
                  <a:cubicBezTo>
                    <a:pt x="3166" y="3415"/>
                    <a:pt x="3082" y="3488"/>
                    <a:pt x="3030" y="3582"/>
                  </a:cubicBezTo>
                  <a:cubicBezTo>
                    <a:pt x="3009" y="3634"/>
                    <a:pt x="2790" y="3634"/>
                    <a:pt x="2706" y="3697"/>
                  </a:cubicBezTo>
                  <a:cubicBezTo>
                    <a:pt x="2727" y="3644"/>
                    <a:pt x="2758" y="3592"/>
                    <a:pt x="2790" y="3550"/>
                  </a:cubicBezTo>
                  <a:cubicBezTo>
                    <a:pt x="2831" y="3467"/>
                    <a:pt x="2821" y="3373"/>
                    <a:pt x="2769" y="3300"/>
                  </a:cubicBezTo>
                  <a:cubicBezTo>
                    <a:pt x="2748" y="3268"/>
                    <a:pt x="2779" y="2871"/>
                    <a:pt x="2737" y="2777"/>
                  </a:cubicBezTo>
                  <a:cubicBezTo>
                    <a:pt x="2685" y="2673"/>
                    <a:pt x="2622" y="2579"/>
                    <a:pt x="2549" y="2495"/>
                  </a:cubicBezTo>
                  <a:cubicBezTo>
                    <a:pt x="2518" y="2464"/>
                    <a:pt x="2591" y="2360"/>
                    <a:pt x="2612" y="2328"/>
                  </a:cubicBezTo>
                  <a:cubicBezTo>
                    <a:pt x="2638" y="2293"/>
                    <a:pt x="2501" y="2250"/>
                    <a:pt x="2420" y="2250"/>
                  </a:cubicBezTo>
                  <a:cubicBezTo>
                    <a:pt x="2405" y="2250"/>
                    <a:pt x="2392" y="2252"/>
                    <a:pt x="2382" y="2255"/>
                  </a:cubicBezTo>
                  <a:cubicBezTo>
                    <a:pt x="2330" y="2276"/>
                    <a:pt x="2246" y="2662"/>
                    <a:pt x="2205" y="2767"/>
                  </a:cubicBezTo>
                  <a:cubicBezTo>
                    <a:pt x="2184" y="2871"/>
                    <a:pt x="2225" y="2976"/>
                    <a:pt x="2299" y="3059"/>
                  </a:cubicBezTo>
                  <a:cubicBezTo>
                    <a:pt x="2330" y="3070"/>
                    <a:pt x="2299" y="3258"/>
                    <a:pt x="2225" y="3258"/>
                  </a:cubicBezTo>
                  <a:cubicBezTo>
                    <a:pt x="2224" y="3258"/>
                    <a:pt x="2223" y="3258"/>
                    <a:pt x="2221" y="3258"/>
                  </a:cubicBezTo>
                  <a:cubicBezTo>
                    <a:pt x="2148" y="3258"/>
                    <a:pt x="2048" y="3520"/>
                    <a:pt x="2079" y="3582"/>
                  </a:cubicBezTo>
                  <a:cubicBezTo>
                    <a:pt x="2100" y="3655"/>
                    <a:pt x="1996" y="3770"/>
                    <a:pt x="1954" y="3791"/>
                  </a:cubicBezTo>
                  <a:cubicBezTo>
                    <a:pt x="1912" y="3812"/>
                    <a:pt x="2225" y="3843"/>
                    <a:pt x="2372" y="3853"/>
                  </a:cubicBezTo>
                  <a:cubicBezTo>
                    <a:pt x="2508" y="3874"/>
                    <a:pt x="2612" y="3947"/>
                    <a:pt x="2602" y="3958"/>
                  </a:cubicBezTo>
                  <a:cubicBezTo>
                    <a:pt x="2581" y="3968"/>
                    <a:pt x="2320" y="3968"/>
                    <a:pt x="2257" y="4021"/>
                  </a:cubicBezTo>
                  <a:cubicBezTo>
                    <a:pt x="2205" y="4083"/>
                    <a:pt x="2017" y="4177"/>
                    <a:pt x="1975" y="4219"/>
                  </a:cubicBezTo>
                  <a:cubicBezTo>
                    <a:pt x="1933" y="4261"/>
                    <a:pt x="2017" y="4376"/>
                    <a:pt x="2090" y="4386"/>
                  </a:cubicBezTo>
                  <a:cubicBezTo>
                    <a:pt x="2163" y="4386"/>
                    <a:pt x="2215" y="4658"/>
                    <a:pt x="2267" y="4710"/>
                  </a:cubicBezTo>
                  <a:cubicBezTo>
                    <a:pt x="2320" y="4773"/>
                    <a:pt x="2278" y="4908"/>
                    <a:pt x="2246" y="4940"/>
                  </a:cubicBezTo>
                  <a:cubicBezTo>
                    <a:pt x="2243" y="4944"/>
                    <a:pt x="2234" y="4945"/>
                    <a:pt x="2222" y="4945"/>
                  </a:cubicBezTo>
                  <a:cubicBezTo>
                    <a:pt x="2143" y="4945"/>
                    <a:pt x="1906" y="4875"/>
                    <a:pt x="1773" y="4875"/>
                  </a:cubicBezTo>
                  <a:cubicBezTo>
                    <a:pt x="1759" y="4875"/>
                    <a:pt x="1746" y="4875"/>
                    <a:pt x="1735" y="4877"/>
                  </a:cubicBezTo>
                  <a:cubicBezTo>
                    <a:pt x="1599" y="4888"/>
                    <a:pt x="1390" y="5149"/>
                    <a:pt x="1369" y="5253"/>
                  </a:cubicBezTo>
                  <a:cubicBezTo>
                    <a:pt x="1338" y="5420"/>
                    <a:pt x="1327" y="5587"/>
                    <a:pt x="1338" y="5755"/>
                  </a:cubicBezTo>
                  <a:cubicBezTo>
                    <a:pt x="1338" y="5838"/>
                    <a:pt x="1609" y="5932"/>
                    <a:pt x="1661" y="5974"/>
                  </a:cubicBezTo>
                  <a:cubicBezTo>
                    <a:pt x="1714" y="6026"/>
                    <a:pt x="1985" y="6026"/>
                    <a:pt x="2037" y="6058"/>
                  </a:cubicBezTo>
                  <a:cubicBezTo>
                    <a:pt x="2040" y="6059"/>
                    <a:pt x="2044" y="6060"/>
                    <a:pt x="2047" y="6060"/>
                  </a:cubicBezTo>
                  <a:cubicBezTo>
                    <a:pt x="2113" y="6060"/>
                    <a:pt x="2312" y="5811"/>
                    <a:pt x="2361" y="5692"/>
                  </a:cubicBezTo>
                  <a:cubicBezTo>
                    <a:pt x="2414" y="5556"/>
                    <a:pt x="2737" y="5347"/>
                    <a:pt x="2800" y="5253"/>
                  </a:cubicBezTo>
                  <a:cubicBezTo>
                    <a:pt x="2842" y="5205"/>
                    <a:pt x="2959" y="5202"/>
                    <a:pt x="3067" y="5202"/>
                  </a:cubicBezTo>
                  <a:cubicBezTo>
                    <a:pt x="3085" y="5202"/>
                    <a:pt x="3102" y="5202"/>
                    <a:pt x="3120" y="5202"/>
                  </a:cubicBezTo>
                  <a:cubicBezTo>
                    <a:pt x="3180" y="5202"/>
                    <a:pt x="3232" y="5201"/>
                    <a:pt x="3260" y="5191"/>
                  </a:cubicBezTo>
                  <a:cubicBezTo>
                    <a:pt x="3266" y="5188"/>
                    <a:pt x="3271" y="5186"/>
                    <a:pt x="3275" y="5186"/>
                  </a:cubicBezTo>
                  <a:cubicBezTo>
                    <a:pt x="3332" y="5186"/>
                    <a:pt x="3261" y="5431"/>
                    <a:pt x="3281" y="5577"/>
                  </a:cubicBezTo>
                  <a:cubicBezTo>
                    <a:pt x="3286" y="5662"/>
                    <a:pt x="3375" y="5707"/>
                    <a:pt x="3452" y="5707"/>
                  </a:cubicBezTo>
                  <a:cubicBezTo>
                    <a:pt x="3516" y="5707"/>
                    <a:pt x="3572" y="5675"/>
                    <a:pt x="3563" y="5608"/>
                  </a:cubicBezTo>
                  <a:cubicBezTo>
                    <a:pt x="3547" y="5499"/>
                    <a:pt x="3590" y="5442"/>
                    <a:pt x="3612" y="5442"/>
                  </a:cubicBezTo>
                  <a:cubicBezTo>
                    <a:pt x="3620" y="5442"/>
                    <a:pt x="3625" y="5449"/>
                    <a:pt x="3625" y="5462"/>
                  </a:cubicBezTo>
                  <a:cubicBezTo>
                    <a:pt x="3625" y="5514"/>
                    <a:pt x="3897" y="5661"/>
                    <a:pt x="3939" y="5755"/>
                  </a:cubicBezTo>
                  <a:cubicBezTo>
                    <a:pt x="3979" y="5836"/>
                    <a:pt x="3941" y="6006"/>
                    <a:pt x="3881" y="6006"/>
                  </a:cubicBezTo>
                  <a:cubicBezTo>
                    <a:pt x="3880" y="6006"/>
                    <a:pt x="3878" y="6006"/>
                    <a:pt x="3876" y="6005"/>
                  </a:cubicBezTo>
                  <a:cubicBezTo>
                    <a:pt x="3873" y="6004"/>
                    <a:pt x="3871" y="6004"/>
                    <a:pt x="3868" y="6004"/>
                  </a:cubicBezTo>
                  <a:cubicBezTo>
                    <a:pt x="3820" y="6004"/>
                    <a:pt x="3786" y="6184"/>
                    <a:pt x="3855" y="6214"/>
                  </a:cubicBezTo>
                  <a:cubicBezTo>
                    <a:pt x="3859" y="6216"/>
                    <a:pt x="3863" y="6217"/>
                    <a:pt x="3868" y="6217"/>
                  </a:cubicBezTo>
                  <a:cubicBezTo>
                    <a:pt x="3932" y="6217"/>
                    <a:pt x="4038" y="6014"/>
                    <a:pt x="4116" y="5995"/>
                  </a:cubicBezTo>
                  <a:cubicBezTo>
                    <a:pt x="4189" y="5964"/>
                    <a:pt x="4263" y="5828"/>
                    <a:pt x="4231" y="5807"/>
                  </a:cubicBezTo>
                  <a:cubicBezTo>
                    <a:pt x="4205" y="5798"/>
                    <a:pt x="4283" y="5714"/>
                    <a:pt x="4327" y="5714"/>
                  </a:cubicBezTo>
                  <a:cubicBezTo>
                    <a:pt x="4335" y="5714"/>
                    <a:pt x="4341" y="5717"/>
                    <a:pt x="4346" y="5723"/>
                  </a:cubicBezTo>
                  <a:cubicBezTo>
                    <a:pt x="4294" y="5567"/>
                    <a:pt x="4231" y="5420"/>
                    <a:pt x="4137" y="5285"/>
                  </a:cubicBezTo>
                  <a:cubicBezTo>
                    <a:pt x="4100" y="5236"/>
                    <a:pt x="4085" y="5213"/>
                    <a:pt x="4091" y="5213"/>
                  </a:cubicBezTo>
                  <a:cubicBezTo>
                    <a:pt x="4101" y="5213"/>
                    <a:pt x="4176" y="5289"/>
                    <a:pt x="4304" y="5431"/>
                  </a:cubicBezTo>
                  <a:lnTo>
                    <a:pt x="4440" y="5661"/>
                  </a:lnTo>
                  <a:cubicBezTo>
                    <a:pt x="4461" y="5702"/>
                    <a:pt x="4482" y="5828"/>
                    <a:pt x="4503" y="5880"/>
                  </a:cubicBezTo>
                  <a:lnTo>
                    <a:pt x="4534" y="5943"/>
                  </a:lnTo>
                  <a:cubicBezTo>
                    <a:pt x="4545" y="6058"/>
                    <a:pt x="4555" y="6172"/>
                    <a:pt x="4545" y="6287"/>
                  </a:cubicBezTo>
                  <a:cubicBezTo>
                    <a:pt x="4555" y="6381"/>
                    <a:pt x="4628" y="6455"/>
                    <a:pt x="4712" y="6475"/>
                  </a:cubicBezTo>
                  <a:cubicBezTo>
                    <a:pt x="4785" y="6475"/>
                    <a:pt x="4848" y="6528"/>
                    <a:pt x="4827" y="6528"/>
                  </a:cubicBezTo>
                  <a:cubicBezTo>
                    <a:pt x="4806" y="6528"/>
                    <a:pt x="4848" y="6684"/>
                    <a:pt x="4921" y="6695"/>
                  </a:cubicBezTo>
                  <a:cubicBezTo>
                    <a:pt x="4924" y="6696"/>
                    <a:pt x="4928" y="6696"/>
                    <a:pt x="4932" y="6696"/>
                  </a:cubicBezTo>
                  <a:cubicBezTo>
                    <a:pt x="5000" y="6696"/>
                    <a:pt x="5053" y="6527"/>
                    <a:pt x="4983" y="6517"/>
                  </a:cubicBezTo>
                  <a:cubicBezTo>
                    <a:pt x="4910" y="6496"/>
                    <a:pt x="4952" y="6225"/>
                    <a:pt x="4962" y="6110"/>
                  </a:cubicBezTo>
                  <a:cubicBezTo>
                    <a:pt x="4973" y="5995"/>
                    <a:pt x="5046" y="5901"/>
                    <a:pt x="5067" y="5901"/>
                  </a:cubicBezTo>
                  <a:cubicBezTo>
                    <a:pt x="5098" y="5911"/>
                    <a:pt x="5036" y="6152"/>
                    <a:pt x="5025" y="6204"/>
                  </a:cubicBezTo>
                  <a:cubicBezTo>
                    <a:pt x="5025" y="6287"/>
                    <a:pt x="5036" y="6371"/>
                    <a:pt x="5056" y="6455"/>
                  </a:cubicBezTo>
                  <a:lnTo>
                    <a:pt x="5130" y="6528"/>
                  </a:lnTo>
                  <a:lnTo>
                    <a:pt x="5276" y="6684"/>
                  </a:lnTo>
                  <a:cubicBezTo>
                    <a:pt x="5319" y="6677"/>
                    <a:pt x="5365" y="6674"/>
                    <a:pt x="5411" y="6674"/>
                  </a:cubicBezTo>
                  <a:cubicBezTo>
                    <a:pt x="5629" y="6674"/>
                    <a:pt x="5847" y="6746"/>
                    <a:pt x="5829" y="6789"/>
                  </a:cubicBezTo>
                  <a:cubicBezTo>
                    <a:pt x="5817" y="6814"/>
                    <a:pt x="5880" y="6839"/>
                    <a:pt x="5937" y="6839"/>
                  </a:cubicBezTo>
                  <a:cubicBezTo>
                    <a:pt x="5975" y="6839"/>
                    <a:pt x="6009" y="6828"/>
                    <a:pt x="6018" y="6799"/>
                  </a:cubicBezTo>
                  <a:cubicBezTo>
                    <a:pt x="6027" y="6774"/>
                    <a:pt x="6033" y="6764"/>
                    <a:pt x="6036" y="6764"/>
                  </a:cubicBezTo>
                  <a:cubicBezTo>
                    <a:pt x="6044" y="6764"/>
                    <a:pt x="6038" y="6818"/>
                    <a:pt x="6038" y="6862"/>
                  </a:cubicBezTo>
                  <a:cubicBezTo>
                    <a:pt x="6028" y="6914"/>
                    <a:pt x="5840" y="7102"/>
                    <a:pt x="5798" y="7207"/>
                  </a:cubicBezTo>
                  <a:cubicBezTo>
                    <a:pt x="5788" y="7229"/>
                    <a:pt x="5751" y="7237"/>
                    <a:pt x="5697" y="7237"/>
                  </a:cubicBezTo>
                  <a:cubicBezTo>
                    <a:pt x="5519" y="7237"/>
                    <a:pt x="5157" y="7142"/>
                    <a:pt x="4973" y="7102"/>
                  </a:cubicBezTo>
                  <a:cubicBezTo>
                    <a:pt x="4891" y="7084"/>
                    <a:pt x="4794" y="7076"/>
                    <a:pt x="4701" y="7076"/>
                  </a:cubicBezTo>
                  <a:cubicBezTo>
                    <a:pt x="4521" y="7076"/>
                    <a:pt x="4353" y="7106"/>
                    <a:pt x="4325" y="7154"/>
                  </a:cubicBezTo>
                  <a:cubicBezTo>
                    <a:pt x="4322" y="7161"/>
                    <a:pt x="4316" y="7163"/>
                    <a:pt x="4307" y="7163"/>
                  </a:cubicBezTo>
                  <a:cubicBezTo>
                    <a:pt x="4228" y="7163"/>
                    <a:pt x="3933" y="6925"/>
                    <a:pt x="3782" y="6831"/>
                  </a:cubicBezTo>
                  <a:cubicBezTo>
                    <a:pt x="3625" y="6737"/>
                    <a:pt x="3521" y="6455"/>
                    <a:pt x="3500" y="6423"/>
                  </a:cubicBezTo>
                  <a:cubicBezTo>
                    <a:pt x="3469" y="6381"/>
                    <a:pt x="3542" y="6308"/>
                    <a:pt x="3531" y="6246"/>
                  </a:cubicBezTo>
                  <a:cubicBezTo>
                    <a:pt x="3522" y="6200"/>
                    <a:pt x="3232" y="6147"/>
                    <a:pt x="3073" y="6147"/>
                  </a:cubicBezTo>
                  <a:cubicBezTo>
                    <a:pt x="3048" y="6147"/>
                    <a:pt x="3026" y="6149"/>
                    <a:pt x="3009" y="6152"/>
                  </a:cubicBezTo>
                  <a:cubicBezTo>
                    <a:pt x="2884" y="6183"/>
                    <a:pt x="2288" y="6162"/>
                    <a:pt x="2142" y="6204"/>
                  </a:cubicBezTo>
                  <a:cubicBezTo>
                    <a:pt x="2116" y="6211"/>
                    <a:pt x="2088" y="6214"/>
                    <a:pt x="2060" y="6214"/>
                  </a:cubicBezTo>
                  <a:cubicBezTo>
                    <a:pt x="1929" y="6214"/>
                    <a:pt x="1786" y="6148"/>
                    <a:pt x="1735" y="6131"/>
                  </a:cubicBezTo>
                  <a:cubicBezTo>
                    <a:pt x="1731" y="6130"/>
                    <a:pt x="1727" y="6129"/>
                    <a:pt x="1723" y="6129"/>
                  </a:cubicBezTo>
                  <a:cubicBezTo>
                    <a:pt x="1651" y="6129"/>
                    <a:pt x="1479" y="6289"/>
                    <a:pt x="1400" y="6308"/>
                  </a:cubicBezTo>
                  <a:cubicBezTo>
                    <a:pt x="1317" y="6329"/>
                    <a:pt x="1181" y="6590"/>
                    <a:pt x="1097" y="6883"/>
                  </a:cubicBezTo>
                  <a:lnTo>
                    <a:pt x="961" y="7081"/>
                  </a:lnTo>
                  <a:lnTo>
                    <a:pt x="878" y="7207"/>
                  </a:lnTo>
                  <a:cubicBezTo>
                    <a:pt x="659" y="7332"/>
                    <a:pt x="376" y="7792"/>
                    <a:pt x="303" y="7886"/>
                  </a:cubicBezTo>
                  <a:cubicBezTo>
                    <a:pt x="220" y="7980"/>
                    <a:pt x="74" y="8680"/>
                    <a:pt x="42" y="8920"/>
                  </a:cubicBezTo>
                  <a:cubicBezTo>
                    <a:pt x="0" y="9150"/>
                    <a:pt x="147" y="9693"/>
                    <a:pt x="188" y="9839"/>
                  </a:cubicBezTo>
                  <a:cubicBezTo>
                    <a:pt x="220" y="9985"/>
                    <a:pt x="544" y="10351"/>
                    <a:pt x="648" y="10435"/>
                  </a:cubicBezTo>
                  <a:cubicBezTo>
                    <a:pt x="763" y="10529"/>
                    <a:pt x="1150" y="10591"/>
                    <a:pt x="1285" y="10612"/>
                  </a:cubicBezTo>
                  <a:cubicBezTo>
                    <a:pt x="1442" y="10612"/>
                    <a:pt x="1578" y="10518"/>
                    <a:pt x="1640" y="10382"/>
                  </a:cubicBezTo>
                  <a:lnTo>
                    <a:pt x="1829" y="10424"/>
                  </a:lnTo>
                  <a:lnTo>
                    <a:pt x="1912" y="10445"/>
                  </a:lnTo>
                  <a:cubicBezTo>
                    <a:pt x="1902" y="10549"/>
                    <a:pt x="2173" y="10675"/>
                    <a:pt x="2236" y="10727"/>
                  </a:cubicBezTo>
                  <a:cubicBezTo>
                    <a:pt x="2306" y="10751"/>
                    <a:pt x="2383" y="10762"/>
                    <a:pt x="2461" y="10762"/>
                  </a:cubicBezTo>
                  <a:cubicBezTo>
                    <a:pt x="2487" y="10762"/>
                    <a:pt x="2513" y="10761"/>
                    <a:pt x="2539" y="10758"/>
                  </a:cubicBezTo>
                  <a:cubicBezTo>
                    <a:pt x="2540" y="10758"/>
                    <a:pt x="2540" y="10758"/>
                    <a:pt x="2541" y="10758"/>
                  </a:cubicBezTo>
                  <a:cubicBezTo>
                    <a:pt x="2601" y="10758"/>
                    <a:pt x="2590" y="11251"/>
                    <a:pt x="2528" y="11385"/>
                  </a:cubicBezTo>
                  <a:cubicBezTo>
                    <a:pt x="2476" y="11521"/>
                    <a:pt x="2539" y="12043"/>
                    <a:pt x="2560" y="12190"/>
                  </a:cubicBezTo>
                  <a:cubicBezTo>
                    <a:pt x="2581" y="12346"/>
                    <a:pt x="2685" y="12785"/>
                    <a:pt x="2685" y="12931"/>
                  </a:cubicBezTo>
                  <a:cubicBezTo>
                    <a:pt x="2685" y="13078"/>
                    <a:pt x="2497" y="13558"/>
                    <a:pt x="2455" y="13725"/>
                  </a:cubicBezTo>
                  <a:cubicBezTo>
                    <a:pt x="2414" y="13892"/>
                    <a:pt x="2591" y="14404"/>
                    <a:pt x="2622" y="14582"/>
                  </a:cubicBezTo>
                  <a:cubicBezTo>
                    <a:pt x="2654" y="14780"/>
                    <a:pt x="2664" y="14989"/>
                    <a:pt x="2654" y="15198"/>
                  </a:cubicBezTo>
                  <a:cubicBezTo>
                    <a:pt x="2633" y="15282"/>
                    <a:pt x="2821" y="15814"/>
                    <a:pt x="2852" y="16023"/>
                  </a:cubicBezTo>
                  <a:cubicBezTo>
                    <a:pt x="2878" y="16193"/>
                    <a:pt x="3291" y="16315"/>
                    <a:pt x="3545" y="16315"/>
                  </a:cubicBezTo>
                  <a:cubicBezTo>
                    <a:pt x="3603" y="16315"/>
                    <a:pt x="3653" y="16309"/>
                    <a:pt x="3688" y="16295"/>
                  </a:cubicBezTo>
                  <a:cubicBezTo>
                    <a:pt x="3876" y="16222"/>
                    <a:pt x="4221" y="15825"/>
                    <a:pt x="4325" y="15752"/>
                  </a:cubicBezTo>
                  <a:cubicBezTo>
                    <a:pt x="4440" y="15679"/>
                    <a:pt x="4555" y="15355"/>
                    <a:pt x="4586" y="15292"/>
                  </a:cubicBezTo>
                  <a:cubicBezTo>
                    <a:pt x="4649" y="15209"/>
                    <a:pt x="4733" y="15146"/>
                    <a:pt x="4827" y="15115"/>
                  </a:cubicBezTo>
                  <a:cubicBezTo>
                    <a:pt x="4889" y="15115"/>
                    <a:pt x="5161" y="14415"/>
                    <a:pt x="5328" y="14279"/>
                  </a:cubicBezTo>
                  <a:cubicBezTo>
                    <a:pt x="5506" y="14143"/>
                    <a:pt x="5788" y="13401"/>
                    <a:pt x="5809" y="13119"/>
                  </a:cubicBezTo>
                  <a:cubicBezTo>
                    <a:pt x="5861" y="12816"/>
                    <a:pt x="5944" y="12503"/>
                    <a:pt x="6070" y="12221"/>
                  </a:cubicBezTo>
                  <a:cubicBezTo>
                    <a:pt x="6164" y="12075"/>
                    <a:pt x="6279" y="11960"/>
                    <a:pt x="6414" y="11866"/>
                  </a:cubicBezTo>
                  <a:cubicBezTo>
                    <a:pt x="6644" y="11636"/>
                    <a:pt x="6864" y="11406"/>
                    <a:pt x="7062" y="11155"/>
                  </a:cubicBezTo>
                  <a:cubicBezTo>
                    <a:pt x="7208" y="10978"/>
                    <a:pt x="7386" y="10560"/>
                    <a:pt x="7376" y="10455"/>
                  </a:cubicBezTo>
                  <a:cubicBezTo>
                    <a:pt x="7367" y="10367"/>
                    <a:pt x="7186" y="10279"/>
                    <a:pt x="7099" y="10279"/>
                  </a:cubicBezTo>
                  <a:cubicBezTo>
                    <a:pt x="7083" y="10279"/>
                    <a:pt x="7070" y="10282"/>
                    <a:pt x="7062" y="10288"/>
                  </a:cubicBezTo>
                  <a:cubicBezTo>
                    <a:pt x="6970" y="10319"/>
                    <a:pt x="6879" y="10338"/>
                    <a:pt x="6787" y="10338"/>
                  </a:cubicBezTo>
                  <a:cubicBezTo>
                    <a:pt x="6753" y="10338"/>
                    <a:pt x="6720" y="10336"/>
                    <a:pt x="6686" y="10330"/>
                  </a:cubicBezTo>
                  <a:cubicBezTo>
                    <a:pt x="6613" y="10320"/>
                    <a:pt x="6488" y="9881"/>
                    <a:pt x="6394" y="9787"/>
                  </a:cubicBezTo>
                  <a:cubicBezTo>
                    <a:pt x="6300" y="9682"/>
                    <a:pt x="6258" y="9202"/>
                    <a:pt x="6206" y="9097"/>
                  </a:cubicBezTo>
                  <a:cubicBezTo>
                    <a:pt x="6132" y="8962"/>
                    <a:pt x="6049" y="8826"/>
                    <a:pt x="5965" y="8690"/>
                  </a:cubicBezTo>
                  <a:cubicBezTo>
                    <a:pt x="5913" y="8627"/>
                    <a:pt x="5944" y="8377"/>
                    <a:pt x="5934" y="8304"/>
                  </a:cubicBezTo>
                  <a:cubicBezTo>
                    <a:pt x="5934" y="8292"/>
                    <a:pt x="5938" y="8287"/>
                    <a:pt x="5944" y="8287"/>
                  </a:cubicBezTo>
                  <a:cubicBezTo>
                    <a:pt x="5970" y="8287"/>
                    <a:pt x="6040" y="8386"/>
                    <a:pt x="6049" y="8471"/>
                  </a:cubicBezTo>
                  <a:cubicBezTo>
                    <a:pt x="6049" y="8575"/>
                    <a:pt x="6279" y="9014"/>
                    <a:pt x="6352" y="9160"/>
                  </a:cubicBezTo>
                  <a:cubicBezTo>
                    <a:pt x="6414" y="9317"/>
                    <a:pt x="6592" y="9776"/>
                    <a:pt x="6634" y="9923"/>
                  </a:cubicBezTo>
                  <a:cubicBezTo>
                    <a:pt x="6660" y="10007"/>
                    <a:pt x="6869" y="10039"/>
                    <a:pt x="7066" y="10039"/>
                  </a:cubicBezTo>
                  <a:cubicBezTo>
                    <a:pt x="7189" y="10039"/>
                    <a:pt x="7308" y="10026"/>
                    <a:pt x="7376" y="10006"/>
                  </a:cubicBezTo>
                  <a:cubicBezTo>
                    <a:pt x="7553" y="9954"/>
                    <a:pt x="7773" y="9850"/>
                    <a:pt x="7793" y="9797"/>
                  </a:cubicBezTo>
                  <a:cubicBezTo>
                    <a:pt x="7804" y="9756"/>
                    <a:pt x="8086" y="9672"/>
                    <a:pt x="8169" y="9620"/>
                  </a:cubicBezTo>
                  <a:cubicBezTo>
                    <a:pt x="8253" y="9568"/>
                    <a:pt x="8358" y="9275"/>
                    <a:pt x="8420" y="9233"/>
                  </a:cubicBezTo>
                  <a:cubicBezTo>
                    <a:pt x="8472" y="9191"/>
                    <a:pt x="8420" y="8878"/>
                    <a:pt x="8378" y="8784"/>
                  </a:cubicBezTo>
                  <a:cubicBezTo>
                    <a:pt x="8295" y="8680"/>
                    <a:pt x="8159" y="8617"/>
                    <a:pt x="8023" y="8606"/>
                  </a:cubicBezTo>
                  <a:cubicBezTo>
                    <a:pt x="8020" y="8608"/>
                    <a:pt x="8016" y="8609"/>
                    <a:pt x="8012" y="8609"/>
                  </a:cubicBezTo>
                  <a:cubicBezTo>
                    <a:pt x="7951" y="8609"/>
                    <a:pt x="7875" y="8382"/>
                    <a:pt x="7846" y="8293"/>
                  </a:cubicBezTo>
                  <a:cubicBezTo>
                    <a:pt x="7825" y="8210"/>
                    <a:pt x="7637" y="8074"/>
                    <a:pt x="7616" y="8011"/>
                  </a:cubicBezTo>
                  <a:cubicBezTo>
                    <a:pt x="7605" y="7948"/>
                    <a:pt x="7689" y="7865"/>
                    <a:pt x="7731" y="7854"/>
                  </a:cubicBezTo>
                  <a:cubicBezTo>
                    <a:pt x="7732" y="7854"/>
                    <a:pt x="7733" y="7853"/>
                    <a:pt x="7735" y="7853"/>
                  </a:cubicBezTo>
                  <a:cubicBezTo>
                    <a:pt x="7784" y="7853"/>
                    <a:pt x="8109" y="8152"/>
                    <a:pt x="8190" y="8293"/>
                  </a:cubicBezTo>
                  <a:cubicBezTo>
                    <a:pt x="8274" y="8439"/>
                    <a:pt x="8337" y="8596"/>
                    <a:pt x="8389" y="8753"/>
                  </a:cubicBezTo>
                  <a:cubicBezTo>
                    <a:pt x="8397" y="8785"/>
                    <a:pt x="8577" y="8829"/>
                    <a:pt x="8694" y="8829"/>
                  </a:cubicBezTo>
                  <a:cubicBezTo>
                    <a:pt x="8729" y="8829"/>
                    <a:pt x="8758" y="8825"/>
                    <a:pt x="8775" y="8815"/>
                  </a:cubicBezTo>
                  <a:cubicBezTo>
                    <a:pt x="8800" y="8801"/>
                    <a:pt x="8826" y="8794"/>
                    <a:pt x="8848" y="8794"/>
                  </a:cubicBezTo>
                  <a:cubicBezTo>
                    <a:pt x="8891" y="8794"/>
                    <a:pt x="8925" y="8820"/>
                    <a:pt x="8932" y="8868"/>
                  </a:cubicBezTo>
                  <a:lnTo>
                    <a:pt x="9360" y="8868"/>
                  </a:lnTo>
                  <a:cubicBezTo>
                    <a:pt x="9454" y="8972"/>
                    <a:pt x="9496" y="9097"/>
                    <a:pt x="9507" y="9233"/>
                  </a:cubicBezTo>
                  <a:cubicBezTo>
                    <a:pt x="9528" y="9317"/>
                    <a:pt x="9569" y="9390"/>
                    <a:pt x="9642" y="9442"/>
                  </a:cubicBezTo>
                  <a:cubicBezTo>
                    <a:pt x="9705" y="9463"/>
                    <a:pt x="9716" y="9682"/>
                    <a:pt x="9736" y="9745"/>
                  </a:cubicBezTo>
                  <a:cubicBezTo>
                    <a:pt x="9747" y="9797"/>
                    <a:pt x="9883" y="10142"/>
                    <a:pt x="9904" y="10278"/>
                  </a:cubicBezTo>
                  <a:cubicBezTo>
                    <a:pt x="9945" y="10455"/>
                    <a:pt x="10008" y="10623"/>
                    <a:pt x="10071" y="10779"/>
                  </a:cubicBezTo>
                  <a:cubicBezTo>
                    <a:pt x="10102" y="10894"/>
                    <a:pt x="10102" y="11009"/>
                    <a:pt x="10102" y="11114"/>
                  </a:cubicBezTo>
                  <a:cubicBezTo>
                    <a:pt x="10112" y="11208"/>
                    <a:pt x="10186" y="11281"/>
                    <a:pt x="10269" y="11302"/>
                  </a:cubicBezTo>
                  <a:cubicBezTo>
                    <a:pt x="10342" y="11302"/>
                    <a:pt x="10562" y="10863"/>
                    <a:pt x="10614" y="10696"/>
                  </a:cubicBezTo>
                  <a:cubicBezTo>
                    <a:pt x="10656" y="10570"/>
                    <a:pt x="10739" y="10466"/>
                    <a:pt x="10854" y="10403"/>
                  </a:cubicBezTo>
                  <a:cubicBezTo>
                    <a:pt x="10886" y="10403"/>
                    <a:pt x="10927" y="10309"/>
                    <a:pt x="10927" y="10267"/>
                  </a:cubicBezTo>
                  <a:cubicBezTo>
                    <a:pt x="10933" y="10247"/>
                    <a:pt x="10982" y="10247"/>
                    <a:pt x="11033" y="10247"/>
                  </a:cubicBezTo>
                  <a:cubicBezTo>
                    <a:pt x="11084" y="10247"/>
                    <a:pt x="11136" y="10247"/>
                    <a:pt x="11147" y="10226"/>
                  </a:cubicBezTo>
                  <a:cubicBezTo>
                    <a:pt x="11168" y="10173"/>
                    <a:pt x="11272" y="9870"/>
                    <a:pt x="11345" y="9839"/>
                  </a:cubicBezTo>
                  <a:cubicBezTo>
                    <a:pt x="11481" y="9766"/>
                    <a:pt x="11617" y="9703"/>
                    <a:pt x="11763" y="9662"/>
                  </a:cubicBezTo>
                  <a:cubicBezTo>
                    <a:pt x="11767" y="9661"/>
                    <a:pt x="11771" y="9660"/>
                    <a:pt x="11775" y="9660"/>
                  </a:cubicBezTo>
                  <a:cubicBezTo>
                    <a:pt x="11864" y="9660"/>
                    <a:pt x="12046" y="9864"/>
                    <a:pt x="12076" y="9944"/>
                  </a:cubicBezTo>
                  <a:cubicBezTo>
                    <a:pt x="12108" y="10059"/>
                    <a:pt x="12118" y="10184"/>
                    <a:pt x="12097" y="10299"/>
                  </a:cubicBezTo>
                  <a:cubicBezTo>
                    <a:pt x="12076" y="10330"/>
                    <a:pt x="12181" y="10539"/>
                    <a:pt x="12296" y="10549"/>
                  </a:cubicBezTo>
                  <a:cubicBezTo>
                    <a:pt x="12411" y="10560"/>
                    <a:pt x="12432" y="10717"/>
                    <a:pt x="12432" y="10769"/>
                  </a:cubicBezTo>
                  <a:cubicBezTo>
                    <a:pt x="12432" y="10821"/>
                    <a:pt x="12557" y="10999"/>
                    <a:pt x="12578" y="11072"/>
                  </a:cubicBezTo>
                  <a:cubicBezTo>
                    <a:pt x="12588" y="11176"/>
                    <a:pt x="12578" y="11281"/>
                    <a:pt x="12536" y="11375"/>
                  </a:cubicBezTo>
                  <a:cubicBezTo>
                    <a:pt x="12505" y="11490"/>
                    <a:pt x="12494" y="11605"/>
                    <a:pt x="12505" y="11730"/>
                  </a:cubicBezTo>
                  <a:cubicBezTo>
                    <a:pt x="12620" y="11939"/>
                    <a:pt x="12766" y="12148"/>
                    <a:pt x="12933" y="12325"/>
                  </a:cubicBezTo>
                  <a:cubicBezTo>
                    <a:pt x="12952" y="12348"/>
                    <a:pt x="12972" y="12358"/>
                    <a:pt x="12990" y="12358"/>
                  </a:cubicBezTo>
                  <a:cubicBezTo>
                    <a:pt x="13082" y="12358"/>
                    <a:pt x="13152" y="12118"/>
                    <a:pt x="13100" y="12022"/>
                  </a:cubicBezTo>
                  <a:cubicBezTo>
                    <a:pt x="13048" y="11918"/>
                    <a:pt x="12849" y="11646"/>
                    <a:pt x="12808" y="11563"/>
                  </a:cubicBezTo>
                  <a:cubicBezTo>
                    <a:pt x="12776" y="11417"/>
                    <a:pt x="12787" y="11270"/>
                    <a:pt x="12829" y="11124"/>
                  </a:cubicBezTo>
                  <a:cubicBezTo>
                    <a:pt x="12835" y="11110"/>
                    <a:pt x="12846" y="11104"/>
                    <a:pt x="12860" y="11104"/>
                  </a:cubicBezTo>
                  <a:cubicBezTo>
                    <a:pt x="12920" y="11104"/>
                    <a:pt x="13039" y="11209"/>
                    <a:pt x="13090" y="11260"/>
                  </a:cubicBezTo>
                  <a:cubicBezTo>
                    <a:pt x="13152" y="11333"/>
                    <a:pt x="13205" y="11427"/>
                    <a:pt x="13236" y="11521"/>
                  </a:cubicBezTo>
                  <a:cubicBezTo>
                    <a:pt x="13236" y="11525"/>
                    <a:pt x="13240" y="11527"/>
                    <a:pt x="13247" y="11527"/>
                  </a:cubicBezTo>
                  <a:cubicBezTo>
                    <a:pt x="13322" y="11527"/>
                    <a:pt x="13742" y="11339"/>
                    <a:pt x="13790" y="11082"/>
                  </a:cubicBezTo>
                  <a:cubicBezTo>
                    <a:pt x="13863" y="10852"/>
                    <a:pt x="13957" y="10633"/>
                    <a:pt x="14072" y="10424"/>
                  </a:cubicBezTo>
                  <a:cubicBezTo>
                    <a:pt x="14103" y="10351"/>
                    <a:pt x="14051" y="10236"/>
                    <a:pt x="14019" y="10236"/>
                  </a:cubicBezTo>
                  <a:cubicBezTo>
                    <a:pt x="13980" y="10226"/>
                    <a:pt x="14100" y="10047"/>
                    <a:pt x="14229" y="10047"/>
                  </a:cubicBezTo>
                  <a:cubicBezTo>
                    <a:pt x="14236" y="10047"/>
                    <a:pt x="14242" y="10047"/>
                    <a:pt x="14249" y="10048"/>
                  </a:cubicBezTo>
                  <a:cubicBezTo>
                    <a:pt x="14253" y="10049"/>
                    <a:pt x="14258" y="10049"/>
                    <a:pt x="14262" y="10049"/>
                  </a:cubicBezTo>
                  <a:cubicBezTo>
                    <a:pt x="14398" y="10049"/>
                    <a:pt x="14743" y="9752"/>
                    <a:pt x="14834" y="9630"/>
                  </a:cubicBezTo>
                  <a:cubicBezTo>
                    <a:pt x="14918" y="9536"/>
                    <a:pt x="15012" y="9453"/>
                    <a:pt x="15116" y="9390"/>
                  </a:cubicBezTo>
                  <a:cubicBezTo>
                    <a:pt x="15210" y="9244"/>
                    <a:pt x="15273" y="9087"/>
                    <a:pt x="15325" y="8920"/>
                  </a:cubicBezTo>
                  <a:cubicBezTo>
                    <a:pt x="15367" y="8784"/>
                    <a:pt x="15304" y="8554"/>
                    <a:pt x="15294" y="8481"/>
                  </a:cubicBezTo>
                  <a:cubicBezTo>
                    <a:pt x="15273" y="8377"/>
                    <a:pt x="15231" y="8272"/>
                    <a:pt x="15179" y="8178"/>
                  </a:cubicBezTo>
                  <a:cubicBezTo>
                    <a:pt x="15158" y="8084"/>
                    <a:pt x="15158" y="7990"/>
                    <a:pt x="15179" y="7896"/>
                  </a:cubicBezTo>
                  <a:cubicBezTo>
                    <a:pt x="15200" y="7865"/>
                    <a:pt x="15325" y="7833"/>
                    <a:pt x="15346" y="7813"/>
                  </a:cubicBezTo>
                  <a:cubicBezTo>
                    <a:pt x="15367" y="7781"/>
                    <a:pt x="15524" y="7656"/>
                    <a:pt x="15513" y="7583"/>
                  </a:cubicBezTo>
                  <a:cubicBezTo>
                    <a:pt x="15513" y="7573"/>
                    <a:pt x="15515" y="7568"/>
                    <a:pt x="15519" y="7568"/>
                  </a:cubicBezTo>
                  <a:cubicBezTo>
                    <a:pt x="15537" y="7568"/>
                    <a:pt x="15597" y="7687"/>
                    <a:pt x="15649" y="7739"/>
                  </a:cubicBezTo>
                  <a:cubicBezTo>
                    <a:pt x="15701" y="7802"/>
                    <a:pt x="15722" y="8157"/>
                    <a:pt x="15795" y="8199"/>
                  </a:cubicBezTo>
                  <a:cubicBezTo>
                    <a:pt x="15800" y="8203"/>
                    <a:pt x="15806" y="8204"/>
                    <a:pt x="15814" y="8204"/>
                  </a:cubicBezTo>
                  <a:cubicBezTo>
                    <a:pt x="15916" y="8204"/>
                    <a:pt x="16234" y="7879"/>
                    <a:pt x="16234" y="7635"/>
                  </a:cubicBezTo>
                  <a:cubicBezTo>
                    <a:pt x="16234" y="7374"/>
                    <a:pt x="16401" y="7060"/>
                    <a:pt x="16485" y="7040"/>
                  </a:cubicBezTo>
                  <a:cubicBezTo>
                    <a:pt x="16621" y="6946"/>
                    <a:pt x="16735" y="6831"/>
                    <a:pt x="16840" y="6695"/>
                  </a:cubicBezTo>
                  <a:cubicBezTo>
                    <a:pt x="16433" y="4647"/>
                    <a:pt x="15545" y="2704"/>
                    <a:pt x="14260" y="1054"/>
                  </a:cubicBezTo>
                  <a:cubicBezTo>
                    <a:pt x="14239" y="1054"/>
                    <a:pt x="14228" y="1043"/>
                    <a:pt x="14207" y="1043"/>
                  </a:cubicBezTo>
                  <a:lnTo>
                    <a:pt x="14093" y="991"/>
                  </a:lnTo>
                  <a:cubicBezTo>
                    <a:pt x="13905" y="928"/>
                    <a:pt x="13821" y="709"/>
                    <a:pt x="13863" y="657"/>
                  </a:cubicBezTo>
                  <a:cubicBezTo>
                    <a:pt x="13873" y="646"/>
                    <a:pt x="13884" y="615"/>
                    <a:pt x="13873" y="573"/>
                  </a:cubicBezTo>
                  <a:cubicBezTo>
                    <a:pt x="13779" y="458"/>
                    <a:pt x="13685" y="354"/>
                    <a:pt x="13581" y="239"/>
                  </a:cubicBezTo>
                  <a:cubicBezTo>
                    <a:pt x="13497" y="228"/>
                    <a:pt x="13403" y="218"/>
                    <a:pt x="13340" y="208"/>
                  </a:cubicBezTo>
                  <a:cubicBezTo>
                    <a:pt x="13205" y="176"/>
                    <a:pt x="13069" y="103"/>
                    <a:pt x="12954" y="20"/>
                  </a:cubicBezTo>
                  <a:cubicBezTo>
                    <a:pt x="12943" y="6"/>
                    <a:pt x="12925" y="0"/>
                    <a:pt x="12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077272" y="2296241"/>
              <a:ext cx="58076" cy="50997"/>
            </a:xfrm>
            <a:custGeom>
              <a:rect b="b" l="l" r="r" t="t"/>
              <a:pathLst>
                <a:path extrusionOk="0" h="634" w="722">
                  <a:moveTo>
                    <a:pt x="435" y="1"/>
                  </a:moveTo>
                  <a:cubicBezTo>
                    <a:pt x="376" y="1"/>
                    <a:pt x="283" y="80"/>
                    <a:pt x="283" y="143"/>
                  </a:cubicBezTo>
                  <a:cubicBezTo>
                    <a:pt x="272" y="226"/>
                    <a:pt x="84" y="226"/>
                    <a:pt x="42" y="289"/>
                  </a:cubicBezTo>
                  <a:cubicBezTo>
                    <a:pt x="4" y="346"/>
                    <a:pt x="1" y="395"/>
                    <a:pt x="25" y="395"/>
                  </a:cubicBezTo>
                  <a:cubicBezTo>
                    <a:pt x="27" y="395"/>
                    <a:pt x="29" y="394"/>
                    <a:pt x="32" y="394"/>
                  </a:cubicBezTo>
                  <a:cubicBezTo>
                    <a:pt x="74" y="394"/>
                    <a:pt x="230" y="582"/>
                    <a:pt x="241" y="623"/>
                  </a:cubicBezTo>
                  <a:cubicBezTo>
                    <a:pt x="243" y="630"/>
                    <a:pt x="249" y="633"/>
                    <a:pt x="259" y="633"/>
                  </a:cubicBezTo>
                  <a:cubicBezTo>
                    <a:pt x="308" y="633"/>
                    <a:pt x="445" y="561"/>
                    <a:pt x="523" y="561"/>
                  </a:cubicBezTo>
                  <a:cubicBezTo>
                    <a:pt x="627" y="561"/>
                    <a:pt x="721" y="310"/>
                    <a:pt x="648" y="279"/>
                  </a:cubicBezTo>
                  <a:cubicBezTo>
                    <a:pt x="575" y="247"/>
                    <a:pt x="512" y="38"/>
                    <a:pt x="460" y="7"/>
                  </a:cubicBezTo>
                  <a:cubicBezTo>
                    <a:pt x="453" y="3"/>
                    <a:pt x="445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025309" y="2431858"/>
              <a:ext cx="43678" cy="61133"/>
            </a:xfrm>
            <a:custGeom>
              <a:rect b="b" l="l" r="r" t="t"/>
              <a:pathLst>
                <a:path extrusionOk="0" h="760" w="543">
                  <a:moveTo>
                    <a:pt x="413" y="1"/>
                  </a:moveTo>
                  <a:cubicBezTo>
                    <a:pt x="304" y="1"/>
                    <a:pt x="0" y="305"/>
                    <a:pt x="30" y="504"/>
                  </a:cubicBezTo>
                  <a:cubicBezTo>
                    <a:pt x="44" y="652"/>
                    <a:pt x="77" y="695"/>
                    <a:pt x="107" y="695"/>
                  </a:cubicBezTo>
                  <a:cubicBezTo>
                    <a:pt x="121" y="695"/>
                    <a:pt x="135" y="685"/>
                    <a:pt x="145" y="671"/>
                  </a:cubicBezTo>
                  <a:cubicBezTo>
                    <a:pt x="150" y="667"/>
                    <a:pt x="156" y="665"/>
                    <a:pt x="165" y="665"/>
                  </a:cubicBezTo>
                  <a:cubicBezTo>
                    <a:pt x="219" y="665"/>
                    <a:pt x="341" y="737"/>
                    <a:pt x="385" y="755"/>
                  </a:cubicBezTo>
                  <a:cubicBezTo>
                    <a:pt x="392" y="758"/>
                    <a:pt x="397" y="760"/>
                    <a:pt x="402" y="760"/>
                  </a:cubicBezTo>
                  <a:cubicBezTo>
                    <a:pt x="429" y="760"/>
                    <a:pt x="431" y="711"/>
                    <a:pt x="396" y="640"/>
                  </a:cubicBezTo>
                  <a:cubicBezTo>
                    <a:pt x="375" y="525"/>
                    <a:pt x="406" y="400"/>
                    <a:pt x="490" y="316"/>
                  </a:cubicBezTo>
                  <a:cubicBezTo>
                    <a:pt x="542" y="306"/>
                    <a:pt x="521" y="45"/>
                    <a:pt x="427" y="3"/>
                  </a:cubicBezTo>
                  <a:cubicBezTo>
                    <a:pt x="423" y="1"/>
                    <a:pt x="41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2937793" y="2373863"/>
              <a:ext cx="96686" cy="112371"/>
            </a:xfrm>
            <a:custGeom>
              <a:rect b="b" l="l" r="r" t="t"/>
              <a:pathLst>
                <a:path extrusionOk="0" h="1397" w="1202">
                  <a:moveTo>
                    <a:pt x="963" y="1"/>
                  </a:moveTo>
                  <a:cubicBezTo>
                    <a:pt x="873" y="1"/>
                    <a:pt x="536" y="518"/>
                    <a:pt x="335" y="588"/>
                  </a:cubicBezTo>
                  <a:cubicBezTo>
                    <a:pt x="126" y="661"/>
                    <a:pt x="0" y="1016"/>
                    <a:pt x="42" y="1100"/>
                  </a:cubicBezTo>
                  <a:cubicBezTo>
                    <a:pt x="84" y="1194"/>
                    <a:pt x="481" y="1288"/>
                    <a:pt x="544" y="1361"/>
                  </a:cubicBezTo>
                  <a:cubicBezTo>
                    <a:pt x="566" y="1387"/>
                    <a:pt x="591" y="1396"/>
                    <a:pt x="617" y="1396"/>
                  </a:cubicBezTo>
                  <a:cubicBezTo>
                    <a:pt x="662" y="1396"/>
                    <a:pt x="709" y="1368"/>
                    <a:pt x="742" y="1361"/>
                  </a:cubicBezTo>
                  <a:cubicBezTo>
                    <a:pt x="784" y="1351"/>
                    <a:pt x="774" y="1330"/>
                    <a:pt x="763" y="1319"/>
                  </a:cubicBezTo>
                  <a:cubicBezTo>
                    <a:pt x="742" y="1298"/>
                    <a:pt x="920" y="1163"/>
                    <a:pt x="962" y="1058"/>
                  </a:cubicBezTo>
                  <a:cubicBezTo>
                    <a:pt x="993" y="954"/>
                    <a:pt x="1045" y="807"/>
                    <a:pt x="1066" y="713"/>
                  </a:cubicBezTo>
                  <a:cubicBezTo>
                    <a:pt x="1097" y="619"/>
                    <a:pt x="1150" y="337"/>
                    <a:pt x="1170" y="285"/>
                  </a:cubicBezTo>
                  <a:cubicBezTo>
                    <a:pt x="1202" y="233"/>
                    <a:pt x="1045" y="45"/>
                    <a:pt x="972" y="3"/>
                  </a:cubicBezTo>
                  <a:cubicBezTo>
                    <a:pt x="969" y="2"/>
                    <a:pt x="966" y="1"/>
                    <a:pt x="9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2894115" y="2494519"/>
              <a:ext cx="85666" cy="39093"/>
            </a:xfrm>
            <a:custGeom>
              <a:rect b="b" l="l" r="r" t="t"/>
              <a:pathLst>
                <a:path extrusionOk="0" h="486" w="1065">
                  <a:moveTo>
                    <a:pt x="234" y="1"/>
                  </a:moveTo>
                  <a:cubicBezTo>
                    <a:pt x="130" y="1"/>
                    <a:pt x="35" y="45"/>
                    <a:pt x="21" y="81"/>
                  </a:cubicBezTo>
                  <a:cubicBezTo>
                    <a:pt x="0" y="133"/>
                    <a:pt x="585" y="310"/>
                    <a:pt x="784" y="394"/>
                  </a:cubicBezTo>
                  <a:cubicBezTo>
                    <a:pt x="916" y="453"/>
                    <a:pt x="1012" y="485"/>
                    <a:pt x="1046" y="485"/>
                  </a:cubicBezTo>
                  <a:cubicBezTo>
                    <a:pt x="1061" y="485"/>
                    <a:pt x="1065" y="479"/>
                    <a:pt x="1055" y="467"/>
                  </a:cubicBezTo>
                  <a:cubicBezTo>
                    <a:pt x="1014" y="436"/>
                    <a:pt x="523" y="112"/>
                    <a:pt x="387" y="39"/>
                  </a:cubicBezTo>
                  <a:cubicBezTo>
                    <a:pt x="339" y="11"/>
                    <a:pt x="285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160444" y="2251356"/>
              <a:ext cx="16490" cy="30405"/>
            </a:xfrm>
            <a:custGeom>
              <a:rect b="b" l="l" r="r" t="t"/>
              <a:pathLst>
                <a:path extrusionOk="0" h="378" w="205">
                  <a:moveTo>
                    <a:pt x="92" y="1"/>
                  </a:moveTo>
                  <a:cubicBezTo>
                    <a:pt x="86" y="1"/>
                    <a:pt x="80" y="4"/>
                    <a:pt x="74" y="11"/>
                  </a:cubicBezTo>
                  <a:cubicBezTo>
                    <a:pt x="1" y="74"/>
                    <a:pt x="22" y="262"/>
                    <a:pt x="32" y="325"/>
                  </a:cubicBezTo>
                  <a:cubicBezTo>
                    <a:pt x="38" y="359"/>
                    <a:pt x="56" y="377"/>
                    <a:pt x="81" y="377"/>
                  </a:cubicBezTo>
                  <a:cubicBezTo>
                    <a:pt x="102" y="377"/>
                    <a:pt x="129" y="364"/>
                    <a:pt x="157" y="335"/>
                  </a:cubicBezTo>
                  <a:cubicBezTo>
                    <a:pt x="205" y="279"/>
                    <a:pt x="150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063195" y="2237682"/>
              <a:ext cx="27590" cy="33945"/>
            </a:xfrm>
            <a:custGeom>
              <a:rect b="b" l="l" r="r" t="t"/>
              <a:pathLst>
                <a:path extrusionOk="0" h="422" w="343">
                  <a:moveTo>
                    <a:pt x="136" y="1"/>
                  </a:moveTo>
                  <a:cubicBezTo>
                    <a:pt x="26" y="1"/>
                    <a:pt x="0" y="352"/>
                    <a:pt x="40" y="411"/>
                  </a:cubicBezTo>
                  <a:cubicBezTo>
                    <a:pt x="47" y="418"/>
                    <a:pt x="56" y="422"/>
                    <a:pt x="67" y="422"/>
                  </a:cubicBezTo>
                  <a:cubicBezTo>
                    <a:pt x="133" y="422"/>
                    <a:pt x="256" y="295"/>
                    <a:pt x="301" y="223"/>
                  </a:cubicBezTo>
                  <a:cubicBezTo>
                    <a:pt x="343" y="150"/>
                    <a:pt x="280" y="46"/>
                    <a:pt x="155" y="4"/>
                  </a:cubicBezTo>
                  <a:cubicBezTo>
                    <a:pt x="148" y="2"/>
                    <a:pt x="142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114273" y="2443442"/>
              <a:ext cx="42873" cy="21396"/>
            </a:xfrm>
            <a:custGeom>
              <a:rect b="b" l="l" r="r" t="t"/>
              <a:pathLst>
                <a:path extrusionOk="0" h="266" w="533">
                  <a:moveTo>
                    <a:pt x="250" y="0"/>
                  </a:moveTo>
                  <a:cubicBezTo>
                    <a:pt x="126" y="0"/>
                    <a:pt x="11" y="49"/>
                    <a:pt x="0" y="172"/>
                  </a:cubicBezTo>
                  <a:cubicBezTo>
                    <a:pt x="65" y="232"/>
                    <a:pt x="170" y="266"/>
                    <a:pt x="269" y="266"/>
                  </a:cubicBezTo>
                  <a:cubicBezTo>
                    <a:pt x="396" y="266"/>
                    <a:pt x="515" y="211"/>
                    <a:pt x="533" y="89"/>
                  </a:cubicBezTo>
                  <a:cubicBezTo>
                    <a:pt x="470" y="36"/>
                    <a:pt x="357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149505" y="2115256"/>
              <a:ext cx="75772" cy="62822"/>
            </a:xfrm>
            <a:custGeom>
              <a:rect b="b" l="l" r="r" t="t"/>
              <a:pathLst>
                <a:path extrusionOk="0" h="781" w="942">
                  <a:moveTo>
                    <a:pt x="899" y="1"/>
                  </a:moveTo>
                  <a:cubicBezTo>
                    <a:pt x="826" y="32"/>
                    <a:pt x="743" y="74"/>
                    <a:pt x="711" y="105"/>
                  </a:cubicBezTo>
                  <a:cubicBezTo>
                    <a:pt x="628" y="147"/>
                    <a:pt x="314" y="293"/>
                    <a:pt x="220" y="345"/>
                  </a:cubicBezTo>
                  <a:cubicBezTo>
                    <a:pt x="158" y="387"/>
                    <a:pt x="116" y="460"/>
                    <a:pt x="116" y="533"/>
                  </a:cubicBezTo>
                  <a:lnTo>
                    <a:pt x="95" y="533"/>
                  </a:lnTo>
                  <a:cubicBezTo>
                    <a:pt x="43" y="533"/>
                    <a:pt x="1" y="732"/>
                    <a:pt x="53" y="774"/>
                  </a:cubicBezTo>
                  <a:cubicBezTo>
                    <a:pt x="59" y="778"/>
                    <a:pt x="66" y="780"/>
                    <a:pt x="74" y="780"/>
                  </a:cubicBezTo>
                  <a:cubicBezTo>
                    <a:pt x="139" y="780"/>
                    <a:pt x="270" y="644"/>
                    <a:pt x="335" y="607"/>
                  </a:cubicBezTo>
                  <a:cubicBezTo>
                    <a:pt x="390" y="583"/>
                    <a:pt x="451" y="571"/>
                    <a:pt x="513" y="571"/>
                  </a:cubicBezTo>
                  <a:cubicBezTo>
                    <a:pt x="534" y="571"/>
                    <a:pt x="555" y="573"/>
                    <a:pt x="576" y="575"/>
                  </a:cubicBezTo>
                  <a:cubicBezTo>
                    <a:pt x="592" y="577"/>
                    <a:pt x="609" y="578"/>
                    <a:pt x="625" y="578"/>
                  </a:cubicBezTo>
                  <a:cubicBezTo>
                    <a:pt x="703" y="578"/>
                    <a:pt x="778" y="559"/>
                    <a:pt x="847" y="533"/>
                  </a:cubicBezTo>
                  <a:cubicBezTo>
                    <a:pt x="889" y="513"/>
                    <a:pt x="920" y="492"/>
                    <a:pt x="941" y="450"/>
                  </a:cubicBezTo>
                  <a:cubicBezTo>
                    <a:pt x="931" y="304"/>
                    <a:pt x="910" y="147"/>
                    <a:pt x="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831052" y="2363165"/>
              <a:ext cx="80" cy="8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831052" y="2359143"/>
              <a:ext cx="70302" cy="111647"/>
            </a:xfrm>
            <a:custGeom>
              <a:rect b="b" l="l" r="r" t="t"/>
              <a:pathLst>
                <a:path extrusionOk="0" h="1388" w="874">
                  <a:moveTo>
                    <a:pt x="139" y="0"/>
                  </a:moveTo>
                  <a:cubicBezTo>
                    <a:pt x="119" y="0"/>
                    <a:pt x="71" y="62"/>
                    <a:pt x="29" y="62"/>
                  </a:cubicBezTo>
                  <a:cubicBezTo>
                    <a:pt x="19" y="62"/>
                    <a:pt x="9" y="59"/>
                    <a:pt x="1" y="50"/>
                  </a:cubicBezTo>
                  <a:lnTo>
                    <a:pt x="1" y="50"/>
                  </a:lnTo>
                  <a:cubicBezTo>
                    <a:pt x="32" y="82"/>
                    <a:pt x="95" y="144"/>
                    <a:pt x="189" y="228"/>
                  </a:cubicBezTo>
                  <a:cubicBezTo>
                    <a:pt x="346" y="385"/>
                    <a:pt x="575" y="1304"/>
                    <a:pt x="648" y="1377"/>
                  </a:cubicBezTo>
                  <a:cubicBezTo>
                    <a:pt x="656" y="1385"/>
                    <a:pt x="665" y="1388"/>
                    <a:pt x="675" y="1388"/>
                  </a:cubicBezTo>
                  <a:cubicBezTo>
                    <a:pt x="748" y="1388"/>
                    <a:pt x="873" y="1204"/>
                    <a:pt x="837" y="1084"/>
                  </a:cubicBezTo>
                  <a:cubicBezTo>
                    <a:pt x="753" y="886"/>
                    <a:pt x="638" y="708"/>
                    <a:pt x="492" y="552"/>
                  </a:cubicBezTo>
                  <a:lnTo>
                    <a:pt x="440" y="437"/>
                  </a:lnTo>
                  <a:lnTo>
                    <a:pt x="387" y="311"/>
                  </a:lnTo>
                  <a:cubicBezTo>
                    <a:pt x="346" y="176"/>
                    <a:pt x="157" y="50"/>
                    <a:pt x="147" y="9"/>
                  </a:cubicBezTo>
                  <a:cubicBezTo>
                    <a:pt x="146" y="3"/>
                    <a:pt x="143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686988" y="2295356"/>
              <a:ext cx="26544" cy="31451"/>
            </a:xfrm>
            <a:custGeom>
              <a:rect b="b" l="l" r="r" t="t"/>
              <a:pathLst>
                <a:path extrusionOk="0" h="391" w="330">
                  <a:moveTo>
                    <a:pt x="198" y="1"/>
                  </a:moveTo>
                  <a:cubicBezTo>
                    <a:pt x="156" y="1"/>
                    <a:pt x="105" y="31"/>
                    <a:pt x="58" y="91"/>
                  </a:cubicBezTo>
                  <a:cubicBezTo>
                    <a:pt x="1" y="176"/>
                    <a:pt x="228" y="391"/>
                    <a:pt x="294" y="391"/>
                  </a:cubicBezTo>
                  <a:cubicBezTo>
                    <a:pt x="300" y="391"/>
                    <a:pt x="306" y="389"/>
                    <a:pt x="308" y="384"/>
                  </a:cubicBezTo>
                  <a:cubicBezTo>
                    <a:pt x="329" y="269"/>
                    <a:pt x="308" y="143"/>
                    <a:pt x="256" y="28"/>
                  </a:cubicBezTo>
                  <a:cubicBezTo>
                    <a:pt x="241" y="10"/>
                    <a:pt x="221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311746" y="2494922"/>
              <a:ext cx="74887" cy="154038"/>
            </a:xfrm>
            <a:custGeom>
              <a:rect b="b" l="l" r="r" t="t"/>
              <a:pathLst>
                <a:path extrusionOk="0" h="1915" w="931">
                  <a:moveTo>
                    <a:pt x="854" y="1"/>
                  </a:moveTo>
                  <a:cubicBezTo>
                    <a:pt x="821" y="1"/>
                    <a:pt x="743" y="91"/>
                    <a:pt x="711" y="170"/>
                  </a:cubicBezTo>
                  <a:cubicBezTo>
                    <a:pt x="670" y="264"/>
                    <a:pt x="367" y="431"/>
                    <a:pt x="293" y="493"/>
                  </a:cubicBezTo>
                  <a:cubicBezTo>
                    <a:pt x="210" y="608"/>
                    <a:pt x="147" y="744"/>
                    <a:pt x="137" y="890"/>
                  </a:cubicBezTo>
                  <a:cubicBezTo>
                    <a:pt x="126" y="984"/>
                    <a:pt x="95" y="1089"/>
                    <a:pt x="43" y="1172"/>
                  </a:cubicBezTo>
                  <a:cubicBezTo>
                    <a:pt x="1" y="1235"/>
                    <a:pt x="43" y="1601"/>
                    <a:pt x="43" y="1705"/>
                  </a:cubicBezTo>
                  <a:cubicBezTo>
                    <a:pt x="43" y="1805"/>
                    <a:pt x="225" y="1915"/>
                    <a:pt x="295" y="1915"/>
                  </a:cubicBezTo>
                  <a:cubicBezTo>
                    <a:pt x="298" y="1915"/>
                    <a:pt x="301" y="1915"/>
                    <a:pt x="304" y="1914"/>
                  </a:cubicBezTo>
                  <a:cubicBezTo>
                    <a:pt x="367" y="1904"/>
                    <a:pt x="575" y="1611"/>
                    <a:pt x="617" y="1528"/>
                  </a:cubicBezTo>
                  <a:cubicBezTo>
                    <a:pt x="649" y="1413"/>
                    <a:pt x="680" y="1308"/>
                    <a:pt x="701" y="1193"/>
                  </a:cubicBezTo>
                  <a:cubicBezTo>
                    <a:pt x="711" y="1141"/>
                    <a:pt x="743" y="1089"/>
                    <a:pt x="774" y="1047"/>
                  </a:cubicBezTo>
                  <a:cubicBezTo>
                    <a:pt x="837" y="974"/>
                    <a:pt x="868" y="901"/>
                    <a:pt x="899" y="817"/>
                  </a:cubicBezTo>
                  <a:cubicBezTo>
                    <a:pt x="931" y="702"/>
                    <a:pt x="858" y="138"/>
                    <a:pt x="868" y="34"/>
                  </a:cubicBezTo>
                  <a:cubicBezTo>
                    <a:pt x="871" y="10"/>
                    <a:pt x="865" y="1"/>
                    <a:pt x="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1479054" y="2818764"/>
              <a:ext cx="17777" cy="11663"/>
            </a:xfrm>
            <a:custGeom>
              <a:rect b="b" l="l" r="r" t="t"/>
              <a:pathLst>
                <a:path extrusionOk="0" h="145" w="221">
                  <a:moveTo>
                    <a:pt x="121" y="1"/>
                  </a:moveTo>
                  <a:cubicBezTo>
                    <a:pt x="70" y="1"/>
                    <a:pt x="11" y="42"/>
                    <a:pt x="1" y="124"/>
                  </a:cubicBezTo>
                  <a:lnTo>
                    <a:pt x="189" y="144"/>
                  </a:lnTo>
                  <a:cubicBezTo>
                    <a:pt x="221" y="48"/>
                    <a:pt x="176" y="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643791" y="1147269"/>
              <a:ext cx="466377" cy="396476"/>
            </a:xfrm>
            <a:custGeom>
              <a:rect b="b" l="l" r="r" t="t"/>
              <a:pathLst>
                <a:path extrusionOk="0" h="4929" w="5798">
                  <a:moveTo>
                    <a:pt x="2925" y="0"/>
                  </a:moveTo>
                  <a:cubicBezTo>
                    <a:pt x="2831" y="11"/>
                    <a:pt x="2737" y="188"/>
                    <a:pt x="2737" y="262"/>
                  </a:cubicBezTo>
                  <a:cubicBezTo>
                    <a:pt x="2740" y="285"/>
                    <a:pt x="2695" y="294"/>
                    <a:pt x="2628" y="294"/>
                  </a:cubicBezTo>
                  <a:cubicBezTo>
                    <a:pt x="2488" y="294"/>
                    <a:pt x="2254" y="258"/>
                    <a:pt x="2162" y="251"/>
                  </a:cubicBezTo>
                  <a:cubicBezTo>
                    <a:pt x="2124" y="250"/>
                    <a:pt x="2087" y="250"/>
                    <a:pt x="2049" y="250"/>
                  </a:cubicBezTo>
                  <a:cubicBezTo>
                    <a:pt x="1713" y="250"/>
                    <a:pt x="1384" y="291"/>
                    <a:pt x="1055" y="366"/>
                  </a:cubicBezTo>
                  <a:cubicBezTo>
                    <a:pt x="846" y="450"/>
                    <a:pt x="669" y="700"/>
                    <a:pt x="721" y="711"/>
                  </a:cubicBezTo>
                  <a:cubicBezTo>
                    <a:pt x="784" y="721"/>
                    <a:pt x="596" y="857"/>
                    <a:pt x="491" y="878"/>
                  </a:cubicBezTo>
                  <a:cubicBezTo>
                    <a:pt x="387" y="899"/>
                    <a:pt x="125" y="878"/>
                    <a:pt x="63" y="930"/>
                  </a:cubicBezTo>
                  <a:cubicBezTo>
                    <a:pt x="0" y="982"/>
                    <a:pt x="115" y="1035"/>
                    <a:pt x="125" y="1076"/>
                  </a:cubicBezTo>
                  <a:cubicBezTo>
                    <a:pt x="131" y="1088"/>
                    <a:pt x="142" y="1092"/>
                    <a:pt x="157" y="1092"/>
                  </a:cubicBezTo>
                  <a:cubicBezTo>
                    <a:pt x="176" y="1092"/>
                    <a:pt x="200" y="1086"/>
                    <a:pt x="226" y="1086"/>
                  </a:cubicBezTo>
                  <a:cubicBezTo>
                    <a:pt x="248" y="1086"/>
                    <a:pt x="272" y="1090"/>
                    <a:pt x="293" y="1108"/>
                  </a:cubicBezTo>
                  <a:cubicBezTo>
                    <a:pt x="397" y="1150"/>
                    <a:pt x="501" y="1191"/>
                    <a:pt x="616" y="1223"/>
                  </a:cubicBezTo>
                  <a:cubicBezTo>
                    <a:pt x="669" y="1254"/>
                    <a:pt x="418" y="1264"/>
                    <a:pt x="313" y="1264"/>
                  </a:cubicBezTo>
                  <a:cubicBezTo>
                    <a:pt x="311" y="1264"/>
                    <a:pt x="308" y="1264"/>
                    <a:pt x="306" y="1264"/>
                  </a:cubicBezTo>
                  <a:cubicBezTo>
                    <a:pt x="198" y="1264"/>
                    <a:pt x="190" y="1475"/>
                    <a:pt x="272" y="1526"/>
                  </a:cubicBezTo>
                  <a:cubicBezTo>
                    <a:pt x="348" y="1560"/>
                    <a:pt x="514" y="1607"/>
                    <a:pt x="590" y="1607"/>
                  </a:cubicBezTo>
                  <a:cubicBezTo>
                    <a:pt x="608" y="1607"/>
                    <a:pt x="621" y="1605"/>
                    <a:pt x="627" y="1599"/>
                  </a:cubicBezTo>
                  <a:cubicBezTo>
                    <a:pt x="631" y="1595"/>
                    <a:pt x="638" y="1593"/>
                    <a:pt x="648" y="1593"/>
                  </a:cubicBezTo>
                  <a:cubicBezTo>
                    <a:pt x="718" y="1593"/>
                    <a:pt x="913" y="1676"/>
                    <a:pt x="1013" y="1703"/>
                  </a:cubicBezTo>
                  <a:cubicBezTo>
                    <a:pt x="1139" y="1735"/>
                    <a:pt x="1181" y="2037"/>
                    <a:pt x="1201" y="2100"/>
                  </a:cubicBezTo>
                  <a:cubicBezTo>
                    <a:pt x="1222" y="2226"/>
                    <a:pt x="1222" y="2340"/>
                    <a:pt x="1191" y="2455"/>
                  </a:cubicBezTo>
                  <a:cubicBezTo>
                    <a:pt x="1182" y="2512"/>
                    <a:pt x="1335" y="2637"/>
                    <a:pt x="1403" y="2637"/>
                  </a:cubicBezTo>
                  <a:cubicBezTo>
                    <a:pt x="1410" y="2637"/>
                    <a:pt x="1416" y="2636"/>
                    <a:pt x="1421" y="2633"/>
                  </a:cubicBezTo>
                  <a:cubicBezTo>
                    <a:pt x="1426" y="2628"/>
                    <a:pt x="1430" y="2625"/>
                    <a:pt x="1433" y="2625"/>
                  </a:cubicBezTo>
                  <a:cubicBezTo>
                    <a:pt x="1452" y="2625"/>
                    <a:pt x="1425" y="2719"/>
                    <a:pt x="1364" y="2719"/>
                  </a:cubicBezTo>
                  <a:cubicBezTo>
                    <a:pt x="1359" y="2719"/>
                    <a:pt x="1353" y="2718"/>
                    <a:pt x="1348" y="2716"/>
                  </a:cubicBezTo>
                  <a:cubicBezTo>
                    <a:pt x="1344" y="2716"/>
                    <a:pt x="1341" y="2715"/>
                    <a:pt x="1338" y="2715"/>
                  </a:cubicBezTo>
                  <a:cubicBezTo>
                    <a:pt x="1266" y="2715"/>
                    <a:pt x="1289" y="2948"/>
                    <a:pt x="1379" y="2999"/>
                  </a:cubicBezTo>
                  <a:cubicBezTo>
                    <a:pt x="1483" y="3051"/>
                    <a:pt x="1379" y="3187"/>
                    <a:pt x="1327" y="3228"/>
                  </a:cubicBezTo>
                  <a:cubicBezTo>
                    <a:pt x="1264" y="3260"/>
                    <a:pt x="1275" y="3416"/>
                    <a:pt x="1201" y="3458"/>
                  </a:cubicBezTo>
                  <a:cubicBezTo>
                    <a:pt x="1128" y="3500"/>
                    <a:pt x="1348" y="4022"/>
                    <a:pt x="1306" y="4273"/>
                  </a:cubicBezTo>
                  <a:cubicBezTo>
                    <a:pt x="1275" y="4524"/>
                    <a:pt x="1400" y="4754"/>
                    <a:pt x="1463" y="4764"/>
                  </a:cubicBezTo>
                  <a:cubicBezTo>
                    <a:pt x="1525" y="4764"/>
                    <a:pt x="1724" y="4848"/>
                    <a:pt x="1745" y="4910"/>
                  </a:cubicBezTo>
                  <a:cubicBezTo>
                    <a:pt x="1747" y="4923"/>
                    <a:pt x="1756" y="4928"/>
                    <a:pt x="1769" y="4928"/>
                  </a:cubicBezTo>
                  <a:cubicBezTo>
                    <a:pt x="1808" y="4928"/>
                    <a:pt x="1883" y="4879"/>
                    <a:pt x="1922" y="4848"/>
                  </a:cubicBezTo>
                  <a:cubicBezTo>
                    <a:pt x="1995" y="4774"/>
                    <a:pt x="2068" y="4691"/>
                    <a:pt x="2142" y="4607"/>
                  </a:cubicBezTo>
                  <a:cubicBezTo>
                    <a:pt x="2256" y="4398"/>
                    <a:pt x="2361" y="4189"/>
                    <a:pt x="2455" y="3970"/>
                  </a:cubicBezTo>
                  <a:cubicBezTo>
                    <a:pt x="2463" y="3959"/>
                    <a:pt x="2485" y="3955"/>
                    <a:pt x="2514" y="3955"/>
                  </a:cubicBezTo>
                  <a:cubicBezTo>
                    <a:pt x="2578" y="3955"/>
                    <a:pt x="2677" y="3974"/>
                    <a:pt x="2734" y="3974"/>
                  </a:cubicBezTo>
                  <a:cubicBezTo>
                    <a:pt x="2749" y="3974"/>
                    <a:pt x="2761" y="3973"/>
                    <a:pt x="2768" y="3970"/>
                  </a:cubicBezTo>
                  <a:cubicBezTo>
                    <a:pt x="2873" y="3928"/>
                    <a:pt x="2956" y="3876"/>
                    <a:pt x="3050" y="3824"/>
                  </a:cubicBezTo>
                  <a:cubicBezTo>
                    <a:pt x="3103" y="3792"/>
                    <a:pt x="3458" y="3698"/>
                    <a:pt x="3562" y="3646"/>
                  </a:cubicBezTo>
                  <a:cubicBezTo>
                    <a:pt x="3656" y="3594"/>
                    <a:pt x="3855" y="3322"/>
                    <a:pt x="3928" y="3270"/>
                  </a:cubicBezTo>
                  <a:cubicBezTo>
                    <a:pt x="4011" y="3228"/>
                    <a:pt x="3897" y="3228"/>
                    <a:pt x="3823" y="3155"/>
                  </a:cubicBezTo>
                  <a:cubicBezTo>
                    <a:pt x="3761" y="3113"/>
                    <a:pt x="3761" y="3030"/>
                    <a:pt x="3823" y="2999"/>
                  </a:cubicBezTo>
                  <a:cubicBezTo>
                    <a:pt x="3826" y="2995"/>
                    <a:pt x="3832" y="2993"/>
                    <a:pt x="3840" y="2993"/>
                  </a:cubicBezTo>
                  <a:cubicBezTo>
                    <a:pt x="3903" y="2993"/>
                    <a:pt x="4117" y="3087"/>
                    <a:pt x="4200" y="3124"/>
                  </a:cubicBezTo>
                  <a:cubicBezTo>
                    <a:pt x="4214" y="3131"/>
                    <a:pt x="4232" y="3134"/>
                    <a:pt x="4251" y="3134"/>
                  </a:cubicBezTo>
                  <a:cubicBezTo>
                    <a:pt x="4344" y="3134"/>
                    <a:pt x="4471" y="3061"/>
                    <a:pt x="4419" y="3009"/>
                  </a:cubicBezTo>
                  <a:cubicBezTo>
                    <a:pt x="4391" y="2976"/>
                    <a:pt x="4387" y="2963"/>
                    <a:pt x="4392" y="2963"/>
                  </a:cubicBezTo>
                  <a:cubicBezTo>
                    <a:pt x="4397" y="2963"/>
                    <a:pt x="4409" y="2973"/>
                    <a:pt x="4419" y="2988"/>
                  </a:cubicBezTo>
                  <a:cubicBezTo>
                    <a:pt x="4421" y="2989"/>
                    <a:pt x="4422" y="2990"/>
                    <a:pt x="4424" y="2990"/>
                  </a:cubicBezTo>
                  <a:cubicBezTo>
                    <a:pt x="4457" y="2990"/>
                    <a:pt x="4511" y="2829"/>
                    <a:pt x="4482" y="2790"/>
                  </a:cubicBezTo>
                  <a:cubicBezTo>
                    <a:pt x="4450" y="2748"/>
                    <a:pt x="4795" y="2560"/>
                    <a:pt x="4774" y="2340"/>
                  </a:cubicBezTo>
                  <a:cubicBezTo>
                    <a:pt x="4743" y="2121"/>
                    <a:pt x="4910" y="1923"/>
                    <a:pt x="4993" y="1923"/>
                  </a:cubicBezTo>
                  <a:cubicBezTo>
                    <a:pt x="4995" y="1923"/>
                    <a:pt x="4997" y="1923"/>
                    <a:pt x="4999" y="1923"/>
                  </a:cubicBezTo>
                  <a:cubicBezTo>
                    <a:pt x="5077" y="1923"/>
                    <a:pt x="5085" y="1692"/>
                    <a:pt x="4993" y="1661"/>
                  </a:cubicBezTo>
                  <a:cubicBezTo>
                    <a:pt x="4910" y="1620"/>
                    <a:pt x="4993" y="1609"/>
                    <a:pt x="5046" y="1588"/>
                  </a:cubicBezTo>
                  <a:cubicBezTo>
                    <a:pt x="5098" y="1505"/>
                    <a:pt x="5140" y="1400"/>
                    <a:pt x="5140" y="1306"/>
                  </a:cubicBezTo>
                  <a:cubicBezTo>
                    <a:pt x="5129" y="1254"/>
                    <a:pt x="5307" y="1233"/>
                    <a:pt x="5349" y="1191"/>
                  </a:cubicBezTo>
                  <a:cubicBezTo>
                    <a:pt x="5443" y="1129"/>
                    <a:pt x="5558" y="1087"/>
                    <a:pt x="5672" y="1076"/>
                  </a:cubicBezTo>
                  <a:cubicBezTo>
                    <a:pt x="5725" y="1066"/>
                    <a:pt x="5798" y="878"/>
                    <a:pt x="5714" y="878"/>
                  </a:cubicBezTo>
                  <a:cubicBezTo>
                    <a:pt x="5610" y="867"/>
                    <a:pt x="5505" y="826"/>
                    <a:pt x="5411" y="763"/>
                  </a:cubicBezTo>
                  <a:cubicBezTo>
                    <a:pt x="5302" y="708"/>
                    <a:pt x="5177" y="677"/>
                    <a:pt x="5049" y="677"/>
                  </a:cubicBezTo>
                  <a:cubicBezTo>
                    <a:pt x="5031" y="677"/>
                    <a:pt x="5012" y="678"/>
                    <a:pt x="4993" y="679"/>
                  </a:cubicBezTo>
                  <a:cubicBezTo>
                    <a:pt x="4990" y="680"/>
                    <a:pt x="4987" y="681"/>
                    <a:pt x="4984" y="681"/>
                  </a:cubicBezTo>
                  <a:cubicBezTo>
                    <a:pt x="4917" y="681"/>
                    <a:pt x="4999" y="460"/>
                    <a:pt x="5129" y="450"/>
                  </a:cubicBezTo>
                  <a:cubicBezTo>
                    <a:pt x="5255" y="439"/>
                    <a:pt x="5171" y="262"/>
                    <a:pt x="5046" y="241"/>
                  </a:cubicBezTo>
                  <a:cubicBezTo>
                    <a:pt x="4927" y="221"/>
                    <a:pt x="4639" y="135"/>
                    <a:pt x="4547" y="135"/>
                  </a:cubicBezTo>
                  <a:cubicBezTo>
                    <a:pt x="4542" y="135"/>
                    <a:pt x="4538" y="136"/>
                    <a:pt x="4534" y="136"/>
                  </a:cubicBezTo>
                  <a:cubicBezTo>
                    <a:pt x="4530" y="137"/>
                    <a:pt x="4526" y="137"/>
                    <a:pt x="4522" y="137"/>
                  </a:cubicBezTo>
                  <a:cubicBezTo>
                    <a:pt x="4447" y="137"/>
                    <a:pt x="4322" y="52"/>
                    <a:pt x="4273" y="42"/>
                  </a:cubicBezTo>
                  <a:cubicBezTo>
                    <a:pt x="4266" y="40"/>
                    <a:pt x="4254" y="38"/>
                    <a:pt x="4237" y="38"/>
                  </a:cubicBezTo>
                  <a:cubicBezTo>
                    <a:pt x="4146" y="38"/>
                    <a:pt x="3925" y="71"/>
                    <a:pt x="3761" y="71"/>
                  </a:cubicBezTo>
                  <a:cubicBezTo>
                    <a:pt x="3717" y="71"/>
                    <a:pt x="3678" y="69"/>
                    <a:pt x="3646" y="63"/>
                  </a:cubicBezTo>
                  <a:cubicBezTo>
                    <a:pt x="3406" y="21"/>
                    <a:pt x="3165" y="0"/>
                    <a:pt x="2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2179828" y="1249666"/>
              <a:ext cx="120656" cy="102719"/>
            </a:xfrm>
            <a:custGeom>
              <a:rect b="b" l="l" r="r" t="t"/>
              <a:pathLst>
                <a:path extrusionOk="0" h="1277" w="1500">
                  <a:moveTo>
                    <a:pt x="705" y="0"/>
                  </a:moveTo>
                  <a:cubicBezTo>
                    <a:pt x="604" y="0"/>
                    <a:pt x="475" y="57"/>
                    <a:pt x="492" y="106"/>
                  </a:cubicBezTo>
                  <a:cubicBezTo>
                    <a:pt x="494" y="120"/>
                    <a:pt x="490" y="125"/>
                    <a:pt x="481" y="125"/>
                  </a:cubicBezTo>
                  <a:cubicBezTo>
                    <a:pt x="448" y="125"/>
                    <a:pt x="352" y="54"/>
                    <a:pt x="257" y="54"/>
                  </a:cubicBezTo>
                  <a:cubicBezTo>
                    <a:pt x="238" y="54"/>
                    <a:pt x="218" y="57"/>
                    <a:pt x="199" y="65"/>
                  </a:cubicBezTo>
                  <a:cubicBezTo>
                    <a:pt x="64" y="106"/>
                    <a:pt x="1" y="326"/>
                    <a:pt x="53" y="368"/>
                  </a:cubicBezTo>
                  <a:cubicBezTo>
                    <a:pt x="105" y="399"/>
                    <a:pt x="126" y="587"/>
                    <a:pt x="126" y="618"/>
                  </a:cubicBezTo>
                  <a:cubicBezTo>
                    <a:pt x="126" y="635"/>
                    <a:pt x="195" y="646"/>
                    <a:pt x="270" y="646"/>
                  </a:cubicBezTo>
                  <a:cubicBezTo>
                    <a:pt x="336" y="646"/>
                    <a:pt x="406" y="638"/>
                    <a:pt x="440" y="618"/>
                  </a:cubicBezTo>
                  <a:cubicBezTo>
                    <a:pt x="446" y="615"/>
                    <a:pt x="451" y="613"/>
                    <a:pt x="455" y="613"/>
                  </a:cubicBezTo>
                  <a:cubicBezTo>
                    <a:pt x="506" y="613"/>
                    <a:pt x="465" y="811"/>
                    <a:pt x="398" y="858"/>
                  </a:cubicBezTo>
                  <a:cubicBezTo>
                    <a:pt x="325" y="911"/>
                    <a:pt x="398" y="1047"/>
                    <a:pt x="460" y="1067"/>
                  </a:cubicBezTo>
                  <a:cubicBezTo>
                    <a:pt x="523" y="1088"/>
                    <a:pt x="596" y="1266"/>
                    <a:pt x="669" y="1276"/>
                  </a:cubicBezTo>
                  <a:cubicBezTo>
                    <a:pt x="743" y="1276"/>
                    <a:pt x="899" y="1026"/>
                    <a:pt x="941" y="932"/>
                  </a:cubicBezTo>
                  <a:cubicBezTo>
                    <a:pt x="953" y="901"/>
                    <a:pt x="981" y="889"/>
                    <a:pt x="1016" y="889"/>
                  </a:cubicBezTo>
                  <a:cubicBezTo>
                    <a:pt x="1102" y="889"/>
                    <a:pt x="1233" y="957"/>
                    <a:pt x="1307" y="994"/>
                  </a:cubicBezTo>
                  <a:cubicBezTo>
                    <a:pt x="1312" y="996"/>
                    <a:pt x="1317" y="997"/>
                    <a:pt x="1322" y="997"/>
                  </a:cubicBezTo>
                  <a:cubicBezTo>
                    <a:pt x="1420" y="997"/>
                    <a:pt x="1500" y="635"/>
                    <a:pt x="1401" y="566"/>
                  </a:cubicBezTo>
                  <a:cubicBezTo>
                    <a:pt x="1286" y="482"/>
                    <a:pt x="1140" y="493"/>
                    <a:pt x="1098" y="441"/>
                  </a:cubicBezTo>
                  <a:cubicBezTo>
                    <a:pt x="1056" y="388"/>
                    <a:pt x="993" y="336"/>
                    <a:pt x="931" y="315"/>
                  </a:cubicBezTo>
                  <a:cubicBezTo>
                    <a:pt x="878" y="315"/>
                    <a:pt x="857" y="65"/>
                    <a:pt x="774" y="12"/>
                  </a:cubicBezTo>
                  <a:cubicBezTo>
                    <a:pt x="755" y="4"/>
                    <a:pt x="731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2263081" y="1244598"/>
              <a:ext cx="94192" cy="33382"/>
            </a:xfrm>
            <a:custGeom>
              <a:rect b="b" l="l" r="r" t="t"/>
              <a:pathLst>
                <a:path extrusionOk="0" h="415" w="1171">
                  <a:moveTo>
                    <a:pt x="132" y="1"/>
                  </a:moveTo>
                  <a:cubicBezTo>
                    <a:pt x="51" y="1"/>
                    <a:pt x="0" y="11"/>
                    <a:pt x="0" y="34"/>
                  </a:cubicBezTo>
                  <a:cubicBezTo>
                    <a:pt x="0" y="86"/>
                    <a:pt x="460" y="347"/>
                    <a:pt x="637" y="410"/>
                  </a:cubicBezTo>
                  <a:cubicBezTo>
                    <a:pt x="666" y="413"/>
                    <a:pt x="694" y="415"/>
                    <a:pt x="722" y="415"/>
                  </a:cubicBezTo>
                  <a:cubicBezTo>
                    <a:pt x="860" y="415"/>
                    <a:pt x="995" y="373"/>
                    <a:pt x="1107" y="295"/>
                  </a:cubicBezTo>
                  <a:cubicBezTo>
                    <a:pt x="1170" y="253"/>
                    <a:pt x="616" y="65"/>
                    <a:pt x="397" y="23"/>
                  </a:cubicBezTo>
                  <a:cubicBezTo>
                    <a:pt x="295" y="9"/>
                    <a:pt x="202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973183" y="1637134"/>
              <a:ext cx="31934" cy="38127"/>
            </a:xfrm>
            <a:custGeom>
              <a:rect b="b" l="l" r="r" t="t"/>
              <a:pathLst>
                <a:path extrusionOk="0" h="474" w="397">
                  <a:moveTo>
                    <a:pt x="289" y="0"/>
                  </a:moveTo>
                  <a:cubicBezTo>
                    <a:pt x="248" y="0"/>
                    <a:pt x="156" y="159"/>
                    <a:pt x="103" y="159"/>
                  </a:cubicBezTo>
                  <a:cubicBezTo>
                    <a:pt x="100" y="159"/>
                    <a:pt x="97" y="158"/>
                    <a:pt x="94" y="157"/>
                  </a:cubicBezTo>
                  <a:cubicBezTo>
                    <a:pt x="92" y="156"/>
                    <a:pt x="89" y="156"/>
                    <a:pt x="87" y="156"/>
                  </a:cubicBezTo>
                  <a:cubicBezTo>
                    <a:pt x="47" y="156"/>
                    <a:pt x="0" y="318"/>
                    <a:pt x="0" y="387"/>
                  </a:cubicBezTo>
                  <a:cubicBezTo>
                    <a:pt x="0" y="449"/>
                    <a:pt x="126" y="473"/>
                    <a:pt x="209" y="473"/>
                  </a:cubicBezTo>
                  <a:cubicBezTo>
                    <a:pt x="225" y="473"/>
                    <a:pt x="239" y="472"/>
                    <a:pt x="251" y="471"/>
                  </a:cubicBezTo>
                  <a:cubicBezTo>
                    <a:pt x="257" y="472"/>
                    <a:pt x="263" y="472"/>
                    <a:pt x="269" y="472"/>
                  </a:cubicBezTo>
                  <a:cubicBezTo>
                    <a:pt x="334" y="472"/>
                    <a:pt x="387" y="423"/>
                    <a:pt x="397" y="356"/>
                  </a:cubicBezTo>
                  <a:cubicBezTo>
                    <a:pt x="397" y="293"/>
                    <a:pt x="334" y="1"/>
                    <a:pt x="293" y="1"/>
                  </a:cubicBezTo>
                  <a:cubicBezTo>
                    <a:pt x="291" y="0"/>
                    <a:pt x="290" y="0"/>
                    <a:pt x="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974792" y="1456712"/>
              <a:ext cx="77381" cy="59604"/>
            </a:xfrm>
            <a:custGeom>
              <a:rect b="b" l="l" r="r" t="t"/>
              <a:pathLst>
                <a:path extrusionOk="0" h="741" w="962">
                  <a:moveTo>
                    <a:pt x="217" y="0"/>
                  </a:moveTo>
                  <a:cubicBezTo>
                    <a:pt x="176" y="0"/>
                    <a:pt x="119" y="188"/>
                    <a:pt x="53" y="207"/>
                  </a:cubicBezTo>
                  <a:cubicBezTo>
                    <a:pt x="1" y="224"/>
                    <a:pt x="51" y="264"/>
                    <a:pt x="87" y="264"/>
                  </a:cubicBezTo>
                  <a:cubicBezTo>
                    <a:pt x="94" y="264"/>
                    <a:pt x="100" y="262"/>
                    <a:pt x="105" y="259"/>
                  </a:cubicBezTo>
                  <a:cubicBezTo>
                    <a:pt x="107" y="257"/>
                    <a:pt x="109" y="257"/>
                    <a:pt x="111" y="257"/>
                  </a:cubicBezTo>
                  <a:cubicBezTo>
                    <a:pt x="131" y="257"/>
                    <a:pt x="92" y="387"/>
                    <a:pt x="53" y="426"/>
                  </a:cubicBezTo>
                  <a:cubicBezTo>
                    <a:pt x="22" y="468"/>
                    <a:pt x="241" y="530"/>
                    <a:pt x="252" y="614"/>
                  </a:cubicBezTo>
                  <a:cubicBezTo>
                    <a:pt x="280" y="690"/>
                    <a:pt x="353" y="741"/>
                    <a:pt x="429" y="741"/>
                  </a:cubicBezTo>
                  <a:cubicBezTo>
                    <a:pt x="436" y="741"/>
                    <a:pt x="443" y="740"/>
                    <a:pt x="450" y="739"/>
                  </a:cubicBezTo>
                  <a:cubicBezTo>
                    <a:pt x="544" y="739"/>
                    <a:pt x="732" y="677"/>
                    <a:pt x="795" y="677"/>
                  </a:cubicBezTo>
                  <a:cubicBezTo>
                    <a:pt x="858" y="677"/>
                    <a:pt x="962" y="374"/>
                    <a:pt x="941" y="301"/>
                  </a:cubicBezTo>
                  <a:cubicBezTo>
                    <a:pt x="910" y="228"/>
                    <a:pt x="607" y="196"/>
                    <a:pt x="544" y="186"/>
                  </a:cubicBezTo>
                  <a:cubicBezTo>
                    <a:pt x="429" y="144"/>
                    <a:pt x="314" y="92"/>
                    <a:pt x="231" y="8"/>
                  </a:cubicBezTo>
                  <a:cubicBezTo>
                    <a:pt x="227" y="3"/>
                    <a:pt x="222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2492409" y="1376677"/>
              <a:ext cx="130389" cy="105775"/>
            </a:xfrm>
            <a:custGeom>
              <a:rect b="b" l="l" r="r" t="t"/>
              <a:pathLst>
                <a:path extrusionOk="0" h="1315" w="1621">
                  <a:moveTo>
                    <a:pt x="1526" y="0"/>
                  </a:moveTo>
                  <a:cubicBezTo>
                    <a:pt x="1484" y="0"/>
                    <a:pt x="1443" y="21"/>
                    <a:pt x="1411" y="53"/>
                  </a:cubicBezTo>
                  <a:cubicBezTo>
                    <a:pt x="1401" y="73"/>
                    <a:pt x="899" y="115"/>
                    <a:pt x="743" y="167"/>
                  </a:cubicBezTo>
                  <a:cubicBezTo>
                    <a:pt x="596" y="209"/>
                    <a:pt x="461" y="272"/>
                    <a:pt x="335" y="355"/>
                  </a:cubicBezTo>
                  <a:cubicBezTo>
                    <a:pt x="262" y="418"/>
                    <a:pt x="95" y="878"/>
                    <a:pt x="53" y="920"/>
                  </a:cubicBezTo>
                  <a:cubicBezTo>
                    <a:pt x="1" y="972"/>
                    <a:pt x="178" y="1191"/>
                    <a:pt x="252" y="1264"/>
                  </a:cubicBezTo>
                  <a:cubicBezTo>
                    <a:pt x="305" y="1295"/>
                    <a:pt x="364" y="1314"/>
                    <a:pt x="425" y="1314"/>
                  </a:cubicBezTo>
                  <a:cubicBezTo>
                    <a:pt x="447" y="1314"/>
                    <a:pt x="469" y="1312"/>
                    <a:pt x="492" y="1306"/>
                  </a:cubicBezTo>
                  <a:cubicBezTo>
                    <a:pt x="523" y="1306"/>
                    <a:pt x="492" y="961"/>
                    <a:pt x="461" y="836"/>
                  </a:cubicBezTo>
                  <a:cubicBezTo>
                    <a:pt x="440" y="711"/>
                    <a:pt x="837" y="554"/>
                    <a:pt x="952" y="460"/>
                  </a:cubicBezTo>
                  <a:cubicBezTo>
                    <a:pt x="1066" y="376"/>
                    <a:pt x="1505" y="293"/>
                    <a:pt x="1568" y="199"/>
                  </a:cubicBezTo>
                  <a:cubicBezTo>
                    <a:pt x="1620" y="136"/>
                    <a:pt x="1599" y="32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2541154" y="1291332"/>
              <a:ext cx="36197" cy="23005"/>
            </a:xfrm>
            <a:custGeom>
              <a:rect b="b" l="l" r="r" t="t"/>
              <a:pathLst>
                <a:path extrusionOk="0" h="286" w="450">
                  <a:moveTo>
                    <a:pt x="250" y="1"/>
                  </a:moveTo>
                  <a:cubicBezTo>
                    <a:pt x="137" y="1"/>
                    <a:pt x="12" y="80"/>
                    <a:pt x="1" y="215"/>
                  </a:cubicBezTo>
                  <a:cubicBezTo>
                    <a:pt x="41" y="268"/>
                    <a:pt x="81" y="286"/>
                    <a:pt x="121" y="286"/>
                  </a:cubicBezTo>
                  <a:cubicBezTo>
                    <a:pt x="200" y="286"/>
                    <a:pt x="281" y="217"/>
                    <a:pt x="375" y="217"/>
                  </a:cubicBezTo>
                  <a:cubicBezTo>
                    <a:pt x="392" y="217"/>
                    <a:pt x="410" y="220"/>
                    <a:pt x="429" y="226"/>
                  </a:cubicBezTo>
                  <a:cubicBezTo>
                    <a:pt x="449" y="69"/>
                    <a:pt x="355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787455" y="1340399"/>
              <a:ext cx="56306" cy="19627"/>
            </a:xfrm>
            <a:custGeom>
              <a:rect b="b" l="l" r="r" t="t"/>
              <a:pathLst>
                <a:path extrusionOk="0" h="244" w="700">
                  <a:moveTo>
                    <a:pt x="305" y="0"/>
                  </a:moveTo>
                  <a:cubicBezTo>
                    <a:pt x="148" y="0"/>
                    <a:pt x="19" y="31"/>
                    <a:pt x="10" y="86"/>
                  </a:cubicBezTo>
                  <a:cubicBezTo>
                    <a:pt x="0" y="136"/>
                    <a:pt x="392" y="243"/>
                    <a:pt x="545" y="243"/>
                  </a:cubicBezTo>
                  <a:cubicBezTo>
                    <a:pt x="551" y="243"/>
                    <a:pt x="558" y="243"/>
                    <a:pt x="564" y="242"/>
                  </a:cubicBezTo>
                  <a:cubicBezTo>
                    <a:pt x="699" y="242"/>
                    <a:pt x="564" y="23"/>
                    <a:pt x="376" y="2"/>
                  </a:cubicBezTo>
                  <a:cubicBezTo>
                    <a:pt x="352" y="1"/>
                    <a:pt x="328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459749" y="1424859"/>
              <a:ext cx="50676" cy="30888"/>
            </a:xfrm>
            <a:custGeom>
              <a:rect b="b" l="l" r="r" t="t"/>
              <a:pathLst>
                <a:path extrusionOk="0" h="384" w="630">
                  <a:moveTo>
                    <a:pt x="273" y="1"/>
                  </a:moveTo>
                  <a:cubicBezTo>
                    <a:pt x="220" y="1"/>
                    <a:pt x="97" y="74"/>
                    <a:pt x="53" y="101"/>
                  </a:cubicBezTo>
                  <a:cubicBezTo>
                    <a:pt x="0" y="143"/>
                    <a:pt x="11" y="362"/>
                    <a:pt x="105" y="383"/>
                  </a:cubicBezTo>
                  <a:cubicBezTo>
                    <a:pt x="106" y="383"/>
                    <a:pt x="108" y="384"/>
                    <a:pt x="109" y="384"/>
                  </a:cubicBezTo>
                  <a:cubicBezTo>
                    <a:pt x="185" y="384"/>
                    <a:pt x="339" y="152"/>
                    <a:pt x="437" y="152"/>
                  </a:cubicBezTo>
                  <a:cubicBezTo>
                    <a:pt x="449" y="152"/>
                    <a:pt x="460" y="156"/>
                    <a:pt x="470" y="164"/>
                  </a:cubicBezTo>
                  <a:cubicBezTo>
                    <a:pt x="547" y="225"/>
                    <a:pt x="601" y="264"/>
                    <a:pt x="620" y="264"/>
                  </a:cubicBezTo>
                  <a:cubicBezTo>
                    <a:pt x="627" y="264"/>
                    <a:pt x="630" y="259"/>
                    <a:pt x="627" y="247"/>
                  </a:cubicBezTo>
                  <a:cubicBezTo>
                    <a:pt x="523" y="164"/>
                    <a:pt x="408" y="80"/>
                    <a:pt x="293" y="7"/>
                  </a:cubicBezTo>
                  <a:cubicBezTo>
                    <a:pt x="288" y="3"/>
                    <a:pt x="282" y="1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473182" y="2027016"/>
              <a:ext cx="21959" cy="12226"/>
            </a:xfrm>
            <a:custGeom>
              <a:rect b="b" l="l" r="r" t="t"/>
              <a:pathLst>
                <a:path extrusionOk="0" h="152" w="273">
                  <a:moveTo>
                    <a:pt x="209" y="1"/>
                  </a:moveTo>
                  <a:cubicBezTo>
                    <a:pt x="157" y="1"/>
                    <a:pt x="11" y="74"/>
                    <a:pt x="0" y="116"/>
                  </a:cubicBezTo>
                  <a:cubicBezTo>
                    <a:pt x="0" y="134"/>
                    <a:pt x="63" y="152"/>
                    <a:pt x="124" y="152"/>
                  </a:cubicBezTo>
                  <a:cubicBezTo>
                    <a:pt x="169" y="152"/>
                    <a:pt x="213" y="142"/>
                    <a:pt x="230" y="116"/>
                  </a:cubicBezTo>
                  <a:cubicBezTo>
                    <a:pt x="272" y="53"/>
                    <a:pt x="262" y="1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331531" y="1959850"/>
              <a:ext cx="129424" cy="71589"/>
            </a:xfrm>
            <a:custGeom>
              <a:rect b="b" l="l" r="r" t="t"/>
              <a:pathLst>
                <a:path extrusionOk="0" h="890" w="1609">
                  <a:moveTo>
                    <a:pt x="341" y="0"/>
                  </a:moveTo>
                  <a:cubicBezTo>
                    <a:pt x="215" y="0"/>
                    <a:pt x="100" y="42"/>
                    <a:pt x="27" y="125"/>
                  </a:cubicBezTo>
                  <a:cubicBezTo>
                    <a:pt x="0" y="161"/>
                    <a:pt x="160" y="213"/>
                    <a:pt x="251" y="213"/>
                  </a:cubicBezTo>
                  <a:cubicBezTo>
                    <a:pt x="266" y="213"/>
                    <a:pt x="279" y="212"/>
                    <a:pt x="289" y="209"/>
                  </a:cubicBezTo>
                  <a:cubicBezTo>
                    <a:pt x="435" y="209"/>
                    <a:pt x="581" y="272"/>
                    <a:pt x="696" y="376"/>
                  </a:cubicBezTo>
                  <a:cubicBezTo>
                    <a:pt x="759" y="460"/>
                    <a:pt x="853" y="512"/>
                    <a:pt x="947" y="512"/>
                  </a:cubicBezTo>
                  <a:cubicBezTo>
                    <a:pt x="1051" y="512"/>
                    <a:pt x="978" y="658"/>
                    <a:pt x="999" y="710"/>
                  </a:cubicBezTo>
                  <a:cubicBezTo>
                    <a:pt x="1009" y="763"/>
                    <a:pt x="1229" y="836"/>
                    <a:pt x="1270" y="878"/>
                  </a:cubicBezTo>
                  <a:cubicBezTo>
                    <a:pt x="1277" y="886"/>
                    <a:pt x="1288" y="889"/>
                    <a:pt x="1302" y="889"/>
                  </a:cubicBezTo>
                  <a:cubicBezTo>
                    <a:pt x="1348" y="889"/>
                    <a:pt x="1429" y="853"/>
                    <a:pt x="1498" y="853"/>
                  </a:cubicBezTo>
                  <a:cubicBezTo>
                    <a:pt x="1510" y="853"/>
                    <a:pt x="1521" y="854"/>
                    <a:pt x="1532" y="857"/>
                  </a:cubicBezTo>
                  <a:cubicBezTo>
                    <a:pt x="1535" y="858"/>
                    <a:pt x="1539" y="859"/>
                    <a:pt x="1542" y="859"/>
                  </a:cubicBezTo>
                  <a:cubicBezTo>
                    <a:pt x="1609" y="859"/>
                    <a:pt x="1536" y="553"/>
                    <a:pt x="1396" y="543"/>
                  </a:cubicBezTo>
                  <a:cubicBezTo>
                    <a:pt x="1250" y="522"/>
                    <a:pt x="1145" y="366"/>
                    <a:pt x="1114" y="345"/>
                  </a:cubicBezTo>
                  <a:cubicBezTo>
                    <a:pt x="1030" y="282"/>
                    <a:pt x="957" y="219"/>
                    <a:pt x="884" y="146"/>
                  </a:cubicBezTo>
                  <a:cubicBezTo>
                    <a:pt x="706" y="73"/>
                    <a:pt x="529" y="21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372313" y="2018730"/>
              <a:ext cx="22764" cy="7722"/>
            </a:xfrm>
            <a:custGeom>
              <a:rect b="b" l="l" r="r" t="t"/>
              <a:pathLst>
                <a:path extrusionOk="0" h="96" w="283">
                  <a:moveTo>
                    <a:pt x="156" y="0"/>
                  </a:moveTo>
                  <a:cubicBezTo>
                    <a:pt x="86" y="0"/>
                    <a:pt x="1" y="21"/>
                    <a:pt x="1" y="41"/>
                  </a:cubicBezTo>
                  <a:cubicBezTo>
                    <a:pt x="1" y="83"/>
                    <a:pt x="189" y="83"/>
                    <a:pt x="241" y="93"/>
                  </a:cubicBezTo>
                  <a:cubicBezTo>
                    <a:pt x="247" y="95"/>
                    <a:pt x="251" y="95"/>
                    <a:pt x="255" y="95"/>
                  </a:cubicBezTo>
                  <a:cubicBezTo>
                    <a:pt x="282" y="95"/>
                    <a:pt x="278" y="66"/>
                    <a:pt x="241" y="20"/>
                  </a:cubicBezTo>
                  <a:cubicBezTo>
                    <a:pt x="227" y="6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385827" y="1942717"/>
              <a:ext cx="12629" cy="13835"/>
            </a:xfrm>
            <a:custGeom>
              <a:rect b="b" l="l" r="r" t="t"/>
              <a:pathLst>
                <a:path extrusionOk="0" h="172" w="157">
                  <a:moveTo>
                    <a:pt x="96" y="0"/>
                  </a:moveTo>
                  <a:cubicBezTo>
                    <a:pt x="51" y="0"/>
                    <a:pt x="10" y="60"/>
                    <a:pt x="10" y="88"/>
                  </a:cubicBezTo>
                  <a:cubicBezTo>
                    <a:pt x="0" y="129"/>
                    <a:pt x="21" y="161"/>
                    <a:pt x="63" y="171"/>
                  </a:cubicBezTo>
                  <a:cubicBezTo>
                    <a:pt x="84" y="171"/>
                    <a:pt x="157" y="35"/>
                    <a:pt x="115" y="4"/>
                  </a:cubicBezTo>
                  <a:cubicBezTo>
                    <a:pt x="109" y="2"/>
                    <a:pt x="102" y="0"/>
                    <a:pt x="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412452" y="1943039"/>
              <a:ext cx="14961" cy="13353"/>
            </a:xfrm>
            <a:custGeom>
              <a:rect b="b" l="l" r="r" t="t"/>
              <a:pathLst>
                <a:path extrusionOk="0" h="166" w="186">
                  <a:moveTo>
                    <a:pt x="56" y="0"/>
                  </a:moveTo>
                  <a:cubicBezTo>
                    <a:pt x="35" y="0"/>
                    <a:pt x="3" y="63"/>
                    <a:pt x="3" y="136"/>
                  </a:cubicBezTo>
                  <a:cubicBezTo>
                    <a:pt x="0" y="157"/>
                    <a:pt x="15" y="165"/>
                    <a:pt x="36" y="165"/>
                  </a:cubicBezTo>
                  <a:cubicBezTo>
                    <a:pt x="89" y="165"/>
                    <a:pt x="185" y="116"/>
                    <a:pt x="170" y="94"/>
                  </a:cubicBezTo>
                  <a:cubicBezTo>
                    <a:pt x="160" y="52"/>
                    <a:pt x="76" y="11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427815" y="1965239"/>
              <a:ext cx="26142" cy="25097"/>
            </a:xfrm>
            <a:custGeom>
              <a:rect b="b" l="l" r="r" t="t"/>
              <a:pathLst>
                <a:path extrusionOk="0" h="312" w="325">
                  <a:moveTo>
                    <a:pt x="95" y="0"/>
                  </a:moveTo>
                  <a:cubicBezTo>
                    <a:pt x="50" y="0"/>
                    <a:pt x="9" y="85"/>
                    <a:pt x="0" y="121"/>
                  </a:cubicBezTo>
                  <a:cubicBezTo>
                    <a:pt x="0" y="158"/>
                    <a:pt x="17" y="196"/>
                    <a:pt x="50" y="196"/>
                  </a:cubicBezTo>
                  <a:cubicBezTo>
                    <a:pt x="54" y="196"/>
                    <a:pt x="59" y="195"/>
                    <a:pt x="63" y="194"/>
                  </a:cubicBezTo>
                  <a:cubicBezTo>
                    <a:pt x="92" y="194"/>
                    <a:pt x="130" y="311"/>
                    <a:pt x="202" y="311"/>
                  </a:cubicBezTo>
                  <a:cubicBezTo>
                    <a:pt x="208" y="311"/>
                    <a:pt x="214" y="311"/>
                    <a:pt x="220" y="309"/>
                  </a:cubicBezTo>
                  <a:cubicBezTo>
                    <a:pt x="303" y="278"/>
                    <a:pt x="324" y="184"/>
                    <a:pt x="282" y="184"/>
                  </a:cubicBezTo>
                  <a:cubicBezTo>
                    <a:pt x="230" y="184"/>
                    <a:pt x="167" y="27"/>
                    <a:pt x="115" y="6"/>
                  </a:cubicBezTo>
                  <a:cubicBezTo>
                    <a:pt x="109" y="2"/>
                    <a:pt x="102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3125534" y="2471514"/>
              <a:ext cx="46815" cy="36277"/>
            </a:xfrm>
            <a:custGeom>
              <a:rect b="b" l="l" r="r" t="t"/>
              <a:pathLst>
                <a:path extrusionOk="0" h="451" w="582">
                  <a:moveTo>
                    <a:pt x="581" y="1"/>
                  </a:moveTo>
                  <a:lnTo>
                    <a:pt x="581" y="1"/>
                  </a:lnTo>
                  <a:cubicBezTo>
                    <a:pt x="518" y="22"/>
                    <a:pt x="456" y="53"/>
                    <a:pt x="424" y="64"/>
                  </a:cubicBezTo>
                  <a:cubicBezTo>
                    <a:pt x="407" y="72"/>
                    <a:pt x="363" y="77"/>
                    <a:pt x="316" y="77"/>
                  </a:cubicBezTo>
                  <a:cubicBezTo>
                    <a:pt x="249" y="77"/>
                    <a:pt x="175" y="67"/>
                    <a:pt x="163" y="43"/>
                  </a:cubicBezTo>
                  <a:cubicBezTo>
                    <a:pt x="160" y="36"/>
                    <a:pt x="155" y="33"/>
                    <a:pt x="151" y="33"/>
                  </a:cubicBezTo>
                  <a:cubicBezTo>
                    <a:pt x="125" y="33"/>
                    <a:pt x="83" y="109"/>
                    <a:pt x="48" y="126"/>
                  </a:cubicBezTo>
                  <a:cubicBezTo>
                    <a:pt x="1" y="136"/>
                    <a:pt x="5" y="223"/>
                    <a:pt x="61" y="223"/>
                  </a:cubicBezTo>
                  <a:cubicBezTo>
                    <a:pt x="67" y="223"/>
                    <a:pt x="73" y="222"/>
                    <a:pt x="80" y="220"/>
                  </a:cubicBezTo>
                  <a:cubicBezTo>
                    <a:pt x="82" y="219"/>
                    <a:pt x="86" y="218"/>
                    <a:pt x="90" y="218"/>
                  </a:cubicBezTo>
                  <a:cubicBezTo>
                    <a:pt x="146" y="218"/>
                    <a:pt x="308" y="343"/>
                    <a:pt x="435" y="450"/>
                  </a:cubicBezTo>
                  <a:cubicBezTo>
                    <a:pt x="487" y="304"/>
                    <a:pt x="529" y="158"/>
                    <a:pt x="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3"/>
          <p:cNvGrpSpPr/>
          <p:nvPr/>
        </p:nvGrpSpPr>
        <p:grpSpPr>
          <a:xfrm>
            <a:off x="1138984" y="1185895"/>
            <a:ext cx="2780311" cy="3428950"/>
            <a:chOff x="2206025" y="1445225"/>
            <a:chExt cx="716575" cy="883750"/>
          </a:xfrm>
        </p:grpSpPr>
        <p:sp>
          <p:nvSpPr>
            <p:cNvPr id="430" name="Google Shape;430;p33"/>
            <p:cNvSpPr/>
            <p:nvPr/>
          </p:nvSpPr>
          <p:spPr>
            <a:xfrm>
              <a:off x="2319550" y="1672475"/>
              <a:ext cx="366950" cy="470625"/>
            </a:xfrm>
            <a:custGeom>
              <a:rect b="b" l="l" r="r" t="t"/>
              <a:pathLst>
                <a:path extrusionOk="0" h="18825" w="14678">
                  <a:moveTo>
                    <a:pt x="12139" y="0"/>
                  </a:moveTo>
                  <a:cubicBezTo>
                    <a:pt x="12139" y="0"/>
                    <a:pt x="11967" y="669"/>
                    <a:pt x="11512" y="669"/>
                  </a:cubicBezTo>
                  <a:cubicBezTo>
                    <a:pt x="11506" y="669"/>
                    <a:pt x="11499" y="669"/>
                    <a:pt x="11492" y="669"/>
                  </a:cubicBezTo>
                  <a:cubicBezTo>
                    <a:pt x="11175" y="662"/>
                    <a:pt x="10689" y="442"/>
                    <a:pt x="10280" y="442"/>
                  </a:cubicBezTo>
                  <a:cubicBezTo>
                    <a:pt x="10082" y="442"/>
                    <a:pt x="9901" y="494"/>
                    <a:pt x="9768" y="648"/>
                  </a:cubicBezTo>
                  <a:cubicBezTo>
                    <a:pt x="9716" y="711"/>
                    <a:pt x="9549" y="972"/>
                    <a:pt x="9267" y="1390"/>
                  </a:cubicBezTo>
                  <a:lnTo>
                    <a:pt x="9141" y="1598"/>
                  </a:lnTo>
                  <a:cubicBezTo>
                    <a:pt x="8974" y="1839"/>
                    <a:pt x="8786" y="2131"/>
                    <a:pt x="8577" y="2455"/>
                  </a:cubicBezTo>
                  <a:lnTo>
                    <a:pt x="8452" y="2664"/>
                  </a:lnTo>
                  <a:cubicBezTo>
                    <a:pt x="8274" y="2936"/>
                    <a:pt x="8086" y="3228"/>
                    <a:pt x="7888" y="3531"/>
                  </a:cubicBezTo>
                  <a:lnTo>
                    <a:pt x="7762" y="3730"/>
                  </a:lnTo>
                  <a:cubicBezTo>
                    <a:pt x="7585" y="4012"/>
                    <a:pt x="7397" y="4304"/>
                    <a:pt x="7209" y="4597"/>
                  </a:cubicBezTo>
                  <a:lnTo>
                    <a:pt x="7073" y="4806"/>
                  </a:lnTo>
                  <a:cubicBezTo>
                    <a:pt x="6895" y="5088"/>
                    <a:pt x="6707" y="5380"/>
                    <a:pt x="6519" y="5673"/>
                  </a:cubicBezTo>
                  <a:cubicBezTo>
                    <a:pt x="6477" y="5746"/>
                    <a:pt x="6436" y="5808"/>
                    <a:pt x="6394" y="5881"/>
                  </a:cubicBezTo>
                  <a:lnTo>
                    <a:pt x="5840" y="6749"/>
                  </a:lnTo>
                  <a:lnTo>
                    <a:pt x="5704" y="6957"/>
                  </a:lnTo>
                  <a:cubicBezTo>
                    <a:pt x="5527" y="7240"/>
                    <a:pt x="5339" y="7532"/>
                    <a:pt x="5151" y="7825"/>
                  </a:cubicBezTo>
                  <a:lnTo>
                    <a:pt x="5025" y="8033"/>
                  </a:lnTo>
                  <a:lnTo>
                    <a:pt x="4461" y="8900"/>
                  </a:lnTo>
                  <a:cubicBezTo>
                    <a:pt x="4419" y="8963"/>
                    <a:pt x="4367" y="9036"/>
                    <a:pt x="4325" y="9099"/>
                  </a:cubicBezTo>
                  <a:cubicBezTo>
                    <a:pt x="2090" y="12630"/>
                    <a:pt x="1" y="15920"/>
                    <a:pt x="1" y="15920"/>
                  </a:cubicBezTo>
                  <a:lnTo>
                    <a:pt x="4513" y="18825"/>
                  </a:lnTo>
                  <a:cubicBezTo>
                    <a:pt x="4513" y="18825"/>
                    <a:pt x="14135" y="4210"/>
                    <a:pt x="14406" y="3646"/>
                  </a:cubicBezTo>
                  <a:cubicBezTo>
                    <a:pt x="14678" y="3082"/>
                    <a:pt x="13884" y="2507"/>
                    <a:pt x="13675" y="2079"/>
                  </a:cubicBezTo>
                  <a:cubicBezTo>
                    <a:pt x="13476" y="1661"/>
                    <a:pt x="14020" y="1212"/>
                    <a:pt x="14020" y="1212"/>
                  </a:cubicBezTo>
                  <a:lnTo>
                    <a:pt x="13466" y="637"/>
                  </a:lnTo>
                  <a:lnTo>
                    <a:pt x="12902" y="261"/>
                  </a:lnTo>
                  <a:lnTo>
                    <a:pt x="12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2662200" y="1789200"/>
              <a:ext cx="1575" cy="2375"/>
            </a:xfrm>
            <a:custGeom>
              <a:rect b="b" l="l" r="r" t="t"/>
              <a:pathLst>
                <a:path extrusionOk="0" h="95" w="63">
                  <a:moveTo>
                    <a:pt x="0" y="95"/>
                  </a:moveTo>
                  <a:lnTo>
                    <a:pt x="63" y="1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2659050" y="1793900"/>
              <a:ext cx="1850" cy="2650"/>
            </a:xfrm>
            <a:custGeom>
              <a:rect b="b" l="l" r="r" t="t"/>
              <a:pathLst>
                <a:path extrusionOk="0" h="106" w="74">
                  <a:moveTo>
                    <a:pt x="1" y="105"/>
                  </a:moveTo>
                  <a:cubicBezTo>
                    <a:pt x="22" y="74"/>
                    <a:pt x="43" y="32"/>
                    <a:pt x="74" y="1"/>
                  </a:cubicBezTo>
                  <a:cubicBezTo>
                    <a:pt x="43" y="32"/>
                    <a:pt x="22" y="74"/>
                    <a:pt x="1" y="105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2665075" y="1784775"/>
              <a:ext cx="1575" cy="2375"/>
            </a:xfrm>
            <a:custGeom>
              <a:rect b="b" l="l" r="r" t="t"/>
              <a:pathLst>
                <a:path extrusionOk="0" h="95" w="63">
                  <a:moveTo>
                    <a:pt x="0" y="94"/>
                  </a:moveTo>
                  <a:lnTo>
                    <a:pt x="63" y="0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667675" y="1780575"/>
              <a:ext cx="1600" cy="2375"/>
            </a:xfrm>
            <a:custGeom>
              <a:rect b="b" l="l" r="r" t="t"/>
              <a:pathLst>
                <a:path extrusionOk="0" h="95" w="64">
                  <a:moveTo>
                    <a:pt x="1" y="95"/>
                  </a:moveTo>
                  <a:cubicBezTo>
                    <a:pt x="21" y="64"/>
                    <a:pt x="42" y="32"/>
                    <a:pt x="63" y="1"/>
                  </a:cubicBezTo>
                  <a:cubicBezTo>
                    <a:pt x="42" y="32"/>
                    <a:pt x="21" y="64"/>
                    <a:pt x="1" y="95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655400" y="1798875"/>
              <a:ext cx="2125" cy="3425"/>
            </a:xfrm>
            <a:custGeom>
              <a:rect b="b" l="l" r="r" t="t"/>
              <a:pathLst>
                <a:path extrusionOk="0" h="137" w="85">
                  <a:moveTo>
                    <a:pt x="1" y="136"/>
                  </a:moveTo>
                  <a:lnTo>
                    <a:pt x="84" y="0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2647575" y="1804100"/>
              <a:ext cx="6550" cy="10200"/>
            </a:xfrm>
            <a:custGeom>
              <a:rect b="b" l="l" r="r" t="t"/>
              <a:pathLst>
                <a:path extrusionOk="0" h="408" w="262">
                  <a:moveTo>
                    <a:pt x="261" y="0"/>
                  </a:moveTo>
                  <a:lnTo>
                    <a:pt x="261" y="0"/>
                  </a:lnTo>
                  <a:cubicBezTo>
                    <a:pt x="184" y="116"/>
                    <a:pt x="107" y="240"/>
                    <a:pt x="22" y="374"/>
                  </a:cubicBezTo>
                  <a:lnTo>
                    <a:pt x="22" y="374"/>
                  </a:lnTo>
                  <a:lnTo>
                    <a:pt x="261" y="0"/>
                  </a:lnTo>
                  <a:close/>
                  <a:moveTo>
                    <a:pt x="22" y="374"/>
                  </a:moveTo>
                  <a:lnTo>
                    <a:pt x="0" y="408"/>
                  </a:lnTo>
                  <a:cubicBezTo>
                    <a:pt x="7" y="396"/>
                    <a:pt x="15" y="385"/>
                    <a:pt x="22" y="374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672375" y="1773800"/>
              <a:ext cx="1075" cy="1850"/>
            </a:xfrm>
            <a:custGeom>
              <a:rect b="b" l="l" r="r" t="t"/>
              <a:pathLst>
                <a:path extrusionOk="0" h="74" w="43">
                  <a:moveTo>
                    <a:pt x="1" y="73"/>
                  </a:moveTo>
                  <a:lnTo>
                    <a:pt x="42" y="0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670025" y="1776925"/>
              <a:ext cx="1600" cy="2125"/>
            </a:xfrm>
            <a:custGeom>
              <a:rect b="b" l="l" r="r" t="t"/>
              <a:pathLst>
                <a:path extrusionOk="0" h="85" w="64">
                  <a:moveTo>
                    <a:pt x="1" y="84"/>
                  </a:moveTo>
                  <a:lnTo>
                    <a:pt x="63" y="1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2678375" y="1764925"/>
              <a:ext cx="550" cy="1050"/>
            </a:xfrm>
            <a:custGeom>
              <a:rect b="b" l="l" r="r" t="t"/>
              <a:pathLst>
                <a:path extrusionOk="0" h="42" w="22">
                  <a:moveTo>
                    <a:pt x="1" y="42"/>
                  </a:moveTo>
                  <a:cubicBezTo>
                    <a:pt x="11" y="21"/>
                    <a:pt x="11" y="11"/>
                    <a:pt x="22" y="0"/>
                  </a:cubicBezTo>
                  <a:cubicBezTo>
                    <a:pt x="11" y="11"/>
                    <a:pt x="11" y="21"/>
                    <a:pt x="1" y="42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2456400" y="1675075"/>
              <a:ext cx="218875" cy="260150"/>
            </a:xfrm>
            <a:custGeom>
              <a:rect b="b" l="l" r="r" t="t"/>
              <a:pathLst>
                <a:path extrusionOk="0" h="10406" w="8755">
                  <a:moveTo>
                    <a:pt x="6989" y="1"/>
                  </a:moveTo>
                  <a:cubicBezTo>
                    <a:pt x="6906" y="136"/>
                    <a:pt x="6801" y="293"/>
                    <a:pt x="6697" y="429"/>
                  </a:cubicBezTo>
                  <a:cubicBezTo>
                    <a:pt x="6603" y="575"/>
                    <a:pt x="6477" y="701"/>
                    <a:pt x="6331" y="795"/>
                  </a:cubicBezTo>
                  <a:cubicBezTo>
                    <a:pt x="6227" y="836"/>
                    <a:pt x="6112" y="857"/>
                    <a:pt x="5997" y="857"/>
                  </a:cubicBezTo>
                  <a:cubicBezTo>
                    <a:pt x="5809" y="836"/>
                    <a:pt x="5610" y="805"/>
                    <a:pt x="5422" y="742"/>
                  </a:cubicBezTo>
                  <a:cubicBezTo>
                    <a:pt x="5223" y="683"/>
                    <a:pt x="4997" y="624"/>
                    <a:pt x="4816" y="624"/>
                  </a:cubicBezTo>
                  <a:cubicBezTo>
                    <a:pt x="4740" y="624"/>
                    <a:pt x="4673" y="634"/>
                    <a:pt x="4618" y="659"/>
                  </a:cubicBezTo>
                  <a:cubicBezTo>
                    <a:pt x="4576" y="680"/>
                    <a:pt x="4545" y="701"/>
                    <a:pt x="4513" y="732"/>
                  </a:cubicBezTo>
                  <a:cubicBezTo>
                    <a:pt x="4503" y="753"/>
                    <a:pt x="4430" y="857"/>
                    <a:pt x="4043" y="1442"/>
                  </a:cubicBezTo>
                  <a:lnTo>
                    <a:pt x="3907" y="1641"/>
                  </a:lnTo>
                  <a:lnTo>
                    <a:pt x="3354" y="2508"/>
                  </a:lnTo>
                  <a:lnTo>
                    <a:pt x="3218" y="2717"/>
                  </a:lnTo>
                  <a:cubicBezTo>
                    <a:pt x="3051" y="2978"/>
                    <a:pt x="2863" y="3270"/>
                    <a:pt x="2664" y="3584"/>
                  </a:cubicBezTo>
                  <a:lnTo>
                    <a:pt x="2528" y="3782"/>
                  </a:lnTo>
                  <a:lnTo>
                    <a:pt x="1975" y="4649"/>
                  </a:lnTo>
                  <a:lnTo>
                    <a:pt x="606" y="6801"/>
                  </a:lnTo>
                  <a:lnTo>
                    <a:pt x="0" y="7752"/>
                  </a:lnTo>
                  <a:cubicBezTo>
                    <a:pt x="220" y="7877"/>
                    <a:pt x="450" y="7992"/>
                    <a:pt x="679" y="8097"/>
                  </a:cubicBezTo>
                  <a:cubicBezTo>
                    <a:pt x="1056" y="8253"/>
                    <a:pt x="1432" y="8389"/>
                    <a:pt x="1787" y="8577"/>
                  </a:cubicBezTo>
                  <a:cubicBezTo>
                    <a:pt x="2184" y="8817"/>
                    <a:pt x="2560" y="9089"/>
                    <a:pt x="2915" y="9392"/>
                  </a:cubicBezTo>
                  <a:cubicBezTo>
                    <a:pt x="3260" y="9684"/>
                    <a:pt x="3594" y="10008"/>
                    <a:pt x="3970" y="10280"/>
                  </a:cubicBezTo>
                  <a:cubicBezTo>
                    <a:pt x="4022" y="10332"/>
                    <a:pt x="4085" y="10363"/>
                    <a:pt x="4148" y="10405"/>
                  </a:cubicBezTo>
                  <a:cubicBezTo>
                    <a:pt x="6550" y="6728"/>
                    <a:pt x="8546" y="3657"/>
                    <a:pt x="8671" y="3406"/>
                  </a:cubicBezTo>
                  <a:cubicBezTo>
                    <a:pt x="8755" y="3197"/>
                    <a:pt x="8566" y="2936"/>
                    <a:pt x="8274" y="2581"/>
                  </a:cubicBezTo>
                  <a:cubicBezTo>
                    <a:pt x="8149" y="2435"/>
                    <a:pt x="8034" y="2278"/>
                    <a:pt x="7940" y="2111"/>
                  </a:cubicBezTo>
                  <a:cubicBezTo>
                    <a:pt x="7877" y="1985"/>
                    <a:pt x="7898" y="1797"/>
                    <a:pt x="7971" y="1588"/>
                  </a:cubicBezTo>
                  <a:cubicBezTo>
                    <a:pt x="8055" y="1327"/>
                    <a:pt x="8159" y="1077"/>
                    <a:pt x="8295" y="847"/>
                  </a:cubicBezTo>
                  <a:lnTo>
                    <a:pt x="7992" y="523"/>
                  </a:lnTo>
                  <a:lnTo>
                    <a:pt x="7417" y="157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2676025" y="1768575"/>
              <a:ext cx="825" cy="1325"/>
            </a:xfrm>
            <a:custGeom>
              <a:rect b="b" l="l" r="r" t="t"/>
              <a:pathLst>
                <a:path extrusionOk="0" h="53" w="33">
                  <a:moveTo>
                    <a:pt x="32" y="0"/>
                  </a:moveTo>
                  <a:lnTo>
                    <a:pt x="1" y="53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2642600" y="1818725"/>
              <a:ext cx="2125" cy="3150"/>
            </a:xfrm>
            <a:custGeom>
              <a:rect b="b" l="l" r="r" t="t"/>
              <a:pathLst>
                <a:path extrusionOk="0" h="126" w="85">
                  <a:moveTo>
                    <a:pt x="1" y="125"/>
                  </a:moveTo>
                  <a:cubicBezTo>
                    <a:pt x="32" y="84"/>
                    <a:pt x="63" y="42"/>
                    <a:pt x="84" y="0"/>
                  </a:cubicBezTo>
                  <a:cubicBezTo>
                    <a:pt x="63" y="42"/>
                    <a:pt x="32" y="84"/>
                    <a:pt x="1" y="125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674200" y="1770925"/>
              <a:ext cx="1075" cy="1600"/>
            </a:xfrm>
            <a:custGeom>
              <a:rect b="b" l="l" r="r" t="t"/>
              <a:pathLst>
                <a:path extrusionOk="0" h="64" w="43">
                  <a:moveTo>
                    <a:pt x="1" y="63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2677350" y="1766475"/>
              <a:ext cx="525" cy="1075"/>
            </a:xfrm>
            <a:custGeom>
              <a:rect b="b" l="l" r="r" t="t"/>
              <a:pathLst>
                <a:path extrusionOk="0" h="43" w="21">
                  <a:moveTo>
                    <a:pt x="0" y="43"/>
                  </a:moveTo>
                  <a:cubicBezTo>
                    <a:pt x="11" y="32"/>
                    <a:pt x="21" y="11"/>
                    <a:pt x="21" y="1"/>
                  </a:cubicBezTo>
                  <a:cubicBezTo>
                    <a:pt x="21" y="11"/>
                    <a:pt x="11" y="32"/>
                    <a:pt x="0" y="43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2595325" y="1891050"/>
              <a:ext cx="2375" cy="3700"/>
            </a:xfrm>
            <a:custGeom>
              <a:rect b="b" l="l" r="r" t="t"/>
              <a:pathLst>
                <a:path extrusionOk="0" h="148" w="95">
                  <a:moveTo>
                    <a:pt x="1" y="147"/>
                  </a:moveTo>
                  <a:lnTo>
                    <a:pt x="95" y="1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2591150" y="1898900"/>
              <a:ext cx="1350" cy="2100"/>
            </a:xfrm>
            <a:custGeom>
              <a:rect b="b" l="l" r="r" t="t"/>
              <a:pathLst>
                <a:path extrusionOk="0" h="84" w="54">
                  <a:moveTo>
                    <a:pt x="1" y="84"/>
                  </a:moveTo>
                  <a:cubicBezTo>
                    <a:pt x="22" y="52"/>
                    <a:pt x="32" y="32"/>
                    <a:pt x="53" y="0"/>
                  </a:cubicBezTo>
                  <a:cubicBezTo>
                    <a:pt x="32" y="32"/>
                    <a:pt x="22" y="52"/>
                    <a:pt x="1" y="84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2601075" y="1883225"/>
              <a:ext cx="1850" cy="2900"/>
            </a:xfrm>
            <a:custGeom>
              <a:rect b="b" l="l" r="r" t="t"/>
              <a:pathLst>
                <a:path extrusionOk="0" h="116" w="74">
                  <a:moveTo>
                    <a:pt x="1" y="115"/>
                  </a:moveTo>
                  <a:cubicBezTo>
                    <a:pt x="22" y="74"/>
                    <a:pt x="43" y="32"/>
                    <a:pt x="74" y="0"/>
                  </a:cubicBezTo>
                  <a:cubicBezTo>
                    <a:pt x="43" y="32"/>
                    <a:pt x="22" y="74"/>
                    <a:pt x="1" y="115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2606300" y="1875650"/>
              <a:ext cx="1325" cy="2375"/>
            </a:xfrm>
            <a:custGeom>
              <a:rect b="b" l="l" r="r" t="t"/>
              <a:pathLst>
                <a:path extrusionOk="0" h="95" w="53">
                  <a:moveTo>
                    <a:pt x="53" y="0"/>
                  </a:moveTo>
                  <a:lnTo>
                    <a:pt x="1" y="94"/>
                  </a:lnTo>
                  <a:cubicBezTo>
                    <a:pt x="22" y="63"/>
                    <a:pt x="42" y="32"/>
                    <a:pt x="53" y="0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2449875" y="1846400"/>
              <a:ext cx="12025" cy="18575"/>
            </a:xfrm>
            <a:custGeom>
              <a:rect b="b" l="l" r="r" t="t"/>
              <a:pathLst>
                <a:path extrusionOk="0" h="743" w="481">
                  <a:moveTo>
                    <a:pt x="481" y="1"/>
                  </a:moveTo>
                  <a:cubicBezTo>
                    <a:pt x="324" y="241"/>
                    <a:pt x="157" y="492"/>
                    <a:pt x="0" y="742"/>
                  </a:cubicBezTo>
                  <a:cubicBezTo>
                    <a:pt x="167" y="492"/>
                    <a:pt x="324" y="241"/>
                    <a:pt x="481" y="1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2679175" y="1763600"/>
              <a:ext cx="550" cy="825"/>
            </a:xfrm>
            <a:custGeom>
              <a:rect b="b" l="l" r="r" t="t"/>
              <a:pathLst>
                <a:path extrusionOk="0" h="33" w="22">
                  <a:moveTo>
                    <a:pt x="21" y="1"/>
                  </a:moveTo>
                  <a:cubicBezTo>
                    <a:pt x="11" y="11"/>
                    <a:pt x="11" y="22"/>
                    <a:pt x="0" y="32"/>
                  </a:cubicBezTo>
                  <a:cubicBezTo>
                    <a:pt x="11" y="22"/>
                    <a:pt x="11" y="11"/>
                    <a:pt x="21" y="1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638700" y="1825250"/>
              <a:ext cx="1850" cy="2625"/>
            </a:xfrm>
            <a:custGeom>
              <a:rect b="b" l="l" r="r" t="t"/>
              <a:pathLst>
                <a:path extrusionOk="0" h="105" w="74">
                  <a:moveTo>
                    <a:pt x="0" y="105"/>
                  </a:moveTo>
                  <a:lnTo>
                    <a:pt x="73" y="0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625375" y="1845625"/>
              <a:ext cx="1850" cy="2900"/>
            </a:xfrm>
            <a:custGeom>
              <a:rect b="b" l="l" r="r" t="t"/>
              <a:pathLst>
                <a:path extrusionOk="0" h="116" w="74">
                  <a:moveTo>
                    <a:pt x="0" y="115"/>
                  </a:moveTo>
                  <a:lnTo>
                    <a:pt x="73" y="0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629800" y="1838300"/>
              <a:ext cx="2375" cy="3425"/>
            </a:xfrm>
            <a:custGeom>
              <a:rect b="b" l="l" r="r" t="t"/>
              <a:pathLst>
                <a:path extrusionOk="0" h="137" w="95">
                  <a:moveTo>
                    <a:pt x="1" y="136"/>
                  </a:moveTo>
                  <a:lnTo>
                    <a:pt x="95" y="1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634250" y="1832025"/>
              <a:ext cx="1850" cy="2650"/>
            </a:xfrm>
            <a:custGeom>
              <a:rect b="b" l="l" r="r" t="t"/>
              <a:pathLst>
                <a:path extrusionOk="0" h="106" w="74">
                  <a:moveTo>
                    <a:pt x="0" y="105"/>
                  </a:moveTo>
                  <a:lnTo>
                    <a:pt x="74" y="1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620675" y="1852925"/>
              <a:ext cx="1850" cy="2900"/>
            </a:xfrm>
            <a:custGeom>
              <a:rect b="b" l="l" r="r" t="t"/>
              <a:pathLst>
                <a:path extrusionOk="0" h="116" w="74">
                  <a:moveTo>
                    <a:pt x="0" y="116"/>
                  </a:moveTo>
                  <a:lnTo>
                    <a:pt x="73" y="1"/>
                  </a:ln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610750" y="1867300"/>
              <a:ext cx="2625" cy="3675"/>
            </a:xfrm>
            <a:custGeom>
              <a:rect b="b" l="l" r="r" t="t"/>
              <a:pathLst>
                <a:path extrusionOk="0" h="147" w="105">
                  <a:moveTo>
                    <a:pt x="0" y="146"/>
                  </a:moveTo>
                  <a:cubicBezTo>
                    <a:pt x="32" y="94"/>
                    <a:pt x="63" y="42"/>
                    <a:pt x="105" y="0"/>
                  </a:cubicBezTo>
                  <a:cubicBezTo>
                    <a:pt x="63" y="42"/>
                    <a:pt x="32" y="94"/>
                    <a:pt x="0" y="146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615450" y="1859725"/>
              <a:ext cx="2625" cy="4200"/>
            </a:xfrm>
            <a:custGeom>
              <a:rect b="b" l="l" r="r" t="t"/>
              <a:pathLst>
                <a:path extrusionOk="0" h="168" w="105">
                  <a:moveTo>
                    <a:pt x="105" y="0"/>
                  </a:moveTo>
                  <a:cubicBezTo>
                    <a:pt x="63" y="52"/>
                    <a:pt x="32" y="115"/>
                    <a:pt x="0" y="167"/>
                  </a:cubicBezTo>
                  <a:cubicBezTo>
                    <a:pt x="32" y="115"/>
                    <a:pt x="73" y="52"/>
                    <a:pt x="105" y="0"/>
                  </a:cubicBezTo>
                  <a:close/>
                </a:path>
              </a:pathLst>
            </a:custGeom>
            <a:solidFill>
              <a:srgbClr val="5DA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245650" y="1890800"/>
              <a:ext cx="291200" cy="391750"/>
            </a:xfrm>
            <a:custGeom>
              <a:rect b="b" l="l" r="r" t="t"/>
              <a:pathLst>
                <a:path extrusionOk="0" h="15670" w="11648">
                  <a:moveTo>
                    <a:pt x="9015" y="0"/>
                  </a:moveTo>
                  <a:lnTo>
                    <a:pt x="0" y="13978"/>
                  </a:lnTo>
                  <a:lnTo>
                    <a:pt x="2622" y="15670"/>
                  </a:lnTo>
                  <a:lnTo>
                    <a:pt x="11648" y="1693"/>
                  </a:lnTo>
                  <a:lnTo>
                    <a:pt x="9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277250" y="2110700"/>
              <a:ext cx="130850" cy="171850"/>
            </a:xfrm>
            <a:custGeom>
              <a:rect b="b" l="l" r="r" t="t"/>
              <a:pathLst>
                <a:path extrusionOk="0" h="6874" w="5234">
                  <a:moveTo>
                    <a:pt x="3876" y="0"/>
                  </a:moveTo>
                  <a:lnTo>
                    <a:pt x="0" y="5996"/>
                  </a:lnTo>
                  <a:lnTo>
                    <a:pt x="1358" y="6874"/>
                  </a:lnTo>
                  <a:lnTo>
                    <a:pt x="5234" y="878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683075" y="1445225"/>
              <a:ext cx="122575" cy="185225"/>
            </a:xfrm>
            <a:custGeom>
              <a:rect b="b" l="l" r="r" t="t"/>
              <a:pathLst>
                <a:path extrusionOk="0" h="7409" w="4903">
                  <a:moveTo>
                    <a:pt x="4877" y="1"/>
                  </a:moveTo>
                  <a:cubicBezTo>
                    <a:pt x="4785" y="1"/>
                    <a:pt x="4388" y="232"/>
                    <a:pt x="4388" y="232"/>
                  </a:cubicBezTo>
                  <a:lnTo>
                    <a:pt x="1" y="7095"/>
                  </a:lnTo>
                  <a:lnTo>
                    <a:pt x="168" y="7408"/>
                  </a:lnTo>
                  <a:lnTo>
                    <a:pt x="4890" y="33"/>
                  </a:lnTo>
                  <a:cubicBezTo>
                    <a:pt x="4902" y="10"/>
                    <a:pt x="4896" y="1"/>
                    <a:pt x="4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206025" y="2219625"/>
              <a:ext cx="130700" cy="91325"/>
            </a:xfrm>
            <a:custGeom>
              <a:rect b="b" l="l" r="r" t="t"/>
              <a:pathLst>
                <a:path extrusionOk="0" h="3653" w="5228">
                  <a:moveTo>
                    <a:pt x="642" y="0"/>
                  </a:moveTo>
                  <a:cubicBezTo>
                    <a:pt x="246" y="0"/>
                    <a:pt x="1" y="569"/>
                    <a:pt x="196" y="772"/>
                  </a:cubicBezTo>
                  <a:cubicBezTo>
                    <a:pt x="572" y="1148"/>
                    <a:pt x="4218" y="3478"/>
                    <a:pt x="4479" y="3614"/>
                  </a:cubicBezTo>
                  <a:cubicBezTo>
                    <a:pt x="4526" y="3640"/>
                    <a:pt x="4581" y="3652"/>
                    <a:pt x="4638" y="3652"/>
                  </a:cubicBezTo>
                  <a:cubicBezTo>
                    <a:pt x="4903" y="3652"/>
                    <a:pt x="5228" y="3392"/>
                    <a:pt x="5116" y="2997"/>
                  </a:cubicBezTo>
                  <a:cubicBezTo>
                    <a:pt x="4959" y="2381"/>
                    <a:pt x="1491" y="490"/>
                    <a:pt x="938" y="104"/>
                  </a:cubicBezTo>
                  <a:cubicBezTo>
                    <a:pt x="833" y="31"/>
                    <a:pt x="734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463200" y="1890525"/>
              <a:ext cx="73650" cy="65325"/>
            </a:xfrm>
            <a:custGeom>
              <a:rect b="b" l="l" r="r" t="t"/>
              <a:pathLst>
                <a:path extrusionOk="0" h="2613" w="2946">
                  <a:moveTo>
                    <a:pt x="313" y="1"/>
                  </a:moveTo>
                  <a:lnTo>
                    <a:pt x="0" y="492"/>
                  </a:lnTo>
                  <a:lnTo>
                    <a:pt x="2351" y="2612"/>
                  </a:lnTo>
                  <a:lnTo>
                    <a:pt x="2946" y="1704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B3B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2327125" y="2101300"/>
              <a:ext cx="73675" cy="65300"/>
            </a:xfrm>
            <a:custGeom>
              <a:rect b="b" l="l" r="r" t="t"/>
              <a:pathLst>
                <a:path extrusionOk="0" h="2612" w="2947">
                  <a:moveTo>
                    <a:pt x="314" y="0"/>
                  </a:moveTo>
                  <a:lnTo>
                    <a:pt x="1" y="481"/>
                  </a:lnTo>
                  <a:lnTo>
                    <a:pt x="2351" y="2612"/>
                  </a:lnTo>
                  <a:lnTo>
                    <a:pt x="2946" y="169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2447000" y="1863375"/>
              <a:ext cx="115450" cy="87250"/>
            </a:xfrm>
            <a:custGeom>
              <a:rect b="b" l="l" r="r" t="t"/>
              <a:pathLst>
                <a:path extrusionOk="0" h="3490" w="4618">
                  <a:moveTo>
                    <a:pt x="523" y="0"/>
                  </a:moveTo>
                  <a:lnTo>
                    <a:pt x="0" y="815"/>
                  </a:lnTo>
                  <a:cubicBezTo>
                    <a:pt x="0" y="815"/>
                    <a:pt x="4014" y="3381"/>
                    <a:pt x="4125" y="3486"/>
                  </a:cubicBezTo>
                  <a:lnTo>
                    <a:pt x="4125" y="3486"/>
                  </a:lnTo>
                  <a:cubicBezTo>
                    <a:pt x="4139" y="3428"/>
                    <a:pt x="4618" y="2696"/>
                    <a:pt x="4618" y="2696"/>
                  </a:cubicBezTo>
                  <a:cubicBezTo>
                    <a:pt x="4618" y="2696"/>
                    <a:pt x="3604" y="659"/>
                    <a:pt x="3260" y="366"/>
                  </a:cubicBezTo>
                  <a:cubicBezTo>
                    <a:pt x="2915" y="84"/>
                    <a:pt x="523" y="0"/>
                    <a:pt x="523" y="0"/>
                  </a:cubicBezTo>
                  <a:close/>
                  <a:moveTo>
                    <a:pt x="4125" y="3486"/>
                  </a:moveTo>
                  <a:lnTo>
                    <a:pt x="4125" y="3486"/>
                  </a:lnTo>
                  <a:cubicBezTo>
                    <a:pt x="4124" y="3489"/>
                    <a:pt x="4124" y="3490"/>
                    <a:pt x="4125" y="3490"/>
                  </a:cubicBezTo>
                  <a:cubicBezTo>
                    <a:pt x="4126" y="3490"/>
                    <a:pt x="4126" y="3490"/>
                    <a:pt x="4127" y="3490"/>
                  </a:cubicBezTo>
                  <a:cubicBezTo>
                    <a:pt x="4127" y="3489"/>
                    <a:pt x="4127" y="3488"/>
                    <a:pt x="4125" y="3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2319550" y="1667250"/>
              <a:ext cx="366950" cy="475850"/>
            </a:xfrm>
            <a:custGeom>
              <a:rect b="b" l="l" r="r" t="t"/>
              <a:pathLst>
                <a:path extrusionOk="0" h="19034" w="14678">
                  <a:moveTo>
                    <a:pt x="12244" y="0"/>
                  </a:moveTo>
                  <a:cubicBezTo>
                    <a:pt x="12244" y="0"/>
                    <a:pt x="12223" y="32"/>
                    <a:pt x="12202" y="94"/>
                  </a:cubicBezTo>
                  <a:cubicBezTo>
                    <a:pt x="12129" y="272"/>
                    <a:pt x="12045" y="439"/>
                    <a:pt x="11941" y="585"/>
                  </a:cubicBezTo>
                  <a:cubicBezTo>
                    <a:pt x="11820" y="746"/>
                    <a:pt x="11670" y="878"/>
                    <a:pt x="11491" y="878"/>
                  </a:cubicBezTo>
                  <a:cubicBezTo>
                    <a:pt x="11484" y="878"/>
                    <a:pt x="11477" y="878"/>
                    <a:pt x="11471" y="878"/>
                  </a:cubicBezTo>
                  <a:cubicBezTo>
                    <a:pt x="11156" y="864"/>
                    <a:pt x="10673" y="644"/>
                    <a:pt x="10269" y="644"/>
                  </a:cubicBezTo>
                  <a:cubicBezTo>
                    <a:pt x="10069" y="644"/>
                    <a:pt x="9889" y="698"/>
                    <a:pt x="9757" y="857"/>
                  </a:cubicBezTo>
                  <a:cubicBezTo>
                    <a:pt x="9705" y="920"/>
                    <a:pt x="9528" y="1181"/>
                    <a:pt x="9256" y="1599"/>
                  </a:cubicBezTo>
                  <a:lnTo>
                    <a:pt x="9120" y="1797"/>
                  </a:lnTo>
                  <a:cubicBezTo>
                    <a:pt x="8953" y="2048"/>
                    <a:pt x="8776" y="2340"/>
                    <a:pt x="8567" y="2664"/>
                  </a:cubicBezTo>
                  <a:lnTo>
                    <a:pt x="8431" y="2873"/>
                  </a:lnTo>
                  <a:cubicBezTo>
                    <a:pt x="8264" y="3145"/>
                    <a:pt x="8076" y="3427"/>
                    <a:pt x="7877" y="3740"/>
                  </a:cubicBezTo>
                  <a:lnTo>
                    <a:pt x="7752" y="3939"/>
                  </a:lnTo>
                  <a:cubicBezTo>
                    <a:pt x="7564" y="4221"/>
                    <a:pt x="7386" y="4513"/>
                    <a:pt x="7188" y="4806"/>
                  </a:cubicBezTo>
                  <a:lnTo>
                    <a:pt x="7062" y="5015"/>
                  </a:lnTo>
                  <a:cubicBezTo>
                    <a:pt x="6885" y="5297"/>
                    <a:pt x="6697" y="5589"/>
                    <a:pt x="6509" y="5882"/>
                  </a:cubicBezTo>
                  <a:lnTo>
                    <a:pt x="6373" y="6090"/>
                  </a:lnTo>
                  <a:cubicBezTo>
                    <a:pt x="6195" y="6373"/>
                    <a:pt x="6007" y="6665"/>
                    <a:pt x="5819" y="6958"/>
                  </a:cubicBezTo>
                  <a:cubicBezTo>
                    <a:pt x="5777" y="7020"/>
                    <a:pt x="5736" y="7093"/>
                    <a:pt x="5694" y="7166"/>
                  </a:cubicBezTo>
                  <a:lnTo>
                    <a:pt x="5140" y="8034"/>
                  </a:lnTo>
                  <a:lnTo>
                    <a:pt x="5004" y="8232"/>
                  </a:lnTo>
                  <a:cubicBezTo>
                    <a:pt x="4827" y="8524"/>
                    <a:pt x="4639" y="8817"/>
                    <a:pt x="4461" y="9109"/>
                  </a:cubicBezTo>
                  <a:lnTo>
                    <a:pt x="4325" y="9308"/>
                  </a:lnTo>
                  <a:cubicBezTo>
                    <a:pt x="2079" y="12839"/>
                    <a:pt x="1" y="16129"/>
                    <a:pt x="1" y="16129"/>
                  </a:cubicBezTo>
                  <a:lnTo>
                    <a:pt x="4513" y="19034"/>
                  </a:lnTo>
                  <a:cubicBezTo>
                    <a:pt x="4513" y="19034"/>
                    <a:pt x="14135" y="4419"/>
                    <a:pt x="14406" y="3855"/>
                  </a:cubicBezTo>
                  <a:cubicBezTo>
                    <a:pt x="14678" y="3291"/>
                    <a:pt x="13884" y="2716"/>
                    <a:pt x="13675" y="2288"/>
                  </a:cubicBezTo>
                  <a:cubicBezTo>
                    <a:pt x="13633" y="2215"/>
                    <a:pt x="13612" y="2131"/>
                    <a:pt x="13623" y="2048"/>
                  </a:cubicBezTo>
                  <a:cubicBezTo>
                    <a:pt x="13644" y="1713"/>
                    <a:pt x="13999" y="1421"/>
                    <a:pt x="13999" y="1421"/>
                  </a:cubicBezTo>
                  <a:lnTo>
                    <a:pt x="13758" y="1160"/>
                  </a:lnTo>
                  <a:cubicBezTo>
                    <a:pt x="13623" y="1390"/>
                    <a:pt x="13518" y="1630"/>
                    <a:pt x="13435" y="1881"/>
                  </a:cubicBezTo>
                  <a:cubicBezTo>
                    <a:pt x="13361" y="2100"/>
                    <a:pt x="13341" y="2298"/>
                    <a:pt x="13393" y="2424"/>
                  </a:cubicBezTo>
                  <a:cubicBezTo>
                    <a:pt x="13497" y="2591"/>
                    <a:pt x="13602" y="2748"/>
                    <a:pt x="13738" y="2894"/>
                  </a:cubicBezTo>
                  <a:cubicBezTo>
                    <a:pt x="14030" y="3249"/>
                    <a:pt x="14229" y="3510"/>
                    <a:pt x="14124" y="3719"/>
                  </a:cubicBezTo>
                  <a:cubicBezTo>
                    <a:pt x="13926" y="4137"/>
                    <a:pt x="8264" y="12766"/>
                    <a:pt x="4419" y="18616"/>
                  </a:cubicBezTo>
                  <a:lnTo>
                    <a:pt x="408" y="16035"/>
                  </a:lnTo>
                  <a:cubicBezTo>
                    <a:pt x="930" y="15200"/>
                    <a:pt x="2696" y="12421"/>
                    <a:pt x="4566" y="9465"/>
                  </a:cubicBezTo>
                  <a:lnTo>
                    <a:pt x="6070" y="7114"/>
                  </a:lnTo>
                  <a:lnTo>
                    <a:pt x="7438" y="4973"/>
                  </a:lnTo>
                  <a:lnTo>
                    <a:pt x="7992" y="4106"/>
                  </a:lnTo>
                  <a:lnTo>
                    <a:pt x="8128" y="3897"/>
                  </a:lnTo>
                  <a:cubicBezTo>
                    <a:pt x="8316" y="3594"/>
                    <a:pt x="8504" y="3301"/>
                    <a:pt x="8682" y="3030"/>
                  </a:cubicBezTo>
                  <a:lnTo>
                    <a:pt x="8807" y="2831"/>
                  </a:lnTo>
                  <a:lnTo>
                    <a:pt x="9371" y="1964"/>
                  </a:lnTo>
                  <a:lnTo>
                    <a:pt x="9496" y="1755"/>
                  </a:lnTo>
                  <a:cubicBezTo>
                    <a:pt x="9883" y="1170"/>
                    <a:pt x="9966" y="1066"/>
                    <a:pt x="9977" y="1045"/>
                  </a:cubicBezTo>
                  <a:cubicBezTo>
                    <a:pt x="10008" y="1014"/>
                    <a:pt x="10040" y="993"/>
                    <a:pt x="10071" y="972"/>
                  </a:cubicBezTo>
                  <a:cubicBezTo>
                    <a:pt x="10122" y="952"/>
                    <a:pt x="10183" y="944"/>
                    <a:pt x="10251" y="944"/>
                  </a:cubicBezTo>
                  <a:cubicBezTo>
                    <a:pt x="10436" y="944"/>
                    <a:pt x="10672" y="1005"/>
                    <a:pt x="10886" y="1066"/>
                  </a:cubicBezTo>
                  <a:cubicBezTo>
                    <a:pt x="11074" y="1118"/>
                    <a:pt x="11262" y="1160"/>
                    <a:pt x="11460" y="1181"/>
                  </a:cubicBezTo>
                  <a:cubicBezTo>
                    <a:pt x="11575" y="1181"/>
                    <a:pt x="11690" y="1160"/>
                    <a:pt x="11795" y="1108"/>
                  </a:cubicBezTo>
                  <a:cubicBezTo>
                    <a:pt x="11930" y="1014"/>
                    <a:pt x="12045" y="899"/>
                    <a:pt x="12139" y="763"/>
                  </a:cubicBezTo>
                  <a:cubicBezTo>
                    <a:pt x="12265" y="606"/>
                    <a:pt x="12400" y="418"/>
                    <a:pt x="12505" y="261"/>
                  </a:cubicBezTo>
                  <a:lnTo>
                    <a:pt x="12588" y="136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2618325" y="1669600"/>
              <a:ext cx="53025" cy="48850"/>
            </a:xfrm>
            <a:custGeom>
              <a:rect b="b" l="l" r="r" t="t"/>
              <a:pathLst>
                <a:path extrusionOk="0" h="1954" w="2121">
                  <a:moveTo>
                    <a:pt x="261" y="0"/>
                  </a:moveTo>
                  <a:cubicBezTo>
                    <a:pt x="199" y="178"/>
                    <a:pt x="105" y="345"/>
                    <a:pt x="0" y="491"/>
                  </a:cubicBezTo>
                  <a:lnTo>
                    <a:pt x="209" y="669"/>
                  </a:lnTo>
                  <a:lnTo>
                    <a:pt x="899" y="1275"/>
                  </a:lnTo>
                  <a:lnTo>
                    <a:pt x="1494" y="1797"/>
                  </a:lnTo>
                  <a:lnTo>
                    <a:pt x="1682" y="1954"/>
                  </a:lnTo>
                  <a:cubicBezTo>
                    <a:pt x="1724" y="1619"/>
                    <a:pt x="2089" y="1296"/>
                    <a:pt x="2121" y="1275"/>
                  </a:cubicBezTo>
                  <a:lnTo>
                    <a:pt x="1515" y="752"/>
                  </a:lnTo>
                  <a:lnTo>
                    <a:pt x="1316" y="617"/>
                  </a:lnTo>
                  <a:lnTo>
                    <a:pt x="940" y="376"/>
                  </a:lnTo>
                  <a:lnTo>
                    <a:pt x="564" y="167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2616225" y="1619175"/>
              <a:ext cx="76800" cy="88325"/>
            </a:xfrm>
            <a:custGeom>
              <a:rect b="b" l="l" r="r" t="t"/>
              <a:pathLst>
                <a:path extrusionOk="0" h="3533" w="3072">
                  <a:moveTo>
                    <a:pt x="2690" y="1"/>
                  </a:moveTo>
                  <a:cubicBezTo>
                    <a:pt x="2508" y="1"/>
                    <a:pt x="842" y="1249"/>
                    <a:pt x="429" y="1599"/>
                  </a:cubicBezTo>
                  <a:cubicBezTo>
                    <a:pt x="63" y="1902"/>
                    <a:pt x="1" y="2122"/>
                    <a:pt x="1" y="2122"/>
                  </a:cubicBezTo>
                  <a:lnTo>
                    <a:pt x="2194" y="3532"/>
                  </a:lnTo>
                  <a:cubicBezTo>
                    <a:pt x="2194" y="3532"/>
                    <a:pt x="2195" y="3532"/>
                    <a:pt x="2196" y="3532"/>
                  </a:cubicBezTo>
                  <a:cubicBezTo>
                    <a:pt x="2214" y="3532"/>
                    <a:pt x="2388" y="3523"/>
                    <a:pt x="2487" y="3177"/>
                  </a:cubicBezTo>
                  <a:cubicBezTo>
                    <a:pt x="2591" y="2822"/>
                    <a:pt x="3041" y="482"/>
                    <a:pt x="3051" y="346"/>
                  </a:cubicBezTo>
                  <a:cubicBezTo>
                    <a:pt x="3072" y="168"/>
                    <a:pt x="2842" y="32"/>
                    <a:pt x="2696" y="1"/>
                  </a:cubicBezTo>
                  <a:cubicBezTo>
                    <a:pt x="2694" y="1"/>
                    <a:pt x="2692" y="1"/>
                    <a:pt x="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2278000" y="2044575"/>
              <a:ext cx="189525" cy="128250"/>
            </a:xfrm>
            <a:custGeom>
              <a:rect b="b" l="l" r="r" t="t"/>
              <a:pathLst>
                <a:path extrusionOk="0" h="5130" w="7581">
                  <a:moveTo>
                    <a:pt x="697" y="1"/>
                  </a:moveTo>
                  <a:cubicBezTo>
                    <a:pt x="206" y="1"/>
                    <a:pt x="0" y="613"/>
                    <a:pt x="284" y="880"/>
                  </a:cubicBezTo>
                  <a:cubicBezTo>
                    <a:pt x="848" y="1402"/>
                    <a:pt x="6228" y="4839"/>
                    <a:pt x="6614" y="5058"/>
                  </a:cubicBezTo>
                  <a:cubicBezTo>
                    <a:pt x="6700" y="5106"/>
                    <a:pt x="6801" y="5129"/>
                    <a:pt x="6901" y="5129"/>
                  </a:cubicBezTo>
                  <a:cubicBezTo>
                    <a:pt x="7240" y="5129"/>
                    <a:pt x="7580" y="4867"/>
                    <a:pt x="7387" y="4400"/>
                  </a:cubicBezTo>
                  <a:cubicBezTo>
                    <a:pt x="7063" y="3617"/>
                    <a:pt x="2018" y="744"/>
                    <a:pt x="1192" y="180"/>
                  </a:cubicBezTo>
                  <a:cubicBezTo>
                    <a:pt x="1006" y="53"/>
                    <a:pt x="840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2561375" y="1713350"/>
              <a:ext cx="20400" cy="15225"/>
            </a:xfrm>
            <a:custGeom>
              <a:rect b="b" l="l" r="r" t="t"/>
              <a:pathLst>
                <a:path extrusionOk="0" h="609" w="816">
                  <a:moveTo>
                    <a:pt x="145" y="1"/>
                  </a:moveTo>
                  <a:cubicBezTo>
                    <a:pt x="115" y="1"/>
                    <a:pt x="84" y="19"/>
                    <a:pt x="64" y="47"/>
                  </a:cubicBezTo>
                  <a:lnTo>
                    <a:pt x="22" y="110"/>
                  </a:lnTo>
                  <a:cubicBezTo>
                    <a:pt x="1" y="152"/>
                    <a:pt x="11" y="204"/>
                    <a:pt x="53" y="235"/>
                  </a:cubicBezTo>
                  <a:lnTo>
                    <a:pt x="617" y="590"/>
                  </a:lnTo>
                  <a:cubicBezTo>
                    <a:pt x="634" y="603"/>
                    <a:pt x="653" y="608"/>
                    <a:pt x="673" y="608"/>
                  </a:cubicBezTo>
                  <a:cubicBezTo>
                    <a:pt x="702" y="608"/>
                    <a:pt x="730" y="595"/>
                    <a:pt x="743" y="569"/>
                  </a:cubicBezTo>
                  <a:lnTo>
                    <a:pt x="784" y="507"/>
                  </a:lnTo>
                  <a:cubicBezTo>
                    <a:pt x="816" y="465"/>
                    <a:pt x="795" y="413"/>
                    <a:pt x="753" y="381"/>
                  </a:cubicBezTo>
                  <a:lnTo>
                    <a:pt x="189" y="16"/>
                  </a:lnTo>
                  <a:cubicBezTo>
                    <a:pt x="175" y="5"/>
                    <a:pt x="16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2548325" y="1733375"/>
              <a:ext cx="20400" cy="15300"/>
            </a:xfrm>
            <a:custGeom>
              <a:rect b="b" l="l" r="r" t="t"/>
              <a:pathLst>
                <a:path extrusionOk="0" h="612" w="816">
                  <a:moveTo>
                    <a:pt x="136" y="1"/>
                  </a:moveTo>
                  <a:cubicBezTo>
                    <a:pt x="109" y="1"/>
                    <a:pt x="82" y="15"/>
                    <a:pt x="63" y="40"/>
                  </a:cubicBezTo>
                  <a:lnTo>
                    <a:pt x="21" y="103"/>
                  </a:lnTo>
                  <a:cubicBezTo>
                    <a:pt x="1" y="144"/>
                    <a:pt x="11" y="207"/>
                    <a:pt x="53" y="228"/>
                  </a:cubicBezTo>
                  <a:lnTo>
                    <a:pt x="617" y="594"/>
                  </a:lnTo>
                  <a:cubicBezTo>
                    <a:pt x="633" y="606"/>
                    <a:pt x="653" y="612"/>
                    <a:pt x="672" y="612"/>
                  </a:cubicBezTo>
                  <a:cubicBezTo>
                    <a:pt x="702" y="612"/>
                    <a:pt x="730" y="598"/>
                    <a:pt x="742" y="573"/>
                  </a:cubicBezTo>
                  <a:lnTo>
                    <a:pt x="784" y="510"/>
                  </a:lnTo>
                  <a:cubicBezTo>
                    <a:pt x="815" y="468"/>
                    <a:pt x="795" y="406"/>
                    <a:pt x="753" y="385"/>
                  </a:cubicBezTo>
                  <a:lnTo>
                    <a:pt x="189" y="19"/>
                  </a:lnTo>
                  <a:cubicBezTo>
                    <a:pt x="172" y="7"/>
                    <a:pt x="154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2535275" y="1753500"/>
              <a:ext cx="20400" cy="15300"/>
            </a:xfrm>
            <a:custGeom>
              <a:rect b="b" l="l" r="r" t="t"/>
              <a:pathLst>
                <a:path extrusionOk="0" h="612" w="816">
                  <a:moveTo>
                    <a:pt x="139" y="1"/>
                  </a:moveTo>
                  <a:cubicBezTo>
                    <a:pt x="110" y="1"/>
                    <a:pt x="83" y="17"/>
                    <a:pt x="63" y="50"/>
                  </a:cubicBezTo>
                  <a:lnTo>
                    <a:pt x="32" y="102"/>
                  </a:lnTo>
                  <a:cubicBezTo>
                    <a:pt x="0" y="144"/>
                    <a:pt x="11" y="206"/>
                    <a:pt x="53" y="227"/>
                  </a:cubicBezTo>
                  <a:lnTo>
                    <a:pt x="617" y="593"/>
                  </a:lnTo>
                  <a:cubicBezTo>
                    <a:pt x="633" y="605"/>
                    <a:pt x="653" y="611"/>
                    <a:pt x="672" y="611"/>
                  </a:cubicBezTo>
                  <a:cubicBezTo>
                    <a:pt x="701" y="611"/>
                    <a:pt x="729" y="597"/>
                    <a:pt x="742" y="572"/>
                  </a:cubicBezTo>
                  <a:lnTo>
                    <a:pt x="784" y="509"/>
                  </a:lnTo>
                  <a:cubicBezTo>
                    <a:pt x="815" y="468"/>
                    <a:pt x="805" y="405"/>
                    <a:pt x="763" y="384"/>
                  </a:cubicBezTo>
                  <a:lnTo>
                    <a:pt x="188" y="18"/>
                  </a:lnTo>
                  <a:cubicBezTo>
                    <a:pt x="173" y="7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2522200" y="1773600"/>
              <a:ext cx="30075" cy="21500"/>
            </a:xfrm>
            <a:custGeom>
              <a:rect b="b" l="l" r="r" t="t"/>
              <a:pathLst>
                <a:path extrusionOk="0" h="860" w="1203">
                  <a:moveTo>
                    <a:pt x="137" y="1"/>
                  </a:moveTo>
                  <a:cubicBezTo>
                    <a:pt x="109" y="1"/>
                    <a:pt x="83" y="14"/>
                    <a:pt x="64" y="40"/>
                  </a:cubicBezTo>
                  <a:lnTo>
                    <a:pt x="22" y="102"/>
                  </a:lnTo>
                  <a:cubicBezTo>
                    <a:pt x="1" y="144"/>
                    <a:pt x="11" y="207"/>
                    <a:pt x="53" y="228"/>
                  </a:cubicBezTo>
                  <a:lnTo>
                    <a:pt x="1004" y="844"/>
                  </a:lnTo>
                  <a:cubicBezTo>
                    <a:pt x="1021" y="855"/>
                    <a:pt x="1039" y="859"/>
                    <a:pt x="1055" y="859"/>
                  </a:cubicBezTo>
                  <a:cubicBezTo>
                    <a:pt x="1089" y="859"/>
                    <a:pt x="1119" y="841"/>
                    <a:pt x="1140" y="813"/>
                  </a:cubicBezTo>
                  <a:lnTo>
                    <a:pt x="1171" y="761"/>
                  </a:lnTo>
                  <a:cubicBezTo>
                    <a:pt x="1202" y="719"/>
                    <a:pt x="1192" y="656"/>
                    <a:pt x="1150" y="635"/>
                  </a:cubicBezTo>
                  <a:lnTo>
                    <a:pt x="189" y="19"/>
                  </a:lnTo>
                  <a:cubicBezTo>
                    <a:pt x="173" y="6"/>
                    <a:pt x="154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2509150" y="1793800"/>
              <a:ext cx="20400" cy="15200"/>
            </a:xfrm>
            <a:custGeom>
              <a:rect b="b" l="l" r="r" t="t"/>
              <a:pathLst>
                <a:path extrusionOk="0" h="608" w="816">
                  <a:moveTo>
                    <a:pt x="153" y="0"/>
                  </a:moveTo>
                  <a:cubicBezTo>
                    <a:pt x="120" y="0"/>
                    <a:pt x="88" y="19"/>
                    <a:pt x="74" y="47"/>
                  </a:cubicBezTo>
                  <a:lnTo>
                    <a:pt x="32" y="99"/>
                  </a:lnTo>
                  <a:cubicBezTo>
                    <a:pt x="1" y="151"/>
                    <a:pt x="22" y="203"/>
                    <a:pt x="63" y="235"/>
                  </a:cubicBezTo>
                  <a:lnTo>
                    <a:pt x="627" y="590"/>
                  </a:lnTo>
                  <a:cubicBezTo>
                    <a:pt x="644" y="602"/>
                    <a:pt x="662" y="608"/>
                    <a:pt x="680" y="608"/>
                  </a:cubicBezTo>
                  <a:cubicBezTo>
                    <a:pt x="707" y="608"/>
                    <a:pt x="734" y="594"/>
                    <a:pt x="753" y="569"/>
                  </a:cubicBezTo>
                  <a:lnTo>
                    <a:pt x="795" y="506"/>
                  </a:lnTo>
                  <a:cubicBezTo>
                    <a:pt x="815" y="464"/>
                    <a:pt x="805" y="412"/>
                    <a:pt x="763" y="381"/>
                  </a:cubicBezTo>
                  <a:lnTo>
                    <a:pt x="199" y="15"/>
                  </a:lnTo>
                  <a:cubicBezTo>
                    <a:pt x="185" y="5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2495825" y="1813650"/>
              <a:ext cx="20400" cy="15200"/>
            </a:xfrm>
            <a:custGeom>
              <a:rect b="b" l="l" r="r" t="t"/>
              <a:pathLst>
                <a:path extrusionOk="0" h="608" w="816">
                  <a:moveTo>
                    <a:pt x="153" y="0"/>
                  </a:moveTo>
                  <a:cubicBezTo>
                    <a:pt x="120" y="0"/>
                    <a:pt x="88" y="19"/>
                    <a:pt x="74" y="46"/>
                  </a:cubicBezTo>
                  <a:lnTo>
                    <a:pt x="32" y="99"/>
                  </a:lnTo>
                  <a:cubicBezTo>
                    <a:pt x="1" y="140"/>
                    <a:pt x="22" y="203"/>
                    <a:pt x="64" y="234"/>
                  </a:cubicBezTo>
                  <a:lnTo>
                    <a:pt x="628" y="590"/>
                  </a:lnTo>
                  <a:cubicBezTo>
                    <a:pt x="644" y="602"/>
                    <a:pt x="662" y="608"/>
                    <a:pt x="680" y="608"/>
                  </a:cubicBezTo>
                  <a:cubicBezTo>
                    <a:pt x="707" y="608"/>
                    <a:pt x="734" y="594"/>
                    <a:pt x="753" y="569"/>
                  </a:cubicBezTo>
                  <a:lnTo>
                    <a:pt x="795" y="506"/>
                  </a:lnTo>
                  <a:cubicBezTo>
                    <a:pt x="816" y="464"/>
                    <a:pt x="805" y="412"/>
                    <a:pt x="763" y="381"/>
                  </a:cubicBezTo>
                  <a:lnTo>
                    <a:pt x="199" y="15"/>
                  </a:lnTo>
                  <a:cubicBezTo>
                    <a:pt x="185" y="5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2483025" y="1833925"/>
              <a:ext cx="20400" cy="15100"/>
            </a:xfrm>
            <a:custGeom>
              <a:rect b="b" l="l" r="r" t="t"/>
              <a:pathLst>
                <a:path extrusionOk="0" h="604" w="816">
                  <a:moveTo>
                    <a:pt x="143" y="1"/>
                  </a:moveTo>
                  <a:cubicBezTo>
                    <a:pt x="113" y="1"/>
                    <a:pt x="83" y="15"/>
                    <a:pt x="64" y="40"/>
                  </a:cubicBezTo>
                  <a:lnTo>
                    <a:pt x="32" y="102"/>
                  </a:lnTo>
                  <a:cubicBezTo>
                    <a:pt x="1" y="144"/>
                    <a:pt x="11" y="197"/>
                    <a:pt x="53" y="228"/>
                  </a:cubicBezTo>
                  <a:lnTo>
                    <a:pt x="628" y="593"/>
                  </a:lnTo>
                  <a:cubicBezTo>
                    <a:pt x="642" y="600"/>
                    <a:pt x="657" y="604"/>
                    <a:pt x="672" y="604"/>
                  </a:cubicBezTo>
                  <a:cubicBezTo>
                    <a:pt x="702" y="604"/>
                    <a:pt x="732" y="590"/>
                    <a:pt x="753" y="562"/>
                  </a:cubicBezTo>
                  <a:lnTo>
                    <a:pt x="784" y="499"/>
                  </a:lnTo>
                  <a:cubicBezTo>
                    <a:pt x="816" y="458"/>
                    <a:pt x="805" y="405"/>
                    <a:pt x="764" y="374"/>
                  </a:cubicBezTo>
                  <a:lnTo>
                    <a:pt x="199" y="19"/>
                  </a:lnTo>
                  <a:cubicBezTo>
                    <a:pt x="183" y="7"/>
                    <a:pt x="163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2470775" y="1854500"/>
              <a:ext cx="30300" cy="21425"/>
            </a:xfrm>
            <a:custGeom>
              <a:rect b="b" l="l" r="r" t="t"/>
              <a:pathLst>
                <a:path extrusionOk="0" h="857" w="1212">
                  <a:moveTo>
                    <a:pt x="152" y="0"/>
                  </a:moveTo>
                  <a:cubicBezTo>
                    <a:pt x="120" y="0"/>
                    <a:pt x="87" y="14"/>
                    <a:pt x="73" y="42"/>
                  </a:cubicBezTo>
                  <a:lnTo>
                    <a:pt x="31" y="105"/>
                  </a:lnTo>
                  <a:cubicBezTo>
                    <a:pt x="0" y="147"/>
                    <a:pt x="21" y="199"/>
                    <a:pt x="63" y="230"/>
                  </a:cubicBezTo>
                  <a:lnTo>
                    <a:pt x="1013" y="846"/>
                  </a:lnTo>
                  <a:cubicBezTo>
                    <a:pt x="1027" y="853"/>
                    <a:pt x="1043" y="857"/>
                    <a:pt x="1060" y="857"/>
                  </a:cubicBezTo>
                  <a:cubicBezTo>
                    <a:pt x="1092" y="857"/>
                    <a:pt x="1125" y="843"/>
                    <a:pt x="1139" y="815"/>
                  </a:cubicBezTo>
                  <a:lnTo>
                    <a:pt x="1180" y="752"/>
                  </a:lnTo>
                  <a:cubicBezTo>
                    <a:pt x="1212" y="711"/>
                    <a:pt x="1191" y="658"/>
                    <a:pt x="1149" y="627"/>
                  </a:cubicBezTo>
                  <a:lnTo>
                    <a:pt x="199" y="11"/>
                  </a:lnTo>
                  <a:cubicBezTo>
                    <a:pt x="185" y="4"/>
                    <a:pt x="168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2456925" y="1873875"/>
              <a:ext cx="20400" cy="15300"/>
            </a:xfrm>
            <a:custGeom>
              <a:rect b="b" l="l" r="r" t="t"/>
              <a:pathLst>
                <a:path extrusionOk="0" h="612" w="816">
                  <a:moveTo>
                    <a:pt x="136" y="1"/>
                  </a:moveTo>
                  <a:cubicBezTo>
                    <a:pt x="109" y="1"/>
                    <a:pt x="82" y="15"/>
                    <a:pt x="63" y="40"/>
                  </a:cubicBezTo>
                  <a:lnTo>
                    <a:pt x="32" y="103"/>
                  </a:lnTo>
                  <a:cubicBezTo>
                    <a:pt x="0" y="145"/>
                    <a:pt x="11" y="207"/>
                    <a:pt x="53" y="228"/>
                  </a:cubicBezTo>
                  <a:lnTo>
                    <a:pt x="617" y="594"/>
                  </a:lnTo>
                  <a:cubicBezTo>
                    <a:pt x="633" y="606"/>
                    <a:pt x="653" y="612"/>
                    <a:pt x="672" y="612"/>
                  </a:cubicBezTo>
                  <a:cubicBezTo>
                    <a:pt x="701" y="612"/>
                    <a:pt x="729" y="598"/>
                    <a:pt x="742" y="573"/>
                  </a:cubicBezTo>
                  <a:lnTo>
                    <a:pt x="784" y="510"/>
                  </a:lnTo>
                  <a:cubicBezTo>
                    <a:pt x="815" y="468"/>
                    <a:pt x="805" y="406"/>
                    <a:pt x="753" y="385"/>
                  </a:cubicBezTo>
                  <a:lnTo>
                    <a:pt x="188" y="19"/>
                  </a:lnTo>
                  <a:cubicBezTo>
                    <a:pt x="172" y="7"/>
                    <a:pt x="154" y="1"/>
                    <a:pt x="136" y="1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2443875" y="1894000"/>
              <a:ext cx="20375" cy="15225"/>
            </a:xfrm>
            <a:custGeom>
              <a:rect b="b" l="l" r="r" t="t"/>
              <a:pathLst>
                <a:path extrusionOk="0" h="609" w="815">
                  <a:moveTo>
                    <a:pt x="136" y="0"/>
                  </a:moveTo>
                  <a:cubicBezTo>
                    <a:pt x="108" y="0"/>
                    <a:pt x="82" y="14"/>
                    <a:pt x="63" y="39"/>
                  </a:cubicBezTo>
                  <a:lnTo>
                    <a:pt x="31" y="102"/>
                  </a:lnTo>
                  <a:cubicBezTo>
                    <a:pt x="0" y="144"/>
                    <a:pt x="10" y="207"/>
                    <a:pt x="52" y="228"/>
                  </a:cubicBezTo>
                  <a:lnTo>
                    <a:pt x="616" y="593"/>
                  </a:lnTo>
                  <a:cubicBezTo>
                    <a:pt x="630" y="604"/>
                    <a:pt x="647" y="608"/>
                    <a:pt x="663" y="608"/>
                  </a:cubicBezTo>
                  <a:cubicBezTo>
                    <a:pt x="695" y="608"/>
                    <a:pt x="728" y="590"/>
                    <a:pt x="742" y="562"/>
                  </a:cubicBezTo>
                  <a:lnTo>
                    <a:pt x="784" y="510"/>
                  </a:lnTo>
                  <a:cubicBezTo>
                    <a:pt x="815" y="468"/>
                    <a:pt x="804" y="405"/>
                    <a:pt x="763" y="384"/>
                  </a:cubicBezTo>
                  <a:lnTo>
                    <a:pt x="188" y="19"/>
                  </a:lnTo>
                  <a:cubicBezTo>
                    <a:pt x="172" y="6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2431075" y="1914375"/>
              <a:ext cx="20375" cy="15225"/>
            </a:xfrm>
            <a:custGeom>
              <a:rect b="b" l="l" r="r" t="t"/>
              <a:pathLst>
                <a:path extrusionOk="0" h="609" w="815">
                  <a:moveTo>
                    <a:pt x="136" y="0"/>
                  </a:moveTo>
                  <a:cubicBezTo>
                    <a:pt x="108" y="0"/>
                    <a:pt x="82" y="14"/>
                    <a:pt x="63" y="39"/>
                  </a:cubicBezTo>
                  <a:lnTo>
                    <a:pt x="32" y="102"/>
                  </a:lnTo>
                  <a:cubicBezTo>
                    <a:pt x="0" y="144"/>
                    <a:pt x="11" y="196"/>
                    <a:pt x="52" y="227"/>
                  </a:cubicBezTo>
                  <a:lnTo>
                    <a:pt x="617" y="593"/>
                  </a:lnTo>
                  <a:cubicBezTo>
                    <a:pt x="630" y="603"/>
                    <a:pt x="647" y="608"/>
                    <a:pt x="663" y="608"/>
                  </a:cubicBezTo>
                  <a:cubicBezTo>
                    <a:pt x="695" y="608"/>
                    <a:pt x="728" y="589"/>
                    <a:pt x="742" y="562"/>
                  </a:cubicBezTo>
                  <a:lnTo>
                    <a:pt x="784" y="509"/>
                  </a:lnTo>
                  <a:cubicBezTo>
                    <a:pt x="815" y="457"/>
                    <a:pt x="805" y="405"/>
                    <a:pt x="752" y="374"/>
                  </a:cubicBezTo>
                  <a:lnTo>
                    <a:pt x="188" y="18"/>
                  </a:lnTo>
                  <a:cubicBezTo>
                    <a:pt x="172" y="6"/>
                    <a:pt x="154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2417750" y="1934150"/>
              <a:ext cx="30050" cy="21450"/>
            </a:xfrm>
            <a:custGeom>
              <a:rect b="b" l="l" r="r" t="t"/>
              <a:pathLst>
                <a:path extrusionOk="0" h="858" w="1202">
                  <a:moveTo>
                    <a:pt x="152" y="0"/>
                  </a:moveTo>
                  <a:cubicBezTo>
                    <a:pt x="120" y="0"/>
                    <a:pt x="87" y="14"/>
                    <a:pt x="74" y="42"/>
                  </a:cubicBezTo>
                  <a:lnTo>
                    <a:pt x="32" y="105"/>
                  </a:lnTo>
                  <a:cubicBezTo>
                    <a:pt x="0" y="147"/>
                    <a:pt x="11" y="199"/>
                    <a:pt x="53" y="230"/>
                  </a:cubicBezTo>
                  <a:lnTo>
                    <a:pt x="1014" y="847"/>
                  </a:lnTo>
                  <a:cubicBezTo>
                    <a:pt x="1028" y="854"/>
                    <a:pt x="1043" y="857"/>
                    <a:pt x="1058" y="857"/>
                  </a:cubicBezTo>
                  <a:cubicBezTo>
                    <a:pt x="1088" y="857"/>
                    <a:pt x="1118" y="843"/>
                    <a:pt x="1139" y="815"/>
                  </a:cubicBezTo>
                  <a:lnTo>
                    <a:pt x="1181" y="753"/>
                  </a:lnTo>
                  <a:cubicBezTo>
                    <a:pt x="1202" y="711"/>
                    <a:pt x="1191" y="659"/>
                    <a:pt x="1150" y="627"/>
                  </a:cubicBezTo>
                  <a:lnTo>
                    <a:pt x="199" y="11"/>
                  </a:lnTo>
                  <a:cubicBezTo>
                    <a:pt x="185" y="4"/>
                    <a:pt x="16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405475" y="1954850"/>
              <a:ext cx="20400" cy="15100"/>
            </a:xfrm>
            <a:custGeom>
              <a:rect b="b" l="l" r="r" t="t"/>
              <a:pathLst>
                <a:path extrusionOk="0" h="604" w="816">
                  <a:moveTo>
                    <a:pt x="144" y="0"/>
                  </a:moveTo>
                  <a:cubicBezTo>
                    <a:pt x="114" y="0"/>
                    <a:pt x="86" y="14"/>
                    <a:pt x="74" y="39"/>
                  </a:cubicBezTo>
                  <a:lnTo>
                    <a:pt x="32" y="102"/>
                  </a:lnTo>
                  <a:cubicBezTo>
                    <a:pt x="0" y="144"/>
                    <a:pt x="21" y="196"/>
                    <a:pt x="63" y="228"/>
                  </a:cubicBezTo>
                  <a:lnTo>
                    <a:pt x="627" y="593"/>
                  </a:lnTo>
                  <a:cubicBezTo>
                    <a:pt x="641" y="600"/>
                    <a:pt x="656" y="604"/>
                    <a:pt x="671" y="604"/>
                  </a:cubicBezTo>
                  <a:cubicBezTo>
                    <a:pt x="701" y="604"/>
                    <a:pt x="732" y="590"/>
                    <a:pt x="753" y="562"/>
                  </a:cubicBezTo>
                  <a:lnTo>
                    <a:pt x="794" y="499"/>
                  </a:lnTo>
                  <a:cubicBezTo>
                    <a:pt x="815" y="457"/>
                    <a:pt x="805" y="405"/>
                    <a:pt x="763" y="374"/>
                  </a:cubicBezTo>
                  <a:lnTo>
                    <a:pt x="199" y="19"/>
                  </a:lnTo>
                  <a:cubicBezTo>
                    <a:pt x="182" y="6"/>
                    <a:pt x="163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392425" y="1974900"/>
              <a:ext cx="20375" cy="15150"/>
            </a:xfrm>
            <a:custGeom>
              <a:rect b="b" l="l" r="r" t="t"/>
              <a:pathLst>
                <a:path extrusionOk="0" h="606" w="815">
                  <a:moveTo>
                    <a:pt x="152" y="0"/>
                  </a:moveTo>
                  <a:cubicBezTo>
                    <a:pt x="120" y="0"/>
                    <a:pt x="87" y="14"/>
                    <a:pt x="73" y="42"/>
                  </a:cubicBezTo>
                  <a:lnTo>
                    <a:pt x="31" y="105"/>
                  </a:lnTo>
                  <a:cubicBezTo>
                    <a:pt x="0" y="146"/>
                    <a:pt x="11" y="199"/>
                    <a:pt x="52" y="230"/>
                  </a:cubicBezTo>
                  <a:lnTo>
                    <a:pt x="627" y="596"/>
                  </a:lnTo>
                  <a:cubicBezTo>
                    <a:pt x="641" y="602"/>
                    <a:pt x="656" y="606"/>
                    <a:pt x="671" y="606"/>
                  </a:cubicBezTo>
                  <a:cubicBezTo>
                    <a:pt x="701" y="606"/>
                    <a:pt x="731" y="592"/>
                    <a:pt x="752" y="564"/>
                  </a:cubicBezTo>
                  <a:lnTo>
                    <a:pt x="784" y="501"/>
                  </a:lnTo>
                  <a:cubicBezTo>
                    <a:pt x="815" y="460"/>
                    <a:pt x="804" y="407"/>
                    <a:pt x="763" y="376"/>
                  </a:cubicBezTo>
                  <a:lnTo>
                    <a:pt x="199" y="11"/>
                  </a:lnTo>
                  <a:cubicBezTo>
                    <a:pt x="185" y="4"/>
                    <a:pt x="168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379625" y="1995075"/>
              <a:ext cx="20125" cy="15200"/>
            </a:xfrm>
            <a:custGeom>
              <a:rect b="b" l="l" r="r" t="t"/>
              <a:pathLst>
                <a:path extrusionOk="0" h="608" w="805">
                  <a:moveTo>
                    <a:pt x="136" y="0"/>
                  </a:moveTo>
                  <a:cubicBezTo>
                    <a:pt x="109" y="0"/>
                    <a:pt x="82" y="14"/>
                    <a:pt x="63" y="39"/>
                  </a:cubicBezTo>
                  <a:lnTo>
                    <a:pt x="21" y="102"/>
                  </a:lnTo>
                  <a:cubicBezTo>
                    <a:pt x="0" y="144"/>
                    <a:pt x="11" y="196"/>
                    <a:pt x="52" y="227"/>
                  </a:cubicBezTo>
                  <a:lnTo>
                    <a:pt x="617" y="593"/>
                  </a:lnTo>
                  <a:cubicBezTo>
                    <a:pt x="631" y="603"/>
                    <a:pt x="647" y="608"/>
                    <a:pt x="663" y="608"/>
                  </a:cubicBezTo>
                  <a:cubicBezTo>
                    <a:pt x="696" y="608"/>
                    <a:pt x="728" y="589"/>
                    <a:pt x="742" y="562"/>
                  </a:cubicBezTo>
                  <a:lnTo>
                    <a:pt x="784" y="499"/>
                  </a:lnTo>
                  <a:cubicBezTo>
                    <a:pt x="805" y="457"/>
                    <a:pt x="794" y="405"/>
                    <a:pt x="752" y="373"/>
                  </a:cubicBezTo>
                  <a:lnTo>
                    <a:pt x="188" y="18"/>
                  </a:lnTo>
                  <a:cubicBezTo>
                    <a:pt x="172" y="6"/>
                    <a:pt x="154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2641825" y="1855950"/>
              <a:ext cx="280775" cy="472825"/>
            </a:xfrm>
            <a:custGeom>
              <a:rect b="b" l="l" r="r" t="t"/>
              <a:pathLst>
                <a:path extrusionOk="0" h="18913" w="11231">
                  <a:moveTo>
                    <a:pt x="2131" y="0"/>
                  </a:moveTo>
                  <a:cubicBezTo>
                    <a:pt x="2100" y="0"/>
                    <a:pt x="2069" y="1"/>
                    <a:pt x="2037" y="5"/>
                  </a:cubicBezTo>
                  <a:lnTo>
                    <a:pt x="2027" y="5"/>
                  </a:lnTo>
                  <a:cubicBezTo>
                    <a:pt x="1975" y="5"/>
                    <a:pt x="1933" y="47"/>
                    <a:pt x="1933" y="99"/>
                  </a:cubicBezTo>
                  <a:lnTo>
                    <a:pt x="1933" y="517"/>
                  </a:lnTo>
                  <a:lnTo>
                    <a:pt x="1933" y="820"/>
                  </a:lnTo>
                  <a:cubicBezTo>
                    <a:pt x="1933" y="956"/>
                    <a:pt x="1933" y="1081"/>
                    <a:pt x="1923" y="1217"/>
                  </a:cubicBezTo>
                  <a:cubicBezTo>
                    <a:pt x="1923" y="1415"/>
                    <a:pt x="1912" y="1614"/>
                    <a:pt x="1891" y="1812"/>
                  </a:cubicBezTo>
                  <a:cubicBezTo>
                    <a:pt x="1860" y="2021"/>
                    <a:pt x="1797" y="2220"/>
                    <a:pt x="1682" y="2397"/>
                  </a:cubicBezTo>
                  <a:cubicBezTo>
                    <a:pt x="1358" y="2951"/>
                    <a:pt x="1003" y="3494"/>
                    <a:pt x="711" y="4069"/>
                  </a:cubicBezTo>
                  <a:cubicBezTo>
                    <a:pt x="439" y="4591"/>
                    <a:pt x="262" y="5145"/>
                    <a:pt x="157" y="5719"/>
                  </a:cubicBezTo>
                  <a:cubicBezTo>
                    <a:pt x="11" y="6565"/>
                    <a:pt x="32" y="7422"/>
                    <a:pt x="32" y="8278"/>
                  </a:cubicBezTo>
                  <a:cubicBezTo>
                    <a:pt x="21" y="9240"/>
                    <a:pt x="21" y="10201"/>
                    <a:pt x="21" y="11172"/>
                  </a:cubicBezTo>
                  <a:lnTo>
                    <a:pt x="21" y="13773"/>
                  </a:lnTo>
                  <a:cubicBezTo>
                    <a:pt x="21" y="14452"/>
                    <a:pt x="0" y="15121"/>
                    <a:pt x="21" y="15800"/>
                  </a:cubicBezTo>
                  <a:cubicBezTo>
                    <a:pt x="32" y="16218"/>
                    <a:pt x="74" y="16636"/>
                    <a:pt x="147" y="17043"/>
                  </a:cubicBezTo>
                  <a:cubicBezTo>
                    <a:pt x="188" y="17377"/>
                    <a:pt x="282" y="17701"/>
                    <a:pt x="450" y="17994"/>
                  </a:cubicBezTo>
                  <a:cubicBezTo>
                    <a:pt x="585" y="18203"/>
                    <a:pt x="794" y="18359"/>
                    <a:pt x="1035" y="18432"/>
                  </a:cubicBezTo>
                  <a:lnTo>
                    <a:pt x="1066" y="18453"/>
                  </a:lnTo>
                  <a:cubicBezTo>
                    <a:pt x="1348" y="18558"/>
                    <a:pt x="1651" y="18641"/>
                    <a:pt x="1954" y="18683"/>
                  </a:cubicBezTo>
                  <a:cubicBezTo>
                    <a:pt x="2716" y="18819"/>
                    <a:pt x="3500" y="18892"/>
                    <a:pt x="4283" y="18902"/>
                  </a:cubicBezTo>
                  <a:cubicBezTo>
                    <a:pt x="4545" y="18908"/>
                    <a:pt x="4806" y="18913"/>
                    <a:pt x="5067" y="18913"/>
                  </a:cubicBezTo>
                  <a:cubicBezTo>
                    <a:pt x="5328" y="18913"/>
                    <a:pt x="5589" y="18908"/>
                    <a:pt x="5850" y="18892"/>
                  </a:cubicBezTo>
                  <a:cubicBezTo>
                    <a:pt x="6028" y="18892"/>
                    <a:pt x="6206" y="18892"/>
                    <a:pt x="6394" y="18902"/>
                  </a:cubicBezTo>
                  <a:cubicBezTo>
                    <a:pt x="7167" y="18902"/>
                    <a:pt x="7940" y="18871"/>
                    <a:pt x="8702" y="18788"/>
                  </a:cubicBezTo>
                  <a:cubicBezTo>
                    <a:pt x="9057" y="18746"/>
                    <a:pt x="9413" y="18683"/>
                    <a:pt x="9768" y="18599"/>
                  </a:cubicBezTo>
                  <a:cubicBezTo>
                    <a:pt x="10029" y="18537"/>
                    <a:pt x="10280" y="18432"/>
                    <a:pt x="10509" y="18286"/>
                  </a:cubicBezTo>
                  <a:cubicBezTo>
                    <a:pt x="10729" y="18108"/>
                    <a:pt x="10875" y="17858"/>
                    <a:pt x="10938" y="17586"/>
                  </a:cubicBezTo>
                  <a:cubicBezTo>
                    <a:pt x="11042" y="17221"/>
                    <a:pt x="11105" y="16834"/>
                    <a:pt x="11136" y="16448"/>
                  </a:cubicBezTo>
                  <a:cubicBezTo>
                    <a:pt x="11199" y="15685"/>
                    <a:pt x="11220" y="14922"/>
                    <a:pt x="11199" y="14160"/>
                  </a:cubicBezTo>
                  <a:cubicBezTo>
                    <a:pt x="11199" y="13408"/>
                    <a:pt x="11209" y="12666"/>
                    <a:pt x="11220" y="11914"/>
                  </a:cubicBezTo>
                  <a:cubicBezTo>
                    <a:pt x="11220" y="10932"/>
                    <a:pt x="11230" y="9950"/>
                    <a:pt x="11230" y="8968"/>
                  </a:cubicBezTo>
                  <a:lnTo>
                    <a:pt x="11230" y="7683"/>
                  </a:lnTo>
                  <a:cubicBezTo>
                    <a:pt x="11230" y="7317"/>
                    <a:pt x="11230" y="6962"/>
                    <a:pt x="11209" y="6597"/>
                  </a:cubicBezTo>
                  <a:cubicBezTo>
                    <a:pt x="11178" y="6012"/>
                    <a:pt x="11084" y="5427"/>
                    <a:pt x="10906" y="4863"/>
                  </a:cubicBezTo>
                  <a:cubicBezTo>
                    <a:pt x="10791" y="4528"/>
                    <a:pt x="10645" y="4194"/>
                    <a:pt x="10478" y="3881"/>
                  </a:cubicBezTo>
                  <a:cubicBezTo>
                    <a:pt x="10353" y="3651"/>
                    <a:pt x="10217" y="3421"/>
                    <a:pt x="10081" y="3191"/>
                  </a:cubicBezTo>
                  <a:cubicBezTo>
                    <a:pt x="9924" y="2930"/>
                    <a:pt x="9757" y="2669"/>
                    <a:pt x="9611" y="2397"/>
                  </a:cubicBezTo>
                  <a:cubicBezTo>
                    <a:pt x="9507" y="2220"/>
                    <a:pt x="9433" y="2021"/>
                    <a:pt x="9413" y="1823"/>
                  </a:cubicBezTo>
                  <a:cubicBezTo>
                    <a:pt x="9392" y="1582"/>
                    <a:pt x="9381" y="1342"/>
                    <a:pt x="9381" y="1102"/>
                  </a:cubicBezTo>
                  <a:cubicBezTo>
                    <a:pt x="9381" y="924"/>
                    <a:pt x="9371" y="747"/>
                    <a:pt x="9371" y="559"/>
                  </a:cubicBezTo>
                  <a:cubicBezTo>
                    <a:pt x="9371" y="548"/>
                    <a:pt x="9371" y="538"/>
                    <a:pt x="9371" y="527"/>
                  </a:cubicBezTo>
                  <a:lnTo>
                    <a:pt x="9371" y="99"/>
                  </a:lnTo>
                  <a:cubicBezTo>
                    <a:pt x="9371" y="57"/>
                    <a:pt x="9329" y="15"/>
                    <a:pt x="9287" y="15"/>
                  </a:cubicBezTo>
                  <a:lnTo>
                    <a:pt x="6832" y="15"/>
                  </a:lnTo>
                  <a:lnTo>
                    <a:pt x="4733" y="5"/>
                  </a:lnTo>
                  <a:lnTo>
                    <a:pt x="2319" y="5"/>
                  </a:lnTo>
                  <a:cubicBezTo>
                    <a:pt x="2257" y="5"/>
                    <a:pt x="2194" y="0"/>
                    <a:pt x="2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2641825" y="1985850"/>
              <a:ext cx="280775" cy="343125"/>
            </a:xfrm>
            <a:custGeom>
              <a:rect b="b" l="l" r="r" t="t"/>
              <a:pathLst>
                <a:path extrusionOk="0" h="13725" w="11231">
                  <a:moveTo>
                    <a:pt x="272" y="1"/>
                  </a:moveTo>
                  <a:cubicBezTo>
                    <a:pt x="230" y="178"/>
                    <a:pt x="188" y="346"/>
                    <a:pt x="157" y="523"/>
                  </a:cubicBezTo>
                  <a:cubicBezTo>
                    <a:pt x="11" y="1369"/>
                    <a:pt x="32" y="2226"/>
                    <a:pt x="32" y="3082"/>
                  </a:cubicBezTo>
                  <a:cubicBezTo>
                    <a:pt x="21" y="4044"/>
                    <a:pt x="21" y="5005"/>
                    <a:pt x="21" y="5976"/>
                  </a:cubicBezTo>
                  <a:lnTo>
                    <a:pt x="21" y="8577"/>
                  </a:lnTo>
                  <a:cubicBezTo>
                    <a:pt x="21" y="9256"/>
                    <a:pt x="0" y="9925"/>
                    <a:pt x="21" y="10604"/>
                  </a:cubicBezTo>
                  <a:cubicBezTo>
                    <a:pt x="32" y="11022"/>
                    <a:pt x="74" y="11429"/>
                    <a:pt x="136" y="11847"/>
                  </a:cubicBezTo>
                  <a:cubicBezTo>
                    <a:pt x="178" y="12181"/>
                    <a:pt x="282" y="12505"/>
                    <a:pt x="450" y="12798"/>
                  </a:cubicBezTo>
                  <a:cubicBezTo>
                    <a:pt x="585" y="13007"/>
                    <a:pt x="784" y="13163"/>
                    <a:pt x="1024" y="13247"/>
                  </a:cubicBezTo>
                  <a:lnTo>
                    <a:pt x="1055" y="13257"/>
                  </a:lnTo>
                  <a:cubicBezTo>
                    <a:pt x="1348" y="13372"/>
                    <a:pt x="1640" y="13456"/>
                    <a:pt x="1943" y="13497"/>
                  </a:cubicBezTo>
                  <a:cubicBezTo>
                    <a:pt x="2716" y="13633"/>
                    <a:pt x="3489" y="13696"/>
                    <a:pt x="4273" y="13706"/>
                  </a:cubicBezTo>
                  <a:cubicBezTo>
                    <a:pt x="4534" y="13717"/>
                    <a:pt x="4795" y="13725"/>
                    <a:pt x="5056" y="13725"/>
                  </a:cubicBezTo>
                  <a:cubicBezTo>
                    <a:pt x="5318" y="13725"/>
                    <a:pt x="5579" y="13717"/>
                    <a:pt x="5840" y="13696"/>
                  </a:cubicBezTo>
                  <a:cubicBezTo>
                    <a:pt x="6028" y="13696"/>
                    <a:pt x="6206" y="13706"/>
                    <a:pt x="6383" y="13706"/>
                  </a:cubicBezTo>
                  <a:cubicBezTo>
                    <a:pt x="6461" y="13707"/>
                    <a:pt x="6539" y="13708"/>
                    <a:pt x="6617" y="13708"/>
                  </a:cubicBezTo>
                  <a:cubicBezTo>
                    <a:pt x="7312" y="13708"/>
                    <a:pt x="8007" y="13667"/>
                    <a:pt x="8702" y="13592"/>
                  </a:cubicBezTo>
                  <a:cubicBezTo>
                    <a:pt x="9057" y="13560"/>
                    <a:pt x="9413" y="13497"/>
                    <a:pt x="9757" y="13403"/>
                  </a:cubicBezTo>
                  <a:cubicBezTo>
                    <a:pt x="10018" y="13351"/>
                    <a:pt x="10280" y="13247"/>
                    <a:pt x="10499" y="13090"/>
                  </a:cubicBezTo>
                  <a:cubicBezTo>
                    <a:pt x="10718" y="12912"/>
                    <a:pt x="10865" y="12672"/>
                    <a:pt x="10938" y="12401"/>
                  </a:cubicBezTo>
                  <a:cubicBezTo>
                    <a:pt x="11032" y="12025"/>
                    <a:pt x="11105" y="11648"/>
                    <a:pt x="11126" y="11262"/>
                  </a:cubicBezTo>
                  <a:cubicBezTo>
                    <a:pt x="11188" y="10499"/>
                    <a:pt x="11209" y="9737"/>
                    <a:pt x="11188" y="8974"/>
                  </a:cubicBezTo>
                  <a:cubicBezTo>
                    <a:pt x="11199" y="8212"/>
                    <a:pt x="11220" y="7470"/>
                    <a:pt x="11220" y="6718"/>
                  </a:cubicBezTo>
                  <a:cubicBezTo>
                    <a:pt x="11230" y="5736"/>
                    <a:pt x="11230" y="4754"/>
                    <a:pt x="11230" y="3772"/>
                  </a:cubicBezTo>
                  <a:lnTo>
                    <a:pt x="11230" y="2487"/>
                  </a:lnTo>
                  <a:cubicBezTo>
                    <a:pt x="11230" y="2121"/>
                    <a:pt x="11230" y="1766"/>
                    <a:pt x="11220" y="1401"/>
                  </a:cubicBezTo>
                  <a:cubicBezTo>
                    <a:pt x="11188" y="962"/>
                    <a:pt x="11126" y="523"/>
                    <a:pt x="11032" y="95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642075" y="1855550"/>
              <a:ext cx="280250" cy="473225"/>
            </a:xfrm>
            <a:custGeom>
              <a:rect b="b" l="l" r="r" t="t"/>
              <a:pathLst>
                <a:path extrusionOk="0" h="18929" w="11210">
                  <a:moveTo>
                    <a:pt x="2027" y="0"/>
                  </a:moveTo>
                  <a:cubicBezTo>
                    <a:pt x="1975" y="0"/>
                    <a:pt x="1944" y="42"/>
                    <a:pt x="1933" y="94"/>
                  </a:cubicBezTo>
                  <a:cubicBezTo>
                    <a:pt x="1933" y="470"/>
                    <a:pt x="1933" y="846"/>
                    <a:pt x="1923" y="1222"/>
                  </a:cubicBezTo>
                  <a:cubicBezTo>
                    <a:pt x="1913" y="1421"/>
                    <a:pt x="1902" y="1619"/>
                    <a:pt x="1881" y="1818"/>
                  </a:cubicBezTo>
                  <a:cubicBezTo>
                    <a:pt x="1860" y="2027"/>
                    <a:pt x="1787" y="2225"/>
                    <a:pt x="1672" y="2403"/>
                  </a:cubicBezTo>
                  <a:cubicBezTo>
                    <a:pt x="1348" y="2956"/>
                    <a:pt x="993" y="3500"/>
                    <a:pt x="701" y="4074"/>
                  </a:cubicBezTo>
                  <a:cubicBezTo>
                    <a:pt x="429" y="4586"/>
                    <a:pt x="252" y="5150"/>
                    <a:pt x="158" y="5725"/>
                  </a:cubicBezTo>
                  <a:cubicBezTo>
                    <a:pt x="1" y="6571"/>
                    <a:pt x="22" y="7427"/>
                    <a:pt x="22" y="8284"/>
                  </a:cubicBezTo>
                  <a:cubicBezTo>
                    <a:pt x="11" y="9245"/>
                    <a:pt x="11" y="10206"/>
                    <a:pt x="11" y="11178"/>
                  </a:cubicBezTo>
                  <a:cubicBezTo>
                    <a:pt x="11" y="12045"/>
                    <a:pt x="11" y="12912"/>
                    <a:pt x="22" y="13779"/>
                  </a:cubicBezTo>
                  <a:cubicBezTo>
                    <a:pt x="22" y="14458"/>
                    <a:pt x="1" y="15126"/>
                    <a:pt x="32" y="15795"/>
                  </a:cubicBezTo>
                  <a:cubicBezTo>
                    <a:pt x="43" y="16213"/>
                    <a:pt x="84" y="16631"/>
                    <a:pt x="147" y="17049"/>
                  </a:cubicBezTo>
                  <a:cubicBezTo>
                    <a:pt x="189" y="17383"/>
                    <a:pt x="293" y="17707"/>
                    <a:pt x="450" y="17999"/>
                  </a:cubicBezTo>
                  <a:cubicBezTo>
                    <a:pt x="586" y="18208"/>
                    <a:pt x="784" y="18365"/>
                    <a:pt x="1025" y="18448"/>
                  </a:cubicBezTo>
                  <a:cubicBezTo>
                    <a:pt x="1317" y="18563"/>
                    <a:pt x="1620" y="18657"/>
                    <a:pt x="1933" y="18699"/>
                  </a:cubicBezTo>
                  <a:cubicBezTo>
                    <a:pt x="2706" y="18835"/>
                    <a:pt x="3479" y="18908"/>
                    <a:pt x="4263" y="18918"/>
                  </a:cubicBezTo>
                  <a:cubicBezTo>
                    <a:pt x="4524" y="18924"/>
                    <a:pt x="4785" y="18929"/>
                    <a:pt x="5046" y="18929"/>
                  </a:cubicBezTo>
                  <a:cubicBezTo>
                    <a:pt x="5308" y="18929"/>
                    <a:pt x="5569" y="18924"/>
                    <a:pt x="5830" y="18908"/>
                  </a:cubicBezTo>
                  <a:lnTo>
                    <a:pt x="6373" y="18908"/>
                  </a:lnTo>
                  <a:cubicBezTo>
                    <a:pt x="6468" y="18909"/>
                    <a:pt x="6563" y="18910"/>
                    <a:pt x="6659" y="18910"/>
                  </a:cubicBezTo>
                  <a:cubicBezTo>
                    <a:pt x="7336" y="18910"/>
                    <a:pt x="8014" y="18877"/>
                    <a:pt x="8692" y="18804"/>
                  </a:cubicBezTo>
                  <a:cubicBezTo>
                    <a:pt x="9047" y="18762"/>
                    <a:pt x="9403" y="18699"/>
                    <a:pt x="9747" y="18615"/>
                  </a:cubicBezTo>
                  <a:cubicBezTo>
                    <a:pt x="10008" y="18553"/>
                    <a:pt x="10259" y="18448"/>
                    <a:pt x="10489" y="18302"/>
                  </a:cubicBezTo>
                  <a:cubicBezTo>
                    <a:pt x="10708" y="18124"/>
                    <a:pt x="10855" y="17874"/>
                    <a:pt x="10928" y="17602"/>
                  </a:cubicBezTo>
                  <a:cubicBezTo>
                    <a:pt x="11022" y="17226"/>
                    <a:pt x="11095" y="16850"/>
                    <a:pt x="11116" y="16464"/>
                  </a:cubicBezTo>
                  <a:cubicBezTo>
                    <a:pt x="11178" y="15701"/>
                    <a:pt x="11199" y="14938"/>
                    <a:pt x="11178" y="14176"/>
                  </a:cubicBezTo>
                  <a:cubicBezTo>
                    <a:pt x="11178" y="13424"/>
                    <a:pt x="11199" y="12682"/>
                    <a:pt x="11199" y="11930"/>
                  </a:cubicBezTo>
                  <a:cubicBezTo>
                    <a:pt x="11210" y="10948"/>
                    <a:pt x="11210" y="9966"/>
                    <a:pt x="11210" y="8984"/>
                  </a:cubicBezTo>
                  <a:lnTo>
                    <a:pt x="11210" y="7699"/>
                  </a:lnTo>
                  <a:cubicBezTo>
                    <a:pt x="11210" y="7333"/>
                    <a:pt x="11210" y="6978"/>
                    <a:pt x="11199" y="6613"/>
                  </a:cubicBezTo>
                  <a:cubicBezTo>
                    <a:pt x="11168" y="6028"/>
                    <a:pt x="11064" y="5443"/>
                    <a:pt x="10886" y="4879"/>
                  </a:cubicBezTo>
                  <a:cubicBezTo>
                    <a:pt x="10698" y="4283"/>
                    <a:pt x="10385" y="3750"/>
                    <a:pt x="10071" y="3207"/>
                  </a:cubicBezTo>
                  <a:cubicBezTo>
                    <a:pt x="9914" y="2946"/>
                    <a:pt x="9747" y="2685"/>
                    <a:pt x="9591" y="2413"/>
                  </a:cubicBezTo>
                  <a:cubicBezTo>
                    <a:pt x="9486" y="2236"/>
                    <a:pt x="9423" y="2037"/>
                    <a:pt x="9403" y="1839"/>
                  </a:cubicBezTo>
                  <a:cubicBezTo>
                    <a:pt x="9361" y="1421"/>
                    <a:pt x="9361" y="992"/>
                    <a:pt x="9361" y="575"/>
                  </a:cubicBezTo>
                  <a:lnTo>
                    <a:pt x="9361" y="115"/>
                  </a:lnTo>
                  <a:cubicBezTo>
                    <a:pt x="9361" y="73"/>
                    <a:pt x="9319" y="31"/>
                    <a:pt x="9267" y="31"/>
                  </a:cubicBezTo>
                  <a:lnTo>
                    <a:pt x="8985" y="31"/>
                  </a:lnTo>
                  <a:cubicBezTo>
                    <a:pt x="8985" y="230"/>
                    <a:pt x="8964" y="627"/>
                    <a:pt x="8964" y="627"/>
                  </a:cubicBezTo>
                  <a:cubicBezTo>
                    <a:pt x="8964" y="1034"/>
                    <a:pt x="8964" y="1452"/>
                    <a:pt x="9016" y="1870"/>
                  </a:cubicBezTo>
                  <a:cubicBezTo>
                    <a:pt x="9037" y="2131"/>
                    <a:pt x="9121" y="2382"/>
                    <a:pt x="9256" y="2612"/>
                  </a:cubicBezTo>
                  <a:cubicBezTo>
                    <a:pt x="9340" y="2768"/>
                    <a:pt x="9434" y="2915"/>
                    <a:pt x="9517" y="3061"/>
                  </a:cubicBezTo>
                  <a:cubicBezTo>
                    <a:pt x="9591" y="3176"/>
                    <a:pt x="9653" y="3291"/>
                    <a:pt x="9726" y="3406"/>
                  </a:cubicBezTo>
                  <a:lnTo>
                    <a:pt x="9758" y="3468"/>
                  </a:lnTo>
                  <a:cubicBezTo>
                    <a:pt x="10061" y="3991"/>
                    <a:pt x="10343" y="4471"/>
                    <a:pt x="10510" y="5004"/>
                  </a:cubicBezTo>
                  <a:cubicBezTo>
                    <a:pt x="10677" y="5537"/>
                    <a:pt x="10771" y="6080"/>
                    <a:pt x="10802" y="6644"/>
                  </a:cubicBezTo>
                  <a:cubicBezTo>
                    <a:pt x="10813" y="6916"/>
                    <a:pt x="10813" y="7198"/>
                    <a:pt x="10813" y="7480"/>
                  </a:cubicBezTo>
                  <a:lnTo>
                    <a:pt x="10813" y="7699"/>
                  </a:lnTo>
                  <a:lnTo>
                    <a:pt x="10813" y="8984"/>
                  </a:lnTo>
                  <a:cubicBezTo>
                    <a:pt x="10813" y="9966"/>
                    <a:pt x="10813" y="10948"/>
                    <a:pt x="10802" y="11930"/>
                  </a:cubicBezTo>
                  <a:cubicBezTo>
                    <a:pt x="10802" y="12201"/>
                    <a:pt x="10802" y="12463"/>
                    <a:pt x="10792" y="12734"/>
                  </a:cubicBezTo>
                  <a:cubicBezTo>
                    <a:pt x="10781" y="13204"/>
                    <a:pt x="10781" y="13695"/>
                    <a:pt x="10781" y="14176"/>
                  </a:cubicBezTo>
                  <a:lnTo>
                    <a:pt x="10781" y="14207"/>
                  </a:lnTo>
                  <a:cubicBezTo>
                    <a:pt x="10802" y="14949"/>
                    <a:pt x="10781" y="15690"/>
                    <a:pt x="10719" y="16432"/>
                  </a:cubicBezTo>
                  <a:cubicBezTo>
                    <a:pt x="10698" y="16787"/>
                    <a:pt x="10635" y="17153"/>
                    <a:pt x="10541" y="17498"/>
                  </a:cubicBezTo>
                  <a:cubicBezTo>
                    <a:pt x="10510" y="17613"/>
                    <a:pt x="10458" y="17728"/>
                    <a:pt x="10395" y="17832"/>
                  </a:cubicBezTo>
                  <a:cubicBezTo>
                    <a:pt x="10364" y="17895"/>
                    <a:pt x="10311" y="17947"/>
                    <a:pt x="10259" y="17989"/>
                  </a:cubicBezTo>
                  <a:cubicBezTo>
                    <a:pt x="10071" y="18104"/>
                    <a:pt x="9862" y="18187"/>
                    <a:pt x="9643" y="18239"/>
                  </a:cubicBezTo>
                  <a:cubicBezTo>
                    <a:pt x="9309" y="18323"/>
                    <a:pt x="8974" y="18386"/>
                    <a:pt x="8640" y="18417"/>
                  </a:cubicBezTo>
                  <a:cubicBezTo>
                    <a:pt x="7971" y="18490"/>
                    <a:pt x="7311" y="18523"/>
                    <a:pt x="6644" y="18523"/>
                  </a:cubicBezTo>
                  <a:cubicBezTo>
                    <a:pt x="6550" y="18523"/>
                    <a:pt x="6457" y="18523"/>
                    <a:pt x="6363" y="18521"/>
                  </a:cubicBezTo>
                  <a:lnTo>
                    <a:pt x="5809" y="18521"/>
                  </a:lnTo>
                  <a:cubicBezTo>
                    <a:pt x="5569" y="18537"/>
                    <a:pt x="5328" y="18542"/>
                    <a:pt x="5076" y="18542"/>
                  </a:cubicBezTo>
                  <a:cubicBezTo>
                    <a:pt x="4824" y="18542"/>
                    <a:pt x="4561" y="18537"/>
                    <a:pt x="4273" y="18532"/>
                  </a:cubicBezTo>
                  <a:cubicBezTo>
                    <a:pt x="3511" y="18521"/>
                    <a:pt x="2748" y="18448"/>
                    <a:pt x="1996" y="18323"/>
                  </a:cubicBezTo>
                  <a:cubicBezTo>
                    <a:pt x="1714" y="18281"/>
                    <a:pt x="1432" y="18208"/>
                    <a:pt x="1160" y="18093"/>
                  </a:cubicBezTo>
                  <a:cubicBezTo>
                    <a:pt x="1004" y="18041"/>
                    <a:pt x="868" y="17947"/>
                    <a:pt x="763" y="17801"/>
                  </a:cubicBezTo>
                  <a:cubicBezTo>
                    <a:pt x="638" y="17550"/>
                    <a:pt x="544" y="17278"/>
                    <a:pt x="513" y="16986"/>
                  </a:cubicBezTo>
                  <a:cubicBezTo>
                    <a:pt x="450" y="16599"/>
                    <a:pt x="408" y="16192"/>
                    <a:pt x="398" y="15795"/>
                  </a:cubicBezTo>
                  <a:cubicBezTo>
                    <a:pt x="387" y="15377"/>
                    <a:pt x="387" y="14949"/>
                    <a:pt x="387" y="14531"/>
                  </a:cubicBezTo>
                  <a:lnTo>
                    <a:pt x="387" y="13789"/>
                  </a:lnTo>
                  <a:cubicBezTo>
                    <a:pt x="387" y="12912"/>
                    <a:pt x="377" y="12045"/>
                    <a:pt x="387" y="11188"/>
                  </a:cubicBezTo>
                  <a:cubicBezTo>
                    <a:pt x="387" y="10217"/>
                    <a:pt x="387" y="9256"/>
                    <a:pt x="398" y="8294"/>
                  </a:cubicBezTo>
                  <a:lnTo>
                    <a:pt x="398" y="7918"/>
                  </a:lnTo>
                  <a:cubicBezTo>
                    <a:pt x="377" y="7208"/>
                    <a:pt x="419" y="6508"/>
                    <a:pt x="523" y="5808"/>
                  </a:cubicBezTo>
                  <a:cubicBezTo>
                    <a:pt x="617" y="5265"/>
                    <a:pt x="784" y="4743"/>
                    <a:pt x="1045" y="4252"/>
                  </a:cubicBezTo>
                  <a:cubicBezTo>
                    <a:pt x="1234" y="3876"/>
                    <a:pt x="1453" y="3510"/>
                    <a:pt x="1672" y="3155"/>
                  </a:cubicBezTo>
                  <a:cubicBezTo>
                    <a:pt x="1787" y="2967"/>
                    <a:pt x="1902" y="2789"/>
                    <a:pt x="2007" y="2601"/>
                  </a:cubicBezTo>
                  <a:cubicBezTo>
                    <a:pt x="2153" y="2371"/>
                    <a:pt x="2236" y="2121"/>
                    <a:pt x="2268" y="1860"/>
                  </a:cubicBezTo>
                  <a:cubicBezTo>
                    <a:pt x="2289" y="1640"/>
                    <a:pt x="2299" y="1431"/>
                    <a:pt x="2309" y="1233"/>
                  </a:cubicBezTo>
                  <a:cubicBezTo>
                    <a:pt x="2320" y="1003"/>
                    <a:pt x="2341" y="355"/>
                    <a:pt x="2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65075" y="2010300"/>
              <a:ext cx="232975" cy="260250"/>
            </a:xfrm>
            <a:custGeom>
              <a:rect b="b" l="l" r="r" t="t"/>
              <a:pathLst>
                <a:path extrusionOk="0" h="10410" w="9319">
                  <a:moveTo>
                    <a:pt x="5259" y="1"/>
                  </a:moveTo>
                  <a:cubicBezTo>
                    <a:pt x="5122" y="1"/>
                    <a:pt x="4984" y="2"/>
                    <a:pt x="4847" y="5"/>
                  </a:cubicBezTo>
                  <a:lnTo>
                    <a:pt x="4064" y="5"/>
                  </a:lnTo>
                  <a:cubicBezTo>
                    <a:pt x="3933" y="6"/>
                    <a:pt x="3802" y="6"/>
                    <a:pt x="3669" y="6"/>
                  </a:cubicBezTo>
                  <a:cubicBezTo>
                    <a:pt x="3537" y="6"/>
                    <a:pt x="3404" y="6"/>
                    <a:pt x="3271" y="6"/>
                  </a:cubicBezTo>
                  <a:cubicBezTo>
                    <a:pt x="2470" y="6"/>
                    <a:pt x="1653" y="18"/>
                    <a:pt x="878" y="182"/>
                  </a:cubicBezTo>
                  <a:cubicBezTo>
                    <a:pt x="731" y="203"/>
                    <a:pt x="585" y="266"/>
                    <a:pt x="460" y="349"/>
                  </a:cubicBezTo>
                  <a:cubicBezTo>
                    <a:pt x="314" y="485"/>
                    <a:pt x="219" y="673"/>
                    <a:pt x="199" y="872"/>
                  </a:cubicBezTo>
                  <a:cubicBezTo>
                    <a:pt x="0" y="2042"/>
                    <a:pt x="84" y="3264"/>
                    <a:pt x="94" y="4444"/>
                  </a:cubicBezTo>
                  <a:cubicBezTo>
                    <a:pt x="105" y="5249"/>
                    <a:pt x="115" y="6064"/>
                    <a:pt x="146" y="6868"/>
                  </a:cubicBezTo>
                  <a:cubicBezTo>
                    <a:pt x="167" y="7578"/>
                    <a:pt x="63" y="8435"/>
                    <a:pt x="230" y="9135"/>
                  </a:cubicBezTo>
                  <a:cubicBezTo>
                    <a:pt x="261" y="9459"/>
                    <a:pt x="397" y="9762"/>
                    <a:pt x="606" y="10002"/>
                  </a:cubicBezTo>
                  <a:cubicBezTo>
                    <a:pt x="721" y="10117"/>
                    <a:pt x="857" y="10190"/>
                    <a:pt x="1003" y="10242"/>
                  </a:cubicBezTo>
                  <a:cubicBezTo>
                    <a:pt x="1128" y="10274"/>
                    <a:pt x="1254" y="10305"/>
                    <a:pt x="1389" y="10326"/>
                  </a:cubicBezTo>
                  <a:cubicBezTo>
                    <a:pt x="1504" y="10347"/>
                    <a:pt x="1609" y="10357"/>
                    <a:pt x="1724" y="10368"/>
                  </a:cubicBezTo>
                  <a:cubicBezTo>
                    <a:pt x="2009" y="10395"/>
                    <a:pt x="2295" y="10400"/>
                    <a:pt x="2580" y="10400"/>
                  </a:cubicBezTo>
                  <a:cubicBezTo>
                    <a:pt x="2723" y="10400"/>
                    <a:pt x="2866" y="10399"/>
                    <a:pt x="3009" y="10399"/>
                  </a:cubicBezTo>
                  <a:lnTo>
                    <a:pt x="5244" y="10409"/>
                  </a:lnTo>
                  <a:lnTo>
                    <a:pt x="7135" y="10409"/>
                  </a:lnTo>
                  <a:cubicBezTo>
                    <a:pt x="7375" y="10409"/>
                    <a:pt x="7626" y="10388"/>
                    <a:pt x="7866" y="10357"/>
                  </a:cubicBezTo>
                  <a:cubicBezTo>
                    <a:pt x="8075" y="10336"/>
                    <a:pt x="8274" y="10294"/>
                    <a:pt x="8472" y="10211"/>
                  </a:cubicBezTo>
                  <a:cubicBezTo>
                    <a:pt x="9026" y="9971"/>
                    <a:pt x="9120" y="9333"/>
                    <a:pt x="9151" y="8790"/>
                  </a:cubicBezTo>
                  <a:cubicBezTo>
                    <a:pt x="9214" y="6899"/>
                    <a:pt x="9318" y="5009"/>
                    <a:pt x="9318" y="3107"/>
                  </a:cubicBezTo>
                  <a:cubicBezTo>
                    <a:pt x="9318" y="2512"/>
                    <a:pt x="9318" y="1906"/>
                    <a:pt x="9256" y="1311"/>
                  </a:cubicBezTo>
                  <a:cubicBezTo>
                    <a:pt x="9245" y="1070"/>
                    <a:pt x="9203" y="840"/>
                    <a:pt x="9130" y="611"/>
                  </a:cubicBezTo>
                  <a:cubicBezTo>
                    <a:pt x="8974" y="193"/>
                    <a:pt x="8420" y="182"/>
                    <a:pt x="8044" y="120"/>
                  </a:cubicBezTo>
                  <a:cubicBezTo>
                    <a:pt x="8023" y="120"/>
                    <a:pt x="8002" y="109"/>
                    <a:pt x="7981" y="109"/>
                  </a:cubicBezTo>
                  <a:cubicBezTo>
                    <a:pt x="7783" y="78"/>
                    <a:pt x="7584" y="67"/>
                    <a:pt x="7386" y="57"/>
                  </a:cubicBezTo>
                  <a:cubicBezTo>
                    <a:pt x="7051" y="47"/>
                    <a:pt x="6717" y="36"/>
                    <a:pt x="6383" y="26"/>
                  </a:cubicBezTo>
                  <a:cubicBezTo>
                    <a:pt x="6008" y="10"/>
                    <a:pt x="5633" y="1"/>
                    <a:pt x="5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691450" y="2055825"/>
              <a:ext cx="182050" cy="49675"/>
            </a:xfrm>
            <a:custGeom>
              <a:rect b="b" l="l" r="r" t="t"/>
              <a:pathLst>
                <a:path extrusionOk="0" h="1987" w="7282">
                  <a:moveTo>
                    <a:pt x="410" y="1"/>
                  </a:moveTo>
                  <a:cubicBezTo>
                    <a:pt x="209" y="1"/>
                    <a:pt x="42" y="165"/>
                    <a:pt x="32" y="377"/>
                  </a:cubicBezTo>
                  <a:lnTo>
                    <a:pt x="11" y="1516"/>
                  </a:lnTo>
                  <a:cubicBezTo>
                    <a:pt x="0" y="1736"/>
                    <a:pt x="178" y="1913"/>
                    <a:pt x="397" y="1913"/>
                  </a:cubicBezTo>
                  <a:lnTo>
                    <a:pt x="6884" y="1986"/>
                  </a:lnTo>
                  <a:cubicBezTo>
                    <a:pt x="6891" y="1987"/>
                    <a:pt x="6897" y="1987"/>
                    <a:pt x="6903" y="1987"/>
                  </a:cubicBezTo>
                  <a:cubicBezTo>
                    <a:pt x="7114" y="1987"/>
                    <a:pt x="7281" y="1813"/>
                    <a:pt x="7281" y="1600"/>
                  </a:cubicBezTo>
                  <a:lnTo>
                    <a:pt x="7281" y="409"/>
                  </a:lnTo>
                  <a:cubicBezTo>
                    <a:pt x="7281" y="189"/>
                    <a:pt x="7104" y="12"/>
                    <a:pt x="6895" y="12"/>
                  </a:cubicBezTo>
                  <a:lnTo>
                    <a:pt x="429" y="1"/>
                  </a:lnTo>
                  <a:cubicBezTo>
                    <a:pt x="422" y="1"/>
                    <a:pt x="416" y="1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727750" y="2139150"/>
              <a:ext cx="109450" cy="9975"/>
            </a:xfrm>
            <a:custGeom>
              <a:rect b="b" l="l" r="r" t="t"/>
              <a:pathLst>
                <a:path extrusionOk="0" h="399" w="4378">
                  <a:moveTo>
                    <a:pt x="209" y="1"/>
                  </a:moveTo>
                  <a:cubicBezTo>
                    <a:pt x="105" y="1"/>
                    <a:pt x="21" y="74"/>
                    <a:pt x="11" y="178"/>
                  </a:cubicBezTo>
                  <a:cubicBezTo>
                    <a:pt x="0" y="283"/>
                    <a:pt x="94" y="377"/>
                    <a:pt x="199" y="377"/>
                  </a:cubicBezTo>
                  <a:lnTo>
                    <a:pt x="4189" y="398"/>
                  </a:lnTo>
                  <a:cubicBezTo>
                    <a:pt x="4195" y="398"/>
                    <a:pt x="4200" y="399"/>
                    <a:pt x="4205" y="399"/>
                  </a:cubicBezTo>
                  <a:cubicBezTo>
                    <a:pt x="4302" y="399"/>
                    <a:pt x="4377" y="309"/>
                    <a:pt x="4377" y="210"/>
                  </a:cubicBezTo>
                  <a:lnTo>
                    <a:pt x="4377" y="199"/>
                  </a:lnTo>
                  <a:cubicBezTo>
                    <a:pt x="4377" y="95"/>
                    <a:pt x="4294" y="11"/>
                    <a:pt x="4189" y="11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727475" y="2169725"/>
              <a:ext cx="109450" cy="10200"/>
            </a:xfrm>
            <a:custGeom>
              <a:rect b="b" l="l" r="r" t="t"/>
              <a:pathLst>
                <a:path extrusionOk="0" h="408" w="4378">
                  <a:moveTo>
                    <a:pt x="210" y="0"/>
                  </a:moveTo>
                  <a:cubicBezTo>
                    <a:pt x="105" y="0"/>
                    <a:pt x="22" y="73"/>
                    <a:pt x="11" y="178"/>
                  </a:cubicBezTo>
                  <a:cubicBezTo>
                    <a:pt x="1" y="293"/>
                    <a:pt x="95" y="387"/>
                    <a:pt x="199" y="387"/>
                  </a:cubicBezTo>
                  <a:lnTo>
                    <a:pt x="4190" y="407"/>
                  </a:lnTo>
                  <a:cubicBezTo>
                    <a:pt x="4294" y="407"/>
                    <a:pt x="4378" y="324"/>
                    <a:pt x="4378" y="219"/>
                  </a:cubicBezTo>
                  <a:lnTo>
                    <a:pt x="4378" y="199"/>
                  </a:lnTo>
                  <a:cubicBezTo>
                    <a:pt x="4378" y="94"/>
                    <a:pt x="4294" y="10"/>
                    <a:pt x="4190" y="1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727475" y="2200500"/>
              <a:ext cx="109450" cy="10250"/>
            </a:xfrm>
            <a:custGeom>
              <a:rect b="b" l="l" r="r" t="t"/>
              <a:pathLst>
                <a:path extrusionOk="0" h="410" w="4378">
                  <a:moveTo>
                    <a:pt x="183" y="1"/>
                  </a:moveTo>
                  <a:cubicBezTo>
                    <a:pt x="96" y="1"/>
                    <a:pt x="21" y="81"/>
                    <a:pt x="11" y="179"/>
                  </a:cubicBezTo>
                  <a:cubicBezTo>
                    <a:pt x="1" y="284"/>
                    <a:pt x="84" y="378"/>
                    <a:pt x="199" y="378"/>
                  </a:cubicBezTo>
                  <a:lnTo>
                    <a:pt x="4179" y="409"/>
                  </a:lnTo>
                  <a:cubicBezTo>
                    <a:pt x="4294" y="399"/>
                    <a:pt x="4378" y="315"/>
                    <a:pt x="4378" y="211"/>
                  </a:cubicBezTo>
                  <a:lnTo>
                    <a:pt x="4378" y="200"/>
                  </a:lnTo>
                  <a:cubicBezTo>
                    <a:pt x="4378" y="96"/>
                    <a:pt x="4294" y="12"/>
                    <a:pt x="4190" y="12"/>
                  </a:cubicBezTo>
                  <a:lnTo>
                    <a:pt x="199" y="2"/>
                  </a:lnTo>
                  <a:cubicBezTo>
                    <a:pt x="194" y="1"/>
                    <a:pt x="189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690125" y="1855675"/>
              <a:ext cx="186250" cy="27300"/>
            </a:xfrm>
            <a:custGeom>
              <a:rect b="b" l="l" r="r" t="t"/>
              <a:pathLst>
                <a:path extrusionOk="0" h="1092" w="7450">
                  <a:moveTo>
                    <a:pt x="192" y="1"/>
                  </a:moveTo>
                  <a:cubicBezTo>
                    <a:pt x="159" y="1"/>
                    <a:pt x="126" y="2"/>
                    <a:pt x="95" y="6"/>
                  </a:cubicBezTo>
                  <a:lnTo>
                    <a:pt x="85" y="6"/>
                  </a:lnTo>
                  <a:cubicBezTo>
                    <a:pt x="32" y="6"/>
                    <a:pt x="1" y="47"/>
                    <a:pt x="1" y="89"/>
                  </a:cubicBezTo>
                  <a:lnTo>
                    <a:pt x="1" y="517"/>
                  </a:lnTo>
                  <a:lnTo>
                    <a:pt x="1" y="820"/>
                  </a:lnTo>
                  <a:lnTo>
                    <a:pt x="1" y="1092"/>
                  </a:lnTo>
                  <a:lnTo>
                    <a:pt x="7449" y="1092"/>
                  </a:lnTo>
                  <a:cubicBezTo>
                    <a:pt x="7449" y="914"/>
                    <a:pt x="7449" y="737"/>
                    <a:pt x="7449" y="559"/>
                  </a:cubicBezTo>
                  <a:cubicBezTo>
                    <a:pt x="7449" y="549"/>
                    <a:pt x="7449" y="538"/>
                    <a:pt x="7449" y="528"/>
                  </a:cubicBezTo>
                  <a:lnTo>
                    <a:pt x="7449" y="100"/>
                  </a:lnTo>
                  <a:cubicBezTo>
                    <a:pt x="7449" y="47"/>
                    <a:pt x="7407" y="16"/>
                    <a:pt x="7355" y="6"/>
                  </a:cubicBezTo>
                  <a:lnTo>
                    <a:pt x="387" y="6"/>
                  </a:lnTo>
                  <a:cubicBezTo>
                    <a:pt x="325" y="6"/>
                    <a:pt x="257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2706325" y="2066550"/>
              <a:ext cx="23800" cy="30325"/>
            </a:xfrm>
            <a:custGeom>
              <a:rect b="b" l="l" r="r" t="t"/>
              <a:pathLst>
                <a:path extrusionOk="0" h="1213" w="952">
                  <a:moveTo>
                    <a:pt x="575" y="1"/>
                  </a:moveTo>
                  <a:cubicBezTo>
                    <a:pt x="398" y="1"/>
                    <a:pt x="262" y="53"/>
                    <a:pt x="157" y="157"/>
                  </a:cubicBezTo>
                  <a:cubicBezTo>
                    <a:pt x="53" y="272"/>
                    <a:pt x="1" y="419"/>
                    <a:pt x="1" y="607"/>
                  </a:cubicBezTo>
                  <a:cubicBezTo>
                    <a:pt x="1" y="795"/>
                    <a:pt x="53" y="941"/>
                    <a:pt x="147" y="1056"/>
                  </a:cubicBezTo>
                  <a:cubicBezTo>
                    <a:pt x="251" y="1160"/>
                    <a:pt x="398" y="1213"/>
                    <a:pt x="575" y="1213"/>
                  </a:cubicBezTo>
                  <a:cubicBezTo>
                    <a:pt x="638" y="1213"/>
                    <a:pt x="701" y="1213"/>
                    <a:pt x="763" y="1192"/>
                  </a:cubicBezTo>
                  <a:cubicBezTo>
                    <a:pt x="826" y="1171"/>
                    <a:pt x="889" y="1139"/>
                    <a:pt x="941" y="1108"/>
                  </a:cubicBezTo>
                  <a:lnTo>
                    <a:pt x="941" y="941"/>
                  </a:lnTo>
                  <a:cubicBezTo>
                    <a:pt x="889" y="993"/>
                    <a:pt x="836" y="1024"/>
                    <a:pt x="774" y="1045"/>
                  </a:cubicBezTo>
                  <a:cubicBezTo>
                    <a:pt x="711" y="1077"/>
                    <a:pt x="648" y="1087"/>
                    <a:pt x="586" y="1087"/>
                  </a:cubicBezTo>
                  <a:cubicBezTo>
                    <a:pt x="450" y="1087"/>
                    <a:pt x="345" y="1045"/>
                    <a:pt x="272" y="962"/>
                  </a:cubicBezTo>
                  <a:cubicBezTo>
                    <a:pt x="199" y="878"/>
                    <a:pt x="168" y="763"/>
                    <a:pt x="168" y="607"/>
                  </a:cubicBezTo>
                  <a:cubicBezTo>
                    <a:pt x="168" y="450"/>
                    <a:pt x="210" y="335"/>
                    <a:pt x="272" y="251"/>
                  </a:cubicBezTo>
                  <a:cubicBezTo>
                    <a:pt x="345" y="168"/>
                    <a:pt x="450" y="126"/>
                    <a:pt x="586" y="126"/>
                  </a:cubicBezTo>
                  <a:cubicBezTo>
                    <a:pt x="648" y="126"/>
                    <a:pt x="721" y="147"/>
                    <a:pt x="774" y="168"/>
                  </a:cubicBezTo>
                  <a:cubicBezTo>
                    <a:pt x="836" y="189"/>
                    <a:pt x="899" y="231"/>
                    <a:pt x="951" y="283"/>
                  </a:cubicBezTo>
                  <a:lnTo>
                    <a:pt x="951" y="116"/>
                  </a:lnTo>
                  <a:cubicBezTo>
                    <a:pt x="899" y="74"/>
                    <a:pt x="836" y="43"/>
                    <a:pt x="774" y="32"/>
                  </a:cubicBezTo>
                  <a:cubicBezTo>
                    <a:pt x="711" y="11"/>
                    <a:pt x="648" y="1"/>
                    <a:pt x="575" y="1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728800" y="2066550"/>
              <a:ext cx="27175" cy="30575"/>
            </a:xfrm>
            <a:custGeom>
              <a:rect b="b" l="l" r="r" t="t"/>
              <a:pathLst>
                <a:path extrusionOk="0" h="1223" w="1087">
                  <a:moveTo>
                    <a:pt x="543" y="137"/>
                  </a:moveTo>
                  <a:cubicBezTo>
                    <a:pt x="658" y="137"/>
                    <a:pt x="752" y="178"/>
                    <a:pt x="825" y="262"/>
                  </a:cubicBezTo>
                  <a:cubicBezTo>
                    <a:pt x="888" y="345"/>
                    <a:pt x="919" y="471"/>
                    <a:pt x="919" y="617"/>
                  </a:cubicBezTo>
                  <a:cubicBezTo>
                    <a:pt x="919" y="763"/>
                    <a:pt x="888" y="878"/>
                    <a:pt x="815" y="962"/>
                  </a:cubicBezTo>
                  <a:cubicBezTo>
                    <a:pt x="752" y="1045"/>
                    <a:pt x="658" y="1087"/>
                    <a:pt x="543" y="1087"/>
                  </a:cubicBezTo>
                  <a:cubicBezTo>
                    <a:pt x="428" y="1087"/>
                    <a:pt x="334" y="1045"/>
                    <a:pt x="272" y="962"/>
                  </a:cubicBezTo>
                  <a:cubicBezTo>
                    <a:pt x="199" y="878"/>
                    <a:pt x="167" y="763"/>
                    <a:pt x="167" y="607"/>
                  </a:cubicBezTo>
                  <a:cubicBezTo>
                    <a:pt x="167" y="460"/>
                    <a:pt x="209" y="345"/>
                    <a:pt x="272" y="262"/>
                  </a:cubicBezTo>
                  <a:cubicBezTo>
                    <a:pt x="345" y="178"/>
                    <a:pt x="428" y="137"/>
                    <a:pt x="543" y="137"/>
                  </a:cubicBezTo>
                  <a:close/>
                  <a:moveTo>
                    <a:pt x="543" y="1"/>
                  </a:moveTo>
                  <a:cubicBezTo>
                    <a:pt x="387" y="1"/>
                    <a:pt x="251" y="53"/>
                    <a:pt x="146" y="168"/>
                  </a:cubicBezTo>
                  <a:cubicBezTo>
                    <a:pt x="52" y="272"/>
                    <a:pt x="0" y="429"/>
                    <a:pt x="0" y="607"/>
                  </a:cubicBezTo>
                  <a:cubicBezTo>
                    <a:pt x="0" y="795"/>
                    <a:pt x="52" y="941"/>
                    <a:pt x="146" y="1056"/>
                  </a:cubicBezTo>
                  <a:cubicBezTo>
                    <a:pt x="251" y="1160"/>
                    <a:pt x="376" y="1223"/>
                    <a:pt x="543" y="1223"/>
                  </a:cubicBezTo>
                  <a:cubicBezTo>
                    <a:pt x="710" y="1223"/>
                    <a:pt x="836" y="1171"/>
                    <a:pt x="940" y="1056"/>
                  </a:cubicBezTo>
                  <a:cubicBezTo>
                    <a:pt x="1034" y="951"/>
                    <a:pt x="1086" y="795"/>
                    <a:pt x="1086" y="617"/>
                  </a:cubicBezTo>
                  <a:cubicBezTo>
                    <a:pt x="1086" y="429"/>
                    <a:pt x="1045" y="283"/>
                    <a:pt x="940" y="168"/>
                  </a:cubicBezTo>
                  <a:cubicBezTo>
                    <a:pt x="846" y="63"/>
                    <a:pt x="710" y="1"/>
                    <a:pt x="543" y="1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2757775" y="2067350"/>
              <a:ext cx="26925" cy="29275"/>
            </a:xfrm>
            <a:custGeom>
              <a:rect b="b" l="l" r="r" t="t"/>
              <a:pathLst>
                <a:path extrusionOk="0" h="1171" w="1077">
                  <a:moveTo>
                    <a:pt x="1" y="0"/>
                  </a:moveTo>
                  <a:lnTo>
                    <a:pt x="450" y="1170"/>
                  </a:lnTo>
                  <a:lnTo>
                    <a:pt x="627" y="1170"/>
                  </a:lnTo>
                  <a:lnTo>
                    <a:pt x="1077" y="0"/>
                  </a:lnTo>
                  <a:lnTo>
                    <a:pt x="920" y="0"/>
                  </a:lnTo>
                  <a:lnTo>
                    <a:pt x="533" y="98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2788850" y="2067350"/>
              <a:ext cx="4200" cy="29275"/>
            </a:xfrm>
            <a:custGeom>
              <a:rect b="b" l="l" r="r" t="t"/>
              <a:pathLst>
                <a:path extrusionOk="0" h="1171" w="168">
                  <a:moveTo>
                    <a:pt x="11" y="0"/>
                  </a:moveTo>
                  <a:lnTo>
                    <a:pt x="1" y="1170"/>
                  </a:lnTo>
                  <a:lnTo>
                    <a:pt x="157" y="117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2800875" y="2067350"/>
              <a:ext cx="24575" cy="29525"/>
            </a:xfrm>
            <a:custGeom>
              <a:rect b="b" l="l" r="r" t="t"/>
              <a:pathLst>
                <a:path extrusionOk="0" h="1181" w="983">
                  <a:moveTo>
                    <a:pt x="355" y="136"/>
                  </a:moveTo>
                  <a:cubicBezTo>
                    <a:pt x="512" y="136"/>
                    <a:pt x="627" y="178"/>
                    <a:pt x="711" y="251"/>
                  </a:cubicBezTo>
                  <a:cubicBezTo>
                    <a:pt x="784" y="324"/>
                    <a:pt x="815" y="439"/>
                    <a:pt x="815" y="596"/>
                  </a:cubicBezTo>
                  <a:cubicBezTo>
                    <a:pt x="815" y="752"/>
                    <a:pt x="784" y="867"/>
                    <a:pt x="700" y="940"/>
                  </a:cubicBezTo>
                  <a:cubicBezTo>
                    <a:pt x="627" y="1013"/>
                    <a:pt x="512" y="1045"/>
                    <a:pt x="345" y="1045"/>
                  </a:cubicBezTo>
                  <a:lnTo>
                    <a:pt x="157" y="1045"/>
                  </a:lnTo>
                  <a:lnTo>
                    <a:pt x="157" y="136"/>
                  </a:lnTo>
                  <a:close/>
                  <a:moveTo>
                    <a:pt x="0" y="0"/>
                  </a:moveTo>
                  <a:lnTo>
                    <a:pt x="0" y="1181"/>
                  </a:lnTo>
                  <a:lnTo>
                    <a:pt x="324" y="1181"/>
                  </a:lnTo>
                  <a:cubicBezTo>
                    <a:pt x="543" y="1181"/>
                    <a:pt x="711" y="1128"/>
                    <a:pt x="825" y="1034"/>
                  </a:cubicBezTo>
                  <a:cubicBezTo>
                    <a:pt x="930" y="940"/>
                    <a:pt x="982" y="794"/>
                    <a:pt x="982" y="596"/>
                  </a:cubicBezTo>
                  <a:cubicBezTo>
                    <a:pt x="982" y="397"/>
                    <a:pt x="930" y="240"/>
                    <a:pt x="825" y="146"/>
                  </a:cubicBezTo>
                  <a:cubicBezTo>
                    <a:pt x="721" y="52"/>
                    <a:pt x="554" y="11"/>
                    <a:pt x="324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829850" y="2084325"/>
              <a:ext cx="10475" cy="3150"/>
            </a:xfrm>
            <a:custGeom>
              <a:rect b="b" l="l" r="r" t="t"/>
              <a:pathLst>
                <a:path extrusionOk="0" h="126" w="419">
                  <a:moveTo>
                    <a:pt x="1" y="0"/>
                  </a:moveTo>
                  <a:lnTo>
                    <a:pt x="1" y="125"/>
                  </a:lnTo>
                  <a:lnTo>
                    <a:pt x="419" y="12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2846825" y="2067600"/>
              <a:ext cx="17275" cy="29525"/>
            </a:xfrm>
            <a:custGeom>
              <a:rect b="b" l="l" r="r" t="t"/>
              <a:pathLst>
                <a:path extrusionOk="0" h="1181" w="691">
                  <a:moveTo>
                    <a:pt x="283" y="1"/>
                  </a:moveTo>
                  <a:lnTo>
                    <a:pt x="1" y="63"/>
                  </a:lnTo>
                  <a:lnTo>
                    <a:pt x="1" y="199"/>
                  </a:lnTo>
                  <a:lnTo>
                    <a:pt x="283" y="147"/>
                  </a:lnTo>
                  <a:lnTo>
                    <a:pt x="283" y="1045"/>
                  </a:lnTo>
                  <a:lnTo>
                    <a:pt x="22" y="1045"/>
                  </a:lnTo>
                  <a:lnTo>
                    <a:pt x="22" y="1171"/>
                  </a:lnTo>
                  <a:lnTo>
                    <a:pt x="690" y="1181"/>
                  </a:lnTo>
                  <a:lnTo>
                    <a:pt x="690" y="1045"/>
                  </a:lnTo>
                  <a:lnTo>
                    <a:pt x="440" y="1045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2870600" y="2067350"/>
              <a:ext cx="20125" cy="30300"/>
            </a:xfrm>
            <a:custGeom>
              <a:rect b="b" l="l" r="r" t="t"/>
              <a:pathLst>
                <a:path extrusionOk="0" h="1212" w="805">
                  <a:moveTo>
                    <a:pt x="387" y="125"/>
                  </a:moveTo>
                  <a:cubicBezTo>
                    <a:pt x="460" y="125"/>
                    <a:pt x="512" y="146"/>
                    <a:pt x="554" y="199"/>
                  </a:cubicBezTo>
                  <a:cubicBezTo>
                    <a:pt x="596" y="251"/>
                    <a:pt x="617" y="313"/>
                    <a:pt x="617" y="397"/>
                  </a:cubicBezTo>
                  <a:cubicBezTo>
                    <a:pt x="617" y="481"/>
                    <a:pt x="596" y="554"/>
                    <a:pt x="554" y="596"/>
                  </a:cubicBezTo>
                  <a:cubicBezTo>
                    <a:pt x="512" y="648"/>
                    <a:pt x="460" y="669"/>
                    <a:pt x="387" y="669"/>
                  </a:cubicBezTo>
                  <a:cubicBezTo>
                    <a:pt x="314" y="669"/>
                    <a:pt x="262" y="648"/>
                    <a:pt x="220" y="596"/>
                  </a:cubicBezTo>
                  <a:cubicBezTo>
                    <a:pt x="178" y="543"/>
                    <a:pt x="157" y="481"/>
                    <a:pt x="157" y="397"/>
                  </a:cubicBezTo>
                  <a:cubicBezTo>
                    <a:pt x="157" y="313"/>
                    <a:pt x="178" y="240"/>
                    <a:pt x="220" y="199"/>
                  </a:cubicBezTo>
                  <a:cubicBezTo>
                    <a:pt x="262" y="146"/>
                    <a:pt x="314" y="125"/>
                    <a:pt x="387" y="125"/>
                  </a:cubicBezTo>
                  <a:close/>
                  <a:moveTo>
                    <a:pt x="387" y="0"/>
                  </a:moveTo>
                  <a:cubicBezTo>
                    <a:pt x="272" y="0"/>
                    <a:pt x="178" y="31"/>
                    <a:pt x="105" y="105"/>
                  </a:cubicBezTo>
                  <a:cubicBezTo>
                    <a:pt x="32" y="178"/>
                    <a:pt x="0" y="272"/>
                    <a:pt x="0" y="397"/>
                  </a:cubicBezTo>
                  <a:cubicBezTo>
                    <a:pt x="0" y="522"/>
                    <a:pt x="32" y="616"/>
                    <a:pt x="94" y="690"/>
                  </a:cubicBezTo>
                  <a:cubicBezTo>
                    <a:pt x="168" y="763"/>
                    <a:pt x="262" y="794"/>
                    <a:pt x="376" y="794"/>
                  </a:cubicBezTo>
                  <a:cubicBezTo>
                    <a:pt x="429" y="794"/>
                    <a:pt x="481" y="784"/>
                    <a:pt x="533" y="763"/>
                  </a:cubicBezTo>
                  <a:cubicBezTo>
                    <a:pt x="575" y="731"/>
                    <a:pt x="617" y="700"/>
                    <a:pt x="648" y="658"/>
                  </a:cubicBezTo>
                  <a:lnTo>
                    <a:pt x="648" y="658"/>
                  </a:lnTo>
                  <a:cubicBezTo>
                    <a:pt x="638" y="794"/>
                    <a:pt x="606" y="909"/>
                    <a:pt x="554" y="972"/>
                  </a:cubicBezTo>
                  <a:cubicBezTo>
                    <a:pt x="491" y="1045"/>
                    <a:pt x="418" y="1076"/>
                    <a:pt x="314" y="1076"/>
                  </a:cubicBezTo>
                  <a:cubicBezTo>
                    <a:pt x="272" y="1076"/>
                    <a:pt x="230" y="1076"/>
                    <a:pt x="188" y="1066"/>
                  </a:cubicBezTo>
                  <a:cubicBezTo>
                    <a:pt x="147" y="1055"/>
                    <a:pt x="105" y="1045"/>
                    <a:pt x="74" y="1024"/>
                  </a:cubicBezTo>
                  <a:lnTo>
                    <a:pt x="74" y="1170"/>
                  </a:lnTo>
                  <a:cubicBezTo>
                    <a:pt x="115" y="1181"/>
                    <a:pt x="157" y="1191"/>
                    <a:pt x="199" y="1201"/>
                  </a:cubicBezTo>
                  <a:cubicBezTo>
                    <a:pt x="241" y="1212"/>
                    <a:pt x="282" y="1212"/>
                    <a:pt x="314" y="1212"/>
                  </a:cubicBezTo>
                  <a:cubicBezTo>
                    <a:pt x="470" y="1212"/>
                    <a:pt x="585" y="1160"/>
                    <a:pt x="669" y="1055"/>
                  </a:cubicBezTo>
                  <a:cubicBezTo>
                    <a:pt x="763" y="940"/>
                    <a:pt x="805" y="794"/>
                    <a:pt x="805" y="606"/>
                  </a:cubicBezTo>
                  <a:cubicBezTo>
                    <a:pt x="805" y="407"/>
                    <a:pt x="773" y="261"/>
                    <a:pt x="700" y="157"/>
                  </a:cubicBezTo>
                  <a:cubicBezTo>
                    <a:pt x="627" y="52"/>
                    <a:pt x="523" y="0"/>
                    <a:pt x="387" y="0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2654625" y="1785750"/>
              <a:ext cx="258050" cy="83500"/>
            </a:xfrm>
            <a:custGeom>
              <a:rect b="b" l="l" r="r" t="t"/>
              <a:pathLst>
                <a:path extrusionOk="0" h="3340" w="10322">
                  <a:moveTo>
                    <a:pt x="8462" y="0"/>
                  </a:moveTo>
                  <a:cubicBezTo>
                    <a:pt x="8049" y="0"/>
                    <a:pt x="7631" y="45"/>
                    <a:pt x="7240" y="45"/>
                  </a:cubicBezTo>
                  <a:lnTo>
                    <a:pt x="3928" y="45"/>
                  </a:lnTo>
                  <a:cubicBezTo>
                    <a:pt x="3364" y="45"/>
                    <a:pt x="2789" y="45"/>
                    <a:pt x="2225" y="55"/>
                  </a:cubicBezTo>
                  <a:cubicBezTo>
                    <a:pt x="1985" y="55"/>
                    <a:pt x="1711" y="32"/>
                    <a:pt x="1439" y="32"/>
                  </a:cubicBezTo>
                  <a:cubicBezTo>
                    <a:pt x="1168" y="32"/>
                    <a:pt x="899" y="55"/>
                    <a:pt x="669" y="149"/>
                  </a:cubicBezTo>
                  <a:cubicBezTo>
                    <a:pt x="460" y="233"/>
                    <a:pt x="282" y="400"/>
                    <a:pt x="167" y="598"/>
                  </a:cubicBezTo>
                  <a:cubicBezTo>
                    <a:pt x="0" y="891"/>
                    <a:pt x="21" y="1236"/>
                    <a:pt x="32" y="1559"/>
                  </a:cubicBezTo>
                  <a:cubicBezTo>
                    <a:pt x="32" y="1915"/>
                    <a:pt x="63" y="2270"/>
                    <a:pt x="126" y="2625"/>
                  </a:cubicBezTo>
                  <a:cubicBezTo>
                    <a:pt x="157" y="2792"/>
                    <a:pt x="220" y="2959"/>
                    <a:pt x="324" y="3095"/>
                  </a:cubicBezTo>
                  <a:cubicBezTo>
                    <a:pt x="355" y="3137"/>
                    <a:pt x="397" y="3179"/>
                    <a:pt x="439" y="3210"/>
                  </a:cubicBezTo>
                  <a:cubicBezTo>
                    <a:pt x="580" y="3304"/>
                    <a:pt x="745" y="3316"/>
                    <a:pt x="906" y="3316"/>
                  </a:cubicBezTo>
                  <a:cubicBezTo>
                    <a:pt x="960" y="3316"/>
                    <a:pt x="1014" y="3314"/>
                    <a:pt x="1066" y="3314"/>
                  </a:cubicBezTo>
                  <a:lnTo>
                    <a:pt x="2769" y="3314"/>
                  </a:lnTo>
                  <a:cubicBezTo>
                    <a:pt x="3395" y="3314"/>
                    <a:pt x="4022" y="3304"/>
                    <a:pt x="4649" y="3294"/>
                  </a:cubicBezTo>
                  <a:lnTo>
                    <a:pt x="6038" y="3294"/>
                  </a:lnTo>
                  <a:cubicBezTo>
                    <a:pt x="6790" y="3304"/>
                    <a:pt x="7553" y="3335"/>
                    <a:pt x="8316" y="3335"/>
                  </a:cubicBezTo>
                  <a:lnTo>
                    <a:pt x="9089" y="3335"/>
                  </a:lnTo>
                  <a:cubicBezTo>
                    <a:pt x="9186" y="3335"/>
                    <a:pt x="9284" y="3340"/>
                    <a:pt x="9378" y="3340"/>
                  </a:cubicBezTo>
                  <a:cubicBezTo>
                    <a:pt x="9425" y="3340"/>
                    <a:pt x="9472" y="3339"/>
                    <a:pt x="9517" y="3335"/>
                  </a:cubicBezTo>
                  <a:cubicBezTo>
                    <a:pt x="9663" y="3325"/>
                    <a:pt x="9799" y="3262"/>
                    <a:pt x="9903" y="3168"/>
                  </a:cubicBezTo>
                  <a:cubicBezTo>
                    <a:pt x="9966" y="3105"/>
                    <a:pt x="10018" y="3043"/>
                    <a:pt x="10060" y="2959"/>
                  </a:cubicBezTo>
                  <a:cubicBezTo>
                    <a:pt x="10321" y="2416"/>
                    <a:pt x="10300" y="1737"/>
                    <a:pt x="10248" y="1152"/>
                  </a:cubicBezTo>
                  <a:cubicBezTo>
                    <a:pt x="10248" y="1121"/>
                    <a:pt x="10248" y="1089"/>
                    <a:pt x="10238" y="1058"/>
                  </a:cubicBezTo>
                  <a:cubicBezTo>
                    <a:pt x="10206" y="692"/>
                    <a:pt x="9987" y="369"/>
                    <a:pt x="9653" y="222"/>
                  </a:cubicBezTo>
                  <a:cubicBezTo>
                    <a:pt x="9282" y="45"/>
                    <a:pt x="8874" y="0"/>
                    <a:pt x="8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SOURCE</a:t>
            </a:r>
            <a:endParaRPr sz="3500"/>
          </a:p>
        </p:txBody>
      </p:sp>
      <p:sp>
        <p:nvSpPr>
          <p:cNvPr id="507" name="Google Shape;507;p34"/>
          <p:cNvSpPr txBox="1"/>
          <p:nvPr>
            <p:ph idx="1" type="subTitle"/>
          </p:nvPr>
        </p:nvSpPr>
        <p:spPr>
          <a:xfrm>
            <a:off x="714300" y="2000200"/>
            <a:ext cx="74067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Abundant vaccine data exists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Readily available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Sources: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https://www.kaggle.com/datasets/paultimothymooney/usa-covid19-vaccinations</a:t>
            </a:r>
            <a:endParaRPr sz="13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https://ourworldindata.org/covid-vaccinations</a:t>
            </a:r>
            <a:endParaRPr sz="1300" u="sng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4777339" y="1845480"/>
            <a:ext cx="28811" cy="28696"/>
          </a:xfrm>
          <a:custGeom>
            <a:rect b="b" l="l" r="r" t="t"/>
            <a:pathLst>
              <a:path extrusionOk="0" h="251" w="252">
                <a:moveTo>
                  <a:pt x="126" y="0"/>
                </a:moveTo>
                <a:cubicBezTo>
                  <a:pt x="63" y="0"/>
                  <a:pt x="1" y="63"/>
                  <a:pt x="1" y="125"/>
                </a:cubicBezTo>
                <a:cubicBezTo>
                  <a:pt x="1" y="188"/>
                  <a:pt x="63" y="251"/>
                  <a:pt x="126" y="251"/>
                </a:cubicBezTo>
                <a:cubicBezTo>
                  <a:pt x="199" y="251"/>
                  <a:pt x="251" y="188"/>
                  <a:pt x="251" y="125"/>
                </a:cubicBezTo>
                <a:cubicBezTo>
                  <a:pt x="251" y="63"/>
                  <a:pt x="199" y="0"/>
                  <a:pt x="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4"/>
          <p:cNvSpPr/>
          <p:nvPr/>
        </p:nvSpPr>
        <p:spPr>
          <a:xfrm>
            <a:off x="4753445" y="1681763"/>
            <a:ext cx="27667" cy="28811"/>
          </a:xfrm>
          <a:custGeom>
            <a:rect b="b" l="l" r="r" t="t"/>
            <a:pathLst>
              <a:path extrusionOk="0" h="252" w="242">
                <a:moveTo>
                  <a:pt x="126" y="1"/>
                </a:moveTo>
                <a:cubicBezTo>
                  <a:pt x="53" y="1"/>
                  <a:pt x="1" y="64"/>
                  <a:pt x="1" y="126"/>
                </a:cubicBezTo>
                <a:cubicBezTo>
                  <a:pt x="1" y="189"/>
                  <a:pt x="53" y="252"/>
                  <a:pt x="126" y="252"/>
                </a:cubicBezTo>
                <a:cubicBezTo>
                  <a:pt x="189" y="252"/>
                  <a:pt x="241" y="189"/>
                  <a:pt x="241" y="126"/>
                </a:cubicBezTo>
                <a:cubicBezTo>
                  <a:pt x="241" y="64"/>
                  <a:pt x="18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4767850" y="1764193"/>
            <a:ext cx="15549" cy="15663"/>
          </a:xfrm>
          <a:custGeom>
            <a:rect b="b" l="l" r="r" t="t"/>
            <a:pathLst>
              <a:path extrusionOk="0" h="137" w="136">
                <a:moveTo>
                  <a:pt x="63" y="1"/>
                </a:moveTo>
                <a:cubicBezTo>
                  <a:pt x="31" y="1"/>
                  <a:pt x="0" y="32"/>
                  <a:pt x="0" y="63"/>
                </a:cubicBezTo>
                <a:cubicBezTo>
                  <a:pt x="0" y="105"/>
                  <a:pt x="31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4524218" y="3051635"/>
            <a:ext cx="26295" cy="26410"/>
          </a:xfrm>
          <a:custGeom>
            <a:rect b="b" l="l" r="r" t="t"/>
            <a:pathLst>
              <a:path extrusionOk="0" h="231" w="23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4470484" y="3227242"/>
            <a:ext cx="20350" cy="20465"/>
          </a:xfrm>
          <a:custGeom>
            <a:rect b="b" l="l" r="r" t="t"/>
            <a:pathLst>
              <a:path extrusionOk="0" h="179" w="17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616138" y="3218896"/>
            <a:ext cx="14405" cy="14405"/>
          </a:xfrm>
          <a:custGeom>
            <a:rect b="b" l="l" r="r" t="t"/>
            <a:pathLst>
              <a:path extrusionOk="0" h="126" w="126">
                <a:moveTo>
                  <a:pt x="63" y="0"/>
                </a:moveTo>
                <a:cubicBezTo>
                  <a:pt x="32" y="0"/>
                  <a:pt x="0" y="32"/>
                  <a:pt x="0" y="63"/>
                </a:cubicBezTo>
                <a:cubicBezTo>
                  <a:pt x="0" y="94"/>
                  <a:pt x="32" y="126"/>
                  <a:pt x="63" y="126"/>
                </a:cubicBezTo>
                <a:cubicBezTo>
                  <a:pt x="105" y="126"/>
                  <a:pt x="126" y="94"/>
                  <a:pt x="126" y="63"/>
                </a:cubicBezTo>
                <a:cubicBezTo>
                  <a:pt x="12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4623340" y="3119774"/>
            <a:ext cx="14405" cy="13262"/>
          </a:xfrm>
          <a:custGeom>
            <a:rect b="b" l="l" r="r" t="t"/>
            <a:pathLst>
              <a:path extrusionOk="0" h="116" w="126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4452535" y="3105369"/>
            <a:ext cx="20350" cy="20465"/>
          </a:xfrm>
          <a:custGeom>
            <a:rect b="b" l="l" r="r" t="t"/>
            <a:pathLst>
              <a:path extrusionOk="0" h="179" w="178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4643576" y="3162761"/>
            <a:ext cx="20465" cy="20350"/>
          </a:xfrm>
          <a:custGeom>
            <a:rect b="b" l="l" r="r" t="t"/>
            <a:pathLst>
              <a:path extrusionOk="0" h="178" w="179">
                <a:moveTo>
                  <a:pt x="84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36"/>
                  <a:pt x="43" y="178"/>
                  <a:pt x="84" y="178"/>
                </a:cubicBezTo>
                <a:cubicBezTo>
                  <a:pt x="137" y="178"/>
                  <a:pt x="178" y="136"/>
                  <a:pt x="178" y="84"/>
                </a:cubicBezTo>
                <a:cubicBezTo>
                  <a:pt x="178" y="42"/>
                  <a:pt x="137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4555201" y="3249879"/>
            <a:ext cx="13262" cy="13262"/>
          </a:xfrm>
          <a:custGeom>
            <a:rect b="b" l="l" r="r" t="t"/>
            <a:pathLst>
              <a:path extrusionOk="0" h="116" w="116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4587441" y="3070728"/>
            <a:ext cx="12119" cy="10975"/>
          </a:xfrm>
          <a:custGeom>
            <a:rect b="b" l="l" r="r" t="t"/>
            <a:pathLst>
              <a:path extrusionOk="0" h="96" w="106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4462024" y="3166306"/>
            <a:ext cx="12119" cy="10861"/>
          </a:xfrm>
          <a:custGeom>
            <a:rect b="b" l="l" r="r" t="t"/>
            <a:pathLst>
              <a:path extrusionOk="0" h="95" w="106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4648378" y="2739978"/>
            <a:ext cx="71798" cy="54992"/>
          </a:xfrm>
          <a:custGeom>
            <a:rect b="b" l="l" r="r" t="t"/>
            <a:pathLst>
              <a:path extrusionOk="0" h="481" w="628">
                <a:moveTo>
                  <a:pt x="314" y="0"/>
                </a:moveTo>
                <a:cubicBezTo>
                  <a:pt x="1" y="0"/>
                  <a:pt x="1" y="481"/>
                  <a:pt x="314" y="481"/>
                </a:cubicBezTo>
                <a:cubicBezTo>
                  <a:pt x="627" y="481"/>
                  <a:pt x="627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4"/>
          <p:cNvGrpSpPr/>
          <p:nvPr/>
        </p:nvGrpSpPr>
        <p:grpSpPr>
          <a:xfrm>
            <a:off x="5011508" y="762197"/>
            <a:ext cx="3235990" cy="1647197"/>
            <a:chOff x="3358415" y="3361302"/>
            <a:chExt cx="2363244" cy="1024695"/>
          </a:xfrm>
        </p:grpSpPr>
        <p:grpSp>
          <p:nvGrpSpPr>
            <p:cNvPr id="522" name="Google Shape;522;p34"/>
            <p:cNvGrpSpPr/>
            <p:nvPr/>
          </p:nvGrpSpPr>
          <p:grpSpPr>
            <a:xfrm>
              <a:off x="3358415" y="3361302"/>
              <a:ext cx="441300" cy="1024695"/>
              <a:chOff x="3358415" y="3361302"/>
              <a:chExt cx="441300" cy="1024695"/>
            </a:xfrm>
          </p:grpSpPr>
          <p:sp>
            <p:nvSpPr>
              <p:cNvPr id="523" name="Google Shape;523;p34"/>
              <p:cNvSpPr/>
              <p:nvPr/>
            </p:nvSpPr>
            <p:spPr>
              <a:xfrm>
                <a:off x="3358415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4"/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4"/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3358415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4"/>
              <p:cNvSpPr/>
              <p:nvPr/>
            </p:nvSpPr>
            <p:spPr>
              <a:xfrm>
                <a:off x="3358415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34"/>
            <p:cNvGrpSpPr/>
            <p:nvPr/>
          </p:nvGrpSpPr>
          <p:grpSpPr>
            <a:xfrm>
              <a:off x="3838901" y="3361302"/>
              <a:ext cx="441300" cy="1024695"/>
              <a:chOff x="3838901" y="3361302"/>
              <a:chExt cx="441300" cy="1024695"/>
            </a:xfrm>
          </p:grpSpPr>
          <p:sp>
            <p:nvSpPr>
              <p:cNvPr id="530" name="Google Shape;530;p34"/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4"/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4"/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4"/>
              <p:cNvSpPr/>
              <p:nvPr/>
            </p:nvSpPr>
            <p:spPr>
              <a:xfrm>
                <a:off x="3838901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4"/>
              <p:cNvSpPr/>
              <p:nvPr/>
            </p:nvSpPr>
            <p:spPr>
              <a:xfrm>
                <a:off x="3838901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6" name="Google Shape;536;p34"/>
            <p:cNvGrpSpPr/>
            <p:nvPr/>
          </p:nvGrpSpPr>
          <p:grpSpPr>
            <a:xfrm>
              <a:off x="4319387" y="3361302"/>
              <a:ext cx="441300" cy="1024695"/>
              <a:chOff x="4319387" y="3361302"/>
              <a:chExt cx="441300" cy="1024695"/>
            </a:xfrm>
          </p:grpSpPr>
          <p:sp>
            <p:nvSpPr>
              <p:cNvPr id="537" name="Google Shape;537;p34"/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4"/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4"/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4319387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>
                <a:off x="4319387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" name="Google Shape;543;p34"/>
            <p:cNvGrpSpPr/>
            <p:nvPr/>
          </p:nvGrpSpPr>
          <p:grpSpPr>
            <a:xfrm>
              <a:off x="4799873" y="3361302"/>
              <a:ext cx="441300" cy="1024695"/>
              <a:chOff x="4799873" y="3361302"/>
              <a:chExt cx="441300" cy="1024695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4799873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4799873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" name="Google Shape;550;p34"/>
            <p:cNvGrpSpPr/>
            <p:nvPr/>
          </p:nvGrpSpPr>
          <p:grpSpPr>
            <a:xfrm>
              <a:off x="5280360" y="3361302"/>
              <a:ext cx="441300" cy="1024695"/>
              <a:chOff x="5280360" y="3361302"/>
              <a:chExt cx="441300" cy="1024695"/>
            </a:xfrm>
          </p:grpSpPr>
          <p:sp>
            <p:nvSpPr>
              <p:cNvPr id="551" name="Google Shape;551;p34"/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4"/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5280360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5280360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/>
          <p:nvPr>
            <p:ph type="title"/>
          </p:nvPr>
        </p:nvSpPr>
        <p:spPr>
          <a:xfrm>
            <a:off x="4525750" y="3094200"/>
            <a:ext cx="39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562" name="Google Shape;562;p35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63" name="Google Shape;563;p35"/>
          <p:cNvGrpSpPr/>
          <p:nvPr/>
        </p:nvGrpSpPr>
        <p:grpSpPr>
          <a:xfrm>
            <a:off x="484924" y="1133933"/>
            <a:ext cx="4040565" cy="3365770"/>
            <a:chOff x="5761625" y="1590350"/>
            <a:chExt cx="2782375" cy="2613176"/>
          </a:xfrm>
        </p:grpSpPr>
        <p:sp>
          <p:nvSpPr>
            <p:cNvPr id="564" name="Google Shape;564;p35"/>
            <p:cNvSpPr/>
            <p:nvPr/>
          </p:nvSpPr>
          <p:spPr>
            <a:xfrm>
              <a:off x="7674732" y="2173023"/>
              <a:ext cx="572492" cy="297124"/>
            </a:xfrm>
            <a:custGeom>
              <a:rect b="b" l="l" r="r" t="t"/>
              <a:pathLst>
                <a:path extrusionOk="0" h="5135" w="9894">
                  <a:moveTo>
                    <a:pt x="8677" y="0"/>
                  </a:moveTo>
                  <a:cubicBezTo>
                    <a:pt x="7702" y="0"/>
                    <a:pt x="6067" y="471"/>
                    <a:pt x="4336" y="1308"/>
                  </a:cubicBezTo>
                  <a:cubicBezTo>
                    <a:pt x="1787" y="2552"/>
                    <a:pt x="0" y="4108"/>
                    <a:pt x="335" y="4808"/>
                  </a:cubicBezTo>
                  <a:cubicBezTo>
                    <a:pt x="442" y="5029"/>
                    <a:pt x="756" y="5134"/>
                    <a:pt x="1216" y="5134"/>
                  </a:cubicBezTo>
                  <a:cubicBezTo>
                    <a:pt x="2192" y="5134"/>
                    <a:pt x="3827" y="4663"/>
                    <a:pt x="5558" y="3826"/>
                  </a:cubicBezTo>
                  <a:cubicBezTo>
                    <a:pt x="8107" y="2593"/>
                    <a:pt x="9893" y="1026"/>
                    <a:pt x="9559" y="327"/>
                  </a:cubicBezTo>
                  <a:cubicBezTo>
                    <a:pt x="9452" y="105"/>
                    <a:pt x="9138" y="0"/>
                    <a:pt x="8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7602172" y="2004528"/>
              <a:ext cx="935174" cy="1158754"/>
            </a:xfrm>
            <a:custGeom>
              <a:rect b="b" l="l" r="r" t="t"/>
              <a:pathLst>
                <a:path extrusionOk="0" fill="none" h="20026" w="16162">
                  <a:moveTo>
                    <a:pt x="9758" y="888"/>
                  </a:moveTo>
                  <a:cubicBezTo>
                    <a:pt x="9382" y="0"/>
                    <a:pt x="6969" y="199"/>
                    <a:pt x="4378" y="1316"/>
                  </a:cubicBezTo>
                  <a:cubicBezTo>
                    <a:pt x="1787" y="2434"/>
                    <a:pt x="1" y="4053"/>
                    <a:pt x="377" y="4941"/>
                  </a:cubicBezTo>
                  <a:lnTo>
                    <a:pt x="377" y="4941"/>
                  </a:lnTo>
                  <a:lnTo>
                    <a:pt x="377" y="4941"/>
                  </a:lnTo>
                  <a:lnTo>
                    <a:pt x="6634" y="19368"/>
                  </a:lnTo>
                  <a:cubicBezTo>
                    <a:pt x="7094" y="20026"/>
                    <a:pt x="9371" y="19692"/>
                    <a:pt x="11868" y="18616"/>
                  </a:cubicBezTo>
                  <a:cubicBezTo>
                    <a:pt x="14365" y="17529"/>
                    <a:pt x="16161" y="16088"/>
                    <a:pt x="15994" y="15315"/>
                  </a:cubicBezTo>
                  <a:lnTo>
                    <a:pt x="9758" y="88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0700">
              <a:solidFill>
                <a:schemeClr val="accent2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7620920" y="1873933"/>
              <a:ext cx="426794" cy="315235"/>
            </a:xfrm>
            <a:custGeom>
              <a:rect b="b" l="l" r="r" t="t"/>
              <a:pathLst>
                <a:path extrusionOk="0" h="5448" w="7376">
                  <a:moveTo>
                    <a:pt x="6164" y="1"/>
                  </a:moveTo>
                  <a:lnTo>
                    <a:pt x="1" y="2665"/>
                  </a:lnTo>
                  <a:lnTo>
                    <a:pt x="1098" y="5182"/>
                  </a:lnTo>
                  <a:cubicBezTo>
                    <a:pt x="1220" y="5361"/>
                    <a:pt x="1515" y="5447"/>
                    <a:pt x="1922" y="5447"/>
                  </a:cubicBezTo>
                  <a:cubicBezTo>
                    <a:pt x="2589" y="5447"/>
                    <a:pt x="3558" y="5216"/>
                    <a:pt x="4576" y="4775"/>
                  </a:cubicBezTo>
                  <a:cubicBezTo>
                    <a:pt x="6216" y="4064"/>
                    <a:pt x="7376" y="3082"/>
                    <a:pt x="7250" y="2508"/>
                  </a:cubicBezTo>
                  <a:lnTo>
                    <a:pt x="6164" y="1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7620920" y="1873933"/>
              <a:ext cx="426794" cy="315235"/>
            </a:xfrm>
            <a:custGeom>
              <a:rect b="b" l="l" r="r" t="t"/>
              <a:pathLst>
                <a:path extrusionOk="0" h="5448" w="7376">
                  <a:moveTo>
                    <a:pt x="6164" y="1"/>
                  </a:moveTo>
                  <a:lnTo>
                    <a:pt x="1" y="2665"/>
                  </a:lnTo>
                  <a:lnTo>
                    <a:pt x="1098" y="5182"/>
                  </a:lnTo>
                  <a:cubicBezTo>
                    <a:pt x="1220" y="5361"/>
                    <a:pt x="1515" y="5447"/>
                    <a:pt x="1922" y="5447"/>
                  </a:cubicBezTo>
                  <a:cubicBezTo>
                    <a:pt x="2589" y="5447"/>
                    <a:pt x="3558" y="5216"/>
                    <a:pt x="4576" y="4775"/>
                  </a:cubicBezTo>
                  <a:cubicBezTo>
                    <a:pt x="6216" y="4064"/>
                    <a:pt x="7376" y="3082"/>
                    <a:pt x="7250" y="2508"/>
                  </a:cubicBezTo>
                  <a:lnTo>
                    <a:pt x="6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7793177" y="2150167"/>
              <a:ext cx="708526" cy="858969"/>
            </a:xfrm>
            <a:custGeom>
              <a:rect b="b" l="l" r="r" t="t"/>
              <a:pathLst>
                <a:path extrusionOk="0" h="14845" w="12245">
                  <a:moveTo>
                    <a:pt x="7313" y="1"/>
                  </a:moveTo>
                  <a:cubicBezTo>
                    <a:pt x="6854" y="481"/>
                    <a:pt x="5506" y="1453"/>
                    <a:pt x="4065" y="2174"/>
                  </a:cubicBezTo>
                  <a:cubicBezTo>
                    <a:pt x="2370" y="3012"/>
                    <a:pt x="684" y="3567"/>
                    <a:pt x="152" y="3567"/>
                  </a:cubicBezTo>
                  <a:cubicBezTo>
                    <a:pt x="87" y="3567"/>
                    <a:pt x="40" y="3559"/>
                    <a:pt x="11" y="3542"/>
                  </a:cubicBezTo>
                  <a:lnTo>
                    <a:pt x="1" y="3542"/>
                  </a:lnTo>
                  <a:lnTo>
                    <a:pt x="4890" y="14845"/>
                  </a:lnTo>
                  <a:lnTo>
                    <a:pt x="4869" y="14761"/>
                  </a:lnTo>
                  <a:lnTo>
                    <a:pt x="4869" y="14761"/>
                  </a:lnTo>
                  <a:cubicBezTo>
                    <a:pt x="4919" y="14811"/>
                    <a:pt x="5023" y="14835"/>
                    <a:pt x="5172" y="14835"/>
                  </a:cubicBezTo>
                  <a:cubicBezTo>
                    <a:pt x="5800" y="14835"/>
                    <a:pt x="7232" y="14409"/>
                    <a:pt x="8828" y="13717"/>
                  </a:cubicBezTo>
                  <a:cubicBezTo>
                    <a:pt x="10886" y="12829"/>
                    <a:pt x="12244" y="11398"/>
                    <a:pt x="12098" y="11063"/>
                  </a:cubicBezTo>
                  <a:cubicBezTo>
                    <a:pt x="11941" y="10708"/>
                    <a:pt x="7313" y="1"/>
                    <a:pt x="7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7909249" y="2255939"/>
              <a:ext cx="551314" cy="639612"/>
            </a:xfrm>
            <a:custGeom>
              <a:rect b="b" l="l" r="r" t="t"/>
              <a:pathLst>
                <a:path extrusionOk="0" fill="none" h="11054" w="9528">
                  <a:moveTo>
                    <a:pt x="6049" y="1"/>
                  </a:moveTo>
                  <a:cubicBezTo>
                    <a:pt x="5746" y="408"/>
                    <a:pt x="4482" y="1307"/>
                    <a:pt x="3291" y="1881"/>
                  </a:cubicBezTo>
                  <a:cubicBezTo>
                    <a:pt x="1735" y="2633"/>
                    <a:pt x="324" y="3041"/>
                    <a:pt x="1" y="3051"/>
                  </a:cubicBezTo>
                  <a:lnTo>
                    <a:pt x="3396" y="10886"/>
                  </a:lnTo>
                  <a:cubicBezTo>
                    <a:pt x="3594" y="11053"/>
                    <a:pt x="4994" y="10656"/>
                    <a:pt x="6603" y="9956"/>
                  </a:cubicBezTo>
                  <a:cubicBezTo>
                    <a:pt x="8285" y="9225"/>
                    <a:pt x="9517" y="8013"/>
                    <a:pt x="9528" y="7815"/>
                  </a:cubicBezTo>
                </a:path>
              </a:pathLst>
            </a:custGeom>
            <a:noFill/>
            <a:ln cap="flat" cmpd="sng" w="2350">
              <a:solidFill>
                <a:schemeClr val="lt1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7474065" y="1651510"/>
              <a:ext cx="582155" cy="422859"/>
            </a:xfrm>
            <a:custGeom>
              <a:rect b="b" l="l" r="r" t="t"/>
              <a:pathLst>
                <a:path extrusionOk="0" h="7308" w="10061">
                  <a:moveTo>
                    <a:pt x="8336" y="0"/>
                  </a:moveTo>
                  <a:lnTo>
                    <a:pt x="0" y="3615"/>
                  </a:lnTo>
                  <a:lnTo>
                    <a:pt x="1421" y="6895"/>
                  </a:lnTo>
                  <a:cubicBezTo>
                    <a:pt x="1539" y="7173"/>
                    <a:pt x="1936" y="7307"/>
                    <a:pt x="2514" y="7307"/>
                  </a:cubicBezTo>
                  <a:cubicBezTo>
                    <a:pt x="3411" y="7307"/>
                    <a:pt x="4744" y="6983"/>
                    <a:pt x="6143" y="6373"/>
                  </a:cubicBezTo>
                  <a:cubicBezTo>
                    <a:pt x="8441" y="5380"/>
                    <a:pt x="10060" y="3991"/>
                    <a:pt x="9757" y="3291"/>
                  </a:cubicBezTo>
                  <a:lnTo>
                    <a:pt x="8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7467989" y="1687674"/>
              <a:ext cx="550099" cy="268019"/>
            </a:xfrm>
            <a:custGeom>
              <a:rect b="b" l="l" r="r" t="t"/>
              <a:pathLst>
                <a:path extrusionOk="0" h="4632" w="9507">
                  <a:moveTo>
                    <a:pt x="8154" y="1"/>
                  </a:moveTo>
                  <a:cubicBezTo>
                    <a:pt x="7207" y="1"/>
                    <a:pt x="5747" y="365"/>
                    <a:pt x="4200" y="1036"/>
                  </a:cubicBezTo>
                  <a:cubicBezTo>
                    <a:pt x="1745" y="2092"/>
                    <a:pt x="1" y="3533"/>
                    <a:pt x="304" y="4243"/>
                  </a:cubicBezTo>
                  <a:cubicBezTo>
                    <a:pt x="416" y="4506"/>
                    <a:pt x="794" y="4632"/>
                    <a:pt x="1349" y="4632"/>
                  </a:cubicBezTo>
                  <a:cubicBezTo>
                    <a:pt x="2297" y="4632"/>
                    <a:pt x="3761" y="4267"/>
                    <a:pt x="5307" y="3596"/>
                  </a:cubicBezTo>
                  <a:cubicBezTo>
                    <a:pt x="7762" y="2530"/>
                    <a:pt x="9507" y="1099"/>
                    <a:pt x="9204" y="389"/>
                  </a:cubicBezTo>
                  <a:cubicBezTo>
                    <a:pt x="9088" y="126"/>
                    <a:pt x="8709" y="1"/>
                    <a:pt x="8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7441431" y="1607998"/>
              <a:ext cx="560977" cy="329469"/>
            </a:xfrm>
            <a:custGeom>
              <a:rect b="b" l="l" r="r" t="t"/>
              <a:pathLst>
                <a:path extrusionOk="0" h="5694" w="9695">
                  <a:moveTo>
                    <a:pt x="8900" y="0"/>
                  </a:moveTo>
                  <a:lnTo>
                    <a:pt x="0" y="3855"/>
                  </a:lnTo>
                  <a:lnTo>
                    <a:pt x="794" y="5694"/>
                  </a:lnTo>
                  <a:lnTo>
                    <a:pt x="9694" y="1849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7425692" y="1590350"/>
              <a:ext cx="550735" cy="267788"/>
            </a:xfrm>
            <a:custGeom>
              <a:rect b="b" l="l" r="r" t="t"/>
              <a:pathLst>
                <a:path extrusionOk="0" h="4628" w="9518">
                  <a:moveTo>
                    <a:pt x="8155" y="0"/>
                  </a:moveTo>
                  <a:cubicBezTo>
                    <a:pt x="7207" y="0"/>
                    <a:pt x="5745" y="362"/>
                    <a:pt x="4200" y="1026"/>
                  </a:cubicBezTo>
                  <a:cubicBezTo>
                    <a:pt x="1745" y="2092"/>
                    <a:pt x="0" y="3533"/>
                    <a:pt x="303" y="4244"/>
                  </a:cubicBezTo>
                  <a:cubicBezTo>
                    <a:pt x="419" y="4503"/>
                    <a:pt x="799" y="4627"/>
                    <a:pt x="1356" y="4627"/>
                  </a:cubicBezTo>
                  <a:cubicBezTo>
                    <a:pt x="2302" y="4627"/>
                    <a:pt x="3761" y="4267"/>
                    <a:pt x="5307" y="3596"/>
                  </a:cubicBezTo>
                  <a:cubicBezTo>
                    <a:pt x="7773" y="2530"/>
                    <a:pt x="9517" y="1099"/>
                    <a:pt x="9204" y="389"/>
                  </a:cubicBezTo>
                  <a:cubicBezTo>
                    <a:pt x="9091" y="126"/>
                    <a:pt x="8712" y="0"/>
                    <a:pt x="8155" y="0"/>
                  </a:cubicBezTo>
                  <a:close/>
                </a:path>
              </a:pathLst>
            </a:custGeom>
            <a:solidFill>
              <a:srgbClr val="FF0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7425692" y="1590350"/>
              <a:ext cx="550735" cy="267788"/>
            </a:xfrm>
            <a:custGeom>
              <a:rect b="b" l="l" r="r" t="t"/>
              <a:pathLst>
                <a:path extrusionOk="0" h="4628" w="9518">
                  <a:moveTo>
                    <a:pt x="8155" y="0"/>
                  </a:moveTo>
                  <a:cubicBezTo>
                    <a:pt x="7207" y="0"/>
                    <a:pt x="5745" y="362"/>
                    <a:pt x="4200" y="1026"/>
                  </a:cubicBezTo>
                  <a:cubicBezTo>
                    <a:pt x="1745" y="2092"/>
                    <a:pt x="0" y="3533"/>
                    <a:pt x="303" y="4244"/>
                  </a:cubicBezTo>
                  <a:cubicBezTo>
                    <a:pt x="419" y="4503"/>
                    <a:pt x="799" y="4627"/>
                    <a:pt x="1356" y="4627"/>
                  </a:cubicBezTo>
                  <a:cubicBezTo>
                    <a:pt x="2302" y="4627"/>
                    <a:pt x="3761" y="4267"/>
                    <a:pt x="5307" y="3596"/>
                  </a:cubicBezTo>
                  <a:cubicBezTo>
                    <a:pt x="7773" y="2530"/>
                    <a:pt x="9517" y="1099"/>
                    <a:pt x="9204" y="389"/>
                  </a:cubicBezTo>
                  <a:cubicBezTo>
                    <a:pt x="9091" y="126"/>
                    <a:pt x="8712" y="0"/>
                    <a:pt x="8155" y="0"/>
                  </a:cubicBezTo>
                  <a:close/>
                </a:path>
              </a:pathLst>
            </a:custGeom>
            <a:solidFill>
              <a:srgbClr val="FF0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425692" y="1590350"/>
              <a:ext cx="550735" cy="267788"/>
            </a:xfrm>
            <a:custGeom>
              <a:rect b="b" l="l" r="r" t="t"/>
              <a:pathLst>
                <a:path extrusionOk="0" h="4628" w="9518">
                  <a:moveTo>
                    <a:pt x="8155" y="0"/>
                  </a:moveTo>
                  <a:cubicBezTo>
                    <a:pt x="7207" y="0"/>
                    <a:pt x="5745" y="362"/>
                    <a:pt x="4200" y="1026"/>
                  </a:cubicBezTo>
                  <a:cubicBezTo>
                    <a:pt x="1745" y="2092"/>
                    <a:pt x="0" y="3533"/>
                    <a:pt x="303" y="4244"/>
                  </a:cubicBezTo>
                  <a:cubicBezTo>
                    <a:pt x="419" y="4503"/>
                    <a:pt x="799" y="4627"/>
                    <a:pt x="1356" y="4627"/>
                  </a:cubicBezTo>
                  <a:cubicBezTo>
                    <a:pt x="2302" y="4627"/>
                    <a:pt x="3761" y="4267"/>
                    <a:pt x="5307" y="3596"/>
                  </a:cubicBezTo>
                  <a:cubicBezTo>
                    <a:pt x="7773" y="2530"/>
                    <a:pt x="9517" y="1099"/>
                    <a:pt x="9204" y="389"/>
                  </a:cubicBezTo>
                  <a:cubicBezTo>
                    <a:pt x="9091" y="126"/>
                    <a:pt x="8712" y="0"/>
                    <a:pt x="8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511502" y="1631490"/>
              <a:ext cx="378479" cy="184408"/>
            </a:xfrm>
            <a:custGeom>
              <a:rect b="b" l="l" r="r" t="t"/>
              <a:pathLst>
                <a:path extrusionOk="0" h="3187" w="6541">
                  <a:moveTo>
                    <a:pt x="5616" y="1"/>
                  </a:moveTo>
                  <a:cubicBezTo>
                    <a:pt x="4965" y="1"/>
                    <a:pt x="3957" y="250"/>
                    <a:pt x="2895" y="712"/>
                  </a:cubicBezTo>
                  <a:cubicBezTo>
                    <a:pt x="1202" y="1443"/>
                    <a:pt x="1" y="2425"/>
                    <a:pt x="210" y="2916"/>
                  </a:cubicBezTo>
                  <a:cubicBezTo>
                    <a:pt x="291" y="3099"/>
                    <a:pt x="555" y="3186"/>
                    <a:pt x="941" y="3186"/>
                  </a:cubicBezTo>
                  <a:cubicBezTo>
                    <a:pt x="1593" y="3186"/>
                    <a:pt x="2594" y="2937"/>
                    <a:pt x="3657" y="2478"/>
                  </a:cubicBezTo>
                  <a:cubicBezTo>
                    <a:pt x="5339" y="1746"/>
                    <a:pt x="6540" y="754"/>
                    <a:pt x="6331" y="263"/>
                  </a:cubicBezTo>
                  <a:cubicBezTo>
                    <a:pt x="6254" y="86"/>
                    <a:pt x="5996" y="1"/>
                    <a:pt x="5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7678956" y="2302403"/>
              <a:ext cx="122148" cy="256562"/>
            </a:xfrm>
            <a:custGeom>
              <a:rect b="b" l="l" r="r" t="t"/>
              <a:pathLst>
                <a:path extrusionOk="0" h="4434" w="2111">
                  <a:moveTo>
                    <a:pt x="155" y="1"/>
                  </a:moveTo>
                  <a:cubicBezTo>
                    <a:pt x="138" y="1"/>
                    <a:pt x="121" y="4"/>
                    <a:pt x="105" y="13"/>
                  </a:cubicBezTo>
                  <a:cubicBezTo>
                    <a:pt x="32" y="44"/>
                    <a:pt x="1" y="117"/>
                    <a:pt x="32" y="190"/>
                  </a:cubicBezTo>
                  <a:lnTo>
                    <a:pt x="1839" y="4358"/>
                  </a:lnTo>
                  <a:cubicBezTo>
                    <a:pt x="1862" y="4404"/>
                    <a:pt x="1907" y="4433"/>
                    <a:pt x="1955" y="4433"/>
                  </a:cubicBezTo>
                  <a:cubicBezTo>
                    <a:pt x="1972" y="4433"/>
                    <a:pt x="1989" y="4429"/>
                    <a:pt x="2006" y="4421"/>
                  </a:cubicBezTo>
                  <a:cubicBezTo>
                    <a:pt x="2079" y="4400"/>
                    <a:pt x="2111" y="4317"/>
                    <a:pt x="2079" y="4254"/>
                  </a:cubicBezTo>
                  <a:lnTo>
                    <a:pt x="272" y="86"/>
                  </a:lnTo>
                  <a:cubicBezTo>
                    <a:pt x="249" y="32"/>
                    <a:pt x="203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7811924" y="2608841"/>
              <a:ext cx="55085" cy="103285"/>
            </a:xfrm>
            <a:custGeom>
              <a:rect b="b" l="l" r="r" t="t"/>
              <a:pathLst>
                <a:path extrusionOk="0" h="1785" w="952">
                  <a:moveTo>
                    <a:pt x="157" y="1"/>
                  </a:moveTo>
                  <a:cubicBezTo>
                    <a:pt x="140" y="1"/>
                    <a:pt x="122" y="5"/>
                    <a:pt x="105" y="13"/>
                  </a:cubicBezTo>
                  <a:cubicBezTo>
                    <a:pt x="32" y="34"/>
                    <a:pt x="1" y="117"/>
                    <a:pt x="32" y="180"/>
                  </a:cubicBezTo>
                  <a:lnTo>
                    <a:pt x="690" y="1705"/>
                  </a:lnTo>
                  <a:cubicBezTo>
                    <a:pt x="707" y="1755"/>
                    <a:pt x="762" y="1785"/>
                    <a:pt x="816" y="1785"/>
                  </a:cubicBezTo>
                  <a:cubicBezTo>
                    <a:pt x="830" y="1785"/>
                    <a:pt x="844" y="1783"/>
                    <a:pt x="857" y="1778"/>
                  </a:cubicBezTo>
                  <a:cubicBezTo>
                    <a:pt x="920" y="1747"/>
                    <a:pt x="951" y="1663"/>
                    <a:pt x="930" y="1601"/>
                  </a:cubicBezTo>
                  <a:lnTo>
                    <a:pt x="272" y="76"/>
                  </a:lnTo>
                  <a:cubicBezTo>
                    <a:pt x="249" y="30"/>
                    <a:pt x="204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8361965" y="2141951"/>
              <a:ext cx="182035" cy="234343"/>
            </a:xfrm>
            <a:custGeom>
              <a:rect b="b" l="l" r="r" t="t"/>
              <a:pathLst>
                <a:path extrusionOk="0" h="4050" w="3146">
                  <a:moveTo>
                    <a:pt x="1921" y="1"/>
                  </a:moveTo>
                  <a:cubicBezTo>
                    <a:pt x="1460" y="1"/>
                    <a:pt x="1031" y="302"/>
                    <a:pt x="889" y="770"/>
                  </a:cubicBezTo>
                  <a:lnTo>
                    <a:pt x="1" y="3350"/>
                  </a:lnTo>
                  <a:lnTo>
                    <a:pt x="2048" y="4050"/>
                  </a:lnTo>
                  <a:lnTo>
                    <a:pt x="2936" y="1469"/>
                  </a:lnTo>
                  <a:cubicBezTo>
                    <a:pt x="3145" y="895"/>
                    <a:pt x="2853" y="258"/>
                    <a:pt x="2268" y="59"/>
                  </a:cubicBezTo>
                  <a:cubicBezTo>
                    <a:pt x="2153" y="19"/>
                    <a:pt x="2036" y="1"/>
                    <a:pt x="1921" y="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8300341" y="2323118"/>
              <a:ext cx="184408" cy="244701"/>
            </a:xfrm>
            <a:custGeom>
              <a:rect b="b" l="l" r="r" t="t"/>
              <a:pathLst>
                <a:path extrusionOk="0" h="4229" w="3187">
                  <a:moveTo>
                    <a:pt x="1490" y="1"/>
                  </a:moveTo>
                  <a:cubicBezTo>
                    <a:pt x="1276" y="1"/>
                    <a:pt x="1124" y="56"/>
                    <a:pt x="1087" y="167"/>
                  </a:cubicBezTo>
                  <a:cubicBezTo>
                    <a:pt x="1076" y="177"/>
                    <a:pt x="1076" y="198"/>
                    <a:pt x="1076" y="219"/>
                  </a:cubicBezTo>
                  <a:lnTo>
                    <a:pt x="188" y="2799"/>
                  </a:lnTo>
                  <a:cubicBezTo>
                    <a:pt x="0" y="3363"/>
                    <a:pt x="293" y="3969"/>
                    <a:pt x="857" y="4167"/>
                  </a:cubicBezTo>
                  <a:cubicBezTo>
                    <a:pt x="975" y="4209"/>
                    <a:pt x="1094" y="4228"/>
                    <a:pt x="1212" y="4228"/>
                  </a:cubicBezTo>
                  <a:cubicBezTo>
                    <a:pt x="1660" y="4228"/>
                    <a:pt x="2079" y="3946"/>
                    <a:pt x="2236" y="3499"/>
                  </a:cubicBezTo>
                  <a:lnTo>
                    <a:pt x="3113" y="919"/>
                  </a:lnTo>
                  <a:cubicBezTo>
                    <a:pt x="3187" y="699"/>
                    <a:pt x="2800" y="365"/>
                    <a:pt x="2246" y="156"/>
                  </a:cubicBezTo>
                  <a:cubicBezTo>
                    <a:pt x="1968" y="53"/>
                    <a:pt x="1699" y="1"/>
                    <a:pt x="1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6200454" y="2911692"/>
              <a:ext cx="588809" cy="251065"/>
            </a:xfrm>
            <a:custGeom>
              <a:rect b="b" l="l" r="r" t="t"/>
              <a:pathLst>
                <a:path extrusionOk="0" h="4339" w="10176">
                  <a:moveTo>
                    <a:pt x="1538" y="1"/>
                  </a:moveTo>
                  <a:cubicBezTo>
                    <a:pt x="832" y="1"/>
                    <a:pt x="360" y="148"/>
                    <a:pt x="251" y="451"/>
                  </a:cubicBezTo>
                  <a:cubicBezTo>
                    <a:pt x="1" y="1172"/>
                    <a:pt x="1944" y="2541"/>
                    <a:pt x="4618" y="3491"/>
                  </a:cubicBezTo>
                  <a:cubicBezTo>
                    <a:pt x="6176" y="4047"/>
                    <a:pt x="7634" y="4339"/>
                    <a:pt x="8628" y="4339"/>
                  </a:cubicBezTo>
                  <a:cubicBezTo>
                    <a:pt x="9334" y="4339"/>
                    <a:pt x="9806" y="4192"/>
                    <a:pt x="9914" y="3888"/>
                  </a:cubicBezTo>
                  <a:cubicBezTo>
                    <a:pt x="10175" y="3167"/>
                    <a:pt x="8212" y="1799"/>
                    <a:pt x="5548" y="848"/>
                  </a:cubicBezTo>
                  <a:cubicBezTo>
                    <a:pt x="3990" y="292"/>
                    <a:pt x="2532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5945975" y="2759457"/>
              <a:ext cx="887437" cy="1146719"/>
            </a:xfrm>
            <a:custGeom>
              <a:rect b="b" l="l" r="r" t="t"/>
              <a:pathLst>
                <a:path extrusionOk="0" fill="none" h="19818" w="15337">
                  <a:moveTo>
                    <a:pt x="15012" y="4336"/>
                  </a:moveTo>
                  <a:cubicBezTo>
                    <a:pt x="15336" y="3438"/>
                    <a:pt x="13445" y="1933"/>
                    <a:pt x="10781" y="983"/>
                  </a:cubicBezTo>
                  <a:cubicBezTo>
                    <a:pt x="8128" y="32"/>
                    <a:pt x="5715" y="1"/>
                    <a:pt x="5391" y="899"/>
                  </a:cubicBezTo>
                  <a:lnTo>
                    <a:pt x="5391" y="899"/>
                  </a:lnTo>
                  <a:lnTo>
                    <a:pt x="116" y="15712"/>
                  </a:lnTo>
                  <a:cubicBezTo>
                    <a:pt x="1" y="16495"/>
                    <a:pt x="1892" y="17822"/>
                    <a:pt x="4451" y="18731"/>
                  </a:cubicBezTo>
                  <a:cubicBezTo>
                    <a:pt x="7010" y="19650"/>
                    <a:pt x="9308" y="19817"/>
                    <a:pt x="9716" y="19149"/>
                  </a:cubicBezTo>
                  <a:lnTo>
                    <a:pt x="15012" y="4336"/>
                  </a:lnTo>
                  <a:lnTo>
                    <a:pt x="15012" y="4336"/>
                  </a:lnTo>
                  <a:cubicBezTo>
                    <a:pt x="15012" y="4336"/>
                    <a:pt x="15012" y="4336"/>
                    <a:pt x="15012" y="433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0700">
              <a:solidFill>
                <a:schemeClr val="accent2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6376356" y="2617405"/>
              <a:ext cx="424364" cy="299959"/>
            </a:xfrm>
            <a:custGeom>
              <a:rect b="b" l="l" r="r" t="t"/>
              <a:pathLst>
                <a:path extrusionOk="0" h="5184" w="7334">
                  <a:moveTo>
                    <a:pt x="1003" y="1"/>
                  </a:moveTo>
                  <a:lnTo>
                    <a:pt x="84" y="2591"/>
                  </a:lnTo>
                  <a:cubicBezTo>
                    <a:pt x="1" y="3156"/>
                    <a:pt x="1223" y="4075"/>
                    <a:pt x="2905" y="4681"/>
                  </a:cubicBezTo>
                  <a:cubicBezTo>
                    <a:pt x="3833" y="5015"/>
                    <a:pt x="4713" y="5184"/>
                    <a:pt x="5365" y="5184"/>
                  </a:cubicBezTo>
                  <a:cubicBezTo>
                    <a:pt x="5894" y="5184"/>
                    <a:pt x="6273" y="5073"/>
                    <a:pt x="6404" y="4848"/>
                  </a:cubicBezTo>
                  <a:lnTo>
                    <a:pt x="7334" y="22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6376356" y="2617405"/>
              <a:ext cx="424364" cy="299959"/>
            </a:xfrm>
            <a:custGeom>
              <a:rect b="b" l="l" r="r" t="t"/>
              <a:pathLst>
                <a:path extrusionOk="0" h="5184" w="7334">
                  <a:moveTo>
                    <a:pt x="1003" y="1"/>
                  </a:moveTo>
                  <a:lnTo>
                    <a:pt x="84" y="2591"/>
                  </a:lnTo>
                  <a:cubicBezTo>
                    <a:pt x="1" y="3156"/>
                    <a:pt x="1223" y="4075"/>
                    <a:pt x="2905" y="4681"/>
                  </a:cubicBezTo>
                  <a:cubicBezTo>
                    <a:pt x="3833" y="5015"/>
                    <a:pt x="4713" y="5184"/>
                    <a:pt x="5365" y="5184"/>
                  </a:cubicBezTo>
                  <a:cubicBezTo>
                    <a:pt x="5894" y="5184"/>
                    <a:pt x="6273" y="5073"/>
                    <a:pt x="6404" y="4848"/>
                  </a:cubicBezTo>
                  <a:lnTo>
                    <a:pt x="7334" y="22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6097112" y="2974647"/>
              <a:ext cx="689142" cy="811290"/>
            </a:xfrm>
            <a:custGeom>
              <a:rect b="b" l="l" r="r" t="t"/>
              <a:pathLst>
                <a:path extrusionOk="0" h="14021" w="11910">
                  <a:moveTo>
                    <a:pt x="4137" y="1"/>
                  </a:moveTo>
                  <a:lnTo>
                    <a:pt x="0" y="11596"/>
                  </a:lnTo>
                  <a:lnTo>
                    <a:pt x="32" y="11523"/>
                  </a:lnTo>
                  <a:cubicBezTo>
                    <a:pt x="53" y="11889"/>
                    <a:pt x="1620" y="12735"/>
                    <a:pt x="3646" y="13455"/>
                  </a:cubicBezTo>
                  <a:cubicBezTo>
                    <a:pt x="4789" y="13868"/>
                    <a:pt x="5892" y="14021"/>
                    <a:pt x="6683" y="14021"/>
                  </a:cubicBezTo>
                  <a:cubicBezTo>
                    <a:pt x="7352" y="14021"/>
                    <a:pt x="7799" y="13912"/>
                    <a:pt x="7856" y="13758"/>
                  </a:cubicBezTo>
                  <a:lnTo>
                    <a:pt x="11909" y="2393"/>
                  </a:lnTo>
                  <a:lnTo>
                    <a:pt x="11909" y="2393"/>
                  </a:lnTo>
                  <a:cubicBezTo>
                    <a:pt x="11854" y="2396"/>
                    <a:pt x="11791" y="2398"/>
                    <a:pt x="11722" y="2398"/>
                  </a:cubicBezTo>
                  <a:cubicBezTo>
                    <a:pt x="10968" y="2398"/>
                    <a:pt x="9472" y="2187"/>
                    <a:pt x="8055" y="1766"/>
                  </a:cubicBezTo>
                  <a:cubicBezTo>
                    <a:pt x="6017" y="1160"/>
                    <a:pt x="4242" y="293"/>
                    <a:pt x="4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6203463" y="3110044"/>
              <a:ext cx="542287" cy="588172"/>
            </a:xfrm>
            <a:custGeom>
              <a:rect b="b" l="l" r="r" t="t"/>
              <a:pathLst>
                <a:path extrusionOk="0" fill="none" h="10165" w="9372">
                  <a:moveTo>
                    <a:pt x="9371" y="1891"/>
                  </a:moveTo>
                  <a:cubicBezTo>
                    <a:pt x="8870" y="1996"/>
                    <a:pt x="7334" y="1776"/>
                    <a:pt x="6070" y="1390"/>
                  </a:cubicBezTo>
                  <a:cubicBezTo>
                    <a:pt x="4420" y="888"/>
                    <a:pt x="3104" y="220"/>
                    <a:pt x="2874" y="1"/>
                  </a:cubicBezTo>
                  <a:lnTo>
                    <a:pt x="1" y="8044"/>
                  </a:lnTo>
                  <a:cubicBezTo>
                    <a:pt x="22" y="8305"/>
                    <a:pt x="1317" y="8964"/>
                    <a:pt x="2978" y="9549"/>
                  </a:cubicBezTo>
                  <a:cubicBezTo>
                    <a:pt x="4702" y="10165"/>
                    <a:pt x="6436" y="10123"/>
                    <a:pt x="6572" y="9987"/>
                  </a:cubicBezTo>
                </a:path>
              </a:pathLst>
            </a:custGeom>
            <a:noFill/>
            <a:ln cap="flat" cmpd="sng" w="2350">
              <a:solidFill>
                <a:schemeClr val="lt1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6755934" y="2765532"/>
              <a:ext cx="40562" cy="102185"/>
            </a:xfrm>
            <a:custGeom>
              <a:rect b="b" l="l" r="r" t="t"/>
              <a:pathLst>
                <a:path extrusionOk="0" h="1766" w="701">
                  <a:moveTo>
                    <a:pt x="617" y="0"/>
                  </a:moveTo>
                  <a:lnTo>
                    <a:pt x="1" y="1734"/>
                  </a:lnTo>
                  <a:lnTo>
                    <a:pt x="84" y="1766"/>
                  </a:lnTo>
                  <a:lnTo>
                    <a:pt x="701" y="31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6739617" y="2778204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0"/>
                  </a:moveTo>
                  <a:lnTo>
                    <a:pt x="1" y="1724"/>
                  </a:lnTo>
                  <a:lnTo>
                    <a:pt x="84" y="1755"/>
                  </a:lnTo>
                  <a:lnTo>
                    <a:pt x="701" y="21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6712421" y="2784222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25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6674984" y="2784222"/>
              <a:ext cx="40504" cy="101607"/>
            </a:xfrm>
            <a:custGeom>
              <a:rect b="b" l="l" r="r" t="t"/>
              <a:pathLst>
                <a:path extrusionOk="0" h="1756" w="700">
                  <a:moveTo>
                    <a:pt x="616" y="1"/>
                  </a:moveTo>
                  <a:lnTo>
                    <a:pt x="0" y="1725"/>
                  </a:lnTo>
                  <a:lnTo>
                    <a:pt x="84" y="1756"/>
                  </a:lnTo>
                  <a:lnTo>
                    <a:pt x="700" y="22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6630256" y="2777626"/>
              <a:ext cx="39925" cy="101607"/>
            </a:xfrm>
            <a:custGeom>
              <a:rect b="b" l="l" r="r" t="t"/>
              <a:pathLst>
                <a:path extrusionOk="0" h="1756" w="690">
                  <a:moveTo>
                    <a:pt x="616" y="0"/>
                  </a:moveTo>
                  <a:lnTo>
                    <a:pt x="0" y="1724"/>
                  </a:lnTo>
                  <a:lnTo>
                    <a:pt x="73" y="1755"/>
                  </a:lnTo>
                  <a:lnTo>
                    <a:pt x="690" y="31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6580090" y="2764896"/>
              <a:ext cx="40504" cy="101607"/>
            </a:xfrm>
            <a:custGeom>
              <a:rect b="b" l="l" r="r" t="t"/>
              <a:pathLst>
                <a:path extrusionOk="0" h="1756" w="700">
                  <a:moveTo>
                    <a:pt x="616" y="1"/>
                  </a:moveTo>
                  <a:lnTo>
                    <a:pt x="0" y="1724"/>
                  </a:lnTo>
                  <a:lnTo>
                    <a:pt x="84" y="1756"/>
                  </a:lnTo>
                  <a:lnTo>
                    <a:pt x="700" y="32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6527493" y="2746148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0" y="1735"/>
                  </a:lnTo>
                  <a:lnTo>
                    <a:pt x="84" y="1756"/>
                  </a:lnTo>
                  <a:lnTo>
                    <a:pt x="700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6480913" y="2724392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35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6441625" y="2701421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24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6412636" y="2677871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0"/>
                  </a:moveTo>
                  <a:lnTo>
                    <a:pt x="0" y="1724"/>
                  </a:lnTo>
                  <a:lnTo>
                    <a:pt x="84" y="1755"/>
                  </a:lnTo>
                  <a:lnTo>
                    <a:pt x="700" y="3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6395103" y="2655478"/>
              <a:ext cx="40562" cy="102243"/>
            </a:xfrm>
            <a:custGeom>
              <a:rect b="b" l="l" r="r" t="t"/>
              <a:pathLst>
                <a:path extrusionOk="0" h="1767" w="701">
                  <a:moveTo>
                    <a:pt x="617" y="1"/>
                  </a:moveTo>
                  <a:lnTo>
                    <a:pt x="0" y="1735"/>
                  </a:lnTo>
                  <a:lnTo>
                    <a:pt x="84" y="1766"/>
                  </a:lnTo>
                  <a:lnTo>
                    <a:pt x="700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390243" y="2636152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24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356393" y="2394404"/>
              <a:ext cx="579724" cy="400408"/>
            </a:xfrm>
            <a:custGeom>
              <a:rect b="b" l="l" r="r" t="t"/>
              <a:pathLst>
                <a:path extrusionOk="0" h="6920" w="10019">
                  <a:moveTo>
                    <a:pt x="1474" y="0"/>
                  </a:moveTo>
                  <a:lnTo>
                    <a:pt x="262" y="3374"/>
                  </a:lnTo>
                  <a:cubicBezTo>
                    <a:pt x="1" y="4105"/>
                    <a:pt x="1714" y="5380"/>
                    <a:pt x="4075" y="6226"/>
                  </a:cubicBezTo>
                  <a:cubicBezTo>
                    <a:pt x="5370" y="6685"/>
                    <a:pt x="6593" y="6920"/>
                    <a:pt x="7476" y="6920"/>
                  </a:cubicBezTo>
                  <a:cubicBezTo>
                    <a:pt x="8203" y="6920"/>
                    <a:pt x="8700" y="6760"/>
                    <a:pt x="8818" y="6435"/>
                  </a:cubicBezTo>
                  <a:lnTo>
                    <a:pt x="10019" y="3061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386019" y="2428427"/>
              <a:ext cx="558605" cy="242386"/>
            </a:xfrm>
            <a:custGeom>
              <a:rect b="b" l="l" r="r" t="t"/>
              <a:pathLst>
                <a:path extrusionOk="0" h="4189" w="9654">
                  <a:moveTo>
                    <a:pt x="1559" y="1"/>
                  </a:moveTo>
                  <a:cubicBezTo>
                    <a:pt x="848" y="1"/>
                    <a:pt x="370" y="153"/>
                    <a:pt x="262" y="467"/>
                  </a:cubicBezTo>
                  <a:cubicBezTo>
                    <a:pt x="1" y="1188"/>
                    <a:pt x="1829" y="2515"/>
                    <a:pt x="4357" y="3413"/>
                  </a:cubicBezTo>
                  <a:cubicBezTo>
                    <a:pt x="5790" y="3924"/>
                    <a:pt x="7138" y="4189"/>
                    <a:pt x="8082" y="4189"/>
                  </a:cubicBezTo>
                  <a:cubicBezTo>
                    <a:pt x="8796" y="4189"/>
                    <a:pt x="9279" y="4037"/>
                    <a:pt x="9392" y="3726"/>
                  </a:cubicBezTo>
                  <a:cubicBezTo>
                    <a:pt x="9653" y="2995"/>
                    <a:pt x="7815" y="1679"/>
                    <a:pt x="5297" y="781"/>
                  </a:cubicBezTo>
                  <a:cubicBezTo>
                    <a:pt x="3856" y="268"/>
                    <a:pt x="2503" y="1"/>
                    <a:pt x="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399327" y="2350834"/>
              <a:ext cx="567631" cy="298050"/>
            </a:xfrm>
            <a:custGeom>
              <a:rect b="b" l="l" r="r" t="t"/>
              <a:pathLst>
                <a:path extrusionOk="0" h="5151" w="9810">
                  <a:moveTo>
                    <a:pt x="680" y="1"/>
                  </a:moveTo>
                  <a:lnTo>
                    <a:pt x="1" y="1892"/>
                  </a:lnTo>
                  <a:lnTo>
                    <a:pt x="9131" y="5151"/>
                  </a:lnTo>
                  <a:lnTo>
                    <a:pt x="9810" y="3260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6421720" y="2328325"/>
              <a:ext cx="558547" cy="242617"/>
            </a:xfrm>
            <a:custGeom>
              <a:rect b="b" l="l" r="r" t="t"/>
              <a:pathLst>
                <a:path extrusionOk="0" h="4193" w="9653">
                  <a:moveTo>
                    <a:pt x="1564" y="1"/>
                  </a:moveTo>
                  <a:cubicBezTo>
                    <a:pt x="850" y="1"/>
                    <a:pt x="369" y="152"/>
                    <a:pt x="261" y="463"/>
                  </a:cubicBezTo>
                  <a:cubicBezTo>
                    <a:pt x="0" y="1194"/>
                    <a:pt x="1828" y="2511"/>
                    <a:pt x="4356" y="3409"/>
                  </a:cubicBezTo>
                  <a:cubicBezTo>
                    <a:pt x="5787" y="3925"/>
                    <a:pt x="7133" y="4192"/>
                    <a:pt x="8077" y="4192"/>
                  </a:cubicBezTo>
                  <a:cubicBezTo>
                    <a:pt x="8794" y="4192"/>
                    <a:pt x="9279" y="4038"/>
                    <a:pt x="9391" y="3722"/>
                  </a:cubicBezTo>
                  <a:cubicBezTo>
                    <a:pt x="9653" y="3002"/>
                    <a:pt x="7814" y="1685"/>
                    <a:pt x="5296" y="776"/>
                  </a:cubicBezTo>
                  <a:cubicBezTo>
                    <a:pt x="3858" y="265"/>
                    <a:pt x="2507" y="1"/>
                    <a:pt x="1564" y="1"/>
                  </a:cubicBezTo>
                  <a:close/>
                </a:path>
              </a:pathLst>
            </a:custGeom>
            <a:solidFill>
              <a:srgbClr val="006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6421720" y="2328325"/>
              <a:ext cx="558547" cy="242617"/>
            </a:xfrm>
            <a:custGeom>
              <a:rect b="b" l="l" r="r" t="t"/>
              <a:pathLst>
                <a:path extrusionOk="0" h="4193" w="9653">
                  <a:moveTo>
                    <a:pt x="1564" y="1"/>
                  </a:moveTo>
                  <a:cubicBezTo>
                    <a:pt x="850" y="1"/>
                    <a:pt x="369" y="152"/>
                    <a:pt x="261" y="463"/>
                  </a:cubicBezTo>
                  <a:cubicBezTo>
                    <a:pt x="0" y="1194"/>
                    <a:pt x="1828" y="2511"/>
                    <a:pt x="4356" y="3409"/>
                  </a:cubicBezTo>
                  <a:cubicBezTo>
                    <a:pt x="5787" y="3925"/>
                    <a:pt x="7133" y="4192"/>
                    <a:pt x="8077" y="4192"/>
                  </a:cubicBezTo>
                  <a:cubicBezTo>
                    <a:pt x="8794" y="4192"/>
                    <a:pt x="9279" y="4038"/>
                    <a:pt x="9391" y="3722"/>
                  </a:cubicBezTo>
                  <a:cubicBezTo>
                    <a:pt x="9653" y="3002"/>
                    <a:pt x="7814" y="1685"/>
                    <a:pt x="5296" y="776"/>
                  </a:cubicBezTo>
                  <a:cubicBezTo>
                    <a:pt x="3858" y="265"/>
                    <a:pt x="2507" y="1"/>
                    <a:pt x="1564" y="1"/>
                  </a:cubicBezTo>
                  <a:close/>
                </a:path>
              </a:pathLst>
            </a:custGeom>
            <a:solidFill>
              <a:srgbClr val="006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6421720" y="2328325"/>
              <a:ext cx="558547" cy="242617"/>
            </a:xfrm>
            <a:custGeom>
              <a:rect b="b" l="l" r="r" t="t"/>
              <a:pathLst>
                <a:path extrusionOk="0" h="4193" w="9653">
                  <a:moveTo>
                    <a:pt x="1564" y="1"/>
                  </a:moveTo>
                  <a:cubicBezTo>
                    <a:pt x="850" y="1"/>
                    <a:pt x="369" y="152"/>
                    <a:pt x="261" y="463"/>
                  </a:cubicBezTo>
                  <a:cubicBezTo>
                    <a:pt x="0" y="1194"/>
                    <a:pt x="1828" y="2511"/>
                    <a:pt x="4356" y="3409"/>
                  </a:cubicBezTo>
                  <a:cubicBezTo>
                    <a:pt x="5787" y="3925"/>
                    <a:pt x="7133" y="4192"/>
                    <a:pt x="8077" y="4192"/>
                  </a:cubicBezTo>
                  <a:cubicBezTo>
                    <a:pt x="8794" y="4192"/>
                    <a:pt x="9279" y="4038"/>
                    <a:pt x="9391" y="3722"/>
                  </a:cubicBezTo>
                  <a:cubicBezTo>
                    <a:pt x="9653" y="3002"/>
                    <a:pt x="7814" y="1685"/>
                    <a:pt x="5296" y="776"/>
                  </a:cubicBezTo>
                  <a:cubicBezTo>
                    <a:pt x="3858" y="265"/>
                    <a:pt x="2507" y="1"/>
                    <a:pt x="1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6508745" y="2355694"/>
              <a:ext cx="383860" cy="187417"/>
            </a:xfrm>
            <a:custGeom>
              <a:rect b="b" l="l" r="r" t="t"/>
              <a:pathLst>
                <a:path extrusionOk="0" fill="none" h="3239" w="6634">
                  <a:moveTo>
                    <a:pt x="3646" y="721"/>
                  </a:moveTo>
                  <a:cubicBezTo>
                    <a:pt x="5370" y="1338"/>
                    <a:pt x="6634" y="2246"/>
                    <a:pt x="6456" y="2748"/>
                  </a:cubicBezTo>
                  <a:cubicBezTo>
                    <a:pt x="6279" y="3239"/>
                    <a:pt x="4733" y="3145"/>
                    <a:pt x="2998" y="2529"/>
                  </a:cubicBezTo>
                  <a:cubicBezTo>
                    <a:pt x="1264" y="1912"/>
                    <a:pt x="0" y="1003"/>
                    <a:pt x="178" y="502"/>
                  </a:cubicBezTo>
                  <a:cubicBezTo>
                    <a:pt x="356" y="0"/>
                    <a:pt x="1912" y="105"/>
                    <a:pt x="3646" y="72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600">
              <a:solidFill>
                <a:schemeClr val="lt1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193800" y="2861873"/>
              <a:ext cx="105252" cy="262754"/>
            </a:xfrm>
            <a:custGeom>
              <a:rect b="b" l="l" r="r" t="t"/>
              <a:pathLst>
                <a:path extrusionOk="0" h="4541" w="1819">
                  <a:moveTo>
                    <a:pt x="1680" y="0"/>
                  </a:moveTo>
                  <a:cubicBezTo>
                    <a:pt x="1624" y="0"/>
                    <a:pt x="1574" y="32"/>
                    <a:pt x="1557" y="90"/>
                  </a:cubicBezTo>
                  <a:lnTo>
                    <a:pt x="22" y="4363"/>
                  </a:lnTo>
                  <a:cubicBezTo>
                    <a:pt x="1" y="4436"/>
                    <a:pt x="32" y="4509"/>
                    <a:pt x="105" y="4530"/>
                  </a:cubicBezTo>
                  <a:cubicBezTo>
                    <a:pt x="122" y="4537"/>
                    <a:pt x="139" y="4540"/>
                    <a:pt x="156" y="4540"/>
                  </a:cubicBezTo>
                  <a:cubicBezTo>
                    <a:pt x="210" y="4540"/>
                    <a:pt x="256" y="4505"/>
                    <a:pt x="272" y="4457"/>
                  </a:cubicBezTo>
                  <a:lnTo>
                    <a:pt x="1798" y="174"/>
                  </a:lnTo>
                  <a:cubicBezTo>
                    <a:pt x="1818" y="111"/>
                    <a:pt x="1787" y="27"/>
                    <a:pt x="1724" y="7"/>
                  </a:cubicBezTo>
                  <a:cubicBezTo>
                    <a:pt x="1710" y="2"/>
                    <a:pt x="1695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137615" y="3175544"/>
              <a:ext cx="49588" cy="106004"/>
            </a:xfrm>
            <a:custGeom>
              <a:rect b="b" l="l" r="r" t="t"/>
              <a:pathLst>
                <a:path extrusionOk="0" h="1832" w="857">
                  <a:moveTo>
                    <a:pt x="708" y="1"/>
                  </a:moveTo>
                  <a:cubicBezTo>
                    <a:pt x="652" y="1"/>
                    <a:pt x="602" y="33"/>
                    <a:pt x="585" y="91"/>
                  </a:cubicBezTo>
                  <a:lnTo>
                    <a:pt x="32" y="1658"/>
                  </a:lnTo>
                  <a:cubicBezTo>
                    <a:pt x="0" y="1720"/>
                    <a:pt x="42" y="1794"/>
                    <a:pt x="105" y="1825"/>
                  </a:cubicBezTo>
                  <a:cubicBezTo>
                    <a:pt x="120" y="1829"/>
                    <a:pt x="135" y="1831"/>
                    <a:pt x="149" y="1831"/>
                  </a:cubicBezTo>
                  <a:cubicBezTo>
                    <a:pt x="206" y="1831"/>
                    <a:pt x="255" y="1799"/>
                    <a:pt x="272" y="1741"/>
                  </a:cubicBezTo>
                  <a:lnTo>
                    <a:pt x="836" y="174"/>
                  </a:lnTo>
                  <a:cubicBezTo>
                    <a:pt x="857" y="101"/>
                    <a:pt x="826" y="28"/>
                    <a:pt x="752" y="7"/>
                  </a:cubicBezTo>
                  <a:cubicBezTo>
                    <a:pt x="737" y="3"/>
                    <a:pt x="723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5761625" y="3362729"/>
              <a:ext cx="241229" cy="184003"/>
            </a:xfrm>
            <a:custGeom>
              <a:rect b="b" l="l" r="r" t="t"/>
              <a:pathLst>
                <a:path extrusionOk="0" h="3180" w="4169">
                  <a:moveTo>
                    <a:pt x="3281" y="0"/>
                  </a:moveTo>
                  <a:lnTo>
                    <a:pt x="795" y="1107"/>
                  </a:lnTo>
                  <a:cubicBezTo>
                    <a:pt x="251" y="1358"/>
                    <a:pt x="1" y="1995"/>
                    <a:pt x="251" y="2539"/>
                  </a:cubicBezTo>
                  <a:cubicBezTo>
                    <a:pt x="428" y="2938"/>
                    <a:pt x="819" y="3179"/>
                    <a:pt x="1230" y="3179"/>
                  </a:cubicBezTo>
                  <a:cubicBezTo>
                    <a:pt x="1378" y="3179"/>
                    <a:pt x="1528" y="3148"/>
                    <a:pt x="1672" y="3082"/>
                  </a:cubicBezTo>
                  <a:lnTo>
                    <a:pt x="4169" y="1974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5936948" y="3293236"/>
              <a:ext cx="255116" cy="184639"/>
            </a:xfrm>
            <a:custGeom>
              <a:rect b="b" l="l" r="r" t="t"/>
              <a:pathLst>
                <a:path extrusionOk="0" h="3191" w="4409">
                  <a:moveTo>
                    <a:pt x="3186" y="1"/>
                  </a:moveTo>
                  <a:cubicBezTo>
                    <a:pt x="3039" y="1"/>
                    <a:pt x="2890" y="31"/>
                    <a:pt x="2747" y="94"/>
                  </a:cubicBezTo>
                  <a:lnTo>
                    <a:pt x="251" y="1201"/>
                  </a:lnTo>
                  <a:cubicBezTo>
                    <a:pt x="240" y="1201"/>
                    <a:pt x="219" y="1212"/>
                    <a:pt x="199" y="1222"/>
                  </a:cubicBezTo>
                  <a:cubicBezTo>
                    <a:pt x="0" y="1316"/>
                    <a:pt x="42" y="1838"/>
                    <a:pt x="303" y="2371"/>
                  </a:cubicBezTo>
                  <a:cubicBezTo>
                    <a:pt x="527" y="2856"/>
                    <a:pt x="850" y="3191"/>
                    <a:pt x="1066" y="3191"/>
                  </a:cubicBezTo>
                  <a:cubicBezTo>
                    <a:pt x="1092" y="3191"/>
                    <a:pt x="1116" y="3186"/>
                    <a:pt x="1139" y="3175"/>
                  </a:cubicBezTo>
                  <a:lnTo>
                    <a:pt x="3625" y="2058"/>
                  </a:lnTo>
                  <a:cubicBezTo>
                    <a:pt x="4168" y="1817"/>
                    <a:pt x="4408" y="1180"/>
                    <a:pt x="4168" y="637"/>
                  </a:cubicBezTo>
                  <a:cubicBezTo>
                    <a:pt x="3991" y="237"/>
                    <a:pt x="3598" y="1"/>
                    <a:pt x="3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374889" y="2608378"/>
              <a:ext cx="186838" cy="134241"/>
            </a:xfrm>
            <a:custGeom>
              <a:rect b="b" l="l" r="r" t="t"/>
              <a:pathLst>
                <a:path extrusionOk="0" h="2320" w="3229">
                  <a:moveTo>
                    <a:pt x="2738" y="0"/>
                  </a:moveTo>
                  <a:lnTo>
                    <a:pt x="1" y="1181"/>
                  </a:lnTo>
                  <a:lnTo>
                    <a:pt x="492" y="2319"/>
                  </a:lnTo>
                  <a:lnTo>
                    <a:pt x="3229" y="1139"/>
                  </a:lnTo>
                  <a:lnTo>
                    <a:pt x="2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790804" y="3549508"/>
              <a:ext cx="368758" cy="615368"/>
            </a:xfrm>
            <a:custGeom>
              <a:rect b="b" l="l" r="r" t="t"/>
              <a:pathLst>
                <a:path extrusionOk="0" fill="none" h="10635" w="6373">
                  <a:moveTo>
                    <a:pt x="6372" y="9694"/>
                  </a:moveTo>
                  <a:lnTo>
                    <a:pt x="4168" y="10634"/>
                  </a:lnTo>
                  <a:lnTo>
                    <a:pt x="0" y="940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5675">
              <a:solidFill>
                <a:schemeClr val="lt2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385188" y="2676540"/>
              <a:ext cx="626882" cy="1068257"/>
            </a:xfrm>
            <a:custGeom>
              <a:rect b="b" l="l" r="r" t="t"/>
              <a:pathLst>
                <a:path extrusionOk="0" h="18462" w="10834">
                  <a:moveTo>
                    <a:pt x="2480" y="0"/>
                  </a:moveTo>
                  <a:cubicBezTo>
                    <a:pt x="2259" y="0"/>
                    <a:pt x="2035" y="45"/>
                    <a:pt x="1818" y="138"/>
                  </a:cubicBezTo>
                  <a:lnTo>
                    <a:pt x="1244" y="389"/>
                  </a:lnTo>
                  <a:cubicBezTo>
                    <a:pt x="398" y="744"/>
                    <a:pt x="1" y="1726"/>
                    <a:pt x="366" y="2572"/>
                  </a:cubicBezTo>
                  <a:lnTo>
                    <a:pt x="7198" y="18461"/>
                  </a:lnTo>
                  <a:lnTo>
                    <a:pt x="10833" y="16894"/>
                  </a:lnTo>
                  <a:lnTo>
                    <a:pt x="4002" y="1005"/>
                  </a:lnTo>
                  <a:cubicBezTo>
                    <a:pt x="3729" y="376"/>
                    <a:pt x="3122" y="0"/>
                    <a:pt x="2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326574" y="2589052"/>
              <a:ext cx="260555" cy="126545"/>
            </a:xfrm>
            <a:custGeom>
              <a:rect b="b" l="l" r="r" t="t"/>
              <a:pathLst>
                <a:path extrusionOk="0" h="2187" w="4503">
                  <a:moveTo>
                    <a:pt x="4216" y="1"/>
                  </a:moveTo>
                  <a:cubicBezTo>
                    <a:pt x="4183" y="1"/>
                    <a:pt x="4149" y="7"/>
                    <a:pt x="4116" y="21"/>
                  </a:cubicBezTo>
                  <a:lnTo>
                    <a:pt x="178" y="1713"/>
                  </a:lnTo>
                  <a:cubicBezTo>
                    <a:pt x="53" y="1765"/>
                    <a:pt x="0" y="1911"/>
                    <a:pt x="53" y="2037"/>
                  </a:cubicBezTo>
                  <a:cubicBezTo>
                    <a:pt x="91" y="2129"/>
                    <a:pt x="179" y="2187"/>
                    <a:pt x="273" y="2187"/>
                  </a:cubicBezTo>
                  <a:cubicBezTo>
                    <a:pt x="308" y="2187"/>
                    <a:pt x="343" y="2179"/>
                    <a:pt x="376" y="2162"/>
                  </a:cubicBezTo>
                  <a:lnTo>
                    <a:pt x="4315" y="470"/>
                  </a:lnTo>
                  <a:cubicBezTo>
                    <a:pt x="4440" y="418"/>
                    <a:pt x="4503" y="271"/>
                    <a:pt x="4440" y="146"/>
                  </a:cubicBezTo>
                  <a:cubicBezTo>
                    <a:pt x="4401" y="53"/>
                    <a:pt x="4311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027367" y="1679342"/>
              <a:ext cx="383281" cy="850521"/>
            </a:xfrm>
            <a:custGeom>
              <a:rect b="b" l="l" r="r" t="t"/>
              <a:pathLst>
                <a:path extrusionOk="0" h="14699" w="6624">
                  <a:moveTo>
                    <a:pt x="0" y="0"/>
                  </a:moveTo>
                  <a:lnTo>
                    <a:pt x="6320" y="14698"/>
                  </a:lnTo>
                  <a:lnTo>
                    <a:pt x="6623" y="14562"/>
                  </a:lnTo>
                  <a:lnTo>
                    <a:pt x="826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309041" y="2343022"/>
              <a:ext cx="220688" cy="330684"/>
            </a:xfrm>
            <a:custGeom>
              <a:rect b="b" l="l" r="r" t="t"/>
              <a:pathLst>
                <a:path extrusionOk="0" h="5715" w="3814">
                  <a:moveTo>
                    <a:pt x="606" y="0"/>
                  </a:moveTo>
                  <a:lnTo>
                    <a:pt x="0" y="261"/>
                  </a:lnTo>
                  <a:lnTo>
                    <a:pt x="1087" y="5714"/>
                  </a:lnTo>
                  <a:lnTo>
                    <a:pt x="3813" y="454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421468" y="2710737"/>
              <a:ext cx="432812" cy="716106"/>
            </a:xfrm>
            <a:custGeom>
              <a:rect b="b" l="l" r="r" t="t"/>
              <a:pathLst>
                <a:path extrusionOk="0" h="12376" w="7480">
                  <a:moveTo>
                    <a:pt x="1686" y="0"/>
                  </a:moveTo>
                  <a:cubicBezTo>
                    <a:pt x="1489" y="0"/>
                    <a:pt x="1289" y="39"/>
                    <a:pt x="1097" y="122"/>
                  </a:cubicBezTo>
                  <a:cubicBezTo>
                    <a:pt x="345" y="446"/>
                    <a:pt x="0" y="1323"/>
                    <a:pt x="324" y="2075"/>
                  </a:cubicBezTo>
                  <a:lnTo>
                    <a:pt x="4753" y="12375"/>
                  </a:lnTo>
                  <a:lnTo>
                    <a:pt x="7480" y="11205"/>
                  </a:lnTo>
                  <a:lnTo>
                    <a:pt x="3051" y="895"/>
                  </a:lnTo>
                  <a:cubicBezTo>
                    <a:pt x="2809" y="334"/>
                    <a:pt x="2261" y="0"/>
                    <a:pt x="1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442588" y="2808408"/>
              <a:ext cx="68393" cy="33907"/>
            </a:xfrm>
            <a:custGeom>
              <a:rect b="b" l="l" r="r" t="t"/>
              <a:pathLst>
                <a:path extrusionOk="0" h="586" w="1182">
                  <a:moveTo>
                    <a:pt x="1140" y="1"/>
                  </a:moveTo>
                  <a:lnTo>
                    <a:pt x="1" y="492"/>
                  </a:lnTo>
                  <a:lnTo>
                    <a:pt x="43" y="586"/>
                  </a:lnTo>
                  <a:lnTo>
                    <a:pt x="1181" y="95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524810" y="2998833"/>
              <a:ext cx="67757" cy="33907"/>
            </a:xfrm>
            <a:custGeom>
              <a:rect b="b" l="l" r="r" t="t"/>
              <a:pathLst>
                <a:path extrusionOk="0" h="586" w="1171">
                  <a:moveTo>
                    <a:pt x="1129" y="0"/>
                  </a:moveTo>
                  <a:lnTo>
                    <a:pt x="1" y="491"/>
                  </a:lnTo>
                  <a:lnTo>
                    <a:pt x="42" y="585"/>
                  </a:lnTo>
                  <a:lnTo>
                    <a:pt x="1171" y="94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606396" y="3188621"/>
              <a:ext cx="68393" cy="33907"/>
            </a:xfrm>
            <a:custGeom>
              <a:rect b="b" l="l" r="r" t="t"/>
              <a:pathLst>
                <a:path extrusionOk="0" h="586" w="1182">
                  <a:moveTo>
                    <a:pt x="1140" y="1"/>
                  </a:moveTo>
                  <a:lnTo>
                    <a:pt x="1" y="492"/>
                  </a:lnTo>
                  <a:lnTo>
                    <a:pt x="43" y="586"/>
                  </a:lnTo>
                  <a:lnTo>
                    <a:pt x="1181" y="95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688040" y="3379046"/>
              <a:ext cx="68336" cy="33907"/>
            </a:xfrm>
            <a:custGeom>
              <a:rect b="b" l="l" r="r" t="t"/>
              <a:pathLst>
                <a:path extrusionOk="0" h="586" w="1181">
                  <a:moveTo>
                    <a:pt x="1139" y="0"/>
                  </a:moveTo>
                  <a:lnTo>
                    <a:pt x="0" y="491"/>
                  </a:lnTo>
                  <a:lnTo>
                    <a:pt x="42" y="585"/>
                  </a:lnTo>
                  <a:lnTo>
                    <a:pt x="1181" y="94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7769626" y="3569413"/>
              <a:ext cx="68336" cy="33329"/>
            </a:xfrm>
            <a:custGeom>
              <a:rect b="b" l="l" r="r" t="t"/>
              <a:pathLst>
                <a:path extrusionOk="0" h="576" w="1181">
                  <a:moveTo>
                    <a:pt x="1139" y="1"/>
                  </a:moveTo>
                  <a:lnTo>
                    <a:pt x="0" y="481"/>
                  </a:lnTo>
                  <a:lnTo>
                    <a:pt x="42" y="575"/>
                  </a:lnTo>
                  <a:lnTo>
                    <a:pt x="1181" y="95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7464691" y="2868816"/>
              <a:ext cx="15218" cy="11920"/>
            </a:xfrm>
            <a:custGeom>
              <a:rect b="b" l="l" r="r" t="t"/>
              <a:pathLst>
                <a:path extrusionOk="0" h="206" w="263">
                  <a:moveTo>
                    <a:pt x="138" y="0"/>
                  </a:moveTo>
                  <a:cubicBezTo>
                    <a:pt x="69" y="0"/>
                    <a:pt x="1" y="68"/>
                    <a:pt x="47" y="148"/>
                  </a:cubicBezTo>
                  <a:cubicBezTo>
                    <a:pt x="66" y="188"/>
                    <a:pt x="100" y="206"/>
                    <a:pt x="135" y="206"/>
                  </a:cubicBezTo>
                  <a:cubicBezTo>
                    <a:pt x="198" y="206"/>
                    <a:pt x="262" y="149"/>
                    <a:pt x="235" y="75"/>
                  </a:cubicBezTo>
                  <a:cubicBezTo>
                    <a:pt x="216" y="22"/>
                    <a:pt x="177" y="0"/>
                    <a:pt x="138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7515147" y="2984020"/>
              <a:ext cx="15854" cy="11978"/>
            </a:xfrm>
            <a:custGeom>
              <a:rect b="b" l="l" r="r" t="t"/>
              <a:pathLst>
                <a:path extrusionOk="0" h="207" w="274">
                  <a:moveTo>
                    <a:pt x="129" y="1"/>
                  </a:moveTo>
                  <a:cubicBezTo>
                    <a:pt x="112" y="1"/>
                    <a:pt x="94" y="5"/>
                    <a:pt x="74" y="16"/>
                  </a:cubicBezTo>
                  <a:cubicBezTo>
                    <a:pt x="32" y="37"/>
                    <a:pt x="1" y="100"/>
                    <a:pt x="32" y="141"/>
                  </a:cubicBezTo>
                  <a:cubicBezTo>
                    <a:pt x="49" y="185"/>
                    <a:pt x="88" y="207"/>
                    <a:pt x="131" y="207"/>
                  </a:cubicBezTo>
                  <a:cubicBezTo>
                    <a:pt x="140" y="207"/>
                    <a:pt x="149" y="206"/>
                    <a:pt x="157" y="204"/>
                  </a:cubicBezTo>
                  <a:cubicBezTo>
                    <a:pt x="273" y="160"/>
                    <a:pt x="229" y="1"/>
                    <a:pt x="129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7491424" y="2929630"/>
              <a:ext cx="15218" cy="12209"/>
            </a:xfrm>
            <a:custGeom>
              <a:rect b="b" l="l" r="r" t="t"/>
              <a:pathLst>
                <a:path extrusionOk="0" h="211" w="263">
                  <a:moveTo>
                    <a:pt x="129" y="0"/>
                  </a:moveTo>
                  <a:cubicBezTo>
                    <a:pt x="64" y="0"/>
                    <a:pt x="1" y="60"/>
                    <a:pt x="34" y="141"/>
                  </a:cubicBezTo>
                  <a:cubicBezTo>
                    <a:pt x="49" y="190"/>
                    <a:pt x="86" y="211"/>
                    <a:pt x="124" y="211"/>
                  </a:cubicBezTo>
                  <a:cubicBezTo>
                    <a:pt x="191" y="211"/>
                    <a:pt x="263" y="145"/>
                    <a:pt x="223" y="58"/>
                  </a:cubicBezTo>
                  <a:cubicBezTo>
                    <a:pt x="201" y="18"/>
                    <a:pt x="165" y="0"/>
                    <a:pt x="129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7547261" y="3060688"/>
              <a:ext cx="14871" cy="12209"/>
            </a:xfrm>
            <a:custGeom>
              <a:rect b="b" l="l" r="r" t="t"/>
              <a:pathLst>
                <a:path extrusionOk="0" h="211" w="257">
                  <a:moveTo>
                    <a:pt x="140" y="1"/>
                  </a:moveTo>
                  <a:cubicBezTo>
                    <a:pt x="72" y="1"/>
                    <a:pt x="1" y="67"/>
                    <a:pt x="41" y="154"/>
                  </a:cubicBezTo>
                  <a:cubicBezTo>
                    <a:pt x="63" y="194"/>
                    <a:pt x="98" y="211"/>
                    <a:pt x="132" y="211"/>
                  </a:cubicBezTo>
                  <a:cubicBezTo>
                    <a:pt x="195" y="211"/>
                    <a:pt x="256" y="152"/>
                    <a:pt x="229" y="70"/>
                  </a:cubicBezTo>
                  <a:cubicBezTo>
                    <a:pt x="214" y="21"/>
                    <a:pt x="178" y="1"/>
                    <a:pt x="140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7597081" y="3175544"/>
              <a:ext cx="14813" cy="11804"/>
            </a:xfrm>
            <a:custGeom>
              <a:rect b="b" l="l" r="r" t="t"/>
              <a:pathLst>
                <a:path extrusionOk="0" h="204" w="256">
                  <a:moveTo>
                    <a:pt x="132" y="0"/>
                  </a:moveTo>
                  <a:cubicBezTo>
                    <a:pt x="57" y="0"/>
                    <a:pt x="1" y="72"/>
                    <a:pt x="37" y="143"/>
                  </a:cubicBezTo>
                  <a:cubicBezTo>
                    <a:pt x="52" y="182"/>
                    <a:pt x="91" y="203"/>
                    <a:pt x="126" y="203"/>
                  </a:cubicBezTo>
                  <a:cubicBezTo>
                    <a:pt x="139" y="203"/>
                    <a:pt x="151" y="201"/>
                    <a:pt x="162" y="195"/>
                  </a:cubicBezTo>
                  <a:cubicBezTo>
                    <a:pt x="256" y="164"/>
                    <a:pt x="256" y="39"/>
                    <a:pt x="172" y="7"/>
                  </a:cubicBezTo>
                  <a:cubicBezTo>
                    <a:pt x="159" y="3"/>
                    <a:pt x="145" y="0"/>
                    <a:pt x="132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7574051" y="3121212"/>
              <a:ext cx="14871" cy="12093"/>
            </a:xfrm>
            <a:custGeom>
              <a:rect b="b" l="l" r="r" t="t"/>
              <a:pathLst>
                <a:path extrusionOk="0" h="209" w="257">
                  <a:moveTo>
                    <a:pt x="125" y="1"/>
                  </a:moveTo>
                  <a:cubicBezTo>
                    <a:pt x="61" y="1"/>
                    <a:pt x="0" y="60"/>
                    <a:pt x="27" y="142"/>
                  </a:cubicBezTo>
                  <a:cubicBezTo>
                    <a:pt x="45" y="189"/>
                    <a:pt x="81" y="208"/>
                    <a:pt x="118" y="208"/>
                  </a:cubicBezTo>
                  <a:cubicBezTo>
                    <a:pt x="186" y="208"/>
                    <a:pt x="256" y="140"/>
                    <a:pt x="215" y="58"/>
                  </a:cubicBezTo>
                  <a:cubicBezTo>
                    <a:pt x="193" y="18"/>
                    <a:pt x="159" y="1"/>
                    <a:pt x="125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7627458" y="3247120"/>
              <a:ext cx="14061" cy="11515"/>
            </a:xfrm>
            <a:custGeom>
              <a:rect b="b" l="l" r="r" t="t"/>
              <a:pathLst>
                <a:path extrusionOk="0" h="199" w="243">
                  <a:moveTo>
                    <a:pt x="129" y="0"/>
                  </a:moveTo>
                  <a:cubicBezTo>
                    <a:pt x="65" y="0"/>
                    <a:pt x="1" y="59"/>
                    <a:pt x="34" y="139"/>
                  </a:cubicBezTo>
                  <a:lnTo>
                    <a:pt x="44" y="139"/>
                  </a:lnTo>
                  <a:cubicBezTo>
                    <a:pt x="60" y="177"/>
                    <a:pt x="93" y="199"/>
                    <a:pt x="130" y="199"/>
                  </a:cubicBezTo>
                  <a:cubicBezTo>
                    <a:pt x="143" y="199"/>
                    <a:pt x="156" y="196"/>
                    <a:pt x="170" y="191"/>
                  </a:cubicBezTo>
                  <a:cubicBezTo>
                    <a:pt x="222" y="170"/>
                    <a:pt x="243" y="107"/>
                    <a:pt x="222" y="66"/>
                  </a:cubicBezTo>
                  <a:cubicBezTo>
                    <a:pt x="203" y="20"/>
                    <a:pt x="166" y="0"/>
                    <a:pt x="129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7677741" y="3361398"/>
              <a:ext cx="15912" cy="12093"/>
            </a:xfrm>
            <a:custGeom>
              <a:rect b="b" l="l" r="r" t="t"/>
              <a:pathLst>
                <a:path extrusionOk="0" h="209" w="275">
                  <a:moveTo>
                    <a:pt x="125" y="1"/>
                  </a:moveTo>
                  <a:cubicBezTo>
                    <a:pt x="109" y="1"/>
                    <a:pt x="92" y="4"/>
                    <a:pt x="74" y="13"/>
                  </a:cubicBezTo>
                  <a:cubicBezTo>
                    <a:pt x="22" y="34"/>
                    <a:pt x="1" y="96"/>
                    <a:pt x="22" y="148"/>
                  </a:cubicBezTo>
                  <a:cubicBezTo>
                    <a:pt x="37" y="187"/>
                    <a:pt x="75" y="209"/>
                    <a:pt x="116" y="209"/>
                  </a:cubicBezTo>
                  <a:cubicBezTo>
                    <a:pt x="130" y="209"/>
                    <a:pt x="144" y="206"/>
                    <a:pt x="157" y="201"/>
                  </a:cubicBezTo>
                  <a:cubicBezTo>
                    <a:pt x="275" y="155"/>
                    <a:pt x="228" y="1"/>
                    <a:pt x="125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7653844" y="3307354"/>
              <a:ext cx="15160" cy="11978"/>
            </a:xfrm>
            <a:custGeom>
              <a:rect b="b" l="l" r="r" t="t"/>
              <a:pathLst>
                <a:path extrusionOk="0" h="207" w="262">
                  <a:moveTo>
                    <a:pt x="128" y="1"/>
                  </a:moveTo>
                  <a:cubicBezTo>
                    <a:pt x="65" y="1"/>
                    <a:pt x="0" y="58"/>
                    <a:pt x="27" y="132"/>
                  </a:cubicBezTo>
                  <a:cubicBezTo>
                    <a:pt x="46" y="185"/>
                    <a:pt x="85" y="206"/>
                    <a:pt x="124" y="206"/>
                  </a:cubicBezTo>
                  <a:cubicBezTo>
                    <a:pt x="193" y="206"/>
                    <a:pt x="262" y="139"/>
                    <a:pt x="215" y="59"/>
                  </a:cubicBezTo>
                  <a:cubicBezTo>
                    <a:pt x="197" y="18"/>
                    <a:pt x="162" y="1"/>
                    <a:pt x="128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712806" y="3443446"/>
              <a:ext cx="15854" cy="12209"/>
            </a:xfrm>
            <a:custGeom>
              <a:rect b="b" l="l" r="r" t="t"/>
              <a:pathLst>
                <a:path extrusionOk="0" h="211" w="274">
                  <a:moveTo>
                    <a:pt x="129" y="0"/>
                  </a:moveTo>
                  <a:cubicBezTo>
                    <a:pt x="112" y="0"/>
                    <a:pt x="94" y="5"/>
                    <a:pt x="74" y="15"/>
                  </a:cubicBezTo>
                  <a:cubicBezTo>
                    <a:pt x="32" y="36"/>
                    <a:pt x="1" y="99"/>
                    <a:pt x="32" y="151"/>
                  </a:cubicBezTo>
                  <a:cubicBezTo>
                    <a:pt x="48" y="184"/>
                    <a:pt x="84" y="210"/>
                    <a:pt x="123" y="210"/>
                  </a:cubicBezTo>
                  <a:cubicBezTo>
                    <a:pt x="134" y="210"/>
                    <a:pt x="146" y="208"/>
                    <a:pt x="157" y="203"/>
                  </a:cubicBezTo>
                  <a:cubicBezTo>
                    <a:pt x="273" y="159"/>
                    <a:pt x="229" y="0"/>
                    <a:pt x="129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761236" y="3558187"/>
              <a:ext cx="15449" cy="12209"/>
            </a:xfrm>
            <a:custGeom>
              <a:rect b="b" l="l" r="r" t="t"/>
              <a:pathLst>
                <a:path extrusionOk="0" h="211" w="267">
                  <a:moveTo>
                    <a:pt x="143" y="0"/>
                  </a:moveTo>
                  <a:cubicBezTo>
                    <a:pt x="72" y="0"/>
                    <a:pt x="1" y="66"/>
                    <a:pt x="41" y="153"/>
                  </a:cubicBezTo>
                  <a:cubicBezTo>
                    <a:pt x="63" y="193"/>
                    <a:pt x="99" y="210"/>
                    <a:pt x="135" y="210"/>
                  </a:cubicBezTo>
                  <a:cubicBezTo>
                    <a:pt x="201" y="210"/>
                    <a:pt x="267" y="151"/>
                    <a:pt x="239" y="69"/>
                  </a:cubicBezTo>
                  <a:cubicBezTo>
                    <a:pt x="221" y="21"/>
                    <a:pt x="182" y="0"/>
                    <a:pt x="143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738786" y="3503797"/>
              <a:ext cx="15102" cy="11746"/>
            </a:xfrm>
            <a:custGeom>
              <a:rect b="b" l="l" r="r" t="t"/>
              <a:pathLst>
                <a:path extrusionOk="0" h="203" w="261">
                  <a:moveTo>
                    <a:pt x="111" y="0"/>
                  </a:moveTo>
                  <a:cubicBezTo>
                    <a:pt x="99" y="0"/>
                    <a:pt x="87" y="2"/>
                    <a:pt x="74" y="7"/>
                  </a:cubicBezTo>
                  <a:cubicBezTo>
                    <a:pt x="22" y="38"/>
                    <a:pt x="1" y="90"/>
                    <a:pt x="22" y="142"/>
                  </a:cubicBezTo>
                  <a:cubicBezTo>
                    <a:pt x="45" y="181"/>
                    <a:pt x="80" y="203"/>
                    <a:pt x="117" y="203"/>
                  </a:cubicBezTo>
                  <a:cubicBezTo>
                    <a:pt x="130" y="203"/>
                    <a:pt x="144" y="200"/>
                    <a:pt x="157" y="195"/>
                  </a:cubicBezTo>
                  <a:cubicBezTo>
                    <a:pt x="260" y="148"/>
                    <a:pt x="212" y="0"/>
                    <a:pt x="111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7689834" y="3624150"/>
              <a:ext cx="447971" cy="190657"/>
            </a:xfrm>
            <a:custGeom>
              <a:rect b="b" l="l" r="r" t="t"/>
              <a:pathLst>
                <a:path extrusionOk="0" h="3295" w="7742">
                  <a:moveTo>
                    <a:pt x="7209" y="1"/>
                  </a:moveTo>
                  <a:cubicBezTo>
                    <a:pt x="6554" y="1"/>
                    <a:pt x="5161" y="383"/>
                    <a:pt x="3615" y="1019"/>
                  </a:cubicBezTo>
                  <a:cubicBezTo>
                    <a:pt x="1547" y="1854"/>
                    <a:pt x="1" y="2815"/>
                    <a:pt x="136" y="3171"/>
                  </a:cubicBezTo>
                  <a:cubicBezTo>
                    <a:pt x="172" y="3255"/>
                    <a:pt x="306" y="3295"/>
                    <a:pt x="518" y="3295"/>
                  </a:cubicBezTo>
                  <a:cubicBezTo>
                    <a:pt x="1173" y="3295"/>
                    <a:pt x="2572" y="2914"/>
                    <a:pt x="4127" y="2283"/>
                  </a:cubicBezTo>
                  <a:cubicBezTo>
                    <a:pt x="6185" y="1437"/>
                    <a:pt x="7741" y="475"/>
                    <a:pt x="7595" y="131"/>
                  </a:cubicBezTo>
                  <a:cubicBezTo>
                    <a:pt x="7561" y="42"/>
                    <a:pt x="7426" y="1"/>
                    <a:pt x="7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7945528" y="4076344"/>
              <a:ext cx="299843" cy="127182"/>
            </a:xfrm>
            <a:custGeom>
              <a:rect b="b" l="l" r="r" t="t"/>
              <a:pathLst>
                <a:path extrusionOk="0" h="2198" w="5182">
                  <a:moveTo>
                    <a:pt x="4830" y="0"/>
                  </a:moveTo>
                  <a:cubicBezTo>
                    <a:pt x="4392" y="0"/>
                    <a:pt x="3461" y="259"/>
                    <a:pt x="2424" y="683"/>
                  </a:cubicBezTo>
                  <a:cubicBezTo>
                    <a:pt x="1045" y="1237"/>
                    <a:pt x="0" y="1885"/>
                    <a:pt x="94" y="2114"/>
                  </a:cubicBezTo>
                  <a:cubicBezTo>
                    <a:pt x="117" y="2171"/>
                    <a:pt x="207" y="2198"/>
                    <a:pt x="350" y="2198"/>
                  </a:cubicBezTo>
                  <a:cubicBezTo>
                    <a:pt x="789" y="2198"/>
                    <a:pt x="1728" y="1945"/>
                    <a:pt x="2769" y="1519"/>
                  </a:cubicBezTo>
                  <a:cubicBezTo>
                    <a:pt x="4148" y="965"/>
                    <a:pt x="5182" y="318"/>
                    <a:pt x="5088" y="88"/>
                  </a:cubicBezTo>
                  <a:cubicBezTo>
                    <a:pt x="5064" y="28"/>
                    <a:pt x="4974" y="0"/>
                    <a:pt x="4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304181" y="2589689"/>
              <a:ext cx="299901" cy="127413"/>
            </a:xfrm>
            <a:custGeom>
              <a:rect b="b" l="l" r="r" t="t"/>
              <a:pathLst>
                <a:path extrusionOk="0" h="2202" w="5183">
                  <a:moveTo>
                    <a:pt x="4840" y="1"/>
                  </a:moveTo>
                  <a:cubicBezTo>
                    <a:pt x="4407" y="1"/>
                    <a:pt x="3470" y="259"/>
                    <a:pt x="2424" y="678"/>
                  </a:cubicBezTo>
                  <a:cubicBezTo>
                    <a:pt x="1045" y="1242"/>
                    <a:pt x="1" y="1880"/>
                    <a:pt x="105" y="2120"/>
                  </a:cubicBezTo>
                  <a:cubicBezTo>
                    <a:pt x="128" y="2175"/>
                    <a:pt x="215" y="2202"/>
                    <a:pt x="353" y="2202"/>
                  </a:cubicBezTo>
                  <a:cubicBezTo>
                    <a:pt x="787" y="2202"/>
                    <a:pt x="1724" y="1944"/>
                    <a:pt x="2769" y="1524"/>
                  </a:cubicBezTo>
                  <a:cubicBezTo>
                    <a:pt x="4148" y="960"/>
                    <a:pt x="5182" y="323"/>
                    <a:pt x="5088" y="83"/>
                  </a:cubicBezTo>
                  <a:cubicBezTo>
                    <a:pt x="5065" y="27"/>
                    <a:pt x="4978" y="1"/>
                    <a:pt x="4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6"/>
          <p:cNvSpPr txBox="1"/>
          <p:nvPr>
            <p:ph type="title"/>
          </p:nvPr>
        </p:nvSpPr>
        <p:spPr>
          <a:xfrm>
            <a:off x="714300" y="1104000"/>
            <a:ext cx="43803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APPROACH</a:t>
            </a:r>
            <a:endParaRPr sz="3500"/>
          </a:p>
        </p:txBody>
      </p:sp>
      <p:sp>
        <p:nvSpPr>
          <p:cNvPr id="642" name="Google Shape;642;p36"/>
          <p:cNvSpPr txBox="1"/>
          <p:nvPr>
            <p:ph idx="1" type="subTitle"/>
          </p:nvPr>
        </p:nvSpPr>
        <p:spPr>
          <a:xfrm>
            <a:off x="714300" y="2000200"/>
            <a:ext cx="3193800" cy="22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Clean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dataframe for U.S. and world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PostgresSQL as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SQLAlchemy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Flask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D3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6"/>
          <p:cNvSpPr/>
          <p:nvPr/>
        </p:nvSpPr>
        <p:spPr>
          <a:xfrm>
            <a:off x="4524218" y="3051635"/>
            <a:ext cx="26295" cy="26410"/>
          </a:xfrm>
          <a:custGeom>
            <a:rect b="b" l="l" r="r" t="t"/>
            <a:pathLst>
              <a:path extrusionOk="0" h="231" w="23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4470484" y="3227242"/>
            <a:ext cx="20350" cy="20465"/>
          </a:xfrm>
          <a:custGeom>
            <a:rect b="b" l="l" r="r" t="t"/>
            <a:pathLst>
              <a:path extrusionOk="0" h="179" w="17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4452535" y="3105369"/>
            <a:ext cx="20350" cy="20465"/>
          </a:xfrm>
          <a:custGeom>
            <a:rect b="b" l="l" r="r" t="t"/>
            <a:pathLst>
              <a:path extrusionOk="0" h="179" w="178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4462024" y="3166306"/>
            <a:ext cx="12119" cy="10861"/>
          </a:xfrm>
          <a:custGeom>
            <a:rect b="b" l="l" r="r" t="t"/>
            <a:pathLst>
              <a:path extrusionOk="0" h="95" w="106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6"/>
          <p:cNvSpPr/>
          <p:nvPr/>
        </p:nvSpPr>
        <p:spPr>
          <a:xfrm>
            <a:off x="4477573" y="3162761"/>
            <a:ext cx="79000" cy="75342"/>
          </a:xfrm>
          <a:custGeom>
            <a:rect b="b" l="l" r="r" t="t"/>
            <a:pathLst>
              <a:path extrusionOk="0" h="659" w="691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625" y="1858388"/>
            <a:ext cx="1176364" cy="9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975" y="1858380"/>
            <a:ext cx="1635707" cy="9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750" y="3086550"/>
            <a:ext cx="1829850" cy="9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5775" y="3086538"/>
            <a:ext cx="2287375" cy="9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5300" y="3965300"/>
            <a:ext cx="1728816" cy="9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/>
          <p:nvPr>
            <p:ph type="title"/>
          </p:nvPr>
        </p:nvSpPr>
        <p:spPr>
          <a:xfrm>
            <a:off x="3953400" y="3094200"/>
            <a:ext cx="447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58" name="Google Shape;658;p37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59" name="Google Shape;659;p37"/>
          <p:cNvGrpSpPr/>
          <p:nvPr/>
        </p:nvGrpSpPr>
        <p:grpSpPr>
          <a:xfrm>
            <a:off x="552131" y="753474"/>
            <a:ext cx="2741213" cy="3648058"/>
            <a:chOff x="4754257" y="1233341"/>
            <a:chExt cx="2315018" cy="3370965"/>
          </a:xfrm>
        </p:grpSpPr>
        <p:sp>
          <p:nvSpPr>
            <p:cNvPr id="660" name="Google Shape;660;p37"/>
            <p:cNvSpPr/>
            <p:nvPr/>
          </p:nvSpPr>
          <p:spPr>
            <a:xfrm>
              <a:off x="4754257" y="1522860"/>
              <a:ext cx="1904248" cy="308144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322206" y="1233341"/>
              <a:ext cx="747070" cy="851034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7"/>
          <p:cNvSpPr/>
          <p:nvPr/>
        </p:nvSpPr>
        <p:spPr>
          <a:xfrm>
            <a:off x="1302280" y="1099015"/>
            <a:ext cx="947400" cy="865800"/>
          </a:xfrm>
          <a:prstGeom prst="ellipse">
            <a:avLst/>
          </a:prstGeom>
          <a:solidFill>
            <a:srgbClr val="A2ECE0">
              <a:alpha val="464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2148182" y="1741731"/>
            <a:ext cx="394800" cy="360600"/>
          </a:xfrm>
          <a:prstGeom prst="ellipse">
            <a:avLst/>
          </a:prstGeom>
          <a:solidFill>
            <a:srgbClr val="A2ECE0">
              <a:alpha val="464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1871819" y="1977822"/>
            <a:ext cx="276300" cy="252600"/>
          </a:xfrm>
          <a:prstGeom prst="ellipse">
            <a:avLst/>
          </a:prstGeom>
          <a:solidFill>
            <a:srgbClr val="A2ECE0">
              <a:alpha val="464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2148182" y="2943554"/>
            <a:ext cx="723600" cy="661500"/>
          </a:xfrm>
          <a:prstGeom prst="ellipse">
            <a:avLst/>
          </a:prstGeom>
          <a:solidFill>
            <a:srgbClr val="FFCD5E">
              <a:alpha val="549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2038521" y="3584308"/>
            <a:ext cx="301200" cy="275400"/>
          </a:xfrm>
          <a:prstGeom prst="ellipse">
            <a:avLst/>
          </a:prstGeom>
          <a:solidFill>
            <a:srgbClr val="FFCD5E">
              <a:alpha val="549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2399482" y="3655915"/>
            <a:ext cx="394800" cy="360600"/>
          </a:xfrm>
          <a:prstGeom prst="ellipse">
            <a:avLst/>
          </a:prstGeom>
          <a:solidFill>
            <a:srgbClr val="FFCD5E">
              <a:alpha val="549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2249697" y="3913954"/>
            <a:ext cx="164100" cy="150000"/>
          </a:xfrm>
          <a:prstGeom prst="ellipse">
            <a:avLst/>
          </a:prstGeom>
          <a:solidFill>
            <a:srgbClr val="FFCD5E">
              <a:alpha val="549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1229045" y="2560704"/>
            <a:ext cx="484800" cy="443100"/>
          </a:xfrm>
          <a:prstGeom prst="ellipse">
            <a:avLst/>
          </a:prstGeom>
          <a:solidFill>
            <a:srgbClr val="51B3B4">
              <a:alpha val="7768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1680669" y="2497350"/>
            <a:ext cx="164100" cy="150000"/>
          </a:xfrm>
          <a:prstGeom prst="ellipse">
            <a:avLst/>
          </a:prstGeom>
          <a:solidFill>
            <a:srgbClr val="51B3B4">
              <a:alpha val="7768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1693931" y="2906627"/>
            <a:ext cx="164100" cy="150000"/>
          </a:xfrm>
          <a:prstGeom prst="ellipse">
            <a:avLst/>
          </a:prstGeom>
          <a:solidFill>
            <a:srgbClr val="51B3B4">
              <a:alpha val="7768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1389437" y="2250144"/>
            <a:ext cx="301200" cy="275400"/>
          </a:xfrm>
          <a:prstGeom prst="ellipse">
            <a:avLst/>
          </a:prstGeom>
          <a:solidFill>
            <a:srgbClr val="51B3B4">
              <a:alpha val="7768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