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5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F3B10-00CD-4ADF-B770-864EF5E54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206185-CB3E-4EDF-907E-101B011C4A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BF3FD-8EE1-42C7-A052-0FAF0816D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63F0F-47A2-4D2C-A82E-C9D792E42DE2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D3C04-DFEF-42AC-B746-6E8C372D6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3AF3A-AEB3-49A2-8200-EF3CE93B8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CD1E-E88C-412C-9EE9-2B64E9EED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470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44E7-6AD0-4168-A531-7D46ABB0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ECD855-CDA8-4478-BDE0-6793B8CCE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8A30A-3538-40F1-B12E-625B3FFC4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63F0F-47A2-4D2C-A82E-C9D792E42DE2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60C87-57FA-41EA-A0AA-26BBA0F82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38835-4FE4-4740-8B47-F71D90A13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CD1E-E88C-412C-9EE9-2B64E9EED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344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4ADD37-82AF-459C-B05F-050AA32DC8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7507C5-601B-4C63-85C7-242BF2F13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D44BD-F367-4044-BC94-33B31779A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63F0F-47A2-4D2C-A82E-C9D792E42DE2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3F1C9-F650-4109-B9FF-5CCC08A69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D6524-5CFD-48B1-8C3F-E283D3437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CD1E-E88C-412C-9EE9-2B64E9EED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68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7A6DC-7E0D-4347-AEC4-2FD7B5A8B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3474A-A05F-43D4-818B-D2462EA4E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EE9EC-DB80-40CE-A04F-9A800FC7D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63F0F-47A2-4D2C-A82E-C9D792E42DE2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8EE91-C120-49B6-BBE3-858EB51A9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0D865-2871-4545-94E8-7582462D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CD1E-E88C-412C-9EE9-2B64E9EED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31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1CEAB-1B18-4921-B24D-C61BE4321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11E5A-37E4-4CF2-AA22-3CF9461FC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F02A9-C741-4C79-A53F-1B5305004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63F0F-47A2-4D2C-A82E-C9D792E42DE2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FCE6C-113B-46A1-B241-7F3944E92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9E5BD-4CF5-448C-A457-7E84C4EA5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CD1E-E88C-412C-9EE9-2B64E9EED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84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A1520-15E2-4D45-8976-3C9D8C5B0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67B83-D882-4B92-9101-67E52FE505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E5BF3-4466-4C5D-A4C0-C0A319C80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85A1A-9800-4E3A-84FA-FA3235C8A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63F0F-47A2-4D2C-A82E-C9D792E42DE2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3CDD5-C412-4D39-A86E-9AF6E4240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74B84D-8A1F-48BB-A5EB-BA17039D8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CD1E-E88C-412C-9EE9-2B64E9EED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53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55775-853A-4168-8C76-C36C65015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D282B-95E9-4D2E-8331-35DCD6F14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815ECE-1818-49B2-ABE3-48EA8D418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89CEEF-5CCD-49C2-A878-E437446256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F65260-41F1-48C8-88B7-09920D4B8C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ECBA9B-9C5C-423E-B37D-43458A887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63F0F-47A2-4D2C-A82E-C9D792E42DE2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FF0EC9-B681-438C-9654-C5A7F6CE3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60C88E-8069-4ACE-B3A2-034CD52D0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CD1E-E88C-412C-9EE9-2B64E9EED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392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B72C4-75AE-493E-83FB-35B3A0C79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67D823-2C82-452E-805A-06AC01BCF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63F0F-47A2-4D2C-A82E-C9D792E42DE2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F07A04-9FBF-4B70-B3F4-ACF778EF1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D7E271-4819-4B0B-995C-57F592705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CD1E-E88C-412C-9EE9-2B64E9EED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95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2FC6BF-9D6C-4F5F-9F5A-94E296411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63F0F-47A2-4D2C-A82E-C9D792E42DE2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C5AB70-6087-4329-BCDA-6D2463EF3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7FA87C-36DB-434C-AF71-220E42C8A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CD1E-E88C-412C-9EE9-2B64E9EED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82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A6881-5591-4634-BDC9-4F8E235D5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43BCE-F8C4-4436-8B43-D3C6ECC24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B82180-7A0F-4C7A-8A75-109FC78A6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2ACA3-2E99-4354-BB9E-13CD4267D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63F0F-47A2-4D2C-A82E-C9D792E42DE2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699C55-84A2-42F8-8CEF-A48961A07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54E43D-70EA-421C-8970-5F6B4B51E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CD1E-E88C-412C-9EE9-2B64E9EED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988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4D1E5-767A-4D57-8811-CD562E86C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76DC17-F6FC-4F72-837B-FA2478BCE0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A3EC91-4E28-4A8B-9045-749B0EE47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291124-506F-4B12-8FAC-A56D05ADC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63F0F-47A2-4D2C-A82E-C9D792E42DE2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1CA6A-747C-4A15-B57C-6EE705E48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897D51-6DEA-4D0E-8B69-5D09B0CB8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CD1E-E88C-412C-9EE9-2B64E9EED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267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09796F-31EB-4C88-AF35-95E3EE153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FF0630-5E31-432D-A4AE-818A9CCA9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3AB3C-BF03-41AC-96D4-20BD152DBE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63F0F-47A2-4D2C-A82E-C9D792E42DE2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F540B-8EFF-45F0-A56E-F80F7025E2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C0ADD-5942-4355-8EAF-D3F405FFAC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4CD1E-E88C-412C-9EE9-2B64E9EED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00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C4DF8-9F0F-4DD9-ACDC-D30E52CA46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Comparison between PER,SST</a:t>
            </a:r>
          </a:p>
        </p:txBody>
      </p:sp>
    </p:spTree>
    <p:extLst>
      <p:ext uri="{BB962C8B-B14F-4D97-AF65-F5344CB8AC3E}">
        <p14:creationId xmlns:p14="http://schemas.microsoft.com/office/powerpoint/2010/main" val="3566630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EE53B0E-0411-4A24-ABDA-B043172231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6597237"/>
              </p:ext>
            </p:extLst>
          </p:nvPr>
        </p:nvGraphicFramePr>
        <p:xfrm>
          <a:off x="610828" y="373625"/>
          <a:ext cx="10828761" cy="5824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0759">
                  <a:extLst>
                    <a:ext uri="{9D8B030D-6E8A-4147-A177-3AD203B41FA5}">
                      <a16:colId xmlns:a16="http://schemas.microsoft.com/office/drawing/2014/main" val="1181965632"/>
                    </a:ext>
                  </a:extLst>
                </a:gridCol>
                <a:gridCol w="4355140">
                  <a:extLst>
                    <a:ext uri="{9D8B030D-6E8A-4147-A177-3AD203B41FA5}">
                      <a16:colId xmlns:a16="http://schemas.microsoft.com/office/drawing/2014/main" val="1497062840"/>
                    </a:ext>
                  </a:extLst>
                </a:gridCol>
                <a:gridCol w="2070304">
                  <a:extLst>
                    <a:ext uri="{9D8B030D-6E8A-4147-A177-3AD203B41FA5}">
                      <a16:colId xmlns:a16="http://schemas.microsoft.com/office/drawing/2014/main" val="983090392"/>
                    </a:ext>
                  </a:extLst>
                </a:gridCol>
                <a:gridCol w="2762558">
                  <a:extLst>
                    <a:ext uri="{9D8B030D-6E8A-4147-A177-3AD203B41FA5}">
                      <a16:colId xmlns:a16="http://schemas.microsoft.com/office/drawing/2014/main" val="2406100682"/>
                    </a:ext>
                  </a:extLst>
                </a:gridCol>
              </a:tblGrid>
              <a:tr h="99517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Formula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172138"/>
                  </a:ext>
                </a:extLst>
              </a:tr>
              <a:tr h="2543102">
                <a:tc>
                  <a:txBody>
                    <a:bodyPr/>
                    <a:lstStyle/>
                    <a:p>
                      <a:r>
                        <a:rPr lang="en-US" dirty="0"/>
                        <a:t>SST</a:t>
                      </a:r>
                    </a:p>
                    <a:p>
                      <a:r>
                        <a:rPr lang="en-US" dirty="0"/>
                        <a:t>(special stat offered on Synergy)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Points Scored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)+(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Stl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)+(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)+(Blk*</a:t>
                      </a:r>
                      <a:r>
                        <a:rPr 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)+(Off Reb</a:t>
                      </a:r>
                      <a:r>
                        <a:rPr 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*2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)+(Def Reb)+(TO*</a:t>
                      </a:r>
                      <a:r>
                        <a:rPr 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)+(2FGM*</a:t>
                      </a:r>
                      <a:r>
                        <a:rPr 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)+(2FGm*-</a:t>
                      </a:r>
                      <a:r>
                        <a:rPr 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)+(FGM*</a:t>
                      </a:r>
                      <a:r>
                        <a:rPr 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1.65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)+(3FGm*</a:t>
                      </a:r>
                      <a:r>
                        <a:rPr 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-0.9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)+(FTM*</a:t>
                      </a:r>
                      <a:r>
                        <a:rPr 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)+(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FTm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*-</a:t>
                      </a:r>
                      <a:r>
                        <a:rPr 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)/Minutes Played</a:t>
                      </a:r>
                    </a:p>
                    <a:p>
                      <a:endParaRPr lang="en-US" sz="1800" b="0" i="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Instead of taking in “FGM”, it use the “Points Scored”</a:t>
                      </a:r>
                      <a:endParaRPr lang="en-US" sz="139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treats the difference between 2 and 3 point shots</a:t>
                      </a:r>
                    </a:p>
                    <a:p>
                      <a:r>
                        <a:rPr lang="en-US" dirty="0"/>
                        <a:t>differently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didn’t count the fouls into the consideration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261833"/>
                  </a:ext>
                </a:extLst>
              </a:tr>
              <a:tr h="2193935">
                <a:tc>
                  <a:txBody>
                    <a:bodyPr/>
                    <a:lstStyle/>
                    <a:p>
                      <a:r>
                        <a:rPr lang="en-US" dirty="0"/>
                        <a:t>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 FGM x 85.910   + Steals x 53.897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+ 3PTM x 51.757  + FTM x 46.845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Blocks x 39.190  +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Offensive_Reb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x 39.190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Assists x 34.677   +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Defensive_Reb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x 14.707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Foul x 17.174   -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FT_Miss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x 20.091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FG_Miss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x 39.190   - TO x 53.897 ] / Minutes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575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591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2356853-5405-4077-AE99-C4439BEAB6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477439"/>
              </p:ext>
            </p:extLst>
          </p:nvPr>
        </p:nvGraphicFramePr>
        <p:xfrm>
          <a:off x="2032000" y="198557"/>
          <a:ext cx="8127999" cy="5980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8081981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035758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961004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Stat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SST weights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 weights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755940"/>
                  </a:ext>
                </a:extLst>
              </a:tr>
              <a:tr h="295842">
                <a:tc>
                  <a:txBody>
                    <a:bodyPr/>
                    <a:lstStyle/>
                    <a:p>
                      <a:r>
                        <a:rPr lang="en-US" dirty="0"/>
                        <a:t>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rgbClr val="00B050"/>
                          </a:solidFill>
                        </a:rPr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65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rgbClr val="00B050"/>
                          </a:solidFill>
                        </a:rPr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3.15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125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rgbClr val="00B050"/>
                          </a:solidFill>
                        </a:rPr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207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rgbClr val="00B050"/>
                          </a:solidFill>
                        </a:rPr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2.3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333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offReb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rgbClr val="00B050"/>
                          </a:solidFill>
                        </a:rPr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2.3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258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defReb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rgbClr val="00B050"/>
                          </a:solidFill>
                        </a:rPr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310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Turnover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-3.15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625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2FGM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+1.1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used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500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2FGm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523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3FGM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+1.65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660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3FGm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+0.9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669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+0.5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2.75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324038"/>
                  </a:ext>
                </a:extLst>
              </a:tr>
              <a:tr h="427922">
                <a:tc>
                  <a:txBody>
                    <a:bodyPr/>
                    <a:lstStyle/>
                    <a:p>
                      <a:r>
                        <a:rPr lang="en-US" dirty="0" err="1"/>
                        <a:t>FTm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-1.15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599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FGm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Not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-2.3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493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Not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677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739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237</Words>
  <Application>Microsoft Office PowerPoint</Application>
  <PresentationFormat>Widescreen</PresentationFormat>
  <Paragraphs>68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Comparison between PER,SST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between PER,BPM,SST</dc:title>
  <dc:creator>lchenjie0302@gmail.com</dc:creator>
  <cp:lastModifiedBy>lchenjie0302@gmail.com</cp:lastModifiedBy>
  <cp:revision>7</cp:revision>
  <dcterms:created xsi:type="dcterms:W3CDTF">2018-06-12T17:13:06Z</dcterms:created>
  <dcterms:modified xsi:type="dcterms:W3CDTF">2018-06-12T18:17:00Z</dcterms:modified>
</cp:coreProperties>
</file>