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9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5E1E-CC8E-40F4-BEBD-90BF4C19F69B}" type="datetimeFigureOut">
              <a:rPr lang="en-US" smtClean="0"/>
              <a:t>04-Mar-16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1AE0-0DC9-480A-B513-02B0E388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9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5E1E-CC8E-40F4-BEBD-90BF4C19F69B}" type="datetimeFigureOut">
              <a:rPr lang="en-US" smtClean="0"/>
              <a:t>04-Mar-16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1AE0-0DC9-480A-B513-02B0E388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4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5E1E-CC8E-40F4-BEBD-90BF4C19F69B}" type="datetimeFigureOut">
              <a:rPr lang="en-US" smtClean="0"/>
              <a:t>04-Mar-16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1AE0-0DC9-480A-B513-02B0E388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9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5E1E-CC8E-40F4-BEBD-90BF4C19F69B}" type="datetimeFigureOut">
              <a:rPr lang="en-US" smtClean="0"/>
              <a:t>04-Mar-16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1AE0-0DC9-480A-B513-02B0E388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2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5E1E-CC8E-40F4-BEBD-90BF4C19F69B}" type="datetimeFigureOut">
              <a:rPr lang="en-US" smtClean="0"/>
              <a:t>04-Mar-16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1AE0-0DC9-480A-B513-02B0E388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7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5E1E-CC8E-40F4-BEBD-90BF4C19F69B}" type="datetimeFigureOut">
              <a:rPr lang="en-US" smtClean="0"/>
              <a:t>04-Mar-16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1AE0-0DC9-480A-B513-02B0E388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5E1E-CC8E-40F4-BEBD-90BF4C19F69B}" type="datetimeFigureOut">
              <a:rPr lang="en-US" smtClean="0"/>
              <a:t>04-Mar-16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1AE0-0DC9-480A-B513-02B0E388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8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5E1E-CC8E-40F4-BEBD-90BF4C19F69B}" type="datetimeFigureOut">
              <a:rPr lang="en-US" smtClean="0"/>
              <a:t>04-Mar-16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1AE0-0DC9-480A-B513-02B0E388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0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5E1E-CC8E-40F4-BEBD-90BF4C19F69B}" type="datetimeFigureOut">
              <a:rPr lang="en-US" smtClean="0"/>
              <a:t>04-Mar-16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1AE0-0DC9-480A-B513-02B0E388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8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5E1E-CC8E-40F4-BEBD-90BF4C19F69B}" type="datetimeFigureOut">
              <a:rPr lang="en-US" smtClean="0"/>
              <a:t>04-Mar-16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1AE0-0DC9-480A-B513-02B0E388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5E1E-CC8E-40F4-BEBD-90BF4C19F69B}" type="datetimeFigureOut">
              <a:rPr lang="en-US" smtClean="0"/>
              <a:t>04-Mar-16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1AE0-0DC9-480A-B513-02B0E388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6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5E1E-CC8E-40F4-BEBD-90BF4C19F69B}" type="datetimeFigureOut">
              <a:rPr lang="en-US" smtClean="0"/>
              <a:t>04-Mar-16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B1AE0-0DC9-480A-B513-02B0E388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1"/>
            <a:ext cx="475917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57" y="1868713"/>
            <a:ext cx="4727042" cy="31205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93954" y="4681788"/>
            <a:ext cx="1683474" cy="901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000" dirty="0" smtClean="0">
                <a:solidFill>
                  <a:schemeClr val="bg1"/>
                </a:solidFill>
                <a:latin typeface="Book Antiqua" pitchFamily="18" charset="0"/>
              </a:rPr>
              <a:t>KYM</a:t>
            </a:r>
            <a:endParaRPr lang="en-US" sz="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5086" y="4619954"/>
            <a:ext cx="197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5A2FF"/>
                </a:solidFill>
              </a:rPr>
              <a:t>www.skylinelabs.in</a:t>
            </a:r>
            <a:endParaRPr lang="en-US" dirty="0">
              <a:solidFill>
                <a:srgbClr val="15A2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72" y="2202844"/>
            <a:ext cx="2380748" cy="238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1"/>
            <a:ext cx="475917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5815" y="4669672"/>
            <a:ext cx="34275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000" dirty="0" smtClean="0">
                <a:solidFill>
                  <a:schemeClr val="bg1"/>
                </a:solidFill>
                <a:latin typeface="Book Antiqua" pitchFamily="18" charset="0"/>
              </a:rPr>
              <a:t>Problem Statement</a:t>
            </a:r>
            <a:endParaRPr lang="en-US" sz="3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55642" y="2988859"/>
            <a:ext cx="4954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 smtClean="0">
                <a:solidFill>
                  <a:schemeClr val="accent1"/>
                </a:solidFill>
              </a:rPr>
              <a:t>Financial monitoring app</a:t>
            </a:r>
            <a:endParaRPr lang="en-US" sz="3000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72" y="2202844"/>
            <a:ext cx="2380748" cy="238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1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919412"/>
            <a:ext cx="12191999" cy="593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656" y="58056"/>
            <a:ext cx="2009830" cy="861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656" y="58056"/>
            <a:ext cx="2009830" cy="86135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594924" y="3359228"/>
            <a:ext cx="110453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endParaRPr lang="en-US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385095" y="6611779"/>
            <a:ext cx="1806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Copyright Skyline Labs 2015-16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899" y="304068"/>
            <a:ext cx="56112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 smtClean="0"/>
              <a:t>The Problem -  No central data availability</a:t>
            </a:r>
            <a:endParaRPr lang="en-US" sz="2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20" y="2910044"/>
            <a:ext cx="1295400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704" y="1616649"/>
            <a:ext cx="2543033" cy="5213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756" y="2622898"/>
            <a:ext cx="2798928" cy="9264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816" y="4540985"/>
            <a:ext cx="2855227" cy="190348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3016155" y="1992573"/>
            <a:ext cx="2697137" cy="1366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016155" y="3086146"/>
            <a:ext cx="2578769" cy="471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16154" y="3756260"/>
            <a:ext cx="2569190" cy="586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16155" y="3888706"/>
            <a:ext cx="2576013" cy="1604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181" y="2843612"/>
            <a:ext cx="2193876" cy="7791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7" y="3986618"/>
            <a:ext cx="2532538" cy="72036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443128" y="2137971"/>
            <a:ext cx="673576" cy="772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449096" y="3086146"/>
            <a:ext cx="676138" cy="107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553161" y="3260979"/>
            <a:ext cx="590836" cy="1081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608323" y="3369678"/>
            <a:ext cx="535674" cy="212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449096" y="2172527"/>
            <a:ext cx="1063394" cy="1814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449096" y="3260979"/>
            <a:ext cx="980202" cy="72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577044" y="4337553"/>
            <a:ext cx="539660" cy="82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628533" y="4577787"/>
            <a:ext cx="515463" cy="1023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8" y="3660236"/>
            <a:ext cx="1681581" cy="130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919412"/>
            <a:ext cx="12191999" cy="593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656" y="58056"/>
            <a:ext cx="2009830" cy="861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656" y="58056"/>
            <a:ext cx="2009830" cy="86135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594924" y="3359228"/>
            <a:ext cx="110453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endParaRPr lang="en-US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385095" y="6611779"/>
            <a:ext cx="1806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Copyright Skyline Labs 2015-16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03" y="3206123"/>
            <a:ext cx="1295400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118" y="1794073"/>
            <a:ext cx="2543033" cy="5213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170" y="2800322"/>
            <a:ext cx="2798928" cy="926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30" y="4718409"/>
            <a:ext cx="2855227" cy="190348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4162569" y="2169997"/>
            <a:ext cx="2697137" cy="1366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62569" y="3263570"/>
            <a:ext cx="2578769" cy="471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62568" y="3933684"/>
            <a:ext cx="2569190" cy="586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62569" y="4066130"/>
            <a:ext cx="2576013" cy="1604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32" y="3837660"/>
            <a:ext cx="1681581" cy="1300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69" y="3241006"/>
            <a:ext cx="1225634" cy="1225634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2621703" y="3933684"/>
            <a:ext cx="916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8476" y="309530"/>
            <a:ext cx="180209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 smtClean="0"/>
              <a:t>Our solution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437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919412"/>
            <a:ext cx="12191999" cy="593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656" y="58056"/>
            <a:ext cx="2009830" cy="861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656" y="58056"/>
            <a:ext cx="2009830" cy="86135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6659456" y="3359228"/>
            <a:ext cx="110453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endParaRPr lang="en-US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385095" y="6611779"/>
            <a:ext cx="1806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Copyright Skyline Labs 2015-16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05378" y="2688609"/>
            <a:ext cx="1456616" cy="24241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77" y="2424983"/>
            <a:ext cx="1456617" cy="2927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17" y="3444826"/>
            <a:ext cx="911735" cy="911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26" y="3120403"/>
            <a:ext cx="1560579" cy="15605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31" y="2609455"/>
            <a:ext cx="1278999" cy="2621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03" y="3288289"/>
            <a:ext cx="1628037" cy="5389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76" y="4680982"/>
            <a:ext cx="1064392" cy="7095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959" y="4075585"/>
            <a:ext cx="782625" cy="605397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4079031" y="3888705"/>
            <a:ext cx="1708595" cy="11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8737131" y="1091864"/>
            <a:ext cx="2945123" cy="2028539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Thankyou for using </a:t>
            </a:r>
            <a:r>
              <a:rPr lang="en-IN" b="1" dirty="0" smtClean="0">
                <a:solidFill>
                  <a:schemeClr val="bg1"/>
                </a:solidFill>
              </a:rPr>
              <a:t>SBI </a:t>
            </a:r>
            <a:r>
              <a:rPr lang="en-IN" b="1" dirty="0" smtClean="0">
                <a:solidFill>
                  <a:schemeClr val="tx1"/>
                </a:solidFill>
              </a:rPr>
              <a:t>card </a:t>
            </a:r>
            <a:r>
              <a:rPr lang="en-IN" dirty="0" smtClean="0">
                <a:solidFill>
                  <a:schemeClr val="tx1"/>
                </a:solidFill>
              </a:rPr>
              <a:t>number </a:t>
            </a:r>
            <a:r>
              <a:rPr lang="en-IN" b="1" dirty="0" smtClean="0">
                <a:solidFill>
                  <a:schemeClr val="bg1"/>
                </a:solidFill>
              </a:rPr>
              <a:t>5429-5940-6913-7020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tx1"/>
                </a:solidFill>
              </a:rPr>
              <a:t>for a transaction of </a:t>
            </a:r>
            <a:r>
              <a:rPr lang="en-IN" b="1" dirty="0" err="1" smtClean="0">
                <a:solidFill>
                  <a:schemeClr val="bg1"/>
                </a:solidFill>
              </a:rPr>
              <a:t>Rs</a:t>
            </a:r>
            <a:r>
              <a:rPr lang="en-IN" b="1" dirty="0" smtClean="0">
                <a:solidFill>
                  <a:schemeClr val="bg1"/>
                </a:solidFill>
              </a:rPr>
              <a:t>. 199 </a:t>
            </a:r>
            <a:r>
              <a:rPr lang="en-IN" dirty="0" smtClean="0">
                <a:solidFill>
                  <a:schemeClr val="tx1"/>
                </a:solidFill>
              </a:rPr>
              <a:t>at </a:t>
            </a:r>
            <a:r>
              <a:rPr lang="en-IN" b="1" dirty="0" smtClean="0">
                <a:solidFill>
                  <a:schemeClr val="bg1"/>
                </a:solidFill>
              </a:rPr>
              <a:t>FLIPKART</a:t>
            </a:r>
            <a:r>
              <a:rPr lang="en-IN" dirty="0" smtClean="0"/>
              <a:t>. </a:t>
            </a:r>
            <a:r>
              <a:rPr lang="en-IN" dirty="0" smtClean="0">
                <a:solidFill>
                  <a:schemeClr val="tx1"/>
                </a:solidFill>
              </a:rPr>
              <a:t>Your balance is </a:t>
            </a:r>
            <a:r>
              <a:rPr lang="en-IN" dirty="0" err="1" smtClean="0"/>
              <a:t>Rs</a:t>
            </a:r>
            <a:r>
              <a:rPr lang="en-IN" dirty="0" smtClean="0"/>
              <a:t>. </a:t>
            </a:r>
            <a:r>
              <a:rPr lang="en-IN" b="1" dirty="0" smtClean="0">
                <a:solidFill>
                  <a:schemeClr val="bg1"/>
                </a:solidFill>
              </a:rPr>
              <a:t>20,000</a:t>
            </a:r>
            <a:r>
              <a:rPr lang="en-IN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1"/>
            <a:ext cx="475917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1476" y="4669672"/>
            <a:ext cx="305083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000" dirty="0" smtClean="0">
                <a:solidFill>
                  <a:schemeClr val="bg1"/>
                </a:solidFill>
                <a:latin typeface="Book Antiqua" pitchFamily="18" charset="0"/>
              </a:rPr>
              <a:t>Personal Banker</a:t>
            </a:r>
            <a:endParaRPr lang="en-US" sz="3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55642" y="2988859"/>
            <a:ext cx="4954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 smtClean="0">
                <a:solidFill>
                  <a:schemeClr val="accent1"/>
                </a:solidFill>
              </a:rPr>
              <a:t>Financial monitoring app</a:t>
            </a:r>
            <a:endParaRPr lang="en-US" sz="3000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72" y="2202844"/>
            <a:ext cx="2380748" cy="238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4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" y="919412"/>
            <a:ext cx="12191999" cy="593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656" y="58056"/>
            <a:ext cx="2009830" cy="861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656" y="58056"/>
            <a:ext cx="2009830" cy="86135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385095" y="6611779"/>
            <a:ext cx="1806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Copyright Skyline Labs 2015-16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57" y="2696461"/>
            <a:ext cx="857753" cy="85775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2710777" y="1031433"/>
            <a:ext cx="2756848" cy="140572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Hi ! I know you money, so call me KYM. I can help you with all your daily bank transactions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193" y="3854464"/>
            <a:ext cx="1251045" cy="1251045"/>
          </a:xfrm>
          <a:prstGeom prst="rect">
            <a:avLst/>
          </a:prstGeom>
        </p:spPr>
      </p:pic>
      <p:sp>
        <p:nvSpPr>
          <p:cNvPr id="22" name="Rounded Rectangular Callout 21"/>
          <p:cNvSpPr/>
          <p:nvPr/>
        </p:nvSpPr>
        <p:spPr>
          <a:xfrm flipH="1">
            <a:off x="6365096" y="2511709"/>
            <a:ext cx="3016163" cy="110495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What’s my account balance ?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31" y="5592065"/>
            <a:ext cx="857753" cy="857753"/>
          </a:xfrm>
          <a:prstGeom prst="rect">
            <a:avLst/>
          </a:prstGeom>
        </p:spPr>
      </p:pic>
      <p:sp>
        <p:nvSpPr>
          <p:cNvPr id="24" name="Rounded Rectangular Callout 23"/>
          <p:cNvSpPr/>
          <p:nvPr/>
        </p:nvSpPr>
        <p:spPr>
          <a:xfrm>
            <a:off x="2713051" y="4459303"/>
            <a:ext cx="2614822" cy="93156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Your account balance is </a:t>
            </a:r>
            <a:r>
              <a:rPr lang="en-IN" dirty="0" err="1" smtClean="0"/>
              <a:t>Rs</a:t>
            </a:r>
            <a:r>
              <a:rPr lang="en-IN" dirty="0" smtClean="0"/>
              <a:t>. 16000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95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Lohokare</dc:creator>
  <cp:lastModifiedBy>Jay Lohokare</cp:lastModifiedBy>
  <cp:revision>8</cp:revision>
  <dcterms:created xsi:type="dcterms:W3CDTF">2016-03-04T06:35:44Z</dcterms:created>
  <dcterms:modified xsi:type="dcterms:W3CDTF">2016-03-04T14:59:11Z</dcterms:modified>
</cp:coreProperties>
</file>