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68" r:id="rId17"/>
  </p:sldIdLst>
  <p:sldSz cx="9144000" cy="5143500" type="screen16x9"/>
  <p:notesSz cx="6858000" cy="9144000"/>
  <p:embeddedFontLs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014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70792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ac9134f0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ac9134f0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ac9134f0f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ac9134f0f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ac9134f0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ac9134f0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DA5236C-ECE3-4785-8C9E-4EAC22F74D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37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ac9134f0f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ac9134f0f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ac9134f0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ac9134f0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ac9134f0f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ac9134f0f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ac9134f0f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ac9134f0f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ac9134f0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ac9134f0f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ac9134f0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ac9134f0f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ac9134f0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ac9134f0f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ac9134f0f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ac9134f0f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ac9134f0f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ac9134f0f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Episode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OLAP Cubes: Resistance is Futile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775" y="3060075"/>
            <a:ext cx="1778750" cy="17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Cube Delivery (cont)</a:t>
            </a: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Method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MOLAP - Multi Dimensional OLAP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Provided by a special OLAP Server / Specialized for OLAP Storage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Current Approach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ROLAP - Relational OLAP - Store the data in the RDBMS  - Uses a columnar format - Load one column at a time (exadata, redshift etc)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1297500" y="2273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 Cube Example</a:t>
            </a:r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925" y="1036212"/>
            <a:ext cx="4446275" cy="397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Use of Cubes in SAP BW</a:t>
            </a: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Financial Planning &amp; Analysis team uses BPC (excel add-on) very heavily as a visual drag-and-drop frontend for SAP BW cubes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Provides a flexible self-service cube GUI that is easy to use for non-technical users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Has almost completely replaced use of SAP extracts in regular reporting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45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03357" y="987561"/>
            <a:ext cx="7639051" cy="3848100"/>
            <a:chOff x="152400" y="1097280"/>
            <a:chExt cx="8727440" cy="484632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160" y="1097280"/>
              <a:ext cx="8615680" cy="4846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152400" y="1691640"/>
              <a:ext cx="1412240" cy="21183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4160" y="3810000"/>
              <a:ext cx="1412240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Dimensions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876800" y="1588532"/>
              <a:ext cx="2362200" cy="20690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3400" y="3974068"/>
              <a:ext cx="1887220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Selected Facts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71600" y="4179332"/>
              <a:ext cx="1066800" cy="107846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8" idx="1"/>
              <a:endCxn id="11" idx="6"/>
            </p:cNvCxnSpPr>
            <p:nvPr/>
          </p:nvCxnSpPr>
          <p:spPr>
            <a:xfrm flipH="1">
              <a:off x="2438400" y="4179253"/>
              <a:ext cx="1905000" cy="53931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0"/>
              <a:endCxn id="6" idx="4"/>
            </p:cNvCxnSpPr>
            <p:nvPr/>
          </p:nvCxnSpPr>
          <p:spPr>
            <a:xfrm flipV="1">
              <a:off x="5287010" y="3657600"/>
              <a:ext cx="770890" cy="31646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63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Within a Dimension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90063" y="1200150"/>
            <a:ext cx="7406640" cy="3634740"/>
            <a:chOff x="0" y="1200150"/>
            <a:chExt cx="8879840" cy="363474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160" y="1200150"/>
              <a:ext cx="8615680" cy="3634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0" y="1314450"/>
              <a:ext cx="3733800" cy="18630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24200" y="4259193"/>
              <a:ext cx="203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Aggregation Level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932180" y="4109085"/>
              <a:ext cx="2039620" cy="5772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7090" y="3200400"/>
              <a:ext cx="203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Fact Options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78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Query Functionality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3" b="9629"/>
          <a:stretch/>
        </p:blipFill>
        <p:spPr bwMode="auto">
          <a:xfrm>
            <a:off x="811537" y="1371600"/>
            <a:ext cx="7520926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209;p24"/>
          <p:cNvSpPr txBox="1">
            <a:spLocks noGrp="1"/>
          </p:cNvSpPr>
          <p:nvPr>
            <p:ph type="body" idx="1"/>
          </p:nvPr>
        </p:nvSpPr>
        <p:spPr>
          <a:xfrm>
            <a:off x="711200" y="3961210"/>
            <a:ext cx="7621263" cy="839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Allows for direct querying of the cube within an Excel formula, referencing parameters within a spreadsheet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Allows for easy and rapid automation or querying of specific figures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8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are OLAP Cubes?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OLAP Cube Operations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Rollup and Drill Down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Slice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Query Optimization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Delivery to Users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Oracle Example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FASP Demo / Usage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Questions?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Olap Cubes? 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9" name="Google Shape;149;p15" descr="OLAP Cubes &#10;An OLAP cube is an aggregation &#10;of a fact metric on a number of &#10;dimensions &#10;E.g. Movie, Branch, Month &#10;Easy to communicate to &#10;business users &#10;Common OLAP operations &#10;include: Rollup, drill-down, &#10;slice, &amp; dice &#10;MAR &#10;NY &#10;paris SF &#10;FEB &#10;Avatar &#10;Star &#10;Wars &#10;Batman &#10;NY &#10;$25,000 &#10;$15,000 &#10;$3500 &#10;Paris &#10;$5,000 &#10;s 7,000 &#10;$2000 &#10;SF &#10;$15,000 &#10;$10,000 &#10;$3000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800" y="1034975"/>
            <a:ext cx="7486900" cy="37902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dash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Olap Cubes? (cont)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Cubes are generally built on top of a star or snowflake schema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Fact Data (aka measurements) must be at the atomic grain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have many dimensions (3 or more)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Easy for business users to understand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avoid having to reprocess data - Often helps with BI Applications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handle large volumes of data as the results can be stored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LIke OLAP schemas, best of well understood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Are less dynamic than directly grouping data on the fly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Generally best as their own entity (aka difficult to join in data)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May require additional tools for storage (depending on delivery)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Cube Operations: Roll up and Drill Down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2" name="Google Shape;162;p17" descr="OLAP Cubes Operations: Roll-up &amp; Drill Down &#10;Roll-up: Sum up the sales of each &#10;city by Country: e.g. US, France (less &#10;columns in branch dimension) &#10;Drill-Down: Decompose the sales of &#10;each city into smaller districts (more &#10;columns in branch dimension) &#10;The OLAP cubes should store the &#10;finest grain of data (atomic data), in &#10;case we need to drill-down to the &#10;lowest level, e.g. Country City —Y &#10;District —+ Street, etc.. &#10;MAR &#10;US &#10;FEB &#10;Avatar &#10;Star &#10;Wars &#10;Batman &#10;US &#10;$40,000 &#10;$25,000 &#10;$6500 &#10;us &#10;000 ,ooo &#10;$5,000 &#10;$7,000 &#10;$2000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350" y="1143554"/>
            <a:ext cx="7450724" cy="382435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dash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Cube Operations: Slice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9" name="Google Shape;169;p18" descr="OLAP Cubes Operations: Slice &#10;Reducing N dimensions to N-l &#10;dimensions by restricting one &#10;dimension to a single value &#10;E.g. month='MAR' &#10;Paris &#10;Paris SF &#10;Avatar &#10;Wars &#10;Batman &#10;$25,000 &#10;$15,000 &#10;335m &#10;Paris &#10;ssooo &#10;s 7.000 &#10;SF &#10;$1 s,ooo &#10;$10,000 &#10;330m &#10;Slice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300" y="1157950"/>
            <a:ext cx="7462425" cy="381192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dash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Cube Operations: Dice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6" name="Google Shape;176;p19" descr="OLAP Cubes Operations: Dice &#10;Same dimensions but &#10;computing a sub-cube by &#10;restricting, some of the values of &#10;the dimensions &#10;E.g. month in ('FEB', 'MAR'] and &#10;movie in ['Avatar', 'Batman'] &#10;branch = 'NY' &#10;Avatar &#10;Batman &#10;Smaller sub-cube &#10;$3500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975" y="1078400"/>
            <a:ext cx="7520950" cy="37034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dash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Cube Query Optimization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3" name="Google Shape;183;p20" descr="OLAP Cubes query optimization &#10;Business users will typically want to slice, dice, rollup and drill-down all the time &#10;Each such combination will potentially go through all the facts table (suboptimal) &#10;The &quot;GROUP by CUBE (movie, branch, month)&quot; will make one pass through the &#10;facts table and will aggregate all possible combinations of groupings, of length O, I, 2 &#10;and 3 e.g: &#10;Total revenue &#10;Revenue by movie &#10;Revenue by branch &#10;Revenue by month &#10;Revenue by movie, branch &#10;Revenue by branch, month &#10;Revenue by movie. month &#10;Revenue by movie, branch, &#10;month &#10;Saving/Materializing the output of the CUBE operation and using it is usually enough to answer all &#10;forthcoming aggregations from business users without having to process the whole facts table &#10;again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025" y="1049450"/>
            <a:ext cx="7646025" cy="3836151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dash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Cube Delivery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0" name="Google Shape;190;p21" descr="The Last Mile: Delivering the analytics to users &#10;Data is available... &#10;• In an understandable &amp; performant dimensional model &#10;• With Conformed Dimensions or separate Data Marts &#10;• For users to report and visualize &#10;o By interacting directly with the model &#10;o Or in most cases, through a Bl application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03950"/>
            <a:ext cx="7255376" cy="278122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dash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On-screen Show (16:9)</PresentationFormat>
  <Paragraphs>56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Montserrat</vt:lpstr>
      <vt:lpstr>Lato</vt:lpstr>
      <vt:lpstr>Focus</vt:lpstr>
      <vt:lpstr>Data Engineering Bonus Episode</vt:lpstr>
      <vt:lpstr>Overview</vt:lpstr>
      <vt:lpstr>What are Olap Cubes? </vt:lpstr>
      <vt:lpstr>What are Olap Cubes? (cont)</vt:lpstr>
      <vt:lpstr>Cube Operations: Roll up and Drill Down</vt:lpstr>
      <vt:lpstr>Cube Operations: Slice</vt:lpstr>
      <vt:lpstr>Cube Operations: Dice</vt:lpstr>
      <vt:lpstr>Cube Query Optimization</vt:lpstr>
      <vt:lpstr>Cube Delivery</vt:lpstr>
      <vt:lpstr>Cube Delivery (cont)</vt:lpstr>
      <vt:lpstr>Oracle Cube Example</vt:lpstr>
      <vt:lpstr>Demo: Use of Cubes in SAP BW</vt:lpstr>
      <vt:lpstr>How Does It Work?</vt:lpstr>
      <vt:lpstr>Facts Within a Dimension</vt:lpstr>
      <vt:lpstr>Direct Query Functionality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Bonus Episode</dc:title>
  <dc:creator>Warmuth, Anthony</dc:creator>
  <cp:lastModifiedBy>Warmuth, Anthony</cp:lastModifiedBy>
  <cp:revision>1</cp:revision>
  <dcterms:modified xsi:type="dcterms:W3CDTF">2019-05-30T14:40:13Z</dcterms:modified>
</cp:coreProperties>
</file>