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222463-B37D-4CA3-A72D-841247F6EE43}">
          <p14:sldIdLst>
            <p14:sldId id="278"/>
            <p14:sldId id="279"/>
            <p14:sldId id="280"/>
            <p14:sldId id="281"/>
          </p14:sldIdLst>
        </p14:section>
        <p14:section name="Untitled Section" id="{7129D7E6-7937-42F1-913B-08A468E5E061}">
          <p14:sldIdLst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7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068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6247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3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9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26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1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3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5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5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999" y="475862"/>
            <a:ext cx="4422593" cy="115699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Mangukiya Jay D</a:t>
            </a:r>
            <a:r>
              <a:rPr lang="en-US" sz="4000" dirty="0"/>
              <a:t>.</a:t>
            </a:r>
            <a:br>
              <a:rPr lang="en-US" sz="4000" dirty="0"/>
            </a:b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4288" y="2991140"/>
            <a:ext cx="3485072" cy="67532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300" dirty="0"/>
              <a:t>TOPIC:- PYTHON data types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36BE-0AB0-20E6-A8B9-52DCA739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dictionaries: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9179-2D36-77E7-ECAD-74DF8702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used to store data values in key: value pairs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is a changeable and do not allow duplicates</a:t>
            </a:r>
            <a:endParaRPr lang="en-US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written with curly brackets, and have keys and values: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76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36BE-0AB0-20E6-A8B9-52DCA739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5742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Functions :</a:t>
            </a:r>
            <a:br>
              <a:rPr lang="en-IN" dirty="0"/>
            </a:b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9179-2D36-77E7-ECAD-74DF8702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dirty="0"/>
              <a:t>get(‘key name’)</a:t>
            </a:r>
          </a:p>
          <a:p>
            <a:r>
              <a:rPr lang="en-IN" dirty="0"/>
              <a:t>keys()</a:t>
            </a:r>
          </a:p>
          <a:p>
            <a:r>
              <a:rPr lang="en-IN" dirty="0"/>
              <a:t>values()</a:t>
            </a:r>
          </a:p>
          <a:p>
            <a:r>
              <a:rPr lang="en-IN" dirty="0"/>
              <a:t>items()</a:t>
            </a:r>
          </a:p>
          <a:p>
            <a:r>
              <a:rPr lang="en-IN" dirty="0"/>
              <a:t>update(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“key"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value}</a:t>
            </a:r>
            <a:r>
              <a:rPr lang="en-IN" dirty="0"/>
              <a:t>)</a:t>
            </a:r>
          </a:p>
          <a:p>
            <a:r>
              <a:rPr lang="en-IN" dirty="0"/>
              <a:t>pop(‘key’)</a:t>
            </a:r>
          </a:p>
          <a:p>
            <a:r>
              <a:rPr lang="en-IN" dirty="0" err="1"/>
              <a:t>popitem</a:t>
            </a:r>
            <a:r>
              <a:rPr lang="en-IN" dirty="0"/>
              <a:t>()-&gt;delete last key and value</a:t>
            </a:r>
          </a:p>
          <a:p>
            <a:r>
              <a:rPr lang="en-IN" dirty="0"/>
              <a:t>del()</a:t>
            </a:r>
          </a:p>
          <a:p>
            <a:r>
              <a:rPr lang="en-IN" dirty="0"/>
              <a:t>clear()</a:t>
            </a:r>
          </a:p>
          <a:p>
            <a:r>
              <a:rPr lang="en-IN" dirty="0"/>
              <a:t>copy()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528E7-F9BE-02C7-C783-F60DCCB0CC56}"/>
              </a:ext>
            </a:extLst>
          </p:cNvPr>
          <p:cNvSpPr txBox="1"/>
          <p:nvPr/>
        </p:nvSpPr>
        <p:spPr>
          <a:xfrm>
            <a:off x="5384954" y="1484421"/>
            <a:ext cx="747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	{"brand": "Ford", "model": "</a:t>
            </a:r>
            <a:r>
              <a:rPr lang="en-US" dirty="0" err="1"/>
              <a:t>Mustang","year</a:t>
            </a:r>
            <a:r>
              <a:rPr lang="en-US" dirty="0"/>
              <a:t>": 1964}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85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36BE-0AB0-20E6-A8B9-52DCA739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9179-2D36-77E7-ECAD-74DF8702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388" y="2750399"/>
            <a:ext cx="4638503" cy="1575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073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979" y="1937723"/>
            <a:ext cx="4403596" cy="2998171"/>
          </a:xfrm>
        </p:spPr>
        <p:txBody>
          <a:bodyPr anchor="t">
            <a:normAutofit fontScale="70000" lnSpcReduction="20000"/>
          </a:bodyPr>
          <a:lstStyle/>
          <a:p>
            <a:pPr marL="779850" indent="-742950">
              <a:buFont typeface="+mj-lt"/>
              <a:buAutoNum type="arabicPeriod"/>
            </a:pPr>
            <a:r>
              <a:rPr lang="en-US" sz="3600" dirty="0"/>
              <a:t>Lists</a:t>
            </a:r>
          </a:p>
          <a:p>
            <a:pPr marL="779850" indent="-742950">
              <a:buFont typeface="+mj-lt"/>
              <a:buAutoNum type="arabicPeriod"/>
            </a:pPr>
            <a:r>
              <a:rPr lang="en-US" sz="3600" dirty="0"/>
              <a:t>Tuples</a:t>
            </a:r>
          </a:p>
          <a:p>
            <a:pPr marL="779850" indent="-742950">
              <a:buFont typeface="+mj-lt"/>
              <a:buAutoNum type="arabicPeriod"/>
            </a:pPr>
            <a:r>
              <a:rPr lang="en-US" sz="3600" dirty="0"/>
              <a:t>Sets</a:t>
            </a:r>
          </a:p>
          <a:p>
            <a:pPr marL="779850" indent="-742950">
              <a:buFont typeface="+mj-lt"/>
              <a:buAutoNum type="arabicPeriod"/>
            </a:pPr>
            <a:r>
              <a:rPr lang="en-US" sz="3600" dirty="0"/>
              <a:t>Dictionaries</a:t>
            </a:r>
            <a:br>
              <a:rPr lang="en-US" sz="2400" dirty="0"/>
            </a:br>
            <a:r>
              <a:rPr lang="en-US" sz="2400" dirty="0"/>
              <a:t>	</a:t>
            </a:r>
            <a:br>
              <a:rPr lang="en-US" sz="2400" dirty="0"/>
            </a:br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AA8C-C0D5-A518-8514-0D2088E9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994" y="646257"/>
            <a:ext cx="5095121" cy="840727"/>
          </a:xfrm>
        </p:spPr>
        <p:txBody>
          <a:bodyPr/>
          <a:lstStyle/>
          <a:p>
            <a:r>
              <a:rPr lang="en-IN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BE92-B72C-28CA-891D-63F3EC0A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994" y="1888201"/>
            <a:ext cx="10715953" cy="404026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Lists are used to store multiple items in a single variable.</a:t>
            </a:r>
          </a:p>
          <a:p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This_list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["apple", "banana", "cherry"]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List items are indexed, the first item has index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[0]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, the second item has index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etc</a:t>
            </a:r>
            <a:r>
              <a:rPr lang="en-US" altLang="en-US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.</a:t>
            </a:r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List items that are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ordered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changeable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, and allow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duplicate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values.</a:t>
            </a:r>
          </a:p>
          <a:p>
            <a:pPr marL="2877600" lvl="8" indent="0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sz="280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O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rdered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When we say that lists are ordered, it means that the items have a defined order, and that order will not change.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If you add new items to a list, the new items will be placed at the end of the list.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1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5CF4-B4C7-E645-F9BD-7D776510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562B-F8E3-4354-D8BB-469A14ED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404327"/>
            <a:ext cx="10353762" cy="530191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Example:- </a:t>
            </a:r>
          </a:p>
          <a:p>
            <a:pPr lvl="2"/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This_list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= ["apple", "banana", "</a:t>
            </a:r>
            <a:r>
              <a:rPr lang="en-US" dirty="0" err="1"/>
              <a:t>cherry“,’apple</a:t>
            </a:r>
            <a:r>
              <a:rPr lang="en-US" dirty="0"/>
              <a:t>’]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This_list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[1] </a:t>
            </a:r>
            <a:r>
              <a:rPr lang="en-US" dirty="0"/>
              <a:t>= "blackcurrant“ </a:t>
            </a:r>
          </a:p>
          <a:p>
            <a:pPr lvl="2"/>
            <a:r>
              <a:rPr lang="en-US" dirty="0"/>
              <a:t> print(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This_list</a:t>
            </a:r>
            <a:r>
              <a:rPr lang="en-US" dirty="0"/>
              <a:t>)</a:t>
            </a:r>
          </a:p>
          <a:p>
            <a:r>
              <a:rPr lang="en-US" dirty="0"/>
              <a:t>Output:-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['apple', 'blackcurrant', '</a:t>
            </a:r>
            <a:r>
              <a:rPr lang="en-IN" b="0" i="0" dirty="0" err="1">
                <a:effectLst/>
                <a:latin typeface="consolas" panose="020B0609020204030204" pitchFamily="49" charset="0"/>
              </a:rPr>
              <a:t>cherry’,’apple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’]</a:t>
            </a:r>
            <a:endParaRPr lang="en-IN" dirty="0">
              <a:effectLst/>
              <a:latin typeface="consolas" panose="020B0609020204030204" pitchFamily="49" charset="0"/>
            </a:endParaRPr>
          </a:p>
          <a:p>
            <a:pPr marL="2560400" lvl="7" indent="0">
              <a:buNone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			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Changeable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The list is changeable, meaning that we can change, add, and remove items in a list after it has been created.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2877600" lvl="8" indent="0">
              <a:buNone/>
            </a:pPr>
            <a:r>
              <a:rPr lang="en-IN" sz="14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		</a:t>
            </a:r>
            <a:r>
              <a:rPr lang="en-IN" sz="24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Allow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sz="24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Duplicate</a:t>
            </a:r>
            <a:endParaRPr lang="en-US" sz="240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The list is changeable, meaning that we can change, add, and remove items in a list after it has been created.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2877600" lvl="8" indent="0">
              <a:buNone/>
            </a:pPr>
            <a:r>
              <a:rPr lang="en-US" sz="14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		</a:t>
            </a:r>
            <a:endParaRPr lang="en-US" sz="2400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1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36BE-0AB0-20E6-A8B9-52DCA739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3" y="588822"/>
            <a:ext cx="3414711" cy="735033"/>
          </a:xfrm>
        </p:spPr>
        <p:txBody>
          <a:bodyPr>
            <a:normAutofit fontScale="90000"/>
          </a:bodyPr>
          <a:lstStyle/>
          <a:p>
            <a:r>
              <a:rPr lang="en-IN" dirty="0"/>
              <a:t>			functions:</a:t>
            </a:r>
            <a:br>
              <a:rPr lang="en-IN" dirty="0"/>
            </a:b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9179-2D36-77E7-ECAD-74DF8702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append()  -&gt; </a:t>
            </a:r>
            <a:r>
              <a:rPr lang="en-IN" dirty="0" err="1"/>
              <a:t>list_append</a:t>
            </a:r>
            <a:r>
              <a:rPr lang="en-IN" dirty="0"/>
              <a:t>(10)</a:t>
            </a:r>
          </a:p>
          <a:p>
            <a:r>
              <a:rPr lang="en-IN" dirty="0"/>
              <a:t>insert()   -&gt; </a:t>
            </a:r>
            <a:r>
              <a:rPr lang="en-IN" dirty="0" err="1"/>
              <a:t>list_insert</a:t>
            </a:r>
            <a:r>
              <a:rPr lang="en-IN" dirty="0"/>
              <a:t>(2,30)</a:t>
            </a:r>
          </a:p>
          <a:p>
            <a:r>
              <a:rPr lang="en-IN" dirty="0"/>
              <a:t>You have not added only list values added tuple, set, and dict.</a:t>
            </a:r>
          </a:p>
          <a:p>
            <a:r>
              <a:rPr lang="en-IN" dirty="0"/>
              <a:t>extend()   </a:t>
            </a:r>
            <a:r>
              <a:rPr lang="en-IN" dirty="0" err="1"/>
              <a:t>s_list</a:t>
            </a:r>
            <a:r>
              <a:rPr lang="en-IN" dirty="0"/>
              <a:t> = [10,20,30]   -&gt; </a:t>
            </a:r>
            <a:r>
              <a:rPr lang="en-IN" dirty="0" err="1"/>
              <a:t>list_.extend</a:t>
            </a:r>
            <a:r>
              <a:rPr lang="en-IN" dirty="0"/>
              <a:t>(</a:t>
            </a:r>
            <a:r>
              <a:rPr lang="en-IN" dirty="0" err="1"/>
              <a:t>s_list</a:t>
            </a:r>
            <a:r>
              <a:rPr lang="en-IN" dirty="0"/>
              <a:t>)</a:t>
            </a:r>
          </a:p>
          <a:p>
            <a:r>
              <a:rPr lang="en-IN" dirty="0"/>
              <a:t>remove()     -&gt;      </a:t>
            </a:r>
            <a:r>
              <a:rPr lang="en-IN" dirty="0" err="1"/>
              <a:t>list_.remove</a:t>
            </a:r>
            <a:r>
              <a:rPr lang="en-IN" dirty="0"/>
              <a:t>(7)</a:t>
            </a:r>
          </a:p>
          <a:p>
            <a:r>
              <a:rPr lang="en-IN" dirty="0"/>
              <a:t>pop()          -&gt;      </a:t>
            </a:r>
            <a:r>
              <a:rPr lang="en-IN" dirty="0" err="1"/>
              <a:t>list_.pop</a:t>
            </a:r>
            <a:r>
              <a:rPr lang="en-IN" dirty="0"/>
              <a:t>(6)</a:t>
            </a:r>
          </a:p>
          <a:p>
            <a:r>
              <a:rPr lang="en-IN" dirty="0"/>
              <a:t>del()           -&gt;      del list_</a:t>
            </a:r>
          </a:p>
          <a:p>
            <a:r>
              <a:rPr lang="en-IN" dirty="0"/>
              <a:t>clear()        -&gt;       </a:t>
            </a:r>
            <a:r>
              <a:rPr lang="en-IN" dirty="0" err="1"/>
              <a:t>list_.clear</a:t>
            </a:r>
            <a:r>
              <a:rPr lang="en-IN" dirty="0"/>
              <a:t>() 	</a:t>
            </a:r>
          </a:p>
          <a:p>
            <a:r>
              <a:rPr lang="en-IN" dirty="0"/>
              <a:t>sort()	     -&gt;        </a:t>
            </a:r>
            <a:r>
              <a:rPr lang="en-IN" dirty="0" err="1"/>
              <a:t>list_.sort</a:t>
            </a:r>
            <a:r>
              <a:rPr lang="en-IN" dirty="0"/>
              <a:t>()	</a:t>
            </a:r>
          </a:p>
          <a:p>
            <a:r>
              <a:rPr lang="en-IN" dirty="0"/>
              <a:t>reverse()    -&gt;        </a:t>
            </a:r>
            <a:r>
              <a:rPr lang="en-IN" dirty="0" err="1"/>
              <a:t>list_.reverse</a:t>
            </a:r>
            <a:r>
              <a:rPr lang="en-IN" dirty="0"/>
              <a:t>()</a:t>
            </a:r>
          </a:p>
          <a:p>
            <a:r>
              <a:rPr lang="en-IN" dirty="0"/>
              <a:t>copy()        -&gt;        </a:t>
            </a:r>
            <a:r>
              <a:rPr lang="en-IN" dirty="0" err="1"/>
              <a:t>n_list</a:t>
            </a:r>
            <a:r>
              <a:rPr lang="en-IN" dirty="0"/>
              <a:t> = </a:t>
            </a:r>
            <a:r>
              <a:rPr lang="en-IN" dirty="0" err="1"/>
              <a:t>list_.copy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7A94A-8393-B738-3DF7-E157E6DCC20E}"/>
              </a:ext>
            </a:extLst>
          </p:cNvPr>
          <p:cNvSpPr txBox="1"/>
          <p:nvPr/>
        </p:nvSpPr>
        <p:spPr>
          <a:xfrm>
            <a:off x="8556172" y="1406084"/>
            <a:ext cx="41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list_ = [1,2,3,4,5,7,9,7]</a:t>
            </a:r>
          </a:p>
        </p:txBody>
      </p:sp>
    </p:spTree>
    <p:extLst>
      <p:ext uri="{BB962C8B-B14F-4D97-AF65-F5344CB8AC3E}">
        <p14:creationId xmlns:p14="http://schemas.microsoft.com/office/powerpoint/2010/main" val="19107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36BE-0AB0-20E6-A8B9-52DCA739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 tuples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9179-2D36-77E7-ECAD-74DF8702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Ordered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we say that tuples are ordered, it means that the items have a defined order, and that order will not change.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Unchangeable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 unchangeable, meaning that we cannot change, add or remove items after the tuple has been created.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Allow Duplicates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tuples are indexed, they can have items with the same value: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07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36BE-0AB0-20E6-A8B9-52DCA739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2625898" cy="520428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9179-2D36-77E7-ECAD-74DF8702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dirty="0"/>
              <a:t>count()	 -&gt; x =</a:t>
            </a:r>
            <a:r>
              <a:rPr lang="en-IN" dirty="0" err="1"/>
              <a:t>tuples_.count</a:t>
            </a:r>
            <a:r>
              <a:rPr lang="en-IN" dirty="0"/>
              <a:t>(10) </a:t>
            </a:r>
          </a:p>
          <a:p>
            <a:r>
              <a:rPr lang="en-IN" dirty="0"/>
              <a:t>index()	-&gt; x = </a:t>
            </a:r>
            <a:r>
              <a:rPr lang="en-IN" dirty="0" err="1"/>
              <a:t>tuples.index</a:t>
            </a:r>
            <a:r>
              <a:rPr lang="en-IN" dirty="0"/>
              <a:t>(15)</a:t>
            </a:r>
          </a:p>
          <a:p>
            <a:r>
              <a:rPr lang="en-IN" dirty="0" err="1"/>
              <a:t>len</a:t>
            </a:r>
            <a:r>
              <a:rPr lang="en-IN" dirty="0"/>
              <a:t>()		-&gt;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/>
              <a:t>tuples_)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Packing &amp; Unpacking </a:t>
            </a:r>
          </a:p>
          <a:p>
            <a:pPr marL="0" indent="0">
              <a:buNone/>
            </a:pPr>
            <a:r>
              <a:rPr lang="en-IN" dirty="0"/>
              <a:t>Fruits = (‘apple’,’ banana’,’ cherry’)</a:t>
            </a:r>
          </a:p>
          <a:p>
            <a:pPr marL="0" indent="0">
              <a:buNone/>
            </a:pPr>
            <a:r>
              <a:rPr lang="en-IN" dirty="0"/>
              <a:t>( apple, banana, cherry) = fruits</a:t>
            </a:r>
          </a:p>
          <a:p>
            <a:pPr marL="0" indent="0">
              <a:buNone/>
            </a:pPr>
            <a:r>
              <a:rPr lang="en-IN" dirty="0"/>
              <a:t>Fruits = (‘apple’,’ banana’,’ cherry’,’ apple’,’ banana’)</a:t>
            </a:r>
          </a:p>
          <a:p>
            <a:pPr marL="0" indent="0">
              <a:buNone/>
            </a:pPr>
            <a:r>
              <a:rPr lang="en-IN" dirty="0"/>
              <a:t>(apple, banana, *cherry) = fruits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90327-F246-45A5-62B5-B48CCA4A338E}"/>
              </a:ext>
            </a:extLst>
          </p:cNvPr>
          <p:cNvSpPr txBox="1"/>
          <p:nvPr/>
        </p:nvSpPr>
        <p:spPr>
          <a:xfrm>
            <a:off x="4954556" y="1404685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tuples_ = (10,15,24,14,10,15)</a:t>
            </a:r>
          </a:p>
        </p:txBody>
      </p:sp>
    </p:spTree>
    <p:extLst>
      <p:ext uri="{BB962C8B-B14F-4D97-AF65-F5344CB8AC3E}">
        <p14:creationId xmlns:p14="http://schemas.microsoft.com/office/powerpoint/2010/main" val="268325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36BE-0AB0-20E6-A8B9-52DCA739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1049235"/>
          </a:xfrm>
        </p:spPr>
        <p:txBody>
          <a:bodyPr/>
          <a:lstStyle/>
          <a:p>
            <a:r>
              <a:rPr lang="en-IN" dirty="0"/>
              <a:t>Python 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9179-2D36-77E7-ECAD-74DF8702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items are unordered, unchangeable, and do not allow duplicate values.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Unordered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Unordered means that the items in a set do not have a defined order.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items can appear in a different order every time you use them, and cannot be referred to by index or key.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Unchangeable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items are unchangeable, meaning that we cannot change the items after the set has been created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8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36BE-0AB0-20E6-A8B9-52DCA739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9179-2D36-77E7-ECAD-74DF8702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04" y="1555174"/>
            <a:ext cx="9603275" cy="44983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dd()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discard()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op()-&gt;remove random item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clear()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el()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union()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pdate()</a:t>
            </a:r>
          </a:p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intersection_update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intersection()</a:t>
            </a:r>
          </a:p>
        </p:txBody>
      </p:sp>
    </p:spTree>
    <p:extLst>
      <p:ext uri="{BB962C8B-B14F-4D97-AF65-F5344CB8AC3E}">
        <p14:creationId xmlns:p14="http://schemas.microsoft.com/office/powerpoint/2010/main" val="29815234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255</TotalTime>
  <Words>719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consolas</vt:lpstr>
      <vt:lpstr>Gill Sans MT</vt:lpstr>
      <vt:lpstr>Segoe UI</vt:lpstr>
      <vt:lpstr>Verdana</vt:lpstr>
      <vt:lpstr>Gallery</vt:lpstr>
      <vt:lpstr>Mangukiya Jay D. </vt:lpstr>
      <vt:lpstr>PowerPoint Presentation</vt:lpstr>
      <vt:lpstr>Python Lists</vt:lpstr>
      <vt:lpstr>PowerPoint Presentation</vt:lpstr>
      <vt:lpstr>   functions:  </vt:lpstr>
      <vt:lpstr>Python  tuples :</vt:lpstr>
      <vt:lpstr>Functions :</vt:lpstr>
      <vt:lpstr>Python sets:</vt:lpstr>
      <vt:lpstr>Functions :</vt:lpstr>
      <vt:lpstr>Python dictionaries:</vt:lpstr>
      <vt:lpstr>Functions :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Mangukiya Jay D.</dc:title>
  <dc:creator>Jay</dc:creator>
  <cp:lastModifiedBy>Jay</cp:lastModifiedBy>
  <cp:revision>18</cp:revision>
  <dcterms:created xsi:type="dcterms:W3CDTF">2023-09-09T14:05:29Z</dcterms:created>
  <dcterms:modified xsi:type="dcterms:W3CDTF">2023-09-15T04:35:45Z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