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0" r:id="rId5"/>
    <p:sldId id="267" r:id="rId6"/>
    <p:sldId id="258" r:id="rId7"/>
    <p:sldId id="262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92E15"/>
    <a:srgbClr val="DDC6B6"/>
    <a:srgbClr val="262223"/>
    <a:srgbClr val="333F50"/>
    <a:srgbClr val="FF7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1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0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0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4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9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3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5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2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58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3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019696"/>
            <a:ext cx="534361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err="1">
                <a:solidFill>
                  <a:srgbClr val="FF7954"/>
                </a:solidFill>
              </a:rPr>
              <a:t>Movi</a:t>
            </a:r>
            <a:r>
              <a:rPr lang="en-US" altLang="ko-KR" sz="40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Ever</a:t>
            </a: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언제나 함께 즐기는 영화 </a:t>
            </a:r>
            <a:r>
              <a:rPr lang="en-US" altLang="ko-KR" sz="105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MoviEver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302826" y="3621562"/>
            <a:ext cx="1790700" cy="393700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START &gt;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B58C366-4DBB-46FE-9A3D-C12D521F864E}"/>
              </a:ext>
            </a:extLst>
          </p:cNvPr>
          <p:cNvGrpSpPr/>
          <p:nvPr/>
        </p:nvGrpSpPr>
        <p:grpSpPr>
          <a:xfrm>
            <a:off x="5003848" y="4523178"/>
            <a:ext cx="895982" cy="895982"/>
            <a:chOff x="5644580" y="993978"/>
            <a:chExt cx="807929" cy="807929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DBA7DB4-CA5E-4809-8F7B-AD05AC45AC3F}"/>
                </a:ext>
              </a:extLst>
            </p:cNvPr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2" name="Group 20">
              <a:extLst>
                <a:ext uri="{FF2B5EF4-FFF2-40B4-BE49-F238E27FC236}">
                  <a16:creationId xmlns:a16="http://schemas.microsoft.com/office/drawing/2014/main" id="{2FD30299-EEC0-4A48-B14C-EA58C492A77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49E8E260-D4D4-48DD-A26E-F3FEFD2F5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">
                <a:extLst>
                  <a:ext uri="{FF2B5EF4-FFF2-40B4-BE49-F238E27FC236}">
                    <a16:creationId xmlns:a16="http://schemas.microsoft.com/office/drawing/2014/main" id="{5923FA27-20D5-4685-9086-7A0A83740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5">
                <a:extLst>
                  <a:ext uri="{FF2B5EF4-FFF2-40B4-BE49-F238E27FC236}">
                    <a16:creationId xmlns:a16="http://schemas.microsoft.com/office/drawing/2014/main" id="{1B1419DF-8DBD-404C-90DB-FEFF170F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72ED0A9-BFEF-4339-96A9-F167A2B9073B}"/>
              </a:ext>
            </a:extLst>
          </p:cNvPr>
          <p:cNvGrpSpPr/>
          <p:nvPr/>
        </p:nvGrpSpPr>
        <p:grpSpPr>
          <a:xfrm>
            <a:off x="6568570" y="4523178"/>
            <a:ext cx="895982" cy="895982"/>
            <a:chOff x="5644580" y="993978"/>
            <a:chExt cx="807929" cy="807929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865043C-6DE9-4F8E-9949-DF8C2DB06BF7}"/>
                </a:ext>
              </a:extLst>
            </p:cNvPr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8" name="Group 20">
              <a:extLst>
                <a:ext uri="{FF2B5EF4-FFF2-40B4-BE49-F238E27FC236}">
                  <a16:creationId xmlns:a16="http://schemas.microsoft.com/office/drawing/2014/main" id="{D8A6E5FD-1042-4978-B170-E76C19166A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9" name="Freeform 22">
                <a:extLst>
                  <a:ext uri="{FF2B5EF4-FFF2-40B4-BE49-F238E27FC236}">
                    <a16:creationId xmlns:a16="http://schemas.microsoft.com/office/drawing/2014/main" id="{A34BBEC6-0431-4EDF-B99C-2FF73274B2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4">
                <a:extLst>
                  <a:ext uri="{FF2B5EF4-FFF2-40B4-BE49-F238E27FC236}">
                    <a16:creationId xmlns:a16="http://schemas.microsoft.com/office/drawing/2014/main" id="{9728CC8B-086B-472E-9A40-1EBC01AF2E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5">
                <a:extLst>
                  <a:ext uri="{FF2B5EF4-FFF2-40B4-BE49-F238E27FC236}">
                    <a16:creationId xmlns:a16="http://schemas.microsoft.com/office/drawing/2014/main" id="{3587D347-CD31-4F6F-9B24-79D497AEB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F0B78B-9396-4B45-B322-10929EB8397F}"/>
              </a:ext>
            </a:extLst>
          </p:cNvPr>
          <p:cNvSpPr txBox="1"/>
          <p:nvPr/>
        </p:nvSpPr>
        <p:spPr>
          <a:xfrm>
            <a:off x="4619249" y="5883215"/>
            <a:ext cx="17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이유진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B07FDE-DB83-4633-8421-20A9C13E627A}"/>
              </a:ext>
            </a:extLst>
          </p:cNvPr>
          <p:cNvSpPr txBox="1"/>
          <p:nvPr/>
        </p:nvSpPr>
        <p:spPr>
          <a:xfrm>
            <a:off x="6317813" y="5883215"/>
            <a:ext cx="17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김진규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306731-023B-4E42-A866-532D41FC8501}"/>
              </a:ext>
            </a:extLst>
          </p:cNvPr>
          <p:cNvGrpSpPr/>
          <p:nvPr/>
        </p:nvGrpSpPr>
        <p:grpSpPr>
          <a:xfrm>
            <a:off x="-200996" y="-451347"/>
            <a:ext cx="5924856" cy="1958948"/>
            <a:chOff x="0" y="341066"/>
            <a:chExt cx="5924856" cy="1958948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D8FCF98-629B-462A-8292-01B98E4EFFE3}"/>
                </a:ext>
              </a:extLst>
            </p:cNvPr>
            <p:cNvGrpSpPr/>
            <p:nvPr/>
          </p:nvGrpSpPr>
          <p:grpSpPr>
            <a:xfrm>
              <a:off x="0" y="341066"/>
              <a:ext cx="5924856" cy="1958948"/>
              <a:chOff x="-186996" y="-410104"/>
              <a:chExt cx="5924856" cy="1958948"/>
            </a:xfrm>
          </p:grpSpPr>
          <p:sp>
            <p:nvSpPr>
              <p:cNvPr id="76" name="직각 삼각형 75">
                <a:extLst>
                  <a:ext uri="{FF2B5EF4-FFF2-40B4-BE49-F238E27FC236}">
                    <a16:creationId xmlns:a16="http://schemas.microsoft.com/office/drawing/2014/main" id="{853A602E-3DC4-4E9D-A31E-FBB778125000}"/>
                  </a:ext>
                </a:extLst>
              </p:cNvPr>
              <p:cNvSpPr/>
              <p:nvPr/>
            </p:nvSpPr>
            <p:spPr>
              <a:xfrm flipV="1">
                <a:off x="1648" y="10642"/>
                <a:ext cx="5736212" cy="1538202"/>
              </a:xfrm>
              <a:prstGeom prst="rtTriangle">
                <a:avLst/>
              </a:prstGeom>
              <a:gradFill>
                <a:gsLst>
                  <a:gs pos="52000">
                    <a:schemeClr val="bg1">
                      <a:lumMod val="95000"/>
                    </a:schemeClr>
                  </a:gs>
                  <a:gs pos="51000">
                    <a:schemeClr val="bg1">
                      <a:lumMod val="85000"/>
                    </a:schemeClr>
                  </a:gs>
                </a:gsLst>
                <a:lin ang="6300000" scaled="0"/>
              </a:gradFill>
              <a:ln w="15875">
                <a:noFill/>
              </a:ln>
              <a:effectLst>
                <a:outerShdw blurRad="508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01597569-176F-4206-AEFF-9944FE971B5A}"/>
                  </a:ext>
                </a:extLst>
              </p:cNvPr>
              <p:cNvSpPr/>
              <p:nvPr/>
            </p:nvSpPr>
            <p:spPr>
              <a:xfrm rot="20700000">
                <a:off x="1638938" y="286927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◀</a:t>
                </a:r>
              </a:p>
            </p:txBody>
          </p:sp>
          <p:sp>
            <p:nvSpPr>
              <p:cNvPr id="78" name="사각형: 둥근 위쪽 모서리 77">
                <a:extLst>
                  <a:ext uri="{FF2B5EF4-FFF2-40B4-BE49-F238E27FC236}">
                    <a16:creationId xmlns:a16="http://schemas.microsoft.com/office/drawing/2014/main" id="{2CE3D376-43E2-4790-9740-242FEB441F8D}"/>
                  </a:ext>
                </a:extLst>
              </p:cNvPr>
              <p:cNvSpPr/>
              <p:nvPr/>
            </p:nvSpPr>
            <p:spPr>
              <a:xfrm rot="20700000">
                <a:off x="2263639" y="115094"/>
                <a:ext cx="612000" cy="252000"/>
              </a:xfrm>
              <a:prstGeom prst="round2Same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▲</a:t>
                </a:r>
              </a:p>
            </p:txBody>
          </p:sp>
          <p:sp>
            <p:nvSpPr>
              <p:cNvPr id="79" name="사각형: 둥근 위쪽 모서리 78">
                <a:extLst>
                  <a:ext uri="{FF2B5EF4-FFF2-40B4-BE49-F238E27FC236}">
                    <a16:creationId xmlns:a16="http://schemas.microsoft.com/office/drawing/2014/main" id="{959E2A67-FC63-4E8F-9E8B-41C6FC10E7B3}"/>
                  </a:ext>
                </a:extLst>
              </p:cNvPr>
              <p:cNvSpPr/>
              <p:nvPr/>
            </p:nvSpPr>
            <p:spPr>
              <a:xfrm rot="20700000">
                <a:off x="2328862" y="358508"/>
                <a:ext cx="612000" cy="252000"/>
              </a:xfrm>
              <a:prstGeom prst="round2SameRect">
                <a:avLst>
                  <a:gd name="adj1" fmla="val 0"/>
                  <a:gd name="adj2" fmla="val 13229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▼</a:t>
                </a: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43E85A1C-ECCA-4C9D-8677-B99C2B3459B4}"/>
                  </a:ext>
                </a:extLst>
              </p:cNvPr>
              <p:cNvSpPr/>
              <p:nvPr/>
            </p:nvSpPr>
            <p:spPr>
              <a:xfrm rot="20700000">
                <a:off x="834983" y="485616"/>
                <a:ext cx="736876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ctrl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05595D9-DBEE-4009-94A0-7EB7BB639F65}"/>
                  </a:ext>
                </a:extLst>
              </p:cNvPr>
              <p:cNvSpPr/>
              <p:nvPr/>
            </p:nvSpPr>
            <p:spPr>
              <a:xfrm rot="20700000">
                <a:off x="-144123" y="723804"/>
                <a:ext cx="917227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space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3C36F9C3-1523-4318-9AA9-4948DA940248}"/>
                  </a:ext>
                </a:extLst>
              </p:cNvPr>
              <p:cNvSpPr/>
              <p:nvPr/>
            </p:nvSpPr>
            <p:spPr>
              <a:xfrm rot="20700000">
                <a:off x="1141165" y="-216753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/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150AF30D-2781-43BE-AECF-4964D2936B7C}"/>
                  </a:ext>
                </a:extLst>
              </p:cNvPr>
              <p:cNvSpPr/>
              <p:nvPr/>
            </p:nvSpPr>
            <p:spPr>
              <a:xfrm rot="20700000">
                <a:off x="477084" y="-38813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&gt;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59D07371-8900-4404-BB2A-93DDDE06CBB1}"/>
                  </a:ext>
                </a:extLst>
              </p:cNvPr>
              <p:cNvSpPr/>
              <p:nvPr/>
            </p:nvSpPr>
            <p:spPr>
              <a:xfrm rot="20700000">
                <a:off x="-186996" y="139126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&lt;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8CC050A3-7CDE-4FF2-90D3-3B9EA1AEBB54}"/>
                  </a:ext>
                </a:extLst>
              </p:cNvPr>
              <p:cNvSpPr/>
              <p:nvPr/>
            </p:nvSpPr>
            <p:spPr>
              <a:xfrm rot="20700000">
                <a:off x="3616325" y="-324375"/>
                <a:ext cx="1080745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0</a:t>
                </a:r>
              </a:p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ins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868B11C6-D910-4568-935D-DE0260D022B4}"/>
                  </a:ext>
                </a:extLst>
              </p:cNvPr>
              <p:cNvSpPr/>
              <p:nvPr/>
            </p:nvSpPr>
            <p:spPr>
              <a:xfrm rot="20700000">
                <a:off x="1813734" y="-410104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shift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1A673FC-950D-47F4-A65A-1F6199C6AC3F}"/>
                </a:ext>
              </a:extLst>
            </p:cNvPr>
            <p:cNvSpPr/>
            <p:nvPr/>
          </p:nvSpPr>
          <p:spPr>
            <a:xfrm rot="20700000">
              <a:off x="3162583" y="669691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69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DACD84-B28F-4FE8-A359-E9B955098D8C}"/>
              </a:ext>
            </a:extLst>
          </p:cNvPr>
          <p:cNvCxnSpPr>
            <a:stCxn id="19" idx="0"/>
            <a:endCxn id="43" idx="0"/>
          </p:cNvCxnSpPr>
          <p:nvPr/>
        </p:nvCxnSpPr>
        <p:spPr>
          <a:xfrm flipV="1">
            <a:off x="2527971" y="3848902"/>
            <a:ext cx="8095697" cy="2"/>
          </a:xfrm>
          <a:prstGeom prst="line">
            <a:avLst/>
          </a:prstGeom>
          <a:ln w="19050">
            <a:solidFill>
              <a:srgbClr val="FF795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BF83E6-32D9-4885-A4FD-973AB7587693}"/>
              </a:ext>
            </a:extLst>
          </p:cNvPr>
          <p:cNvGrpSpPr/>
          <p:nvPr/>
        </p:nvGrpSpPr>
        <p:grpSpPr>
          <a:xfrm>
            <a:off x="1308489" y="3141605"/>
            <a:ext cx="1219481" cy="1414598"/>
            <a:chOff x="3001181" y="2880318"/>
            <a:chExt cx="1005343" cy="1166198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65E2A89F-938D-4AA8-BDEE-4920D6B2E8E3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0888CDDB-88ED-46F8-B6D2-F6C1C9352393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D8D9C6-5E23-4BCB-8622-1B4054051C66}"/>
              </a:ext>
            </a:extLst>
          </p:cNvPr>
          <p:cNvSpPr/>
          <p:nvPr/>
        </p:nvSpPr>
        <p:spPr>
          <a:xfrm>
            <a:off x="1563021" y="5255140"/>
            <a:ext cx="28865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개요 및 프로젝트 목표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B1D17EC-2E67-403F-BA2E-72F51FAD7F2B}"/>
              </a:ext>
            </a:extLst>
          </p:cNvPr>
          <p:cNvGrpSpPr/>
          <p:nvPr/>
        </p:nvGrpSpPr>
        <p:grpSpPr>
          <a:xfrm>
            <a:off x="1126318" y="4561337"/>
            <a:ext cx="1267305" cy="1011521"/>
            <a:chOff x="2379639" y="4122534"/>
            <a:chExt cx="1453949" cy="1160494"/>
          </a:xfrm>
        </p:grpSpPr>
        <p:sp>
          <p:nvSpPr>
            <p:cNvPr id="23" name="자유형: 도형 28">
              <a:extLst>
                <a:ext uri="{FF2B5EF4-FFF2-40B4-BE49-F238E27FC236}">
                  <a16:creationId xmlns:a16="http://schemas.microsoft.com/office/drawing/2014/main" id="{C0720130-9B2F-48E4-8148-0CA7E025FAB3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9A45533-8D1D-499E-9AD9-D6460098A00D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A90E74-B77D-4488-B8DE-DC13EE0F1722}"/>
              </a:ext>
            </a:extLst>
          </p:cNvPr>
          <p:cNvGrpSpPr/>
          <p:nvPr/>
        </p:nvGrpSpPr>
        <p:grpSpPr>
          <a:xfrm rot="10800000" flipH="1">
            <a:off x="3585980" y="2130080"/>
            <a:ext cx="1267305" cy="1011521"/>
            <a:chOff x="2379639" y="4122534"/>
            <a:chExt cx="1453949" cy="1160494"/>
          </a:xfrm>
        </p:grpSpPr>
        <p:sp>
          <p:nvSpPr>
            <p:cNvPr id="26" name="자유형: 도형 31">
              <a:extLst>
                <a:ext uri="{FF2B5EF4-FFF2-40B4-BE49-F238E27FC236}">
                  <a16:creationId xmlns:a16="http://schemas.microsoft.com/office/drawing/2014/main" id="{9B6BEB01-C0FC-4CE8-BAA2-195F01860F64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DB54700-36E9-46FC-956F-138B41B7ADA6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FF9688-A5A8-48CD-926E-AC75CCAD33C8}"/>
              </a:ext>
            </a:extLst>
          </p:cNvPr>
          <p:cNvGrpSpPr/>
          <p:nvPr/>
        </p:nvGrpSpPr>
        <p:grpSpPr>
          <a:xfrm>
            <a:off x="3585980" y="3141604"/>
            <a:ext cx="1219481" cy="1414598"/>
            <a:chOff x="3001181" y="2880318"/>
            <a:chExt cx="1005343" cy="1166198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74DE07E7-5459-422E-B42A-7D31315DE45B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925E606A-D94E-4D71-AE71-76EAAD595B2C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B6A0F0-B920-4328-926D-63FFA5F1987D}"/>
              </a:ext>
            </a:extLst>
          </p:cNvPr>
          <p:cNvSpPr/>
          <p:nvPr/>
        </p:nvSpPr>
        <p:spPr>
          <a:xfrm>
            <a:off x="4130194" y="1975658"/>
            <a:ext cx="2775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일정 계획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A806C10-CF16-46C2-BFAD-B59CA0CB5E1B}"/>
              </a:ext>
            </a:extLst>
          </p:cNvPr>
          <p:cNvGrpSpPr/>
          <p:nvPr/>
        </p:nvGrpSpPr>
        <p:grpSpPr>
          <a:xfrm>
            <a:off x="5824125" y="3141604"/>
            <a:ext cx="1219481" cy="1414598"/>
            <a:chOff x="3001181" y="2880318"/>
            <a:chExt cx="1005343" cy="1166198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073D53C0-79EF-4575-B3D5-F989B5A0F9D0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F2E28739-F46B-409A-B214-81D88FCEFB5C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555DC9-58A1-4C4F-B44A-B765D5DFB60E}"/>
              </a:ext>
            </a:extLst>
          </p:cNvPr>
          <p:cNvSpPr/>
          <p:nvPr/>
        </p:nvSpPr>
        <p:spPr>
          <a:xfrm>
            <a:off x="6105932" y="5255139"/>
            <a:ext cx="279676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웹페이지 구성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C915494-322A-4688-84B4-563FAE0F7257}"/>
              </a:ext>
            </a:extLst>
          </p:cNvPr>
          <p:cNvGrpSpPr/>
          <p:nvPr/>
        </p:nvGrpSpPr>
        <p:grpSpPr>
          <a:xfrm>
            <a:off x="5641953" y="4561337"/>
            <a:ext cx="1267305" cy="1011521"/>
            <a:chOff x="2379639" y="4122534"/>
            <a:chExt cx="1453949" cy="1160494"/>
          </a:xfrm>
        </p:grpSpPr>
        <p:sp>
          <p:nvSpPr>
            <p:cNvPr id="37" name="자유형: 도형 52">
              <a:extLst>
                <a:ext uri="{FF2B5EF4-FFF2-40B4-BE49-F238E27FC236}">
                  <a16:creationId xmlns:a16="http://schemas.microsoft.com/office/drawing/2014/main" id="{08509988-636D-4488-9DBA-13A0E7C27285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1EBCC95-67C8-43AE-B0DB-F70FAE20F24F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72A259-633D-4554-8CD6-3D5E07424D3A}"/>
              </a:ext>
            </a:extLst>
          </p:cNvPr>
          <p:cNvGrpSpPr/>
          <p:nvPr/>
        </p:nvGrpSpPr>
        <p:grpSpPr>
          <a:xfrm rot="10800000" flipH="1">
            <a:off x="8101616" y="2130080"/>
            <a:ext cx="1267305" cy="1011521"/>
            <a:chOff x="2379639" y="4122534"/>
            <a:chExt cx="1453949" cy="1160494"/>
          </a:xfrm>
        </p:grpSpPr>
        <p:sp>
          <p:nvSpPr>
            <p:cNvPr id="40" name="자유형: 도형 55">
              <a:extLst>
                <a:ext uri="{FF2B5EF4-FFF2-40B4-BE49-F238E27FC236}">
                  <a16:creationId xmlns:a16="http://schemas.microsoft.com/office/drawing/2014/main" id="{2335E52F-BA15-4521-964F-89A1D7EFA57D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CBD56E7-116E-49F0-B089-BD897EEFE9DE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5385153-37DB-4A46-A63F-344FDBA916BE}"/>
              </a:ext>
            </a:extLst>
          </p:cNvPr>
          <p:cNvGrpSpPr/>
          <p:nvPr/>
        </p:nvGrpSpPr>
        <p:grpSpPr>
          <a:xfrm>
            <a:off x="8101616" y="3141603"/>
            <a:ext cx="1219481" cy="1414598"/>
            <a:chOff x="3001181" y="2880318"/>
            <a:chExt cx="1005343" cy="1166198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811A8AD2-307B-41C7-829C-43AA72C67395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0769298C-7792-4877-A905-CF7CCC0ACA36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2BC2B0-5949-4418-BFCE-73FB8E9B0468}"/>
              </a:ext>
            </a:extLst>
          </p:cNvPr>
          <p:cNvSpPr/>
          <p:nvPr/>
        </p:nvSpPr>
        <p:spPr>
          <a:xfrm>
            <a:off x="8711357" y="1970014"/>
            <a:ext cx="276082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시연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4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개요 및 프로젝트 목표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30909" y="1674142"/>
            <a:ext cx="4297791" cy="4353789"/>
          </a:xfrm>
          <a:prstGeom prst="rect">
            <a:avLst/>
          </a:prstGeom>
          <a:solidFill>
            <a:srgbClr val="333F50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04666" y="862302"/>
            <a:ext cx="5316196" cy="5526775"/>
            <a:chOff x="1105700" y="1377555"/>
            <a:chExt cx="2966287" cy="3417779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952420" y="1879600"/>
              <a:ext cx="12346" cy="2915734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1562100" y="4564385"/>
              <a:ext cx="2509887" cy="7618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직사각형 75"/>
          <p:cNvSpPr/>
          <p:nvPr/>
        </p:nvSpPr>
        <p:spPr>
          <a:xfrm>
            <a:off x="698183" y="1133538"/>
            <a:ext cx="45076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6396109" y="1326998"/>
            <a:ext cx="4554712" cy="2391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908464" y="889015"/>
            <a:ext cx="5427754" cy="3282959"/>
            <a:chOff x="1317999" y="1377555"/>
            <a:chExt cx="2832847" cy="3706045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1562100" y="4572002"/>
              <a:ext cx="2588746" cy="1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1317999" y="1871983"/>
              <a:ext cx="2631700" cy="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5908465" y="851649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92203" y="1221668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컨텐츠 개요 및 목표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5A4297E-7DC6-491D-8592-81A2B1A602E5}"/>
              </a:ext>
            </a:extLst>
          </p:cNvPr>
          <p:cNvGrpSpPr/>
          <p:nvPr/>
        </p:nvGrpSpPr>
        <p:grpSpPr>
          <a:xfrm>
            <a:off x="5908464" y="3773055"/>
            <a:ext cx="5427756" cy="3282959"/>
            <a:chOff x="1317999" y="1377555"/>
            <a:chExt cx="2832848" cy="3706045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4F6249C-73F0-4055-AD41-AB25F3475678}"/>
                </a:ext>
              </a:extLst>
            </p:cNvPr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1F18720-3F7E-420C-9FEF-315D44EA9F30}"/>
                </a:ext>
              </a:extLst>
            </p:cNvPr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A557737-209A-4422-A3FE-7FD0C1BBF90B}"/>
                </a:ext>
              </a:extLst>
            </p:cNvPr>
            <p:cNvCxnSpPr/>
            <p:nvPr/>
          </p:nvCxnSpPr>
          <p:spPr>
            <a:xfrm>
              <a:off x="1562100" y="4572004"/>
              <a:ext cx="2588747" cy="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992B0B1-568C-4615-86C3-434157F19ACB}"/>
                </a:ext>
              </a:extLst>
            </p:cNvPr>
            <p:cNvCxnSpPr/>
            <p:nvPr/>
          </p:nvCxnSpPr>
          <p:spPr>
            <a:xfrm>
              <a:off x="1317999" y="1871983"/>
              <a:ext cx="2631701" cy="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0776AB-F286-4B08-9510-0AAF10D29FBB}"/>
              </a:ext>
            </a:extLst>
          </p:cNvPr>
          <p:cNvSpPr/>
          <p:nvPr/>
        </p:nvSpPr>
        <p:spPr>
          <a:xfrm>
            <a:off x="6396109" y="4202577"/>
            <a:ext cx="4554710" cy="2391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D6038B-1F87-4EE5-9B4C-935D0F79D6E6}"/>
              </a:ext>
            </a:extLst>
          </p:cNvPr>
          <p:cNvSpPr/>
          <p:nvPr/>
        </p:nvSpPr>
        <p:spPr>
          <a:xfrm>
            <a:off x="5908465" y="3733638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www.pptbizcam.co.kr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A7A0449-8DB0-40B9-8211-1C72EA5BD59D}"/>
              </a:ext>
            </a:extLst>
          </p:cNvPr>
          <p:cNvSpPr/>
          <p:nvPr/>
        </p:nvSpPr>
        <p:spPr>
          <a:xfrm>
            <a:off x="5908464" y="946197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디자인 개요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BCEC1D-882D-498C-9A41-101ABC1F6175}"/>
              </a:ext>
            </a:extLst>
          </p:cNvPr>
          <p:cNvSpPr/>
          <p:nvPr/>
        </p:nvSpPr>
        <p:spPr>
          <a:xfrm>
            <a:off x="6143988" y="3808224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추천 알고리즘 개요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2BC03-60CC-4875-9A17-5F954E41A90D}"/>
              </a:ext>
            </a:extLst>
          </p:cNvPr>
          <p:cNvSpPr txBox="1"/>
          <p:nvPr/>
        </p:nvSpPr>
        <p:spPr>
          <a:xfrm>
            <a:off x="1363928" y="1886904"/>
            <a:ext cx="4164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4"/>
                </a:solidFill>
              </a:rPr>
              <a:t>영화 소개 </a:t>
            </a:r>
            <a:r>
              <a:rPr lang="ko-KR" altLang="en-US" dirty="0" smtClean="0">
                <a:solidFill>
                  <a:prstClr val="white"/>
                </a:solidFill>
              </a:rPr>
              <a:t>및 실시간 </a:t>
            </a:r>
            <a:r>
              <a:rPr lang="ko-KR" altLang="en-US" b="1" dirty="0" smtClean="0">
                <a:solidFill>
                  <a:schemeClr val="accent4"/>
                </a:solidFill>
              </a:rPr>
              <a:t>사용자 평점 반영 </a:t>
            </a:r>
            <a:r>
              <a:rPr lang="ko-KR" altLang="en-US" dirty="0" smtClean="0">
                <a:solidFill>
                  <a:prstClr val="white"/>
                </a:solidFill>
              </a:rPr>
              <a:t>추천 알고리즘</a:t>
            </a: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</a:rPr>
              <a:t>서비스 제공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r>
              <a:rPr lang="en-US" altLang="ko-KR" dirty="0" smtClean="0">
                <a:solidFill>
                  <a:prstClr val="white"/>
                </a:solidFill>
              </a:rPr>
              <a:t>1. </a:t>
            </a:r>
            <a:r>
              <a:rPr lang="en-US" altLang="ko-KR" b="1" dirty="0" smtClean="0">
                <a:solidFill>
                  <a:schemeClr val="accent4"/>
                </a:solidFill>
              </a:rPr>
              <a:t>CF </a:t>
            </a:r>
            <a:r>
              <a:rPr lang="ko-KR" altLang="en-US" b="1" dirty="0" smtClean="0">
                <a:solidFill>
                  <a:schemeClr val="accent4"/>
                </a:solidFill>
              </a:rPr>
              <a:t>알고리즘</a:t>
            </a:r>
            <a:r>
              <a:rPr lang="ko-KR" altLang="en-US" dirty="0" smtClean="0">
                <a:solidFill>
                  <a:prstClr val="white"/>
                </a:solidFill>
              </a:rPr>
              <a:t>을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en-US" altLang="ko-KR" dirty="0" smtClean="0">
                <a:solidFill>
                  <a:prstClr val="white"/>
                </a:solidFill>
              </a:rPr>
              <a:t>	    </a:t>
            </a:r>
            <a:r>
              <a:rPr lang="ko-KR" altLang="en-US" dirty="0" smtClean="0">
                <a:solidFill>
                  <a:prstClr val="white"/>
                </a:solidFill>
              </a:rPr>
              <a:t>이용한 </a:t>
            </a:r>
            <a:r>
              <a:rPr lang="ko-KR" altLang="en-US" dirty="0">
                <a:solidFill>
                  <a:prstClr val="white"/>
                </a:solidFill>
              </a:rPr>
              <a:t>추천 서비스 구현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r>
              <a:rPr lang="en-US" altLang="ko-KR" dirty="0" smtClean="0">
                <a:solidFill>
                  <a:prstClr val="white"/>
                </a:solidFill>
              </a:rPr>
              <a:t>2. </a:t>
            </a:r>
            <a:r>
              <a:rPr lang="en-US" altLang="ko-KR" dirty="0" err="1" smtClean="0">
                <a:solidFill>
                  <a:prstClr val="white"/>
                </a:solidFill>
              </a:rPr>
              <a:t>Youtube</a:t>
            </a: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en-US" altLang="ko-KR" dirty="0">
                <a:solidFill>
                  <a:prstClr val="white"/>
                </a:solidFill>
              </a:rPr>
              <a:t>API</a:t>
            </a:r>
            <a:r>
              <a:rPr lang="ko-KR" altLang="en-US" dirty="0">
                <a:solidFill>
                  <a:prstClr val="white"/>
                </a:solidFill>
              </a:rPr>
              <a:t>를 이용한 </a:t>
            </a:r>
            <a:endParaRPr lang="en-US" altLang="ko-KR" dirty="0">
              <a:solidFill>
                <a:prstClr val="white"/>
              </a:solidFill>
            </a:endParaRPr>
          </a:p>
          <a:p>
            <a:r>
              <a:rPr lang="en-US" altLang="ko-KR" dirty="0" smtClean="0">
                <a:solidFill>
                  <a:prstClr val="white"/>
                </a:solidFill>
              </a:rPr>
              <a:t>		</a:t>
            </a:r>
            <a:r>
              <a:rPr lang="ko-KR" altLang="en-US" b="1" dirty="0" smtClean="0">
                <a:solidFill>
                  <a:schemeClr val="accent4"/>
                </a:solidFill>
              </a:rPr>
              <a:t>영화 트레일러 제공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6BBE280-BF60-4292-B76E-3E9A401C1404}"/>
              </a:ext>
            </a:extLst>
          </p:cNvPr>
          <p:cNvSpPr/>
          <p:nvPr/>
        </p:nvSpPr>
        <p:spPr>
          <a:xfrm>
            <a:off x="3084767" y="3138038"/>
            <a:ext cx="460874" cy="55295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56022" y="1582924"/>
            <a:ext cx="4324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1. </a:t>
            </a:r>
            <a:r>
              <a:rPr lang="ko-KR" altLang="en-US" dirty="0" err="1">
                <a:solidFill>
                  <a:prstClr val="white"/>
                </a:solidFill>
              </a:rPr>
              <a:t>컬러감</a:t>
            </a:r>
            <a:r>
              <a:rPr lang="ko-KR" altLang="en-US" dirty="0">
                <a:solidFill>
                  <a:prstClr val="white"/>
                </a:solidFill>
              </a:rPr>
              <a:t> 통일 </a:t>
            </a:r>
            <a:r>
              <a:rPr lang="en-US" altLang="ko-KR" dirty="0">
                <a:solidFill>
                  <a:prstClr val="white"/>
                </a:solidFill>
              </a:rPr>
              <a:t>(</a:t>
            </a:r>
            <a:r>
              <a:rPr lang="ko-KR" altLang="en-US" dirty="0" err="1">
                <a:solidFill>
                  <a:prstClr val="white"/>
                </a:solidFill>
              </a:rPr>
              <a:t>다크초코</a:t>
            </a:r>
            <a:r>
              <a:rPr lang="ko-KR" altLang="en-US" dirty="0">
                <a:solidFill>
                  <a:prstClr val="white"/>
                </a:solidFill>
              </a:rPr>
              <a:t> </a:t>
            </a:r>
            <a:r>
              <a:rPr lang="en-US" altLang="ko-KR" dirty="0">
                <a:solidFill>
                  <a:prstClr val="white"/>
                </a:solidFill>
              </a:rPr>
              <a:t>&amp; </a:t>
            </a:r>
            <a:r>
              <a:rPr lang="ko-KR" altLang="en-US" dirty="0">
                <a:solidFill>
                  <a:prstClr val="white"/>
                </a:solidFill>
              </a:rPr>
              <a:t>베이지</a:t>
            </a:r>
            <a:r>
              <a:rPr lang="en-US" altLang="ko-KR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2. </a:t>
            </a:r>
            <a:r>
              <a:rPr lang="ko-KR" altLang="en-US" dirty="0">
                <a:solidFill>
                  <a:prstClr val="white"/>
                </a:solidFill>
              </a:rPr>
              <a:t>영상 및 다양한 애니메이션을 통한 </a:t>
            </a:r>
            <a:endParaRPr lang="en-US" altLang="ko-KR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   UI/UX </a:t>
            </a:r>
            <a:r>
              <a:rPr lang="ko-KR" altLang="en-US" dirty="0">
                <a:solidFill>
                  <a:prstClr val="white"/>
                </a:solidFill>
              </a:rPr>
              <a:t>향상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614882" y="2016369"/>
            <a:ext cx="305853" cy="291318"/>
          </a:xfrm>
          <a:prstGeom prst="ellipse">
            <a:avLst/>
          </a:prstGeom>
          <a:solidFill>
            <a:srgbClr val="26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9747830" y="2016369"/>
            <a:ext cx="305853" cy="291318"/>
          </a:xfrm>
          <a:prstGeom prst="ellipse">
            <a:avLst/>
          </a:prstGeom>
          <a:solidFill>
            <a:srgbClr val="DDC6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08209" y="4505067"/>
            <a:ext cx="435631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Content-based CF </a:t>
            </a:r>
            <a:r>
              <a:rPr lang="ko-KR" altLang="en-US" b="1" dirty="0">
                <a:solidFill>
                  <a:schemeClr val="accent4"/>
                </a:solidFill>
              </a:rPr>
              <a:t>알고리즘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prstClr val="white"/>
                </a:solidFill>
              </a:rPr>
              <a:t>Rating(</a:t>
            </a:r>
            <a:r>
              <a:rPr lang="ko-KR" altLang="en-US" dirty="0">
                <a:solidFill>
                  <a:prstClr val="white"/>
                </a:solidFill>
              </a:rPr>
              <a:t>사용자 평점</a:t>
            </a:r>
            <a:r>
              <a:rPr lang="en-US" altLang="ko-KR" dirty="0" smtClean="0">
                <a:solidFill>
                  <a:prstClr val="white"/>
                </a:solidFill>
              </a:rPr>
              <a:t>)</a:t>
            </a:r>
            <a:r>
              <a:rPr lang="ko-KR" altLang="en-US" dirty="0" smtClean="0">
                <a:solidFill>
                  <a:prstClr val="white"/>
                </a:solidFill>
              </a:rPr>
              <a:t>을 </a:t>
            </a:r>
            <a:r>
              <a:rPr lang="ko-KR" altLang="en-US" dirty="0">
                <a:solidFill>
                  <a:prstClr val="white"/>
                </a:solidFill>
              </a:rPr>
              <a:t>기준으로 적용</a:t>
            </a:r>
            <a:endParaRPr lang="en-US" altLang="ko-KR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white"/>
                </a:solidFill>
              </a:rPr>
              <a:t>선택한 영화와 </a:t>
            </a:r>
            <a:r>
              <a:rPr lang="ko-KR" altLang="en-US" dirty="0" err="1">
                <a:solidFill>
                  <a:prstClr val="white"/>
                </a:solidFill>
              </a:rPr>
              <a:t>유사도가</a:t>
            </a:r>
            <a:r>
              <a:rPr lang="ko-KR" altLang="en-US" dirty="0">
                <a:solidFill>
                  <a:prstClr val="white"/>
                </a:solidFill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</a:rPr>
              <a:t>높은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영화 </a:t>
            </a:r>
            <a:r>
              <a:rPr lang="ko-KR" altLang="en-US" dirty="0">
                <a:solidFill>
                  <a:prstClr val="white"/>
                </a:solidFill>
              </a:rPr>
              <a:t>추천</a:t>
            </a:r>
            <a:endParaRPr lang="en-US" altLang="ko-K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Progress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graphicFrame>
        <p:nvGraphicFramePr>
          <p:cNvPr id="34" name="Group 127">
            <a:extLst>
              <a:ext uri="{FF2B5EF4-FFF2-40B4-BE49-F238E27FC236}">
                <a16:creationId xmlns:a16="http://schemas.microsoft.com/office/drawing/2014/main" id="{C1207B82-E782-4433-ACF8-F549E4BC5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64397"/>
              </p:ext>
            </p:extLst>
          </p:nvPr>
        </p:nvGraphicFramePr>
        <p:xfrm>
          <a:off x="415961" y="1063413"/>
          <a:ext cx="11360076" cy="5718476"/>
        </p:xfrm>
        <a:graphic>
          <a:graphicData uri="http://schemas.openxmlformats.org/drawingml/2006/table">
            <a:tbl>
              <a:tblPr/>
              <a:tblGrid>
                <a:gridCol w="9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777">
                  <a:extLst>
                    <a:ext uri="{9D8B030D-6E8A-4147-A177-3AD203B41FA5}">
                      <a16:colId xmlns:a16="http://schemas.microsoft.com/office/drawing/2014/main" val="2713800275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5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Developer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Function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20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21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22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23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24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26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27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91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공통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웹 사이트 모델링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모델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 Serializer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웹 사이트 디자인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750965"/>
                  </a:ext>
                </a:extLst>
              </a:tr>
              <a:tr h="443491">
                <a:tc rowSpan="5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이유진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회원가입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로그인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카카오 로그인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자유 게시판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CRUD</a:t>
                      </a: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댓글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CRD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메인 페이지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CSS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Youtube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기능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추천 알고리즘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91">
                <a:tc rowSpan="5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김진규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영화 데이터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083674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ERD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 작성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718357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영화 상세정보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영화 평점 기능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180123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Search Bar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96389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지도 기능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5B25A81D-A77E-4CD5-B114-97B23B23A2C4}"/>
              </a:ext>
            </a:extLst>
          </p:cNvPr>
          <p:cNvSpPr/>
          <p:nvPr/>
        </p:nvSpPr>
        <p:spPr>
          <a:xfrm>
            <a:off x="3159911" y="1487895"/>
            <a:ext cx="1035977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모서리가 둥근 직사각형 1">
            <a:extLst>
              <a:ext uri="{FF2B5EF4-FFF2-40B4-BE49-F238E27FC236}">
                <a16:creationId xmlns:a16="http://schemas.microsoft.com/office/drawing/2014/main" id="{4B5C2BE5-0DFA-4EF1-92EE-CE0C399CFA49}"/>
              </a:ext>
            </a:extLst>
          </p:cNvPr>
          <p:cNvSpPr/>
          <p:nvPr/>
        </p:nvSpPr>
        <p:spPr>
          <a:xfrm>
            <a:off x="3149500" y="1685540"/>
            <a:ext cx="1056800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모서리가 둥근 직사각형 1">
            <a:extLst>
              <a:ext uri="{FF2B5EF4-FFF2-40B4-BE49-F238E27FC236}">
                <a16:creationId xmlns:a16="http://schemas.microsoft.com/office/drawing/2014/main" id="{355F7879-6D40-4602-8EEC-0FABA49AE864}"/>
              </a:ext>
            </a:extLst>
          </p:cNvPr>
          <p:cNvSpPr/>
          <p:nvPr/>
        </p:nvSpPr>
        <p:spPr>
          <a:xfrm>
            <a:off x="3141338" y="2385517"/>
            <a:ext cx="3232673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모서리가 둥근 직사각형 1">
            <a:extLst>
              <a:ext uri="{FF2B5EF4-FFF2-40B4-BE49-F238E27FC236}">
                <a16:creationId xmlns:a16="http://schemas.microsoft.com/office/drawing/2014/main" id="{F3F43A77-7502-498F-A150-2C0B236B3958}"/>
              </a:ext>
            </a:extLst>
          </p:cNvPr>
          <p:cNvSpPr/>
          <p:nvPr/>
        </p:nvSpPr>
        <p:spPr>
          <a:xfrm>
            <a:off x="9628660" y="2583162"/>
            <a:ext cx="1075210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모서리가 둥근 직사각형 1">
            <a:extLst>
              <a:ext uri="{FF2B5EF4-FFF2-40B4-BE49-F238E27FC236}">
                <a16:creationId xmlns:a16="http://schemas.microsoft.com/office/drawing/2014/main" id="{C5D7B53E-49D7-42B9-8F66-D4BBC8E9E662}"/>
              </a:ext>
            </a:extLst>
          </p:cNvPr>
          <p:cNvSpPr/>
          <p:nvPr/>
        </p:nvSpPr>
        <p:spPr>
          <a:xfrm>
            <a:off x="5298137" y="2832663"/>
            <a:ext cx="2148663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모서리가 둥근 직사각형 1">
            <a:extLst>
              <a:ext uri="{FF2B5EF4-FFF2-40B4-BE49-F238E27FC236}">
                <a16:creationId xmlns:a16="http://schemas.microsoft.com/office/drawing/2014/main" id="{0C2FA08B-4D17-4524-85EB-93D6BD9C7156}"/>
              </a:ext>
            </a:extLst>
          </p:cNvPr>
          <p:cNvSpPr/>
          <p:nvPr/>
        </p:nvSpPr>
        <p:spPr>
          <a:xfrm>
            <a:off x="6350013" y="3030308"/>
            <a:ext cx="2185009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모서리가 둥근 직사각형 1">
            <a:extLst>
              <a:ext uri="{FF2B5EF4-FFF2-40B4-BE49-F238E27FC236}">
                <a16:creationId xmlns:a16="http://schemas.microsoft.com/office/drawing/2014/main" id="{DBD06E6A-F2BD-46F4-9860-6D09B772D6CF}"/>
              </a:ext>
            </a:extLst>
          </p:cNvPr>
          <p:cNvSpPr/>
          <p:nvPr/>
        </p:nvSpPr>
        <p:spPr>
          <a:xfrm>
            <a:off x="4217082" y="5491973"/>
            <a:ext cx="5380810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모서리가 둥근 직사각형 1">
            <a:extLst>
              <a:ext uri="{FF2B5EF4-FFF2-40B4-BE49-F238E27FC236}">
                <a16:creationId xmlns:a16="http://schemas.microsoft.com/office/drawing/2014/main" id="{5E775EE1-FD63-482A-8888-8C3474662863}"/>
              </a:ext>
            </a:extLst>
          </p:cNvPr>
          <p:cNvSpPr/>
          <p:nvPr/>
        </p:nvSpPr>
        <p:spPr>
          <a:xfrm>
            <a:off x="5296738" y="5689618"/>
            <a:ext cx="1081418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모서리가 둥근 직사각형 1">
            <a:extLst>
              <a:ext uri="{FF2B5EF4-FFF2-40B4-BE49-F238E27FC236}">
                <a16:creationId xmlns:a16="http://schemas.microsoft.com/office/drawing/2014/main" id="{256A919C-B716-4BC3-9ACA-A8969C0E49AB}"/>
              </a:ext>
            </a:extLst>
          </p:cNvPr>
          <p:cNvSpPr/>
          <p:nvPr/>
        </p:nvSpPr>
        <p:spPr>
          <a:xfrm>
            <a:off x="9632599" y="2048639"/>
            <a:ext cx="2137395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모서리가 둥근 직사각형 1">
            <a:extLst>
              <a:ext uri="{FF2B5EF4-FFF2-40B4-BE49-F238E27FC236}">
                <a16:creationId xmlns:a16="http://schemas.microsoft.com/office/drawing/2014/main" id="{8A3682E7-7B6A-4E0E-97D8-5CA02298EBE4}"/>
              </a:ext>
            </a:extLst>
          </p:cNvPr>
          <p:cNvSpPr/>
          <p:nvPr/>
        </p:nvSpPr>
        <p:spPr>
          <a:xfrm>
            <a:off x="4232050" y="3369240"/>
            <a:ext cx="1070711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모서리가 둥근 직사각형 1">
            <a:extLst>
              <a:ext uri="{FF2B5EF4-FFF2-40B4-BE49-F238E27FC236}">
                <a16:creationId xmlns:a16="http://schemas.microsoft.com/office/drawing/2014/main" id="{F1F367DA-841F-451F-9F7A-8042DCADA427}"/>
              </a:ext>
            </a:extLst>
          </p:cNvPr>
          <p:cNvSpPr/>
          <p:nvPr/>
        </p:nvSpPr>
        <p:spPr>
          <a:xfrm>
            <a:off x="7446410" y="3831036"/>
            <a:ext cx="2171234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모서리가 둥근 직사각형 1">
            <a:extLst>
              <a:ext uri="{FF2B5EF4-FFF2-40B4-BE49-F238E27FC236}">
                <a16:creationId xmlns:a16="http://schemas.microsoft.com/office/drawing/2014/main" id="{46A0C11E-9B4C-40DB-880C-47EE4F611931}"/>
              </a:ext>
            </a:extLst>
          </p:cNvPr>
          <p:cNvSpPr/>
          <p:nvPr/>
        </p:nvSpPr>
        <p:spPr>
          <a:xfrm>
            <a:off x="4232107" y="4252336"/>
            <a:ext cx="3210694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967D715A-7609-416E-B712-AE7B793129B6}"/>
              </a:ext>
            </a:extLst>
          </p:cNvPr>
          <p:cNvSpPr/>
          <p:nvPr/>
        </p:nvSpPr>
        <p:spPr>
          <a:xfrm>
            <a:off x="3138051" y="4716103"/>
            <a:ext cx="2149737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모서리가 둥근 직사각형 1">
            <a:extLst>
              <a:ext uri="{FF2B5EF4-FFF2-40B4-BE49-F238E27FC236}">
                <a16:creationId xmlns:a16="http://schemas.microsoft.com/office/drawing/2014/main" id="{38AF848B-C241-4F53-911A-026DB73E50C1}"/>
              </a:ext>
            </a:extLst>
          </p:cNvPr>
          <p:cNvSpPr/>
          <p:nvPr/>
        </p:nvSpPr>
        <p:spPr>
          <a:xfrm>
            <a:off x="5279226" y="5147965"/>
            <a:ext cx="1103154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모서리가 둥근 직사각형 1">
            <a:extLst>
              <a:ext uri="{FF2B5EF4-FFF2-40B4-BE49-F238E27FC236}">
                <a16:creationId xmlns:a16="http://schemas.microsoft.com/office/drawing/2014/main" id="{EF1D105E-0822-4894-8B0A-E98B8FC11AE2}"/>
              </a:ext>
            </a:extLst>
          </p:cNvPr>
          <p:cNvSpPr/>
          <p:nvPr/>
        </p:nvSpPr>
        <p:spPr>
          <a:xfrm>
            <a:off x="9622856" y="6513676"/>
            <a:ext cx="1067368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모서리가 둥근 직사각형 1">
            <a:extLst>
              <a:ext uri="{FF2B5EF4-FFF2-40B4-BE49-F238E27FC236}">
                <a16:creationId xmlns:a16="http://schemas.microsoft.com/office/drawing/2014/main" id="{7D327FA6-8BA9-42A7-B50B-A384575428D0}"/>
              </a:ext>
            </a:extLst>
          </p:cNvPr>
          <p:cNvSpPr/>
          <p:nvPr/>
        </p:nvSpPr>
        <p:spPr>
          <a:xfrm>
            <a:off x="6391649" y="6019279"/>
            <a:ext cx="3210695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1">
            <a:extLst>
              <a:ext uri="{FF2B5EF4-FFF2-40B4-BE49-F238E27FC236}">
                <a16:creationId xmlns:a16="http://schemas.microsoft.com/office/drawing/2014/main" id="{282A52BE-CA86-498C-8184-1ADCE78B74CB}"/>
              </a:ext>
            </a:extLst>
          </p:cNvPr>
          <p:cNvSpPr/>
          <p:nvPr/>
        </p:nvSpPr>
        <p:spPr>
          <a:xfrm>
            <a:off x="7454969" y="5689618"/>
            <a:ext cx="1081418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모서리가 둥근 직사각형 1">
            <a:extLst>
              <a:ext uri="{FF2B5EF4-FFF2-40B4-BE49-F238E27FC236}">
                <a16:creationId xmlns:a16="http://schemas.microsoft.com/office/drawing/2014/main" id="{32FABF2F-2118-45C2-B15B-FF00F3416901}"/>
              </a:ext>
            </a:extLst>
          </p:cNvPr>
          <p:cNvSpPr/>
          <p:nvPr/>
        </p:nvSpPr>
        <p:spPr>
          <a:xfrm>
            <a:off x="8546453" y="4716103"/>
            <a:ext cx="1060641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모서리가 둥근 직사각형 1">
            <a:extLst>
              <a:ext uri="{FF2B5EF4-FFF2-40B4-BE49-F238E27FC236}">
                <a16:creationId xmlns:a16="http://schemas.microsoft.com/office/drawing/2014/main" id="{F65AE91B-BA78-4853-84B6-22DD56138425}"/>
              </a:ext>
            </a:extLst>
          </p:cNvPr>
          <p:cNvSpPr/>
          <p:nvPr/>
        </p:nvSpPr>
        <p:spPr>
          <a:xfrm>
            <a:off x="9607094" y="5147965"/>
            <a:ext cx="1103154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모서리가 둥근 직사각형 1">
            <a:extLst>
              <a:ext uri="{FF2B5EF4-FFF2-40B4-BE49-F238E27FC236}">
                <a16:creationId xmlns:a16="http://schemas.microsoft.com/office/drawing/2014/main" id="{BBE2EF23-AA59-4DCE-BFC5-6699700CFEC6}"/>
              </a:ext>
            </a:extLst>
          </p:cNvPr>
          <p:cNvSpPr/>
          <p:nvPr/>
        </p:nvSpPr>
        <p:spPr>
          <a:xfrm>
            <a:off x="6382380" y="1487895"/>
            <a:ext cx="1035977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모서리가 둥근 직사각형 1">
            <a:extLst>
              <a:ext uri="{FF2B5EF4-FFF2-40B4-BE49-F238E27FC236}">
                <a16:creationId xmlns:a16="http://schemas.microsoft.com/office/drawing/2014/main" id="{BEBEADB6-4637-4F8A-9626-6CB98A887571}"/>
              </a:ext>
            </a:extLst>
          </p:cNvPr>
          <p:cNvSpPr/>
          <p:nvPr/>
        </p:nvSpPr>
        <p:spPr>
          <a:xfrm>
            <a:off x="5325580" y="1685540"/>
            <a:ext cx="1056800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모서리가 둥근 직사각형 1">
            <a:extLst>
              <a:ext uri="{FF2B5EF4-FFF2-40B4-BE49-F238E27FC236}">
                <a16:creationId xmlns:a16="http://schemas.microsoft.com/office/drawing/2014/main" id="{9EB48A6D-68D6-4F10-98EE-7E5B2D6D185E}"/>
              </a:ext>
            </a:extLst>
          </p:cNvPr>
          <p:cNvSpPr/>
          <p:nvPr/>
        </p:nvSpPr>
        <p:spPr>
          <a:xfrm>
            <a:off x="7442517" y="1685540"/>
            <a:ext cx="1056800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Notion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5C8DEA-2939-423D-BE51-D4A6D6B21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90"/>
          <a:stretch/>
        </p:blipFill>
        <p:spPr>
          <a:xfrm>
            <a:off x="366712" y="860895"/>
            <a:ext cx="4055935" cy="25549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5D9D73-1BBC-435E-9986-152C929A3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140" y="1666156"/>
            <a:ext cx="5659546" cy="40259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D474A0-9D97-49D3-A2BD-BD32FE89F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686" y="2247723"/>
            <a:ext cx="1901135" cy="40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4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277782" y="806848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 서비스 구현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 서비스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E03C0D31-E9B7-4781-90A2-7D21A36EB347}"/>
              </a:ext>
            </a:extLst>
          </p:cNvPr>
          <p:cNvSpPr/>
          <p:nvPr/>
        </p:nvSpPr>
        <p:spPr>
          <a:xfrm>
            <a:off x="9715461" y="5247160"/>
            <a:ext cx="181056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B6176"/>
                </a:solidFill>
              </a:rPr>
              <a:t>100</a:t>
            </a:r>
            <a:r>
              <a:rPr lang="en-US" altLang="ko-KR" sz="2000" dirty="0">
                <a:solidFill>
                  <a:srgbClr val="5B6176"/>
                </a:solidFill>
              </a:rPr>
              <a:t>%</a:t>
            </a:r>
            <a:endParaRPr lang="en-US" altLang="ko-KR" sz="2000" b="1" dirty="0">
              <a:solidFill>
                <a:srgbClr val="5B6176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01437881-44D8-4A95-A85C-29836C0406F0}"/>
              </a:ext>
            </a:extLst>
          </p:cNvPr>
          <p:cNvSpPr/>
          <p:nvPr/>
        </p:nvSpPr>
        <p:spPr>
          <a:xfrm>
            <a:off x="772518" y="5194365"/>
            <a:ext cx="181056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B6176"/>
                </a:solidFill>
              </a:rPr>
              <a:t>100</a:t>
            </a:r>
            <a:r>
              <a:rPr lang="en-US" altLang="ko-KR" sz="2000" dirty="0">
                <a:solidFill>
                  <a:srgbClr val="5B6176"/>
                </a:solidFill>
              </a:rPr>
              <a:t>%</a:t>
            </a:r>
            <a:endParaRPr lang="en-US" altLang="ko-KR" sz="2000" b="1" dirty="0">
              <a:solidFill>
                <a:srgbClr val="5B6176"/>
              </a:solidFill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ECC228A4-8049-4BE6-9361-74E541833D94}"/>
              </a:ext>
            </a:extLst>
          </p:cNvPr>
          <p:cNvSpPr/>
          <p:nvPr/>
        </p:nvSpPr>
        <p:spPr>
          <a:xfrm>
            <a:off x="6624674" y="2141030"/>
            <a:ext cx="181056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B6176"/>
                </a:solidFill>
              </a:rPr>
              <a:t>100</a:t>
            </a:r>
            <a:r>
              <a:rPr lang="en-US" altLang="ko-KR" sz="2000" dirty="0">
                <a:solidFill>
                  <a:srgbClr val="5B6176"/>
                </a:solidFill>
              </a:rPr>
              <a:t>%</a:t>
            </a:r>
            <a:endParaRPr lang="en-US" altLang="ko-KR" sz="2000" b="1" dirty="0">
              <a:solidFill>
                <a:srgbClr val="5B6176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60B29E7C-2840-4DDD-920C-DDE40F2DB4DD}"/>
              </a:ext>
            </a:extLst>
          </p:cNvPr>
          <p:cNvSpPr/>
          <p:nvPr/>
        </p:nvSpPr>
        <p:spPr>
          <a:xfrm>
            <a:off x="3613706" y="2151906"/>
            <a:ext cx="181056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B6176"/>
                </a:solidFill>
              </a:rPr>
              <a:t>100</a:t>
            </a:r>
            <a:r>
              <a:rPr lang="en-US" altLang="ko-KR" sz="2000" dirty="0">
                <a:solidFill>
                  <a:srgbClr val="5B6176"/>
                </a:solidFill>
              </a:rPr>
              <a:t>%</a:t>
            </a:r>
            <a:endParaRPr lang="en-US" altLang="ko-KR" sz="2000" b="1" dirty="0">
              <a:solidFill>
                <a:srgbClr val="5B6176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DB59E195-3FE5-4C77-839E-4EC7F9B122F4}"/>
              </a:ext>
            </a:extLst>
          </p:cNvPr>
          <p:cNvSpPr/>
          <p:nvPr/>
        </p:nvSpPr>
        <p:spPr>
          <a:xfrm>
            <a:off x="6703416" y="5258894"/>
            <a:ext cx="181056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B6176"/>
                </a:solidFill>
              </a:rPr>
              <a:t>100</a:t>
            </a:r>
            <a:r>
              <a:rPr lang="en-US" altLang="ko-KR" sz="2000" dirty="0">
                <a:solidFill>
                  <a:srgbClr val="5B6176"/>
                </a:solidFill>
              </a:rPr>
              <a:t>%</a:t>
            </a:r>
            <a:endParaRPr lang="en-US" altLang="ko-KR" sz="2000" b="1" dirty="0">
              <a:solidFill>
                <a:srgbClr val="5B6176"/>
              </a:solidFill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B161C79C-DBA4-46E2-AE6D-0AC24B60679D}"/>
              </a:ext>
            </a:extLst>
          </p:cNvPr>
          <p:cNvSpPr/>
          <p:nvPr/>
        </p:nvSpPr>
        <p:spPr>
          <a:xfrm>
            <a:off x="3764017" y="5282340"/>
            <a:ext cx="181056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B6176"/>
                </a:solidFill>
              </a:rPr>
              <a:t>100</a:t>
            </a:r>
            <a:r>
              <a:rPr lang="en-US" altLang="ko-KR" sz="2000" dirty="0">
                <a:solidFill>
                  <a:srgbClr val="5B6176"/>
                </a:solidFill>
              </a:rPr>
              <a:t>%</a:t>
            </a:r>
            <a:endParaRPr lang="en-US" altLang="ko-KR" sz="2000" b="1" dirty="0">
              <a:solidFill>
                <a:srgbClr val="5B6176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430A88-FB72-4A2B-A6E7-0ECD8C9CDC7A}"/>
              </a:ext>
            </a:extLst>
          </p:cNvPr>
          <p:cNvSpPr/>
          <p:nvPr/>
        </p:nvSpPr>
        <p:spPr>
          <a:xfrm>
            <a:off x="62957" y="1249464"/>
            <a:ext cx="3089869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5B6176"/>
                </a:solidFill>
              </a:rPr>
              <a:t>Kakao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로그인</a:t>
            </a:r>
            <a:r>
              <a:rPr lang="en-US" altLang="ko-KR" sz="1400" b="1" dirty="0">
                <a:solidFill>
                  <a:srgbClr val="5B6176"/>
                </a:solidFill>
              </a:rPr>
              <a:t>, </a:t>
            </a:r>
            <a:r>
              <a:rPr lang="ko-KR" altLang="en-US" sz="1400" b="1" dirty="0">
                <a:solidFill>
                  <a:srgbClr val="5B6176"/>
                </a:solidFill>
              </a:rPr>
              <a:t>로그아웃</a:t>
            </a:r>
            <a:r>
              <a:rPr lang="en-US" altLang="ko-KR" sz="1400" b="1" dirty="0">
                <a:solidFill>
                  <a:srgbClr val="5B6176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회원가입 기능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4C5ACA7-4555-4F78-9DD6-F074A021E728}"/>
              </a:ext>
            </a:extLst>
          </p:cNvPr>
          <p:cNvGrpSpPr/>
          <p:nvPr/>
        </p:nvGrpSpPr>
        <p:grpSpPr>
          <a:xfrm>
            <a:off x="1010631" y="3076180"/>
            <a:ext cx="1236560" cy="248488"/>
            <a:chOff x="9764887" y="2269703"/>
            <a:chExt cx="2109424" cy="423891"/>
          </a:xfrm>
        </p:grpSpPr>
        <p:sp>
          <p:nvSpPr>
            <p:cNvPr id="44" name="모서리가 둥근 직사각형 46">
              <a:extLst>
                <a:ext uri="{FF2B5EF4-FFF2-40B4-BE49-F238E27FC236}">
                  <a16:creationId xmlns:a16="http://schemas.microsoft.com/office/drawing/2014/main" id="{5767A8E2-C026-455E-8CD3-7596B62DAAFB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ACCOUNTS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26212DE-8501-442C-938D-7F90DC0048CC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3C89AF-4553-4044-B779-B71D0A6259CA}"/>
              </a:ext>
            </a:extLst>
          </p:cNvPr>
          <p:cNvGrpSpPr/>
          <p:nvPr/>
        </p:nvGrpSpPr>
        <p:grpSpPr>
          <a:xfrm>
            <a:off x="612054" y="948136"/>
            <a:ext cx="1996706" cy="1996706"/>
            <a:chOff x="3853271" y="4258792"/>
            <a:chExt cx="2429299" cy="2429299"/>
          </a:xfrm>
        </p:grpSpPr>
        <p:sp>
          <p:nvSpPr>
            <p:cNvPr id="46" name="자유형: 도형 377">
              <a:extLst>
                <a:ext uri="{FF2B5EF4-FFF2-40B4-BE49-F238E27FC236}">
                  <a16:creationId xmlns:a16="http://schemas.microsoft.com/office/drawing/2014/main" id="{EF6C39F0-F108-4E16-9871-8903B3A74D46}"/>
                </a:ext>
              </a:extLst>
            </p:cNvPr>
            <p:cNvSpPr/>
            <p:nvPr/>
          </p:nvSpPr>
          <p:spPr>
            <a:xfrm>
              <a:off x="4775355" y="4258792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noFill/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7" name="자유형: 도형 378">
              <a:extLst>
                <a:ext uri="{FF2B5EF4-FFF2-40B4-BE49-F238E27FC236}">
                  <a16:creationId xmlns:a16="http://schemas.microsoft.com/office/drawing/2014/main" id="{ECF7CE00-54B5-41C6-9675-EA1E17114EAD}"/>
                </a:ext>
              </a:extLst>
            </p:cNvPr>
            <p:cNvSpPr/>
            <p:nvPr/>
          </p:nvSpPr>
          <p:spPr>
            <a:xfrm>
              <a:off x="5090435" y="4258792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8" name="자유형: 도형 379">
              <a:extLst>
                <a:ext uri="{FF2B5EF4-FFF2-40B4-BE49-F238E27FC236}">
                  <a16:creationId xmlns:a16="http://schemas.microsoft.com/office/drawing/2014/main" id="{A46D6745-C384-4D84-9452-86FB9F2A16E6}"/>
                </a:ext>
              </a:extLst>
            </p:cNvPr>
            <p:cNvSpPr/>
            <p:nvPr/>
          </p:nvSpPr>
          <p:spPr>
            <a:xfrm>
              <a:off x="4479741" y="4305794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noFill/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9" name="자유형: 도형 380">
              <a:extLst>
                <a:ext uri="{FF2B5EF4-FFF2-40B4-BE49-F238E27FC236}">
                  <a16:creationId xmlns:a16="http://schemas.microsoft.com/office/drawing/2014/main" id="{A90CDBB0-526C-4433-ABC7-578C988090B7}"/>
                </a:ext>
              </a:extLst>
            </p:cNvPr>
            <p:cNvSpPr/>
            <p:nvPr/>
          </p:nvSpPr>
          <p:spPr>
            <a:xfrm>
              <a:off x="5336950" y="4305794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0" name="자유형: 도형 381">
              <a:extLst>
                <a:ext uri="{FF2B5EF4-FFF2-40B4-BE49-F238E27FC236}">
                  <a16:creationId xmlns:a16="http://schemas.microsoft.com/office/drawing/2014/main" id="{6FFDAC98-9D8A-45BA-B40D-822CDD8D1EF7}"/>
                </a:ext>
              </a:extLst>
            </p:cNvPr>
            <p:cNvSpPr/>
            <p:nvPr/>
          </p:nvSpPr>
          <p:spPr>
            <a:xfrm>
              <a:off x="4224909" y="4433042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1" name="자유형: 도형 382">
              <a:extLst>
                <a:ext uri="{FF2B5EF4-FFF2-40B4-BE49-F238E27FC236}">
                  <a16:creationId xmlns:a16="http://schemas.microsoft.com/office/drawing/2014/main" id="{A420313F-D6C9-43EB-869D-F1F4F2416C74}"/>
                </a:ext>
              </a:extLst>
            </p:cNvPr>
            <p:cNvSpPr/>
            <p:nvPr/>
          </p:nvSpPr>
          <p:spPr>
            <a:xfrm>
              <a:off x="5564847" y="4433042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2" name="자유형: 도형 383">
              <a:extLst>
                <a:ext uri="{FF2B5EF4-FFF2-40B4-BE49-F238E27FC236}">
                  <a16:creationId xmlns:a16="http://schemas.microsoft.com/office/drawing/2014/main" id="{8E805B1B-D8F1-4332-9937-E29DACF9A4CD}"/>
                </a:ext>
              </a:extLst>
            </p:cNvPr>
            <p:cNvSpPr/>
            <p:nvPr/>
          </p:nvSpPr>
          <p:spPr>
            <a:xfrm>
              <a:off x="4027521" y="4630430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3" name="자유형: 도형 384">
              <a:extLst>
                <a:ext uri="{FF2B5EF4-FFF2-40B4-BE49-F238E27FC236}">
                  <a16:creationId xmlns:a16="http://schemas.microsoft.com/office/drawing/2014/main" id="{7890D5E3-22A2-4EB3-8A41-AD4BDB73ECBB}"/>
                </a:ext>
              </a:extLst>
            </p:cNvPr>
            <p:cNvSpPr/>
            <p:nvPr/>
          </p:nvSpPr>
          <p:spPr>
            <a:xfrm>
              <a:off x="5759141" y="4630430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4" name="자유형: 도형 385">
              <a:extLst>
                <a:ext uri="{FF2B5EF4-FFF2-40B4-BE49-F238E27FC236}">
                  <a16:creationId xmlns:a16="http://schemas.microsoft.com/office/drawing/2014/main" id="{4778ED52-7A14-4B80-B636-B835FAD39C0D}"/>
                </a:ext>
              </a:extLst>
            </p:cNvPr>
            <p:cNvSpPr/>
            <p:nvPr/>
          </p:nvSpPr>
          <p:spPr>
            <a:xfrm>
              <a:off x="3900273" y="4885263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5" name="자유형: 도형 386">
              <a:extLst>
                <a:ext uri="{FF2B5EF4-FFF2-40B4-BE49-F238E27FC236}">
                  <a16:creationId xmlns:a16="http://schemas.microsoft.com/office/drawing/2014/main" id="{7083D568-BAD1-41BB-9ADC-7C4147C5E459}"/>
                </a:ext>
              </a:extLst>
            </p:cNvPr>
            <p:cNvSpPr/>
            <p:nvPr/>
          </p:nvSpPr>
          <p:spPr>
            <a:xfrm>
              <a:off x="5906977" y="4885263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387">
              <a:extLst>
                <a:ext uri="{FF2B5EF4-FFF2-40B4-BE49-F238E27FC236}">
                  <a16:creationId xmlns:a16="http://schemas.microsoft.com/office/drawing/2014/main" id="{2A50D5B5-06C4-4C51-9F20-352721FE0DFE}"/>
                </a:ext>
              </a:extLst>
            </p:cNvPr>
            <p:cNvSpPr/>
            <p:nvPr/>
          </p:nvSpPr>
          <p:spPr>
            <a:xfrm>
              <a:off x="3853271" y="5180875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7" name="자유형: 도형 388">
              <a:extLst>
                <a:ext uri="{FF2B5EF4-FFF2-40B4-BE49-F238E27FC236}">
                  <a16:creationId xmlns:a16="http://schemas.microsoft.com/office/drawing/2014/main" id="{6CE805C9-39AB-4C43-926A-84A45DECD2C0}"/>
                </a:ext>
              </a:extLst>
            </p:cNvPr>
            <p:cNvSpPr/>
            <p:nvPr/>
          </p:nvSpPr>
          <p:spPr>
            <a:xfrm>
              <a:off x="5996175" y="5180875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8" name="자유형: 도형 389">
              <a:extLst>
                <a:ext uri="{FF2B5EF4-FFF2-40B4-BE49-F238E27FC236}">
                  <a16:creationId xmlns:a16="http://schemas.microsoft.com/office/drawing/2014/main" id="{236E6E92-555B-483A-BE2E-2F8C68DB5D40}"/>
                </a:ext>
              </a:extLst>
            </p:cNvPr>
            <p:cNvSpPr/>
            <p:nvPr/>
          </p:nvSpPr>
          <p:spPr>
            <a:xfrm>
              <a:off x="3853271" y="5495957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9" name="자유형: 도형 390">
              <a:extLst>
                <a:ext uri="{FF2B5EF4-FFF2-40B4-BE49-F238E27FC236}">
                  <a16:creationId xmlns:a16="http://schemas.microsoft.com/office/drawing/2014/main" id="{15B2C38E-C854-431D-A3F2-419F28B32637}"/>
                </a:ext>
              </a:extLst>
            </p:cNvPr>
            <p:cNvSpPr/>
            <p:nvPr/>
          </p:nvSpPr>
          <p:spPr>
            <a:xfrm>
              <a:off x="5996175" y="5495957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0" name="자유형: 도형 391">
              <a:extLst>
                <a:ext uri="{FF2B5EF4-FFF2-40B4-BE49-F238E27FC236}">
                  <a16:creationId xmlns:a16="http://schemas.microsoft.com/office/drawing/2014/main" id="{A83ECCC7-7590-4665-862A-66CE0335C05E}"/>
                </a:ext>
              </a:extLst>
            </p:cNvPr>
            <p:cNvSpPr/>
            <p:nvPr/>
          </p:nvSpPr>
          <p:spPr>
            <a:xfrm>
              <a:off x="3900273" y="5742471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1" name="자유형: 도형 392">
              <a:extLst>
                <a:ext uri="{FF2B5EF4-FFF2-40B4-BE49-F238E27FC236}">
                  <a16:creationId xmlns:a16="http://schemas.microsoft.com/office/drawing/2014/main" id="{94A8EB15-9222-489A-96EB-6BD42B33B45A}"/>
                </a:ext>
              </a:extLst>
            </p:cNvPr>
            <p:cNvSpPr/>
            <p:nvPr/>
          </p:nvSpPr>
          <p:spPr>
            <a:xfrm>
              <a:off x="5906977" y="5742471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2" name="자유형: 도형 393">
              <a:extLst>
                <a:ext uri="{FF2B5EF4-FFF2-40B4-BE49-F238E27FC236}">
                  <a16:creationId xmlns:a16="http://schemas.microsoft.com/office/drawing/2014/main" id="{291CBDB6-566B-4056-B633-B18A84392D50}"/>
                </a:ext>
              </a:extLst>
            </p:cNvPr>
            <p:cNvSpPr/>
            <p:nvPr/>
          </p:nvSpPr>
          <p:spPr>
            <a:xfrm>
              <a:off x="4027521" y="5970368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3" name="자유형: 도형 394">
              <a:extLst>
                <a:ext uri="{FF2B5EF4-FFF2-40B4-BE49-F238E27FC236}">
                  <a16:creationId xmlns:a16="http://schemas.microsoft.com/office/drawing/2014/main" id="{694664F8-6886-4D1A-8629-A750401C2123}"/>
                </a:ext>
              </a:extLst>
            </p:cNvPr>
            <p:cNvSpPr/>
            <p:nvPr/>
          </p:nvSpPr>
          <p:spPr>
            <a:xfrm>
              <a:off x="5759141" y="5970368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4" name="자유형: 도형 395">
              <a:extLst>
                <a:ext uri="{FF2B5EF4-FFF2-40B4-BE49-F238E27FC236}">
                  <a16:creationId xmlns:a16="http://schemas.microsoft.com/office/drawing/2014/main" id="{AE22A085-519D-4BAA-B53D-26338832DA97}"/>
                </a:ext>
              </a:extLst>
            </p:cNvPr>
            <p:cNvSpPr/>
            <p:nvPr/>
          </p:nvSpPr>
          <p:spPr>
            <a:xfrm>
              <a:off x="5564847" y="6164662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5" name="자유형: 도형 396">
              <a:extLst>
                <a:ext uri="{FF2B5EF4-FFF2-40B4-BE49-F238E27FC236}">
                  <a16:creationId xmlns:a16="http://schemas.microsoft.com/office/drawing/2014/main" id="{2AB2CBD5-650D-4938-A108-BC3D28520B59}"/>
                </a:ext>
              </a:extLst>
            </p:cNvPr>
            <p:cNvSpPr/>
            <p:nvPr/>
          </p:nvSpPr>
          <p:spPr>
            <a:xfrm>
              <a:off x="4224909" y="6164663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6" name="자유형: 도형 397">
              <a:extLst>
                <a:ext uri="{FF2B5EF4-FFF2-40B4-BE49-F238E27FC236}">
                  <a16:creationId xmlns:a16="http://schemas.microsoft.com/office/drawing/2014/main" id="{DC79EA64-5ECB-4C73-81CD-04883275D649}"/>
                </a:ext>
              </a:extLst>
            </p:cNvPr>
            <p:cNvSpPr/>
            <p:nvPr/>
          </p:nvSpPr>
          <p:spPr>
            <a:xfrm>
              <a:off x="5336948" y="6312498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7" name="자유형: 도형 398">
              <a:extLst>
                <a:ext uri="{FF2B5EF4-FFF2-40B4-BE49-F238E27FC236}">
                  <a16:creationId xmlns:a16="http://schemas.microsoft.com/office/drawing/2014/main" id="{FA0312B1-97CF-43C6-BBB4-E81393492CBF}"/>
                </a:ext>
              </a:extLst>
            </p:cNvPr>
            <p:cNvSpPr/>
            <p:nvPr/>
          </p:nvSpPr>
          <p:spPr>
            <a:xfrm>
              <a:off x="4479741" y="6312499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8" name="자유형: 도형 399">
              <a:extLst>
                <a:ext uri="{FF2B5EF4-FFF2-40B4-BE49-F238E27FC236}">
                  <a16:creationId xmlns:a16="http://schemas.microsoft.com/office/drawing/2014/main" id="{2B923942-DBEE-4804-81D1-112603B6776C}"/>
                </a:ext>
              </a:extLst>
            </p:cNvPr>
            <p:cNvSpPr/>
            <p:nvPr/>
          </p:nvSpPr>
          <p:spPr>
            <a:xfrm>
              <a:off x="5090435" y="6401696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9" name="자유형: 도형 400">
              <a:extLst>
                <a:ext uri="{FF2B5EF4-FFF2-40B4-BE49-F238E27FC236}">
                  <a16:creationId xmlns:a16="http://schemas.microsoft.com/office/drawing/2014/main" id="{9B2BACF5-E100-4046-8102-2A0FC9714FD4}"/>
                </a:ext>
              </a:extLst>
            </p:cNvPr>
            <p:cNvSpPr/>
            <p:nvPr/>
          </p:nvSpPr>
          <p:spPr>
            <a:xfrm>
              <a:off x="4775355" y="6401696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82CF217-6CBE-47C7-9F7D-665A7BDA6A00}"/>
                </a:ext>
              </a:extLst>
            </p:cNvPr>
            <p:cNvSpPr/>
            <p:nvPr/>
          </p:nvSpPr>
          <p:spPr>
            <a:xfrm>
              <a:off x="4415488" y="5726483"/>
              <a:ext cx="1505581" cy="601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5B6176"/>
                  </a:solidFill>
                </a:rPr>
                <a:t>90</a:t>
              </a:r>
              <a:r>
                <a:rPr lang="en-US" altLang="ko-KR" sz="2000" dirty="0">
                  <a:solidFill>
                    <a:srgbClr val="5B6176"/>
                  </a:solidFill>
                </a:rPr>
                <a:t>%</a:t>
              </a:r>
              <a:endParaRPr lang="en-US" altLang="ko-KR" sz="2000" b="1" dirty="0">
                <a:solidFill>
                  <a:srgbClr val="5B6176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7F2E98B-E9DB-4ABC-B1E8-6606F7E831A0}"/>
              </a:ext>
            </a:extLst>
          </p:cNvPr>
          <p:cNvGrpSpPr/>
          <p:nvPr/>
        </p:nvGrpSpPr>
        <p:grpSpPr>
          <a:xfrm>
            <a:off x="9536574" y="4052647"/>
            <a:ext cx="1996706" cy="1996706"/>
            <a:chOff x="8796954" y="1782328"/>
            <a:chExt cx="2429299" cy="2429299"/>
          </a:xfrm>
        </p:grpSpPr>
        <p:sp>
          <p:nvSpPr>
            <p:cNvPr id="126" name="자유형: 도형 377">
              <a:extLst>
                <a:ext uri="{FF2B5EF4-FFF2-40B4-BE49-F238E27FC236}">
                  <a16:creationId xmlns:a16="http://schemas.microsoft.com/office/drawing/2014/main" id="{083EE416-DC95-444D-BB6C-B4CB6F24FC08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27" name="자유형: 도형 378">
              <a:extLst>
                <a:ext uri="{FF2B5EF4-FFF2-40B4-BE49-F238E27FC236}">
                  <a16:creationId xmlns:a16="http://schemas.microsoft.com/office/drawing/2014/main" id="{CD89EEA4-08BD-4CEE-88C6-0B76D07F89AF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28" name="자유형: 도형 379">
              <a:extLst>
                <a:ext uri="{FF2B5EF4-FFF2-40B4-BE49-F238E27FC236}">
                  <a16:creationId xmlns:a16="http://schemas.microsoft.com/office/drawing/2014/main" id="{E64C9B74-B23A-4F4E-98C9-A4D8D7DF5998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29" name="자유형: 도형 380">
              <a:extLst>
                <a:ext uri="{FF2B5EF4-FFF2-40B4-BE49-F238E27FC236}">
                  <a16:creationId xmlns:a16="http://schemas.microsoft.com/office/drawing/2014/main" id="{21BA7FB2-4D00-49BB-87A6-1ECA6473749C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0" name="자유형: 도형 381">
              <a:extLst>
                <a:ext uri="{FF2B5EF4-FFF2-40B4-BE49-F238E27FC236}">
                  <a16:creationId xmlns:a16="http://schemas.microsoft.com/office/drawing/2014/main" id="{224E1B36-1D06-40F6-8FDA-501EFE063A0B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1" name="자유형: 도형 382">
              <a:extLst>
                <a:ext uri="{FF2B5EF4-FFF2-40B4-BE49-F238E27FC236}">
                  <a16:creationId xmlns:a16="http://schemas.microsoft.com/office/drawing/2014/main" id="{ABD40708-419A-4D80-B6C4-B87883CA6BE5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2" name="자유형: 도형 383">
              <a:extLst>
                <a:ext uri="{FF2B5EF4-FFF2-40B4-BE49-F238E27FC236}">
                  <a16:creationId xmlns:a16="http://schemas.microsoft.com/office/drawing/2014/main" id="{095BEA00-300B-42E0-AEA9-3A44BA33216F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3" name="자유형: 도형 384">
              <a:extLst>
                <a:ext uri="{FF2B5EF4-FFF2-40B4-BE49-F238E27FC236}">
                  <a16:creationId xmlns:a16="http://schemas.microsoft.com/office/drawing/2014/main" id="{FDDC55F2-D539-4B65-B035-57E8593360E6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4" name="자유형: 도형 385">
              <a:extLst>
                <a:ext uri="{FF2B5EF4-FFF2-40B4-BE49-F238E27FC236}">
                  <a16:creationId xmlns:a16="http://schemas.microsoft.com/office/drawing/2014/main" id="{3C5DE9D6-9CFA-4D1E-A9A7-21D62CFC0FBC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5" name="자유형: 도형 386">
              <a:extLst>
                <a:ext uri="{FF2B5EF4-FFF2-40B4-BE49-F238E27FC236}">
                  <a16:creationId xmlns:a16="http://schemas.microsoft.com/office/drawing/2014/main" id="{6ECABDD8-D054-4276-B87E-8BE99EE7D06B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6" name="자유형: 도형 387">
              <a:extLst>
                <a:ext uri="{FF2B5EF4-FFF2-40B4-BE49-F238E27FC236}">
                  <a16:creationId xmlns:a16="http://schemas.microsoft.com/office/drawing/2014/main" id="{28012AE1-A93D-4E4A-8E06-5628FE45E43E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7" name="자유형: 도형 388">
              <a:extLst>
                <a:ext uri="{FF2B5EF4-FFF2-40B4-BE49-F238E27FC236}">
                  <a16:creationId xmlns:a16="http://schemas.microsoft.com/office/drawing/2014/main" id="{506B4590-2BF5-4275-8389-8D4789D50B6B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8" name="자유형: 도형 389">
              <a:extLst>
                <a:ext uri="{FF2B5EF4-FFF2-40B4-BE49-F238E27FC236}">
                  <a16:creationId xmlns:a16="http://schemas.microsoft.com/office/drawing/2014/main" id="{F5693A3E-D0E2-4D4B-A6B2-31818075474E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9" name="자유형: 도형 390">
              <a:extLst>
                <a:ext uri="{FF2B5EF4-FFF2-40B4-BE49-F238E27FC236}">
                  <a16:creationId xmlns:a16="http://schemas.microsoft.com/office/drawing/2014/main" id="{84713A90-38EB-4D68-B02B-2E0E40A68C6B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0" name="자유형: 도형 391">
              <a:extLst>
                <a:ext uri="{FF2B5EF4-FFF2-40B4-BE49-F238E27FC236}">
                  <a16:creationId xmlns:a16="http://schemas.microsoft.com/office/drawing/2014/main" id="{08988A9C-7BC7-4576-A4C5-176DB78D7A9E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1" name="자유형: 도형 392">
              <a:extLst>
                <a:ext uri="{FF2B5EF4-FFF2-40B4-BE49-F238E27FC236}">
                  <a16:creationId xmlns:a16="http://schemas.microsoft.com/office/drawing/2014/main" id="{2B9A941E-3014-4409-B726-2AEE3F4566F8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2" name="자유형: 도형 393">
              <a:extLst>
                <a:ext uri="{FF2B5EF4-FFF2-40B4-BE49-F238E27FC236}">
                  <a16:creationId xmlns:a16="http://schemas.microsoft.com/office/drawing/2014/main" id="{B0DE4030-88A4-4845-B3BA-BDBC79EF7060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3" name="자유형: 도형 394">
              <a:extLst>
                <a:ext uri="{FF2B5EF4-FFF2-40B4-BE49-F238E27FC236}">
                  <a16:creationId xmlns:a16="http://schemas.microsoft.com/office/drawing/2014/main" id="{A79E46FD-79C9-415E-BD52-8681CB2CD3ED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4" name="자유형: 도형 395">
              <a:extLst>
                <a:ext uri="{FF2B5EF4-FFF2-40B4-BE49-F238E27FC236}">
                  <a16:creationId xmlns:a16="http://schemas.microsoft.com/office/drawing/2014/main" id="{E682F3AC-0E72-4BA5-8137-3EFDACB415D7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5" name="자유형: 도형 396">
              <a:extLst>
                <a:ext uri="{FF2B5EF4-FFF2-40B4-BE49-F238E27FC236}">
                  <a16:creationId xmlns:a16="http://schemas.microsoft.com/office/drawing/2014/main" id="{658B00C3-B41A-4CE5-89B8-DF13C5F5A69F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6" name="자유형: 도형 397">
              <a:extLst>
                <a:ext uri="{FF2B5EF4-FFF2-40B4-BE49-F238E27FC236}">
                  <a16:creationId xmlns:a16="http://schemas.microsoft.com/office/drawing/2014/main" id="{F2845F9F-5D22-4766-9C91-B3A46B8B2C6A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7" name="자유형: 도형 398">
              <a:extLst>
                <a:ext uri="{FF2B5EF4-FFF2-40B4-BE49-F238E27FC236}">
                  <a16:creationId xmlns:a16="http://schemas.microsoft.com/office/drawing/2014/main" id="{6C37DEFE-C642-4B49-AFBE-7543FC8D1305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8" name="자유형: 도형 399">
              <a:extLst>
                <a:ext uri="{FF2B5EF4-FFF2-40B4-BE49-F238E27FC236}">
                  <a16:creationId xmlns:a16="http://schemas.microsoft.com/office/drawing/2014/main" id="{8077CDEB-3399-4A2A-86D6-9435FC2FA803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9" name="자유형: 도형 400">
              <a:extLst>
                <a:ext uri="{FF2B5EF4-FFF2-40B4-BE49-F238E27FC236}">
                  <a16:creationId xmlns:a16="http://schemas.microsoft.com/office/drawing/2014/main" id="{CF9F4442-9742-41E9-8544-F777A9FF3488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09B827F3-FA98-4C46-97CD-D8E7D636D83A}"/>
              </a:ext>
            </a:extLst>
          </p:cNvPr>
          <p:cNvGrpSpPr/>
          <p:nvPr/>
        </p:nvGrpSpPr>
        <p:grpSpPr>
          <a:xfrm>
            <a:off x="636558" y="4033436"/>
            <a:ext cx="1996706" cy="1996706"/>
            <a:chOff x="8796954" y="1782328"/>
            <a:chExt cx="2429299" cy="2429299"/>
          </a:xfrm>
        </p:grpSpPr>
        <p:sp>
          <p:nvSpPr>
            <p:cNvPr id="152" name="자유형: 도형 377">
              <a:extLst>
                <a:ext uri="{FF2B5EF4-FFF2-40B4-BE49-F238E27FC236}">
                  <a16:creationId xmlns:a16="http://schemas.microsoft.com/office/drawing/2014/main" id="{F0CA6072-010C-4F17-92B3-1A332B5EF961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3" name="자유형: 도형 378">
              <a:extLst>
                <a:ext uri="{FF2B5EF4-FFF2-40B4-BE49-F238E27FC236}">
                  <a16:creationId xmlns:a16="http://schemas.microsoft.com/office/drawing/2014/main" id="{C10E839A-1D8C-4665-8E11-A68D6E3C9322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4" name="자유형: 도형 379">
              <a:extLst>
                <a:ext uri="{FF2B5EF4-FFF2-40B4-BE49-F238E27FC236}">
                  <a16:creationId xmlns:a16="http://schemas.microsoft.com/office/drawing/2014/main" id="{C0266CCB-B107-4D6C-92B9-B9A2E788E308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5" name="자유형: 도형 380">
              <a:extLst>
                <a:ext uri="{FF2B5EF4-FFF2-40B4-BE49-F238E27FC236}">
                  <a16:creationId xmlns:a16="http://schemas.microsoft.com/office/drawing/2014/main" id="{4E034042-04FC-4122-849B-B9BCA1316F6D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6" name="자유형: 도형 381">
              <a:extLst>
                <a:ext uri="{FF2B5EF4-FFF2-40B4-BE49-F238E27FC236}">
                  <a16:creationId xmlns:a16="http://schemas.microsoft.com/office/drawing/2014/main" id="{D4F6624E-EF5F-4750-BE53-0AC6A67210C1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7" name="자유형: 도형 382">
              <a:extLst>
                <a:ext uri="{FF2B5EF4-FFF2-40B4-BE49-F238E27FC236}">
                  <a16:creationId xmlns:a16="http://schemas.microsoft.com/office/drawing/2014/main" id="{7375070A-1317-42CA-8511-3E8B749F8067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8" name="자유형: 도형 383">
              <a:extLst>
                <a:ext uri="{FF2B5EF4-FFF2-40B4-BE49-F238E27FC236}">
                  <a16:creationId xmlns:a16="http://schemas.microsoft.com/office/drawing/2014/main" id="{18987880-F418-47B0-B5B0-133C4955C572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9" name="자유형: 도형 384">
              <a:extLst>
                <a:ext uri="{FF2B5EF4-FFF2-40B4-BE49-F238E27FC236}">
                  <a16:creationId xmlns:a16="http://schemas.microsoft.com/office/drawing/2014/main" id="{D36F8A18-7871-45E1-94E9-2867DED32762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0" name="자유형: 도형 385">
              <a:extLst>
                <a:ext uri="{FF2B5EF4-FFF2-40B4-BE49-F238E27FC236}">
                  <a16:creationId xmlns:a16="http://schemas.microsoft.com/office/drawing/2014/main" id="{F90C903E-F47C-4FE8-8C11-E6025B246987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1" name="자유형: 도형 386">
              <a:extLst>
                <a:ext uri="{FF2B5EF4-FFF2-40B4-BE49-F238E27FC236}">
                  <a16:creationId xmlns:a16="http://schemas.microsoft.com/office/drawing/2014/main" id="{0B01E21D-4A55-4E7B-9984-18489508B899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2" name="자유형: 도형 387">
              <a:extLst>
                <a:ext uri="{FF2B5EF4-FFF2-40B4-BE49-F238E27FC236}">
                  <a16:creationId xmlns:a16="http://schemas.microsoft.com/office/drawing/2014/main" id="{213C90B3-3343-4024-99B3-A0DD51D989F8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3" name="자유형: 도형 388">
              <a:extLst>
                <a:ext uri="{FF2B5EF4-FFF2-40B4-BE49-F238E27FC236}">
                  <a16:creationId xmlns:a16="http://schemas.microsoft.com/office/drawing/2014/main" id="{2ECAE545-AEFB-4F96-B077-6570581148F1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4" name="자유형: 도형 389">
              <a:extLst>
                <a:ext uri="{FF2B5EF4-FFF2-40B4-BE49-F238E27FC236}">
                  <a16:creationId xmlns:a16="http://schemas.microsoft.com/office/drawing/2014/main" id="{659857BF-0EDB-4C35-AABC-60B1D992932D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5" name="자유형: 도형 390">
              <a:extLst>
                <a:ext uri="{FF2B5EF4-FFF2-40B4-BE49-F238E27FC236}">
                  <a16:creationId xmlns:a16="http://schemas.microsoft.com/office/drawing/2014/main" id="{70A59AD7-4619-499A-A644-C0EB3356E9C7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6" name="자유형: 도형 391">
              <a:extLst>
                <a:ext uri="{FF2B5EF4-FFF2-40B4-BE49-F238E27FC236}">
                  <a16:creationId xmlns:a16="http://schemas.microsoft.com/office/drawing/2014/main" id="{3C96D39B-6C47-4AE2-BD17-06A2E9AB09BF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7" name="자유형: 도형 392">
              <a:extLst>
                <a:ext uri="{FF2B5EF4-FFF2-40B4-BE49-F238E27FC236}">
                  <a16:creationId xmlns:a16="http://schemas.microsoft.com/office/drawing/2014/main" id="{83DEAAFB-7CDF-4DAE-BA25-AEBE0ED3F198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8" name="자유형: 도형 393">
              <a:extLst>
                <a:ext uri="{FF2B5EF4-FFF2-40B4-BE49-F238E27FC236}">
                  <a16:creationId xmlns:a16="http://schemas.microsoft.com/office/drawing/2014/main" id="{D3030841-E570-44CE-88FD-DCA3D73BCFD8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9" name="자유형: 도형 394">
              <a:extLst>
                <a:ext uri="{FF2B5EF4-FFF2-40B4-BE49-F238E27FC236}">
                  <a16:creationId xmlns:a16="http://schemas.microsoft.com/office/drawing/2014/main" id="{06A20EB3-0402-4918-801E-875660072CC0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0" name="자유형: 도형 395">
              <a:extLst>
                <a:ext uri="{FF2B5EF4-FFF2-40B4-BE49-F238E27FC236}">
                  <a16:creationId xmlns:a16="http://schemas.microsoft.com/office/drawing/2014/main" id="{C491107A-61CF-47F4-8507-8102C7C4117B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1" name="자유형: 도형 396">
              <a:extLst>
                <a:ext uri="{FF2B5EF4-FFF2-40B4-BE49-F238E27FC236}">
                  <a16:creationId xmlns:a16="http://schemas.microsoft.com/office/drawing/2014/main" id="{FE46C24D-FF05-44C2-A36C-E3F328444A3A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2" name="자유형: 도형 397">
              <a:extLst>
                <a:ext uri="{FF2B5EF4-FFF2-40B4-BE49-F238E27FC236}">
                  <a16:creationId xmlns:a16="http://schemas.microsoft.com/office/drawing/2014/main" id="{AAA1BA2D-4C31-4110-BB17-6761360E547C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3" name="자유형: 도형 398">
              <a:extLst>
                <a:ext uri="{FF2B5EF4-FFF2-40B4-BE49-F238E27FC236}">
                  <a16:creationId xmlns:a16="http://schemas.microsoft.com/office/drawing/2014/main" id="{25408C1A-6CEA-42BA-9E5E-1E1D9C600B13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4" name="자유형: 도형 399">
              <a:extLst>
                <a:ext uri="{FF2B5EF4-FFF2-40B4-BE49-F238E27FC236}">
                  <a16:creationId xmlns:a16="http://schemas.microsoft.com/office/drawing/2014/main" id="{30809476-3F25-4393-B4F2-77D52BC48549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5" name="자유형: 도형 400">
              <a:extLst>
                <a:ext uri="{FF2B5EF4-FFF2-40B4-BE49-F238E27FC236}">
                  <a16:creationId xmlns:a16="http://schemas.microsoft.com/office/drawing/2014/main" id="{71C89425-1334-411E-9EDD-2B071CA70B17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9359E26-2EC3-4B14-B071-6F7C92323464}"/>
              </a:ext>
            </a:extLst>
          </p:cNvPr>
          <p:cNvGrpSpPr/>
          <p:nvPr/>
        </p:nvGrpSpPr>
        <p:grpSpPr>
          <a:xfrm>
            <a:off x="9843233" y="3111125"/>
            <a:ext cx="1415026" cy="248488"/>
            <a:chOff x="9764887" y="2269703"/>
            <a:chExt cx="2109424" cy="423891"/>
          </a:xfrm>
        </p:grpSpPr>
        <p:sp>
          <p:nvSpPr>
            <p:cNvPr id="179" name="모서리가 둥근 직사각형 46">
              <a:extLst>
                <a:ext uri="{FF2B5EF4-FFF2-40B4-BE49-F238E27FC236}">
                  <a16:creationId xmlns:a16="http://schemas.microsoft.com/office/drawing/2014/main" id="{D6B5843E-99AC-48A9-8594-56937825C878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COMMUNITY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95233BC1-EA61-474A-B407-F641EC31F711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A181115-8079-4E04-9E96-7516AAA7D683}"/>
              </a:ext>
            </a:extLst>
          </p:cNvPr>
          <p:cNvGrpSpPr/>
          <p:nvPr/>
        </p:nvGrpSpPr>
        <p:grpSpPr>
          <a:xfrm>
            <a:off x="9935151" y="6180691"/>
            <a:ext cx="1236560" cy="248488"/>
            <a:chOff x="9764887" y="2269703"/>
            <a:chExt cx="2109424" cy="423891"/>
          </a:xfrm>
        </p:grpSpPr>
        <p:sp>
          <p:nvSpPr>
            <p:cNvPr id="193" name="모서리가 둥근 직사각형 46">
              <a:extLst>
                <a:ext uri="{FF2B5EF4-FFF2-40B4-BE49-F238E27FC236}">
                  <a16:creationId xmlns:a16="http://schemas.microsoft.com/office/drawing/2014/main" id="{16C99CC7-D6F0-40C0-BAC9-5A9906201E2D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MOVIE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1AA9CEE-1721-4D19-AE2C-B7A4A1A917F6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7B425FFD-F56C-4C31-832F-7F0AD5BACBAA}"/>
              </a:ext>
            </a:extLst>
          </p:cNvPr>
          <p:cNvGrpSpPr/>
          <p:nvPr/>
        </p:nvGrpSpPr>
        <p:grpSpPr>
          <a:xfrm>
            <a:off x="1018724" y="6161480"/>
            <a:ext cx="1236560" cy="248488"/>
            <a:chOff x="9764887" y="2269703"/>
            <a:chExt cx="2109424" cy="423891"/>
          </a:xfrm>
        </p:grpSpPr>
        <p:sp>
          <p:nvSpPr>
            <p:cNvPr id="197" name="모서리가 둥근 직사각형 46">
              <a:extLst>
                <a:ext uri="{FF2B5EF4-FFF2-40B4-BE49-F238E27FC236}">
                  <a16:creationId xmlns:a16="http://schemas.microsoft.com/office/drawing/2014/main" id="{38288CF1-0A31-4531-8B04-22CA4A73398F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MOVIE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8C4B97D-BCDD-413F-B069-331858F0C6A7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9094467F-31F5-4CF5-90AF-7E96C5C913B9}"/>
              </a:ext>
            </a:extLst>
          </p:cNvPr>
          <p:cNvGrpSpPr/>
          <p:nvPr/>
        </p:nvGrpSpPr>
        <p:grpSpPr>
          <a:xfrm>
            <a:off x="6546149" y="4063263"/>
            <a:ext cx="1996706" cy="1996706"/>
            <a:chOff x="8796954" y="1782328"/>
            <a:chExt cx="2429299" cy="2429299"/>
          </a:xfrm>
        </p:grpSpPr>
        <p:sp>
          <p:nvSpPr>
            <p:cNvPr id="200" name="자유형: 도형 377">
              <a:extLst>
                <a:ext uri="{FF2B5EF4-FFF2-40B4-BE49-F238E27FC236}">
                  <a16:creationId xmlns:a16="http://schemas.microsoft.com/office/drawing/2014/main" id="{AB7066BD-65C1-45E2-8DAC-2F7B7F1D59F1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1" name="자유형: 도형 378">
              <a:extLst>
                <a:ext uri="{FF2B5EF4-FFF2-40B4-BE49-F238E27FC236}">
                  <a16:creationId xmlns:a16="http://schemas.microsoft.com/office/drawing/2014/main" id="{9E3A478A-A1AD-4C55-A6C1-18B9286A2873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2" name="자유형: 도형 379">
              <a:extLst>
                <a:ext uri="{FF2B5EF4-FFF2-40B4-BE49-F238E27FC236}">
                  <a16:creationId xmlns:a16="http://schemas.microsoft.com/office/drawing/2014/main" id="{183E6EF3-D387-4F38-9350-DC77CDBE09FE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3" name="자유형: 도형 380">
              <a:extLst>
                <a:ext uri="{FF2B5EF4-FFF2-40B4-BE49-F238E27FC236}">
                  <a16:creationId xmlns:a16="http://schemas.microsoft.com/office/drawing/2014/main" id="{4D004543-2308-45BB-B2DA-BB76E7915BEF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4" name="자유형: 도형 381">
              <a:extLst>
                <a:ext uri="{FF2B5EF4-FFF2-40B4-BE49-F238E27FC236}">
                  <a16:creationId xmlns:a16="http://schemas.microsoft.com/office/drawing/2014/main" id="{9DE1B103-8B0D-4F2C-B02D-F62F0386E129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5" name="자유형: 도형 382">
              <a:extLst>
                <a:ext uri="{FF2B5EF4-FFF2-40B4-BE49-F238E27FC236}">
                  <a16:creationId xmlns:a16="http://schemas.microsoft.com/office/drawing/2014/main" id="{21CB3956-18EC-4F10-84C5-2B36CD4E74C1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6" name="자유형: 도형 383">
              <a:extLst>
                <a:ext uri="{FF2B5EF4-FFF2-40B4-BE49-F238E27FC236}">
                  <a16:creationId xmlns:a16="http://schemas.microsoft.com/office/drawing/2014/main" id="{478B0127-3A63-45DE-84A5-E5B00B03B54B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7" name="자유형: 도형 384">
              <a:extLst>
                <a:ext uri="{FF2B5EF4-FFF2-40B4-BE49-F238E27FC236}">
                  <a16:creationId xmlns:a16="http://schemas.microsoft.com/office/drawing/2014/main" id="{ECA7AA12-DD1B-4AD4-B50B-E8DB81CE138E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8" name="자유형: 도형 385">
              <a:extLst>
                <a:ext uri="{FF2B5EF4-FFF2-40B4-BE49-F238E27FC236}">
                  <a16:creationId xmlns:a16="http://schemas.microsoft.com/office/drawing/2014/main" id="{E016258C-0904-41B0-BF66-783AE150C152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9" name="자유형: 도형 386">
              <a:extLst>
                <a:ext uri="{FF2B5EF4-FFF2-40B4-BE49-F238E27FC236}">
                  <a16:creationId xmlns:a16="http://schemas.microsoft.com/office/drawing/2014/main" id="{19CF51AF-1D8D-466A-B750-64A0C381B80D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0" name="자유형: 도형 387">
              <a:extLst>
                <a:ext uri="{FF2B5EF4-FFF2-40B4-BE49-F238E27FC236}">
                  <a16:creationId xmlns:a16="http://schemas.microsoft.com/office/drawing/2014/main" id="{8765BA33-C032-4A7B-A196-2246157B79B5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1" name="자유형: 도형 388">
              <a:extLst>
                <a:ext uri="{FF2B5EF4-FFF2-40B4-BE49-F238E27FC236}">
                  <a16:creationId xmlns:a16="http://schemas.microsoft.com/office/drawing/2014/main" id="{1126C187-0105-46CE-B620-E135C842102D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2" name="자유형: 도형 389">
              <a:extLst>
                <a:ext uri="{FF2B5EF4-FFF2-40B4-BE49-F238E27FC236}">
                  <a16:creationId xmlns:a16="http://schemas.microsoft.com/office/drawing/2014/main" id="{AAF9DA14-B4B9-4B78-8EA4-8B481637A5B2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3" name="자유형: 도형 390">
              <a:extLst>
                <a:ext uri="{FF2B5EF4-FFF2-40B4-BE49-F238E27FC236}">
                  <a16:creationId xmlns:a16="http://schemas.microsoft.com/office/drawing/2014/main" id="{686BA8CA-D66E-46C3-B82B-2523F28FC170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4" name="자유형: 도형 391">
              <a:extLst>
                <a:ext uri="{FF2B5EF4-FFF2-40B4-BE49-F238E27FC236}">
                  <a16:creationId xmlns:a16="http://schemas.microsoft.com/office/drawing/2014/main" id="{B7303887-17C2-426E-9580-CB6463EA898C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5" name="자유형: 도형 392">
              <a:extLst>
                <a:ext uri="{FF2B5EF4-FFF2-40B4-BE49-F238E27FC236}">
                  <a16:creationId xmlns:a16="http://schemas.microsoft.com/office/drawing/2014/main" id="{864377E8-D99D-4617-A19A-0C2E1A6AEB06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6" name="자유형: 도형 393">
              <a:extLst>
                <a:ext uri="{FF2B5EF4-FFF2-40B4-BE49-F238E27FC236}">
                  <a16:creationId xmlns:a16="http://schemas.microsoft.com/office/drawing/2014/main" id="{9649DA17-E289-4BDF-9B5F-5A774FD1E9A7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7" name="자유형: 도형 394">
              <a:extLst>
                <a:ext uri="{FF2B5EF4-FFF2-40B4-BE49-F238E27FC236}">
                  <a16:creationId xmlns:a16="http://schemas.microsoft.com/office/drawing/2014/main" id="{21E16976-E99F-4FE9-8BB2-AF70ABB71296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8" name="자유형: 도형 395">
              <a:extLst>
                <a:ext uri="{FF2B5EF4-FFF2-40B4-BE49-F238E27FC236}">
                  <a16:creationId xmlns:a16="http://schemas.microsoft.com/office/drawing/2014/main" id="{EC29761E-B00C-4810-9E9C-A17268CEB54A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9" name="자유형: 도형 396">
              <a:extLst>
                <a:ext uri="{FF2B5EF4-FFF2-40B4-BE49-F238E27FC236}">
                  <a16:creationId xmlns:a16="http://schemas.microsoft.com/office/drawing/2014/main" id="{E7C823B3-AFF1-491E-9B39-7C1B1D185D60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20" name="자유형: 도형 397">
              <a:extLst>
                <a:ext uri="{FF2B5EF4-FFF2-40B4-BE49-F238E27FC236}">
                  <a16:creationId xmlns:a16="http://schemas.microsoft.com/office/drawing/2014/main" id="{835D203C-4090-457F-B0CF-0EC421C2E807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21" name="자유형: 도형 398">
              <a:extLst>
                <a:ext uri="{FF2B5EF4-FFF2-40B4-BE49-F238E27FC236}">
                  <a16:creationId xmlns:a16="http://schemas.microsoft.com/office/drawing/2014/main" id="{84D045EA-18CF-4648-BE6A-F142EA344ECC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22" name="자유형: 도형 399">
              <a:extLst>
                <a:ext uri="{FF2B5EF4-FFF2-40B4-BE49-F238E27FC236}">
                  <a16:creationId xmlns:a16="http://schemas.microsoft.com/office/drawing/2014/main" id="{F87F9BAF-A652-4F2B-AF5D-BE21BF70BD98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23" name="자유형: 도형 400">
              <a:extLst>
                <a:ext uri="{FF2B5EF4-FFF2-40B4-BE49-F238E27FC236}">
                  <a16:creationId xmlns:a16="http://schemas.microsoft.com/office/drawing/2014/main" id="{4A64FC1A-9551-4E9E-BE70-A7ABB983DA4F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3091BF62-A575-4309-AA7E-4F2319393F4B}"/>
              </a:ext>
            </a:extLst>
          </p:cNvPr>
          <p:cNvGrpSpPr/>
          <p:nvPr/>
        </p:nvGrpSpPr>
        <p:grpSpPr>
          <a:xfrm>
            <a:off x="3988664" y="6191307"/>
            <a:ext cx="1236560" cy="248488"/>
            <a:chOff x="9764887" y="2269703"/>
            <a:chExt cx="2109424" cy="423891"/>
          </a:xfrm>
        </p:grpSpPr>
        <p:sp>
          <p:nvSpPr>
            <p:cNvPr id="227" name="모서리가 둥근 직사각형 46">
              <a:extLst>
                <a:ext uri="{FF2B5EF4-FFF2-40B4-BE49-F238E27FC236}">
                  <a16:creationId xmlns:a16="http://schemas.microsoft.com/office/drawing/2014/main" id="{A59062DB-8233-4327-B0F4-314F96239F65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MOVIE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65990D17-0FD0-4CB5-92A2-7A560BD18FCE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0ED84425-018A-4A66-84EE-02452AABC33E}"/>
              </a:ext>
            </a:extLst>
          </p:cNvPr>
          <p:cNvGrpSpPr/>
          <p:nvPr/>
        </p:nvGrpSpPr>
        <p:grpSpPr>
          <a:xfrm>
            <a:off x="3440075" y="932829"/>
            <a:ext cx="1996706" cy="1996706"/>
            <a:chOff x="8796954" y="1782328"/>
            <a:chExt cx="2429299" cy="2429299"/>
          </a:xfrm>
        </p:grpSpPr>
        <p:sp>
          <p:nvSpPr>
            <p:cNvPr id="256" name="자유형: 도형 377">
              <a:extLst>
                <a:ext uri="{FF2B5EF4-FFF2-40B4-BE49-F238E27FC236}">
                  <a16:creationId xmlns:a16="http://schemas.microsoft.com/office/drawing/2014/main" id="{0947CD04-A954-4DA6-8B44-BA1612748689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7" name="자유형: 도형 378">
              <a:extLst>
                <a:ext uri="{FF2B5EF4-FFF2-40B4-BE49-F238E27FC236}">
                  <a16:creationId xmlns:a16="http://schemas.microsoft.com/office/drawing/2014/main" id="{3BC0EC04-DCC2-4037-A54B-D6EB623E00E3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8" name="자유형: 도형 379">
              <a:extLst>
                <a:ext uri="{FF2B5EF4-FFF2-40B4-BE49-F238E27FC236}">
                  <a16:creationId xmlns:a16="http://schemas.microsoft.com/office/drawing/2014/main" id="{A1F20A6D-9B44-42FB-B108-80A2C407747E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9" name="자유형: 도형 380">
              <a:extLst>
                <a:ext uri="{FF2B5EF4-FFF2-40B4-BE49-F238E27FC236}">
                  <a16:creationId xmlns:a16="http://schemas.microsoft.com/office/drawing/2014/main" id="{459D94AB-18F9-4196-B4B8-D8C2FD83A336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0" name="자유형: 도형 381">
              <a:extLst>
                <a:ext uri="{FF2B5EF4-FFF2-40B4-BE49-F238E27FC236}">
                  <a16:creationId xmlns:a16="http://schemas.microsoft.com/office/drawing/2014/main" id="{F965AEE2-2D8E-4E8A-A02B-730FBFACC0EA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1" name="자유형: 도형 382">
              <a:extLst>
                <a:ext uri="{FF2B5EF4-FFF2-40B4-BE49-F238E27FC236}">
                  <a16:creationId xmlns:a16="http://schemas.microsoft.com/office/drawing/2014/main" id="{5C831E32-4945-4276-B4F2-523A4DCD5115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2" name="자유형: 도형 383">
              <a:extLst>
                <a:ext uri="{FF2B5EF4-FFF2-40B4-BE49-F238E27FC236}">
                  <a16:creationId xmlns:a16="http://schemas.microsoft.com/office/drawing/2014/main" id="{CE6DFFB4-070F-4129-A977-3A0682CD8E38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3" name="자유형: 도형 384">
              <a:extLst>
                <a:ext uri="{FF2B5EF4-FFF2-40B4-BE49-F238E27FC236}">
                  <a16:creationId xmlns:a16="http://schemas.microsoft.com/office/drawing/2014/main" id="{E8632858-A82F-4383-872C-4755EBB13D74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4" name="자유형: 도형 385">
              <a:extLst>
                <a:ext uri="{FF2B5EF4-FFF2-40B4-BE49-F238E27FC236}">
                  <a16:creationId xmlns:a16="http://schemas.microsoft.com/office/drawing/2014/main" id="{F1F654A2-0874-45E1-AF3A-05BDCF21EE99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5" name="자유형: 도형 386">
              <a:extLst>
                <a:ext uri="{FF2B5EF4-FFF2-40B4-BE49-F238E27FC236}">
                  <a16:creationId xmlns:a16="http://schemas.microsoft.com/office/drawing/2014/main" id="{920467B0-62AC-4697-BA90-4058A573AB95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6" name="자유형: 도형 387">
              <a:extLst>
                <a:ext uri="{FF2B5EF4-FFF2-40B4-BE49-F238E27FC236}">
                  <a16:creationId xmlns:a16="http://schemas.microsoft.com/office/drawing/2014/main" id="{5D96CB0B-8D3B-4361-8112-4A3DB708BA5A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7" name="자유형: 도형 388">
              <a:extLst>
                <a:ext uri="{FF2B5EF4-FFF2-40B4-BE49-F238E27FC236}">
                  <a16:creationId xmlns:a16="http://schemas.microsoft.com/office/drawing/2014/main" id="{D1177554-C962-469C-B9A4-81A22B5497C5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8" name="자유형: 도형 389">
              <a:extLst>
                <a:ext uri="{FF2B5EF4-FFF2-40B4-BE49-F238E27FC236}">
                  <a16:creationId xmlns:a16="http://schemas.microsoft.com/office/drawing/2014/main" id="{7FAB035B-54DD-43AE-891C-ADAC12D75BB4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9" name="자유형: 도형 390">
              <a:extLst>
                <a:ext uri="{FF2B5EF4-FFF2-40B4-BE49-F238E27FC236}">
                  <a16:creationId xmlns:a16="http://schemas.microsoft.com/office/drawing/2014/main" id="{038432C8-544D-4C0D-850B-B3184E977CBA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0" name="자유형: 도형 391">
              <a:extLst>
                <a:ext uri="{FF2B5EF4-FFF2-40B4-BE49-F238E27FC236}">
                  <a16:creationId xmlns:a16="http://schemas.microsoft.com/office/drawing/2014/main" id="{A3D5144B-1FEA-4FA3-B0E6-8ACBBF205B55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1" name="자유형: 도형 392">
              <a:extLst>
                <a:ext uri="{FF2B5EF4-FFF2-40B4-BE49-F238E27FC236}">
                  <a16:creationId xmlns:a16="http://schemas.microsoft.com/office/drawing/2014/main" id="{75655F98-4B73-4D8A-BDCC-F9B4BBD12AB9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2" name="자유형: 도형 393">
              <a:extLst>
                <a:ext uri="{FF2B5EF4-FFF2-40B4-BE49-F238E27FC236}">
                  <a16:creationId xmlns:a16="http://schemas.microsoft.com/office/drawing/2014/main" id="{E873FEE9-9C16-4EB3-AE56-759F322069C9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3" name="자유형: 도형 394">
              <a:extLst>
                <a:ext uri="{FF2B5EF4-FFF2-40B4-BE49-F238E27FC236}">
                  <a16:creationId xmlns:a16="http://schemas.microsoft.com/office/drawing/2014/main" id="{38527935-4BF6-4479-BE8D-9A64E63566FF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4" name="자유형: 도형 395">
              <a:extLst>
                <a:ext uri="{FF2B5EF4-FFF2-40B4-BE49-F238E27FC236}">
                  <a16:creationId xmlns:a16="http://schemas.microsoft.com/office/drawing/2014/main" id="{62926E53-01C6-449C-9B38-B5DECF8F3B90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5" name="자유형: 도형 396">
              <a:extLst>
                <a:ext uri="{FF2B5EF4-FFF2-40B4-BE49-F238E27FC236}">
                  <a16:creationId xmlns:a16="http://schemas.microsoft.com/office/drawing/2014/main" id="{00DDCCCC-A397-474C-B715-BEA0B546DD93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6" name="자유형: 도형 397">
              <a:extLst>
                <a:ext uri="{FF2B5EF4-FFF2-40B4-BE49-F238E27FC236}">
                  <a16:creationId xmlns:a16="http://schemas.microsoft.com/office/drawing/2014/main" id="{235E17F4-1954-47FC-96CD-26FE9128BC6B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7" name="자유형: 도형 398">
              <a:extLst>
                <a:ext uri="{FF2B5EF4-FFF2-40B4-BE49-F238E27FC236}">
                  <a16:creationId xmlns:a16="http://schemas.microsoft.com/office/drawing/2014/main" id="{5842B073-7B40-4FE0-9022-DF0F190EE28E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8" name="자유형: 도형 399">
              <a:extLst>
                <a:ext uri="{FF2B5EF4-FFF2-40B4-BE49-F238E27FC236}">
                  <a16:creationId xmlns:a16="http://schemas.microsoft.com/office/drawing/2014/main" id="{4AE25F55-AF2B-44B9-A7AB-E97A5140AB74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9" name="자유형: 도형 400">
              <a:extLst>
                <a:ext uri="{FF2B5EF4-FFF2-40B4-BE49-F238E27FC236}">
                  <a16:creationId xmlns:a16="http://schemas.microsoft.com/office/drawing/2014/main" id="{4A79090C-41F6-4673-93D1-F7513EC904B8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F2BB86D6-C084-4630-8E8E-F1A56479EDE4}"/>
              </a:ext>
            </a:extLst>
          </p:cNvPr>
          <p:cNvGrpSpPr/>
          <p:nvPr/>
        </p:nvGrpSpPr>
        <p:grpSpPr>
          <a:xfrm>
            <a:off x="6465447" y="980568"/>
            <a:ext cx="1996706" cy="1996706"/>
            <a:chOff x="8796954" y="1782328"/>
            <a:chExt cx="2429299" cy="2429299"/>
          </a:xfrm>
        </p:grpSpPr>
        <p:sp>
          <p:nvSpPr>
            <p:cNvPr id="282" name="자유형: 도형 377">
              <a:extLst>
                <a:ext uri="{FF2B5EF4-FFF2-40B4-BE49-F238E27FC236}">
                  <a16:creationId xmlns:a16="http://schemas.microsoft.com/office/drawing/2014/main" id="{08732A67-8457-43B7-9E1C-552EF11612CC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3" name="자유형: 도형 378">
              <a:extLst>
                <a:ext uri="{FF2B5EF4-FFF2-40B4-BE49-F238E27FC236}">
                  <a16:creationId xmlns:a16="http://schemas.microsoft.com/office/drawing/2014/main" id="{D75C69D2-3E75-4DB6-BC2E-D04CF229E91B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4" name="자유형: 도형 379">
              <a:extLst>
                <a:ext uri="{FF2B5EF4-FFF2-40B4-BE49-F238E27FC236}">
                  <a16:creationId xmlns:a16="http://schemas.microsoft.com/office/drawing/2014/main" id="{374540F2-17DF-4150-A1D0-D889BCE204F5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5" name="자유형: 도형 380">
              <a:extLst>
                <a:ext uri="{FF2B5EF4-FFF2-40B4-BE49-F238E27FC236}">
                  <a16:creationId xmlns:a16="http://schemas.microsoft.com/office/drawing/2014/main" id="{8F8087B0-EB8D-4171-97E8-504E6285A36D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6" name="자유형: 도형 381">
              <a:extLst>
                <a:ext uri="{FF2B5EF4-FFF2-40B4-BE49-F238E27FC236}">
                  <a16:creationId xmlns:a16="http://schemas.microsoft.com/office/drawing/2014/main" id="{02631799-745C-47C3-9F9B-66FE154109A9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7" name="자유형: 도형 382">
              <a:extLst>
                <a:ext uri="{FF2B5EF4-FFF2-40B4-BE49-F238E27FC236}">
                  <a16:creationId xmlns:a16="http://schemas.microsoft.com/office/drawing/2014/main" id="{46FF0E59-1834-47E1-81D5-44E96A7097E2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8" name="자유형: 도형 383">
              <a:extLst>
                <a:ext uri="{FF2B5EF4-FFF2-40B4-BE49-F238E27FC236}">
                  <a16:creationId xmlns:a16="http://schemas.microsoft.com/office/drawing/2014/main" id="{253BFCCF-1909-4454-AE1D-D20C5A82ADD3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9" name="자유형: 도형 384">
              <a:extLst>
                <a:ext uri="{FF2B5EF4-FFF2-40B4-BE49-F238E27FC236}">
                  <a16:creationId xmlns:a16="http://schemas.microsoft.com/office/drawing/2014/main" id="{C7D1AE54-9199-471B-AE5E-34C9BFB041E1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0" name="자유형: 도형 385">
              <a:extLst>
                <a:ext uri="{FF2B5EF4-FFF2-40B4-BE49-F238E27FC236}">
                  <a16:creationId xmlns:a16="http://schemas.microsoft.com/office/drawing/2014/main" id="{D050C07A-3253-488A-89F2-1073C85C8C55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1" name="자유형: 도형 386">
              <a:extLst>
                <a:ext uri="{FF2B5EF4-FFF2-40B4-BE49-F238E27FC236}">
                  <a16:creationId xmlns:a16="http://schemas.microsoft.com/office/drawing/2014/main" id="{BC644061-0287-4B72-8EF5-8C82717DD37E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2" name="자유형: 도형 387">
              <a:extLst>
                <a:ext uri="{FF2B5EF4-FFF2-40B4-BE49-F238E27FC236}">
                  <a16:creationId xmlns:a16="http://schemas.microsoft.com/office/drawing/2014/main" id="{34315617-2142-4C49-BE12-66A131099DB2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3" name="자유형: 도형 388">
              <a:extLst>
                <a:ext uri="{FF2B5EF4-FFF2-40B4-BE49-F238E27FC236}">
                  <a16:creationId xmlns:a16="http://schemas.microsoft.com/office/drawing/2014/main" id="{0353657A-7D08-4DBB-9F5C-CDE71FE4C76E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4" name="자유형: 도형 389">
              <a:extLst>
                <a:ext uri="{FF2B5EF4-FFF2-40B4-BE49-F238E27FC236}">
                  <a16:creationId xmlns:a16="http://schemas.microsoft.com/office/drawing/2014/main" id="{9DF2BEFB-9C01-4E04-BA11-7F985E3C014D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5" name="자유형: 도형 390">
              <a:extLst>
                <a:ext uri="{FF2B5EF4-FFF2-40B4-BE49-F238E27FC236}">
                  <a16:creationId xmlns:a16="http://schemas.microsoft.com/office/drawing/2014/main" id="{A7D16C23-2349-402D-A551-F9A28039C704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6" name="자유형: 도형 391">
              <a:extLst>
                <a:ext uri="{FF2B5EF4-FFF2-40B4-BE49-F238E27FC236}">
                  <a16:creationId xmlns:a16="http://schemas.microsoft.com/office/drawing/2014/main" id="{3C7D074C-FD9C-4B0F-818C-AD566E59E50D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7" name="자유형: 도형 392">
              <a:extLst>
                <a:ext uri="{FF2B5EF4-FFF2-40B4-BE49-F238E27FC236}">
                  <a16:creationId xmlns:a16="http://schemas.microsoft.com/office/drawing/2014/main" id="{F78AC237-AD9E-4C61-A365-C52FE7A94012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8" name="자유형: 도형 393">
              <a:extLst>
                <a:ext uri="{FF2B5EF4-FFF2-40B4-BE49-F238E27FC236}">
                  <a16:creationId xmlns:a16="http://schemas.microsoft.com/office/drawing/2014/main" id="{635C1E19-4CFD-419C-BA79-381DE2D32A9B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9" name="자유형: 도형 394">
              <a:extLst>
                <a:ext uri="{FF2B5EF4-FFF2-40B4-BE49-F238E27FC236}">
                  <a16:creationId xmlns:a16="http://schemas.microsoft.com/office/drawing/2014/main" id="{53C914D0-1BBF-4E8C-85A3-0C8E6AEB1D75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0" name="자유형: 도형 395">
              <a:extLst>
                <a:ext uri="{FF2B5EF4-FFF2-40B4-BE49-F238E27FC236}">
                  <a16:creationId xmlns:a16="http://schemas.microsoft.com/office/drawing/2014/main" id="{C48F955A-35DB-4D97-AF1D-4D7634F872E2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1" name="자유형: 도형 396">
              <a:extLst>
                <a:ext uri="{FF2B5EF4-FFF2-40B4-BE49-F238E27FC236}">
                  <a16:creationId xmlns:a16="http://schemas.microsoft.com/office/drawing/2014/main" id="{D5BD1140-7337-4762-A5DA-290F7F859236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2" name="자유형: 도형 397">
              <a:extLst>
                <a:ext uri="{FF2B5EF4-FFF2-40B4-BE49-F238E27FC236}">
                  <a16:creationId xmlns:a16="http://schemas.microsoft.com/office/drawing/2014/main" id="{B47F111F-1CDD-4DD1-A8CB-EE17EE8FE8A4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3" name="자유형: 도형 398">
              <a:extLst>
                <a:ext uri="{FF2B5EF4-FFF2-40B4-BE49-F238E27FC236}">
                  <a16:creationId xmlns:a16="http://schemas.microsoft.com/office/drawing/2014/main" id="{4A525CDD-F1CD-4298-96D4-68DEED0F2435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4" name="자유형: 도형 399">
              <a:extLst>
                <a:ext uri="{FF2B5EF4-FFF2-40B4-BE49-F238E27FC236}">
                  <a16:creationId xmlns:a16="http://schemas.microsoft.com/office/drawing/2014/main" id="{300C885F-5FC2-490C-B189-8568328105F0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5" name="자유형: 도형 400">
              <a:extLst>
                <a:ext uri="{FF2B5EF4-FFF2-40B4-BE49-F238E27FC236}">
                  <a16:creationId xmlns:a16="http://schemas.microsoft.com/office/drawing/2014/main" id="{A6ABCF18-13B9-49CB-98AF-01C21393AA4B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B0B22E24-AC39-478A-968F-34B9E4ECB4C2}"/>
              </a:ext>
            </a:extLst>
          </p:cNvPr>
          <p:cNvGrpSpPr/>
          <p:nvPr/>
        </p:nvGrpSpPr>
        <p:grpSpPr>
          <a:xfrm>
            <a:off x="6876455" y="6191307"/>
            <a:ext cx="1236560" cy="248488"/>
            <a:chOff x="9764887" y="2269703"/>
            <a:chExt cx="2109424" cy="423891"/>
          </a:xfrm>
        </p:grpSpPr>
        <p:sp>
          <p:nvSpPr>
            <p:cNvPr id="309" name="모서리가 둥근 직사각형 46">
              <a:extLst>
                <a:ext uri="{FF2B5EF4-FFF2-40B4-BE49-F238E27FC236}">
                  <a16:creationId xmlns:a16="http://schemas.microsoft.com/office/drawing/2014/main" id="{A0277D85-7CBA-4CB7-95D8-AE274BEDF542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MOVIE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4B8D342C-8E5D-463A-AC01-1E50D3C35D8C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90627354-25D6-489B-B9A5-CC3B84A6DF41}"/>
              </a:ext>
            </a:extLst>
          </p:cNvPr>
          <p:cNvGrpSpPr/>
          <p:nvPr/>
        </p:nvGrpSpPr>
        <p:grpSpPr>
          <a:xfrm>
            <a:off x="3838652" y="3060873"/>
            <a:ext cx="1236560" cy="248488"/>
            <a:chOff x="9764887" y="2269703"/>
            <a:chExt cx="2109424" cy="423891"/>
          </a:xfrm>
        </p:grpSpPr>
        <p:sp>
          <p:nvSpPr>
            <p:cNvPr id="313" name="모서리가 둥근 직사각형 46">
              <a:extLst>
                <a:ext uri="{FF2B5EF4-FFF2-40B4-BE49-F238E27FC236}">
                  <a16:creationId xmlns:a16="http://schemas.microsoft.com/office/drawing/2014/main" id="{F3C93DA5-54F1-41BF-A199-84A86DE83825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ACCOUNTS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03AEEF4C-7001-43B7-A119-E91894FDFDA5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B8FFFB36-23C0-4DA4-99F7-F06FE1AA10C2}"/>
              </a:ext>
            </a:extLst>
          </p:cNvPr>
          <p:cNvGrpSpPr/>
          <p:nvPr/>
        </p:nvGrpSpPr>
        <p:grpSpPr>
          <a:xfrm>
            <a:off x="6906228" y="3108612"/>
            <a:ext cx="1236560" cy="248488"/>
            <a:chOff x="9764887" y="2269703"/>
            <a:chExt cx="2109424" cy="423891"/>
          </a:xfrm>
        </p:grpSpPr>
        <p:sp>
          <p:nvSpPr>
            <p:cNvPr id="317" name="모서리가 둥근 직사각형 46">
              <a:extLst>
                <a:ext uri="{FF2B5EF4-FFF2-40B4-BE49-F238E27FC236}">
                  <a16:creationId xmlns:a16="http://schemas.microsoft.com/office/drawing/2014/main" id="{9F11AD8F-A5B6-406D-83C6-8C2CDF984E0C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MAP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9BC94FD3-90AB-4322-8EA2-06CBF3123FA5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730D8D2-8098-4ECC-B8FC-41003EE22E12}"/>
              </a:ext>
            </a:extLst>
          </p:cNvPr>
          <p:cNvGrpSpPr/>
          <p:nvPr/>
        </p:nvGrpSpPr>
        <p:grpSpPr>
          <a:xfrm>
            <a:off x="3623037" y="4063263"/>
            <a:ext cx="1996706" cy="1996706"/>
            <a:chOff x="8796954" y="1782328"/>
            <a:chExt cx="2429299" cy="2429299"/>
          </a:xfrm>
        </p:grpSpPr>
        <p:sp>
          <p:nvSpPr>
            <p:cNvPr id="320" name="자유형: 도형 377">
              <a:extLst>
                <a:ext uri="{FF2B5EF4-FFF2-40B4-BE49-F238E27FC236}">
                  <a16:creationId xmlns:a16="http://schemas.microsoft.com/office/drawing/2014/main" id="{8693BA45-F714-4BEB-BE00-A99DC99BFBF1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1" name="자유형: 도형 378">
              <a:extLst>
                <a:ext uri="{FF2B5EF4-FFF2-40B4-BE49-F238E27FC236}">
                  <a16:creationId xmlns:a16="http://schemas.microsoft.com/office/drawing/2014/main" id="{192533F5-3559-4ACC-8C0C-E994E011B056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2" name="자유형: 도형 379">
              <a:extLst>
                <a:ext uri="{FF2B5EF4-FFF2-40B4-BE49-F238E27FC236}">
                  <a16:creationId xmlns:a16="http://schemas.microsoft.com/office/drawing/2014/main" id="{8C894EE3-2F8B-4CE4-8612-79C6F9A5236A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3" name="자유형: 도형 380">
              <a:extLst>
                <a:ext uri="{FF2B5EF4-FFF2-40B4-BE49-F238E27FC236}">
                  <a16:creationId xmlns:a16="http://schemas.microsoft.com/office/drawing/2014/main" id="{3C1290BF-B6B7-41E0-B10C-C8AE8565EBF3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4" name="자유형: 도형 381">
              <a:extLst>
                <a:ext uri="{FF2B5EF4-FFF2-40B4-BE49-F238E27FC236}">
                  <a16:creationId xmlns:a16="http://schemas.microsoft.com/office/drawing/2014/main" id="{67DCF15E-B12F-4F2E-913E-D5DC59C2AF20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5" name="자유형: 도형 382">
              <a:extLst>
                <a:ext uri="{FF2B5EF4-FFF2-40B4-BE49-F238E27FC236}">
                  <a16:creationId xmlns:a16="http://schemas.microsoft.com/office/drawing/2014/main" id="{497E3A45-2130-4E0C-A21C-5C1AC85E5B77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6" name="자유형: 도형 383">
              <a:extLst>
                <a:ext uri="{FF2B5EF4-FFF2-40B4-BE49-F238E27FC236}">
                  <a16:creationId xmlns:a16="http://schemas.microsoft.com/office/drawing/2014/main" id="{32FC979E-6251-451D-972F-77FE7FDA30F8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7" name="자유형: 도형 384">
              <a:extLst>
                <a:ext uri="{FF2B5EF4-FFF2-40B4-BE49-F238E27FC236}">
                  <a16:creationId xmlns:a16="http://schemas.microsoft.com/office/drawing/2014/main" id="{734C044A-630F-4A0D-B109-85DA69C1B78C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8" name="자유형: 도형 385">
              <a:extLst>
                <a:ext uri="{FF2B5EF4-FFF2-40B4-BE49-F238E27FC236}">
                  <a16:creationId xmlns:a16="http://schemas.microsoft.com/office/drawing/2014/main" id="{E0643B46-8A97-4155-ABB8-6BA5B95ECF7F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9" name="자유형: 도형 386">
              <a:extLst>
                <a:ext uri="{FF2B5EF4-FFF2-40B4-BE49-F238E27FC236}">
                  <a16:creationId xmlns:a16="http://schemas.microsoft.com/office/drawing/2014/main" id="{47F1B0C9-2E67-4717-B1DF-B96619FC010B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0" name="자유형: 도형 387">
              <a:extLst>
                <a:ext uri="{FF2B5EF4-FFF2-40B4-BE49-F238E27FC236}">
                  <a16:creationId xmlns:a16="http://schemas.microsoft.com/office/drawing/2014/main" id="{892B2C05-A27D-425F-A749-EBCA02DC9BE9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1" name="자유형: 도형 388">
              <a:extLst>
                <a:ext uri="{FF2B5EF4-FFF2-40B4-BE49-F238E27FC236}">
                  <a16:creationId xmlns:a16="http://schemas.microsoft.com/office/drawing/2014/main" id="{94159406-4A2B-4A13-8C93-BA5915013FDB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2" name="자유형: 도형 389">
              <a:extLst>
                <a:ext uri="{FF2B5EF4-FFF2-40B4-BE49-F238E27FC236}">
                  <a16:creationId xmlns:a16="http://schemas.microsoft.com/office/drawing/2014/main" id="{0040C29B-BE92-4BEF-BB38-E45D10373229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3" name="자유형: 도형 390">
              <a:extLst>
                <a:ext uri="{FF2B5EF4-FFF2-40B4-BE49-F238E27FC236}">
                  <a16:creationId xmlns:a16="http://schemas.microsoft.com/office/drawing/2014/main" id="{1927C199-7444-48B8-BFF8-643794BB01D7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4" name="자유형: 도형 391">
              <a:extLst>
                <a:ext uri="{FF2B5EF4-FFF2-40B4-BE49-F238E27FC236}">
                  <a16:creationId xmlns:a16="http://schemas.microsoft.com/office/drawing/2014/main" id="{45577BA1-5E4F-4FD2-A593-88A0B5601D3C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5" name="자유형: 도형 392">
              <a:extLst>
                <a:ext uri="{FF2B5EF4-FFF2-40B4-BE49-F238E27FC236}">
                  <a16:creationId xmlns:a16="http://schemas.microsoft.com/office/drawing/2014/main" id="{5A5AECBD-FE31-4DF3-B647-2FE28663B733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6" name="자유형: 도형 393">
              <a:extLst>
                <a:ext uri="{FF2B5EF4-FFF2-40B4-BE49-F238E27FC236}">
                  <a16:creationId xmlns:a16="http://schemas.microsoft.com/office/drawing/2014/main" id="{022CC12B-7758-4A74-95F6-4EF2A34251A1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7" name="자유형: 도형 394">
              <a:extLst>
                <a:ext uri="{FF2B5EF4-FFF2-40B4-BE49-F238E27FC236}">
                  <a16:creationId xmlns:a16="http://schemas.microsoft.com/office/drawing/2014/main" id="{CD725ED6-3DB4-4EEB-918C-AE873D9CA673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8" name="자유형: 도형 395">
              <a:extLst>
                <a:ext uri="{FF2B5EF4-FFF2-40B4-BE49-F238E27FC236}">
                  <a16:creationId xmlns:a16="http://schemas.microsoft.com/office/drawing/2014/main" id="{689282A0-1B21-4BE4-9936-C5680F2CDA0C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9" name="자유형: 도형 396">
              <a:extLst>
                <a:ext uri="{FF2B5EF4-FFF2-40B4-BE49-F238E27FC236}">
                  <a16:creationId xmlns:a16="http://schemas.microsoft.com/office/drawing/2014/main" id="{A2D28C95-9016-4A2C-8EBF-C740C3CEFF8A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0" name="자유형: 도형 397">
              <a:extLst>
                <a:ext uri="{FF2B5EF4-FFF2-40B4-BE49-F238E27FC236}">
                  <a16:creationId xmlns:a16="http://schemas.microsoft.com/office/drawing/2014/main" id="{63F4F79A-5706-4EC6-94C0-F14944F356A8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1" name="자유형: 도형 398">
              <a:extLst>
                <a:ext uri="{FF2B5EF4-FFF2-40B4-BE49-F238E27FC236}">
                  <a16:creationId xmlns:a16="http://schemas.microsoft.com/office/drawing/2014/main" id="{AA196A83-04A2-4728-A410-A323B842AE62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2" name="자유형: 도형 399">
              <a:extLst>
                <a:ext uri="{FF2B5EF4-FFF2-40B4-BE49-F238E27FC236}">
                  <a16:creationId xmlns:a16="http://schemas.microsoft.com/office/drawing/2014/main" id="{220C41B8-397B-4551-9B40-258397F5C399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3" name="자유형: 도형 400">
              <a:extLst>
                <a:ext uri="{FF2B5EF4-FFF2-40B4-BE49-F238E27FC236}">
                  <a16:creationId xmlns:a16="http://schemas.microsoft.com/office/drawing/2014/main" id="{AB826D28-3459-4AF4-BC29-408573A00090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2E8A7CA6-A2C7-4465-95D6-7F37C0D05EFB}"/>
              </a:ext>
            </a:extLst>
          </p:cNvPr>
          <p:cNvSpPr/>
          <p:nvPr/>
        </p:nvSpPr>
        <p:spPr>
          <a:xfrm>
            <a:off x="8984850" y="1492186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자유게시판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댓글 기능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2D23926A-249E-4F2C-A772-374569179A54}"/>
              </a:ext>
            </a:extLst>
          </p:cNvPr>
          <p:cNvSpPr/>
          <p:nvPr/>
        </p:nvSpPr>
        <p:spPr>
          <a:xfrm>
            <a:off x="8979803" y="4668277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영화 추천 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서비스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941835DA-D088-482A-A0B6-888CABB4734E}"/>
              </a:ext>
            </a:extLst>
          </p:cNvPr>
          <p:cNvSpPr/>
          <p:nvPr/>
        </p:nvSpPr>
        <p:spPr>
          <a:xfrm>
            <a:off x="43613" y="4636325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영화 목록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 페이지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84FCD797-B5A5-4A28-9400-A0B0C271456E}"/>
              </a:ext>
            </a:extLst>
          </p:cNvPr>
          <p:cNvSpPr/>
          <p:nvPr/>
        </p:nvSpPr>
        <p:spPr>
          <a:xfrm>
            <a:off x="5919394" y="1517222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B6176"/>
                </a:solidFill>
              </a:rPr>
              <a:t>Map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기능 구현 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71FB5A6E-CB21-4F89-BD35-8543E194A370}"/>
              </a:ext>
            </a:extLst>
          </p:cNvPr>
          <p:cNvSpPr/>
          <p:nvPr/>
        </p:nvSpPr>
        <p:spPr>
          <a:xfrm>
            <a:off x="2888339" y="1469483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관리자 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페이지 구현 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35DB89C3-65E4-4CFB-9673-3D5437BA503E}"/>
              </a:ext>
            </a:extLst>
          </p:cNvPr>
          <p:cNvSpPr/>
          <p:nvPr/>
        </p:nvSpPr>
        <p:spPr>
          <a:xfrm>
            <a:off x="5980131" y="4693701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영화 평점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 기능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F95CE745-A014-4116-88D5-6F5F5D04CE8A}"/>
              </a:ext>
            </a:extLst>
          </p:cNvPr>
          <p:cNvSpPr/>
          <p:nvPr/>
        </p:nvSpPr>
        <p:spPr>
          <a:xfrm>
            <a:off x="3057950" y="4693701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영화 상세 정보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 표현 기능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77F2E98B-E9DB-4ABC-B1E8-6606F7E831A0}"/>
              </a:ext>
            </a:extLst>
          </p:cNvPr>
          <p:cNvGrpSpPr/>
          <p:nvPr/>
        </p:nvGrpSpPr>
        <p:grpSpPr>
          <a:xfrm>
            <a:off x="9534998" y="983081"/>
            <a:ext cx="1996706" cy="1996706"/>
            <a:chOff x="8796954" y="1782328"/>
            <a:chExt cx="2429299" cy="2429299"/>
          </a:xfrm>
        </p:grpSpPr>
        <p:sp>
          <p:nvSpPr>
            <p:cNvPr id="246" name="자유형: 도형 377">
              <a:extLst>
                <a:ext uri="{FF2B5EF4-FFF2-40B4-BE49-F238E27FC236}">
                  <a16:creationId xmlns:a16="http://schemas.microsoft.com/office/drawing/2014/main" id="{083EE416-DC95-444D-BB6C-B4CB6F24FC08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7" name="자유형: 도형 378">
              <a:extLst>
                <a:ext uri="{FF2B5EF4-FFF2-40B4-BE49-F238E27FC236}">
                  <a16:creationId xmlns:a16="http://schemas.microsoft.com/office/drawing/2014/main" id="{CD89EEA4-08BD-4CEE-88C6-0B76D07F89AF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8" name="자유형: 도형 379">
              <a:extLst>
                <a:ext uri="{FF2B5EF4-FFF2-40B4-BE49-F238E27FC236}">
                  <a16:creationId xmlns:a16="http://schemas.microsoft.com/office/drawing/2014/main" id="{E64C9B74-B23A-4F4E-98C9-A4D8D7DF5998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9" name="자유형: 도형 380">
              <a:extLst>
                <a:ext uri="{FF2B5EF4-FFF2-40B4-BE49-F238E27FC236}">
                  <a16:creationId xmlns:a16="http://schemas.microsoft.com/office/drawing/2014/main" id="{21BA7FB2-4D00-49BB-87A6-1ECA6473749C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0" name="자유형: 도형 381">
              <a:extLst>
                <a:ext uri="{FF2B5EF4-FFF2-40B4-BE49-F238E27FC236}">
                  <a16:creationId xmlns:a16="http://schemas.microsoft.com/office/drawing/2014/main" id="{224E1B36-1D06-40F6-8FDA-501EFE063A0B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1" name="자유형: 도형 382">
              <a:extLst>
                <a:ext uri="{FF2B5EF4-FFF2-40B4-BE49-F238E27FC236}">
                  <a16:creationId xmlns:a16="http://schemas.microsoft.com/office/drawing/2014/main" id="{ABD40708-419A-4D80-B6C4-B87883CA6BE5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2" name="자유형: 도형 383">
              <a:extLst>
                <a:ext uri="{FF2B5EF4-FFF2-40B4-BE49-F238E27FC236}">
                  <a16:creationId xmlns:a16="http://schemas.microsoft.com/office/drawing/2014/main" id="{095BEA00-300B-42E0-AEA9-3A44BA33216F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3" name="자유형: 도형 384">
              <a:extLst>
                <a:ext uri="{FF2B5EF4-FFF2-40B4-BE49-F238E27FC236}">
                  <a16:creationId xmlns:a16="http://schemas.microsoft.com/office/drawing/2014/main" id="{FDDC55F2-D539-4B65-B035-57E8593360E6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4" name="자유형: 도형 385">
              <a:extLst>
                <a:ext uri="{FF2B5EF4-FFF2-40B4-BE49-F238E27FC236}">
                  <a16:creationId xmlns:a16="http://schemas.microsoft.com/office/drawing/2014/main" id="{3C5DE9D6-9CFA-4D1E-A9A7-21D62CFC0FBC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0" name="자유형: 도형 386">
              <a:extLst>
                <a:ext uri="{FF2B5EF4-FFF2-40B4-BE49-F238E27FC236}">
                  <a16:creationId xmlns:a16="http://schemas.microsoft.com/office/drawing/2014/main" id="{6ECABDD8-D054-4276-B87E-8BE99EE7D06B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6" name="자유형: 도형 387">
              <a:extLst>
                <a:ext uri="{FF2B5EF4-FFF2-40B4-BE49-F238E27FC236}">
                  <a16:creationId xmlns:a16="http://schemas.microsoft.com/office/drawing/2014/main" id="{28012AE1-A93D-4E4A-8E06-5628FE45E43E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7" name="자유형: 도형 388">
              <a:extLst>
                <a:ext uri="{FF2B5EF4-FFF2-40B4-BE49-F238E27FC236}">
                  <a16:creationId xmlns:a16="http://schemas.microsoft.com/office/drawing/2014/main" id="{506B4590-2BF5-4275-8389-8D4789D50B6B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11" name="자유형: 도형 389">
              <a:extLst>
                <a:ext uri="{FF2B5EF4-FFF2-40B4-BE49-F238E27FC236}">
                  <a16:creationId xmlns:a16="http://schemas.microsoft.com/office/drawing/2014/main" id="{F5693A3E-D0E2-4D4B-A6B2-31818075474E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15" name="자유형: 도형 390">
              <a:extLst>
                <a:ext uri="{FF2B5EF4-FFF2-40B4-BE49-F238E27FC236}">
                  <a16:creationId xmlns:a16="http://schemas.microsoft.com/office/drawing/2014/main" id="{84713A90-38EB-4D68-B02B-2E0E40A68C6B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4" name="자유형: 도형 391">
              <a:extLst>
                <a:ext uri="{FF2B5EF4-FFF2-40B4-BE49-F238E27FC236}">
                  <a16:creationId xmlns:a16="http://schemas.microsoft.com/office/drawing/2014/main" id="{08988A9C-7BC7-4576-A4C5-176DB78D7A9E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5" name="자유형: 도형 392">
              <a:extLst>
                <a:ext uri="{FF2B5EF4-FFF2-40B4-BE49-F238E27FC236}">
                  <a16:creationId xmlns:a16="http://schemas.microsoft.com/office/drawing/2014/main" id="{2B9A941E-3014-4409-B726-2AEE3F4566F8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6" name="자유형: 도형 393">
              <a:extLst>
                <a:ext uri="{FF2B5EF4-FFF2-40B4-BE49-F238E27FC236}">
                  <a16:creationId xmlns:a16="http://schemas.microsoft.com/office/drawing/2014/main" id="{B0DE4030-88A4-4845-B3BA-BDBC79EF7060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7" name="자유형: 도형 394">
              <a:extLst>
                <a:ext uri="{FF2B5EF4-FFF2-40B4-BE49-F238E27FC236}">
                  <a16:creationId xmlns:a16="http://schemas.microsoft.com/office/drawing/2014/main" id="{A79E46FD-79C9-415E-BD52-8681CB2CD3ED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8" name="자유형: 도형 395">
              <a:extLst>
                <a:ext uri="{FF2B5EF4-FFF2-40B4-BE49-F238E27FC236}">
                  <a16:creationId xmlns:a16="http://schemas.microsoft.com/office/drawing/2014/main" id="{E682F3AC-0E72-4BA5-8137-3EFDACB415D7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9" name="자유형: 도형 396">
              <a:extLst>
                <a:ext uri="{FF2B5EF4-FFF2-40B4-BE49-F238E27FC236}">
                  <a16:creationId xmlns:a16="http://schemas.microsoft.com/office/drawing/2014/main" id="{658B00C3-B41A-4CE5-89B8-DF13C5F5A69F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50" name="자유형: 도형 397">
              <a:extLst>
                <a:ext uri="{FF2B5EF4-FFF2-40B4-BE49-F238E27FC236}">
                  <a16:creationId xmlns:a16="http://schemas.microsoft.com/office/drawing/2014/main" id="{F2845F9F-5D22-4766-9C91-B3A46B8B2C6A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51" name="자유형: 도형 398">
              <a:extLst>
                <a:ext uri="{FF2B5EF4-FFF2-40B4-BE49-F238E27FC236}">
                  <a16:creationId xmlns:a16="http://schemas.microsoft.com/office/drawing/2014/main" id="{6C37DEFE-C642-4B49-AFBE-7543FC8D1305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52" name="자유형: 도형 399">
              <a:extLst>
                <a:ext uri="{FF2B5EF4-FFF2-40B4-BE49-F238E27FC236}">
                  <a16:creationId xmlns:a16="http://schemas.microsoft.com/office/drawing/2014/main" id="{8077CDEB-3399-4A2A-86D6-9435FC2FA803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60" name="자유형: 도형 400">
              <a:extLst>
                <a:ext uri="{FF2B5EF4-FFF2-40B4-BE49-F238E27FC236}">
                  <a16:creationId xmlns:a16="http://schemas.microsoft.com/office/drawing/2014/main" id="{CF9F4442-9742-41E9-8544-F777A9FF3488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E03C0D31-E9B7-4781-90A2-7D21A36EB347}"/>
              </a:ext>
            </a:extLst>
          </p:cNvPr>
          <p:cNvSpPr/>
          <p:nvPr/>
        </p:nvSpPr>
        <p:spPr>
          <a:xfrm>
            <a:off x="9715461" y="2164912"/>
            <a:ext cx="181056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B6176"/>
                </a:solidFill>
              </a:rPr>
              <a:t>100</a:t>
            </a:r>
            <a:r>
              <a:rPr lang="en-US" altLang="ko-KR" sz="2000" dirty="0">
                <a:solidFill>
                  <a:srgbClr val="5B6176"/>
                </a:solidFill>
              </a:rPr>
              <a:t>%</a:t>
            </a:r>
            <a:endParaRPr lang="en-US" altLang="ko-KR" sz="20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35913" y="59349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ERD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pic>
        <p:nvPicPr>
          <p:cNvPr id="5" name="그림 4" descr="텍스트, 실내, 여러개이(가) 표시된 사진&#10;&#10;자동 생성된 설명">
            <a:extLst>
              <a:ext uri="{FF2B5EF4-FFF2-40B4-BE49-F238E27FC236}">
                <a16:creationId xmlns:a16="http://schemas.microsoft.com/office/drawing/2014/main" id="{6A3858AE-F2B5-47EB-ABE0-FFF6304C2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77" y="1111492"/>
            <a:ext cx="5848046" cy="54210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98831" y="3610708"/>
            <a:ext cx="1492493" cy="234461"/>
          </a:xfrm>
          <a:prstGeom prst="rect">
            <a:avLst/>
          </a:prstGeom>
          <a:solidFill>
            <a:schemeClr val="accent4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106616" y="3082068"/>
            <a:ext cx="1852246" cy="3025656"/>
          </a:xfrm>
          <a:prstGeom prst="round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60431" y="1115447"/>
            <a:ext cx="4325815" cy="18475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233139" y="2790092"/>
            <a:ext cx="1751715" cy="386861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181600" y="5369169"/>
            <a:ext cx="2051539" cy="1289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4716073" y="12612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IA </a:t>
            </a:r>
            <a:r>
              <a:rPr lang="en-US" altLang="ko-KR" sz="1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(Information Architecture)</a:t>
            </a:r>
            <a:endParaRPr lang="en-US" altLang="ko-KR" sz="16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pic>
        <p:nvPicPr>
          <p:cNvPr id="3" name="Picture 2" descr="https://cdn.discordapp.com/attachments/842324141246775326/847494299838840842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067" y="1026119"/>
            <a:ext cx="8164156" cy="565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277</Words>
  <Application>Microsoft Office PowerPoint</Application>
  <PresentationFormat>와이드스크린</PresentationFormat>
  <Paragraphs>130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나눔바른고딕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39</cp:revision>
  <dcterms:created xsi:type="dcterms:W3CDTF">2020-11-26T01:52:25Z</dcterms:created>
  <dcterms:modified xsi:type="dcterms:W3CDTF">2021-05-27T15:20:16Z</dcterms:modified>
</cp:coreProperties>
</file>