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783B-6A06-42B4-A3D2-B45BBB9CE820}" type="datetimeFigureOut">
              <a:rPr lang="en-ZA" smtClean="0"/>
              <a:t>2023/08/03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7EE9-FFE4-4A15-BB53-459D6BBAF3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9277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783B-6A06-42B4-A3D2-B45BBB9CE820}" type="datetimeFigureOut">
              <a:rPr lang="en-ZA" smtClean="0"/>
              <a:t>2023/08/03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7EE9-FFE4-4A15-BB53-459D6BBAF3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94370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783B-6A06-42B4-A3D2-B45BBB9CE820}" type="datetimeFigureOut">
              <a:rPr lang="en-ZA" smtClean="0"/>
              <a:t>2023/08/03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7EE9-FFE4-4A15-BB53-459D6BBAF3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10507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783B-6A06-42B4-A3D2-B45BBB9CE820}" type="datetimeFigureOut">
              <a:rPr lang="en-ZA" smtClean="0"/>
              <a:t>2023/08/03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7EE9-FFE4-4A15-BB53-459D6BBAF3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09800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783B-6A06-42B4-A3D2-B45BBB9CE820}" type="datetimeFigureOut">
              <a:rPr lang="en-ZA" smtClean="0"/>
              <a:t>2023/08/03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7EE9-FFE4-4A15-BB53-459D6BBAF3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68418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783B-6A06-42B4-A3D2-B45BBB9CE820}" type="datetimeFigureOut">
              <a:rPr lang="en-ZA" smtClean="0"/>
              <a:t>2023/08/03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7EE9-FFE4-4A15-BB53-459D6BBAF3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40072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783B-6A06-42B4-A3D2-B45BBB9CE820}" type="datetimeFigureOut">
              <a:rPr lang="en-ZA" smtClean="0"/>
              <a:t>2023/08/03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7EE9-FFE4-4A15-BB53-459D6BBAF3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33106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783B-6A06-42B4-A3D2-B45BBB9CE820}" type="datetimeFigureOut">
              <a:rPr lang="en-ZA" smtClean="0"/>
              <a:t>2023/08/03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7EE9-FFE4-4A15-BB53-459D6BBAF3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8148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783B-6A06-42B4-A3D2-B45BBB9CE820}" type="datetimeFigureOut">
              <a:rPr lang="en-ZA" smtClean="0"/>
              <a:t>2023/08/03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7EE9-FFE4-4A15-BB53-459D6BBAF3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107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783B-6A06-42B4-A3D2-B45BBB9CE820}" type="datetimeFigureOut">
              <a:rPr lang="en-ZA" smtClean="0"/>
              <a:t>2023/08/03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7EE9-FFE4-4A15-BB53-459D6BBAF3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36307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783B-6A06-42B4-A3D2-B45BBB9CE820}" type="datetimeFigureOut">
              <a:rPr lang="en-ZA" smtClean="0"/>
              <a:t>2023/08/03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7EE9-FFE4-4A15-BB53-459D6BBAF3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5833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783B-6A06-42B4-A3D2-B45BBB9CE820}" type="datetimeFigureOut">
              <a:rPr lang="en-ZA" smtClean="0"/>
              <a:t>2023/08/03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7EE9-FFE4-4A15-BB53-459D6BBAF3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22111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783B-6A06-42B4-A3D2-B45BBB9CE820}" type="datetimeFigureOut">
              <a:rPr lang="en-ZA" smtClean="0"/>
              <a:t>2023/08/03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7EE9-FFE4-4A15-BB53-459D6BBAF3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91407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783B-6A06-42B4-A3D2-B45BBB9CE820}" type="datetimeFigureOut">
              <a:rPr lang="en-ZA" smtClean="0"/>
              <a:t>2023/08/03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7EE9-FFE4-4A15-BB53-459D6BBAF3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80299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783B-6A06-42B4-A3D2-B45BBB9CE820}" type="datetimeFigureOut">
              <a:rPr lang="en-ZA" smtClean="0"/>
              <a:t>2023/08/03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7EE9-FFE4-4A15-BB53-459D6BBAF3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5828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783B-6A06-42B4-A3D2-B45BBB9CE820}" type="datetimeFigureOut">
              <a:rPr lang="en-ZA" smtClean="0"/>
              <a:t>2023/08/03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7EE9-FFE4-4A15-BB53-459D6BBAF3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78917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7C9783B-6A06-42B4-A3D2-B45BBB9CE820}" type="datetimeFigureOut">
              <a:rPr lang="en-ZA" smtClean="0"/>
              <a:t>2023/08/03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56477EE9-FFE4-4A15-BB53-459D6BBAF3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3075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7C9783B-6A06-42B4-A3D2-B45BBB9CE820}" type="datetimeFigureOut">
              <a:rPr lang="en-ZA" smtClean="0"/>
              <a:t>2023/08/03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6477EE9-FFE4-4A15-BB53-459D6BBAF3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30982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BE96F-FA09-04CC-C9F2-6EC563A796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Text Editor in Elm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3D84D-57E1-C4F4-9942-F11AC26D18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Jay and Gabi</a:t>
            </a:r>
          </a:p>
        </p:txBody>
      </p:sp>
    </p:spTree>
    <p:extLst>
      <p:ext uri="{BB962C8B-B14F-4D97-AF65-F5344CB8AC3E}">
        <p14:creationId xmlns:p14="http://schemas.microsoft.com/office/powerpoint/2010/main" val="1598199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0FFE7-BD3D-24C1-D8A7-B5DF205E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Skeleton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6F3EA-FA9E-FB26-D38D-5077BF594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1829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BC0D6-5F45-64DC-5CAF-985DBC7D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Elm and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50E69-9FC4-D1AA-81D7-00889E725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Forced to upload and Download instead of open and save </a:t>
            </a:r>
          </a:p>
          <a:p>
            <a:r>
              <a:rPr lang="en-ZA" dirty="0"/>
              <a:t>Type Safety</a:t>
            </a:r>
          </a:p>
        </p:txBody>
      </p:sp>
    </p:spTree>
    <p:extLst>
      <p:ext uri="{BB962C8B-B14F-4D97-AF65-F5344CB8AC3E}">
        <p14:creationId xmlns:p14="http://schemas.microsoft.com/office/powerpoint/2010/main" val="616284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2201B-9F14-8925-0B80-E5D91C67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Interesting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1D182-7D6C-CBB0-6BCC-F03F0AA68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00135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D50D7-E44D-83EC-0D29-787FC487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01198-727E-CD7E-7686-FFD7C4396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72501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56E38-0333-5CD7-058F-4A782E811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Overall Impression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477D1-AF86-7863-4BE9-EB3AA3BE4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Pros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8D5BA-7D8B-F94F-361F-1D0FE32302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E98842-AA1D-9628-DE3E-3B5AA8FBB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ZA" dirty="0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98731A-E586-72FC-92FA-85FE9CA57DB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60612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2928F-7584-C218-B860-4C38856AE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Overall Impression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81894-109A-5279-4B74-0EE234CA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41898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18C29-9030-9F41-DF69-283ECD5D7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80483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10</TotalTime>
  <Words>32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Mesh</vt:lpstr>
      <vt:lpstr>Text Editor in Elm </vt:lpstr>
      <vt:lpstr>Skeleton</vt:lpstr>
      <vt:lpstr>Elm and Types</vt:lpstr>
      <vt:lpstr>Interesting Features</vt:lpstr>
      <vt:lpstr>Timeline</vt:lpstr>
      <vt:lpstr>Overall Impression</vt:lpstr>
      <vt:lpstr>Overall Impression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Editor in Elm </dc:title>
  <dc:creator>Gabriella Govender</dc:creator>
  <cp:lastModifiedBy>Gabriella Govender</cp:lastModifiedBy>
  <cp:revision>2</cp:revision>
  <dcterms:created xsi:type="dcterms:W3CDTF">2023-08-03T15:27:48Z</dcterms:created>
  <dcterms:modified xsi:type="dcterms:W3CDTF">2023-08-03T15:38:11Z</dcterms:modified>
</cp:coreProperties>
</file>