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235532493_0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235532493_0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235532493_0_2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235532493_0_2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235532493_0_2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235532493_0_2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235532493_0_2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235532493_0_2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235532493_0_2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235532493_0_2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235532493_0_2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235532493_0_2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235532493_0_2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235532493_0_2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235532493_0_2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235532493_0_2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2419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/>
              <a:t>Rozpoznawanie obrazu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/>
              <a:t>z gry Lau Kata Kati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/>
              <a:t>oraz wizualizacja stanu gry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/>
              <a:t>na komputerze</a:t>
            </a:r>
            <a:endParaRPr sz="3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35255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Podstawy Teleinformatyki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Dlaczego taki temat?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4203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Zainteresowanie tematem gier oraz ich sędziowania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Możliwość  zapoznania się z nowymi technikami detekcji elementów obrazu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Powiązanie tematyczne z innym projektem studenckim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205725" y="1406550"/>
            <a:ext cx="2808000" cy="560700"/>
          </a:xfrm>
          <a:prstGeom prst="rect">
            <a:avLst/>
          </a:prstGeom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Dominik Hażak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205725" y="2103850"/>
            <a:ext cx="2808000" cy="2829000"/>
          </a:xfrm>
          <a:prstGeom prst="rect">
            <a:avLst/>
          </a:prstGeom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l" sz="1300"/>
              <a:t>P</a:t>
            </a:r>
            <a:r>
              <a:rPr lang="pl" sz="1300"/>
              <a:t>obieranie obrazu z kamery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sz="1300"/>
              <a:t>Detekcja elementów gry na obrazie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sz="1300"/>
              <a:t>Przetworzenie danych </a:t>
            </a:r>
            <a:br>
              <a:rPr lang="pl" sz="1300"/>
            </a:br>
            <a:r>
              <a:rPr lang="pl" sz="1300"/>
              <a:t>z detekcji na format zrozumiały dla programu</a:t>
            </a:r>
            <a:endParaRPr sz="1300"/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3168000" y="1415052"/>
            <a:ext cx="2808000" cy="560700"/>
          </a:xfrm>
          <a:prstGeom prst="rect">
            <a:avLst/>
          </a:prstGeom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Paulina Kukuła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68000" y="2103850"/>
            <a:ext cx="2808000" cy="2829000"/>
          </a:xfrm>
          <a:prstGeom prst="rect">
            <a:avLst/>
          </a:prstGeom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l" sz="1300"/>
              <a:t>Implementowanie zasad gry</a:t>
            </a:r>
            <a:br>
              <a:rPr lang="pl" sz="1300"/>
            </a:br>
            <a:r>
              <a:rPr lang="pl" sz="1300"/>
              <a:t>(wbudowanie w program zasad, zgodnie z którymi sprawdzana będzie poprawność ruchów)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sz="1300"/>
              <a:t>Sprawdzanie, czy akcja (zmiana na planszy) odpowiada zasadom</a:t>
            </a:r>
            <a:endParaRPr sz="1300"/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6130275" y="1414902"/>
            <a:ext cx="2808000" cy="560700"/>
          </a:xfrm>
          <a:prstGeom prst="rect">
            <a:avLst/>
          </a:prstGeom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Jakub Małecki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6130275" y="2112200"/>
            <a:ext cx="2808000" cy="2829000"/>
          </a:xfrm>
          <a:prstGeom prst="rect">
            <a:avLst/>
          </a:prstGeom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l" sz="1300"/>
              <a:t>Interfejs graficzny programu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sz="1300"/>
              <a:t>Wyświetlanie komunikatów dotyczących gry i działania systemu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sz="1300"/>
              <a:t>Wizualizacja stanu gry (przedstawienie na ekranie rzeczywistego położenia pionków, z uwzględnieniem prawidłowości ruchu)</a:t>
            </a:r>
            <a:endParaRPr sz="1300"/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/>
              <a:t>Podział prac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Harmonogram prac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75" y="3113300"/>
            <a:ext cx="514350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3438525" y="1470200"/>
            <a:ext cx="5090100" cy="1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Ustalenie tematu projektu, przygotowanie środowiska pracy, repozytorium (GitHub)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oraz tablic pomagających w organizacji (Trello)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Harmonogram prac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75" y="3113300"/>
            <a:ext cx="51435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3037100"/>
            <a:ext cx="516255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3467100" y="1574975"/>
            <a:ext cx="5090100" cy="1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Wstępne prace nad mechaniką gry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oraz obsługą kamery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Harmonogram prac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75" y="3113300"/>
            <a:ext cx="51435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125" y="3113300"/>
            <a:ext cx="5086350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2438400" y="1336850"/>
            <a:ext cx="62415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Połączenie ze sobą modułów odpowiadających za obsługę kamery oraz implementację zasady gry, rozpoczęcie pracy nad sprawdzaniem poprawności wykonanych na planszy ruchów oraz interfejsem graficznym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Harmonogram prac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75" y="3113300"/>
            <a:ext cx="51435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" y="3113300"/>
            <a:ext cx="512445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3209925" y="1555925"/>
            <a:ext cx="5090100" cy="1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Prace nad wizualizacją stanu gry,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rozpoczęcie testów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Harmonogram prac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75" y="3113300"/>
            <a:ext cx="51435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075" y="3051375"/>
            <a:ext cx="5067300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3152775" y="1546400"/>
            <a:ext cx="5090100" cy="1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Testowanie poprawności działania projektu,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praca nad dokumentacją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Harmonogram prac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75" y="3113300"/>
            <a:ext cx="51435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50" y="3003763"/>
            <a:ext cx="5238750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3238500" y="1584500"/>
            <a:ext cx="5090100" cy="1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Przewidywane zakończenie pracy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nad projektem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