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e3d3ba34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e3d3ba34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e3d3ba34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e3d3ba34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e3d3ba34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e3d3ba34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5a6d120a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5a6d120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e3d3ba34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e3d3ba34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e3d3ba34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e3d3ba34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e3d3ba34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e3d3ba34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e3d3ba34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e3d3ba34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e3d3ba34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e3d3ba34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e3d3ba34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e3d3ba34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MRI Tumor Detection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50"/>
            <a:ext cx="16470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- 10</a:t>
            </a:r>
            <a:endParaRPr sz="1400"/>
          </a:p>
        </p:txBody>
      </p:sp>
      <p:sp>
        <p:nvSpPr>
          <p:cNvPr id="61" name="Google Shape;61;p13"/>
          <p:cNvSpPr txBox="1"/>
          <p:nvPr/>
        </p:nvSpPr>
        <p:spPr>
          <a:xfrm>
            <a:off x="2398175" y="3840650"/>
            <a:ext cx="504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Parshwa Shah - AU1940263</a:t>
            </a:r>
            <a:endParaRPr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Yash Doshi</a:t>
            </a:r>
            <a:r>
              <a:rPr lang="en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- AU1940197</a:t>
            </a:r>
            <a:endParaRPr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Jay Mehta - AU1940290</a:t>
            </a:r>
            <a:endParaRPr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Failed Predictions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 of pre processing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075" y="2345673"/>
            <a:ext cx="5915850" cy="20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Papers with code - U-net explained. Explained | Papers With Code. (n.d.). Retrieved March 20, 2022, from https://paperswithcode.com/method/u-net 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Arora, A., Jayal, A., \&amp; Gupta, M. (2021). Brain Tumor Segmentation of MRI Images Using Processed Image Driven U-Net Architecture.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Vinod, R. (2020, July 3). Dealing with class imbalanced image datasets using the focal tversky loss. Medium. Retrieved April 24, 2022, from https://towardsdatascience.com/dealing-with-class-imbalanced-image-datasets-1cbd17de76b5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Salehi, S. S. M., Erdogmus, D., \&amp; Gholipour, A. (2017, June 18). Tversky loss function for image segmentation using 3D fully convolutional Deep Networks. arXiv.org. Retrieved April 24, 2022, from https://arxiv.org/abs/1706.05721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data set from The Cancer Imaging Archive which have FLAIR</a:t>
            </a:r>
            <a:r>
              <a:rPr lang="en"/>
              <a:t> (Fluid Attenuated Inversion Recovery) MRI Scans with Hand drawn mask for Low Grade Glioma brain tumor.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predict the mask by doing Semantic Segmentation of MRI Scan.</a:t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Dataset have MRI Scans with FLAIR, Pre and Post Contrast.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3 </a:t>
            </a:r>
            <a:r>
              <a:rPr lang="en"/>
              <a:t>channels</a:t>
            </a:r>
            <a:r>
              <a:rPr lang="en"/>
              <a:t> are: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 Contrast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FLAIR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 Contrast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Imbalance of dataset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700" y="1758925"/>
            <a:ext cx="36576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2846400"/>
            <a:ext cx="8520600" cy="17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have FLAIR Modality MRI Scans from which we want to do semantic segmentation to find </a:t>
            </a:r>
            <a:r>
              <a:rPr lang="en"/>
              <a:t>LGG brain tumor</a:t>
            </a:r>
            <a:r>
              <a:rPr lang="en"/>
              <a:t> as a mask over the image.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34849" t="0"/>
          <a:stretch/>
        </p:blipFill>
        <p:spPr>
          <a:xfrm>
            <a:off x="3476900" y="374900"/>
            <a:ext cx="4492900" cy="2266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Body Of Work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several approaches tried to get Brain MRI segmentation including: Bayesian Model, UNet Architecture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 of which UNet Architecture is the best for this type of images as it was developed to treat </a:t>
            </a:r>
            <a:r>
              <a:rPr lang="en"/>
              <a:t>biomedical</a:t>
            </a:r>
            <a:r>
              <a:rPr lang="en"/>
              <a:t> images and specifically to deal with </a:t>
            </a:r>
            <a:r>
              <a:rPr lang="en"/>
              <a:t>problems</a:t>
            </a:r>
            <a:r>
              <a:rPr lang="en"/>
              <a:t> which includes not only </a:t>
            </a:r>
            <a:r>
              <a:rPr lang="en"/>
              <a:t>identifying</a:t>
            </a:r>
            <a:r>
              <a:rPr lang="en"/>
              <a:t> of infection but also identifying the exact area where infection 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multiple research papers who have worked on this problem with </a:t>
            </a:r>
            <a:r>
              <a:rPr lang="en"/>
              <a:t>various</a:t>
            </a:r>
            <a:r>
              <a:rPr lang="en"/>
              <a:t> different approaches.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finalized on using UNet Architecture for semantic segmentation of Brain MRIs.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currently passing 3 channel input with Pre Contrast, FLAIR </a:t>
            </a:r>
            <a:r>
              <a:rPr lang="en"/>
              <a:t>and</a:t>
            </a:r>
            <a:r>
              <a:rPr lang="en"/>
              <a:t> Post Contrast channels of input to figure out 1 channel mask for tumor.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using dice and tversky loss function to </a:t>
            </a:r>
            <a:r>
              <a:rPr lang="en"/>
              <a:t>calculate loss of prediction and we are using Adam optimizer for optimizing the model.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</a:t>
            </a:r>
            <a:r>
              <a:rPr lang="en"/>
              <a:t>rchitecture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UNet Model which have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Convolution layers,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Max Pooling,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Convolution Transpose 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Copy and crop layers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700" y="1547646"/>
            <a:ext cx="4313325" cy="26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Results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Dice Coefficient - 86.67%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5103325" y="1225600"/>
            <a:ext cx="331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Tversky loss function - 90.59%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01" y="1953825"/>
            <a:ext cx="4004176" cy="23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750" y="1953825"/>
            <a:ext cx="4004174" cy="2335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Results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754800" y="3296075"/>
            <a:ext cx="29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Dice </a:t>
            </a: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Coefficient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5206850" y="3296075"/>
            <a:ext cx="29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Tversky loss function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588" y="1151325"/>
            <a:ext cx="3655925" cy="20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075" y="1151321"/>
            <a:ext cx="3655925" cy="2051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