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e3d3ba34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e3d3ba34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3d3ba34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3d3ba34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3d3ba3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3d3ba3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3d3ba34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3d3ba3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3d3ba34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3d3ba34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3d3ba34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3d3ba3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3d3ba34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3d3ba34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3d3ba34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e3d3ba3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e3d3ba3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e3d3ba3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aperswithcode.com/method/u-net" TargetMode="External"/><Relationship Id="rId4" Type="http://schemas.openxmlformats.org/officeDocument/2006/relationships/hyperlink" Target="https://mdpi-res.com/d_attachment/computers/computers-10-00139/article_deploy/computers-10-00139-v2.pdf" TargetMode="External"/><Relationship Id="rId5" Type="http://schemas.openxmlformats.org/officeDocument/2006/relationships/hyperlink" Target="https://arxiv.org/pdf/2003.01995v3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MRI Tumor Detection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50"/>
            <a:ext cx="16470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- 10</a:t>
            </a:r>
            <a:endParaRPr sz="1400"/>
          </a:p>
        </p:txBody>
      </p:sp>
      <p:sp>
        <p:nvSpPr>
          <p:cNvPr id="61" name="Google Shape;61;p13"/>
          <p:cNvSpPr txBox="1"/>
          <p:nvPr/>
        </p:nvSpPr>
        <p:spPr>
          <a:xfrm>
            <a:off x="2398175" y="3840650"/>
            <a:ext cx="504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Parshwa Shah - AU1940263</a:t>
            </a:r>
            <a:endParaRPr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Yash Doshi</a:t>
            </a:r>
            <a:r>
              <a:rPr lang="en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AU1940197</a:t>
            </a:r>
            <a:endParaRPr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Jay Mehta - AU1940290</a:t>
            </a:r>
            <a:endParaRPr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https://paperswithcode.com/method/u-net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https://mdpi-res.com/d_attachment/computers/computers-10-00139/article_deploy/computers-10-00139-v2.pdf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https://arxiv.org/pdf/2003.01995v3.pdf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trying to detect brain tumor by looking at MRI Scan of patients brain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done using semantic </a:t>
            </a:r>
            <a:r>
              <a:rPr lang="en"/>
              <a:t>segmentation</a:t>
            </a:r>
            <a:r>
              <a:rPr lang="en"/>
              <a:t> of the MRI Scan that we 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doing </a:t>
            </a:r>
            <a:r>
              <a:rPr lang="en"/>
              <a:t>semantic</a:t>
            </a:r>
            <a:r>
              <a:rPr lang="en"/>
              <a:t> segmentation using UNet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image on the left is MRI Scan of a brain scaled down to 256 x 256 pixels and on </a:t>
            </a:r>
            <a:r>
              <a:rPr lang="en"/>
              <a:t>the</a:t>
            </a:r>
            <a:r>
              <a:rPr lang="en"/>
              <a:t> right is hand draw mask of tumor inside this brain.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problem statement is to figure out a way to predict </a:t>
            </a:r>
            <a:r>
              <a:rPr lang="en"/>
              <a:t>the tumor mask (on the right) by doing semantic segmentation of MRI scan (on the left).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34849" t="0"/>
          <a:stretch/>
        </p:blipFill>
        <p:spPr>
          <a:xfrm>
            <a:off x="3476900" y="374900"/>
            <a:ext cx="4492900" cy="226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Body Of Work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approaches tried to get Brain MRI segmentation including: Bayesian Model, UNet Architecture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which UNet Architecture is the best for this type of images as it was developed to treat </a:t>
            </a:r>
            <a:r>
              <a:rPr lang="en"/>
              <a:t>biomedical</a:t>
            </a:r>
            <a:r>
              <a:rPr lang="en"/>
              <a:t> images and specifically to deal with </a:t>
            </a:r>
            <a:r>
              <a:rPr lang="en"/>
              <a:t>problems</a:t>
            </a:r>
            <a:r>
              <a:rPr lang="en"/>
              <a:t> which includes not only </a:t>
            </a:r>
            <a:r>
              <a:rPr lang="en"/>
              <a:t>identifying</a:t>
            </a:r>
            <a:r>
              <a:rPr lang="en"/>
              <a:t> of infection but also identifying the exact area where infection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multiple research papers who have worked on this problem with </a:t>
            </a:r>
            <a:r>
              <a:rPr lang="en"/>
              <a:t>various</a:t>
            </a:r>
            <a:r>
              <a:rPr lang="en"/>
              <a:t> different approaches.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finalized on using UNet Architecture for semantic segmentation of Brain MRIs.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currently passing 3 channel input with red, green </a:t>
            </a:r>
            <a:r>
              <a:rPr lang="en"/>
              <a:t>and</a:t>
            </a:r>
            <a:r>
              <a:rPr lang="en"/>
              <a:t> blue channels of input to figure out 1 channel mask for tumor.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dice loss function to </a:t>
            </a:r>
            <a:r>
              <a:rPr lang="en"/>
              <a:t>calculate loss of prediction and we are using Adam optimizer for optimizing the model.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</a:t>
            </a:r>
            <a:r>
              <a:rPr lang="en"/>
              <a:t>rchitecture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UNet Model which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Convolution layers,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 Pooling,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Convolution Transpose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Copy and crop layers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700" y="1547646"/>
            <a:ext cx="4313325" cy="2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81.72%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Correct Predictions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294" y="1058219"/>
            <a:ext cx="2839999" cy="16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100" y="3142175"/>
            <a:ext cx="4917801" cy="16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extracted model and try predicting mask with least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 and processing power.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596"/>
            <a:ext cx="3789600" cy="21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950" y="570625"/>
            <a:ext cx="2317350" cy="400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Failed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 of pre processing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75" y="2345673"/>
            <a:ext cx="5915850" cy="20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