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Luktao Bold" panose="020B0604020202020204" charset="-34"/>
      <p:regular r:id="rId12"/>
    </p:embeddedFont>
    <p:embeddedFont>
      <p:font typeface="Nourd" panose="020B0604020202020204" charset="0"/>
      <p:regular r:id="rId13"/>
    </p:embeddedFont>
    <p:embeddedFont>
      <p:font typeface="Nour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78930" y="5935643"/>
            <a:ext cx="13209274" cy="4674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483"/>
              </a:lnSpc>
            </a:pPr>
            <a:r>
              <a:rPr lang="en-US" sz="53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Name:Mistry Jay Rupeshbhai</a:t>
            </a:r>
          </a:p>
          <a:p>
            <a:pPr algn="l">
              <a:lnSpc>
                <a:spcPts val="7483"/>
              </a:lnSpc>
            </a:pPr>
            <a:r>
              <a:rPr lang="en-US" sz="53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Roll no:17</a:t>
            </a:r>
          </a:p>
          <a:p>
            <a:pPr algn="l">
              <a:lnSpc>
                <a:spcPts val="7483"/>
              </a:lnSpc>
            </a:pPr>
            <a:r>
              <a:rPr lang="en-US" sz="53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Enrollment No:23002170210060</a:t>
            </a:r>
          </a:p>
          <a:p>
            <a:pPr algn="l">
              <a:lnSpc>
                <a:spcPts val="7483"/>
              </a:lnSpc>
            </a:pPr>
            <a:r>
              <a:rPr lang="en-US" sz="5345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Division: C1      Branch:IT</a:t>
            </a:r>
          </a:p>
          <a:p>
            <a:pPr algn="ctr">
              <a:lnSpc>
                <a:spcPts val="7483"/>
              </a:lnSpc>
            </a:pPr>
            <a:endParaRPr lang="en-US" sz="5345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14790" y="3714775"/>
            <a:ext cx="12458420" cy="1949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US" sz="11387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MICROFIX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5128951" y="0"/>
            <a:ext cx="3152518" cy="875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1CEA7E-6033-A4E8-4A01-72B54CC0D65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19" y="266700"/>
            <a:ext cx="1396721" cy="14623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14790" y="4059268"/>
            <a:ext cx="12458420" cy="1949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US" sz="11387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629D6F-AB2F-42AB-2B57-4CEE029679F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5128951" y="0"/>
            <a:ext cx="3152518" cy="875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19" y="266700"/>
            <a:ext cx="1396721" cy="14623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54077" y="1643959"/>
            <a:ext cx="1264782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18207" y="3135894"/>
            <a:ext cx="11919562" cy="596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Information Overload: People spend hours reading long PDFs and documents.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Communication Gaps: Adjusting tone for formal or casual contexts is hard manually.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Accessibility Issues: Voice or audio content isn’t easily usable for everyone.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Content Creation Challenges: Image captioning and mood-based personalization are time-consuming.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Need: A unified AI platform that can perform these tasks seamlessly.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D4B7D2-D1B2-FAEC-E495-98BDCD5E6B1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5128951" y="0"/>
            <a:ext cx="3152518" cy="875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30F68F-19B3-3921-C43A-C24E73CD9EF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19" y="266700"/>
            <a:ext cx="1396721" cy="14623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150159" y="2041696"/>
            <a:ext cx="998768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82338" y="4677867"/>
            <a:ext cx="11919562" cy="216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MicroFix is an AI-powered multi-utility assistant designed to solve this problem. It brings together multiple intelligent tools in a single platform to save time, improve productivity, and enhance accessibility.</a:t>
            </a: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0111B1-FAF7-ADB1-8917-3BB456380CF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5128951" y="0"/>
            <a:ext cx="3152518" cy="875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496567-9084-67D3-78F7-D7F35FB3591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19" y="266700"/>
            <a:ext cx="1396721" cy="14623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43366" y="1502227"/>
            <a:ext cx="12138782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TECHNOLOGY USED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50174" y="2876627"/>
            <a:ext cx="11919562" cy="7589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Frontend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React.js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– For building an interactive, component-based user interface.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Tailwind CSS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– For modern, responsive, and clean styling.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Axios  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– For handling API requests between frontend and backend.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Backend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Flask (Python)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→ RESTful API development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Flask-SQLAlchemy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→ ORM for database handling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AI/ML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 b="1">
                <a:solidFill>
                  <a:srgbClr val="0166C2"/>
                </a:solidFill>
                <a:latin typeface="Nourd Bold"/>
                <a:ea typeface="Nourd Bold"/>
                <a:cs typeface="Nourd Bold"/>
                <a:sym typeface="Nourd Bold"/>
              </a:rPr>
              <a:t>Gemini API</a:t>
            </a: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  – Main AI engine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AA74F6-C982-4A17-91E7-181E9B3ECBA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5128951" y="0"/>
            <a:ext cx="3152518" cy="875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ECFF01-2668-A41B-D061-C1E3FEFD4C0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19" y="266700"/>
            <a:ext cx="1396721" cy="14623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98978" y="478561"/>
            <a:ext cx="998768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CORE FEATURES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94638" y="2154590"/>
            <a:ext cx="15298724" cy="8132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1. PDF Summarizer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Extracts key insights &amp; bullet points.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Removes unnecessary fluff → saves reading time.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2. Text Tone Changer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Converts plain text into formal, casual, friendly, professional, or empathetic tone.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Helps in emails, reports, and social media posts.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3. Image Caption Generator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Upload an image → AI generates meaningful captions.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Useful for content creators .</a:t>
            </a:r>
          </a:p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4. Voice Description and Mood Analyzer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Converts audio/voice into text descriptions.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Supports note-taking, meeting transcripts, and accessibility.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Detects moods like happy, sad, angry, neutral, excited.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18C887-E26E-C3EC-D7A3-69435E1D882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5128951" y="0"/>
            <a:ext cx="3152518" cy="875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C14221-6636-DD49-A3DF-B4AC62D0D76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139335"/>
            <a:ext cx="1396721" cy="1462393"/>
          </a:xfrm>
          <a:prstGeom prst="rect">
            <a:avLst/>
          </a:prstGeom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76BC6B6F-18B7-1AE3-4599-4745AB4CD25D}"/>
              </a:ext>
            </a:extLst>
          </p:cNvPr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819150" y="1470592"/>
            <a:ext cx="18658220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WORKFLOW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01617" y="3325498"/>
            <a:ext cx="12484766" cy="509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1"/>
              </a:lnSpc>
            </a:pPr>
            <a:r>
              <a:rPr lang="en-US" sz="3222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Step 1: User uploads text/image/audio/PDF in React frontend.</a:t>
            </a:r>
          </a:p>
          <a:p>
            <a:pPr algn="l">
              <a:lnSpc>
                <a:spcPts val="4511"/>
              </a:lnSpc>
            </a:pPr>
            <a:endParaRPr lang="en-US" sz="3222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511"/>
              </a:lnSpc>
            </a:pPr>
            <a:r>
              <a:rPr lang="en-US" sz="3222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Step 2: Request sent via Axios → Flask backend.</a:t>
            </a:r>
          </a:p>
          <a:p>
            <a:pPr algn="l">
              <a:lnSpc>
                <a:spcPts val="4511"/>
              </a:lnSpc>
            </a:pPr>
            <a:endParaRPr lang="en-US" sz="3222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511"/>
              </a:lnSpc>
            </a:pPr>
            <a:r>
              <a:rPr lang="en-US" sz="3222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Step 3: Backend interacts with Gemini API &amp; ML models.</a:t>
            </a:r>
          </a:p>
          <a:p>
            <a:pPr algn="l">
              <a:lnSpc>
                <a:spcPts val="4511"/>
              </a:lnSpc>
            </a:pPr>
            <a:endParaRPr lang="en-US" sz="3222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511"/>
              </a:lnSpc>
            </a:pPr>
            <a:r>
              <a:rPr lang="en-US" sz="3222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Step 4: AI processes request → sends structured response.</a:t>
            </a:r>
          </a:p>
          <a:p>
            <a:pPr algn="l">
              <a:lnSpc>
                <a:spcPts val="4511"/>
              </a:lnSpc>
            </a:pPr>
            <a:endParaRPr lang="en-US" sz="3222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511"/>
              </a:lnSpc>
            </a:pPr>
            <a:r>
              <a:rPr lang="en-US" sz="3222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Step 5: Frontend displays results in clean UI.</a:t>
            </a: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DD5AFA-E65D-B47C-FFFB-B8FA0C34580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5128951" y="0"/>
            <a:ext cx="3152518" cy="875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5DF425-E81C-DEB0-1EF2-CB202E5DC4D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19" y="266700"/>
            <a:ext cx="1396721" cy="14623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20235" y="1824037"/>
            <a:ext cx="14508061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REAL-WORLD USE CASES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33136" y="3315973"/>
            <a:ext cx="11919562" cy="541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Students &amp; Researchers → Summarize academic papers quickly.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Professionals → Tone adjustment for reports, emails, LinkedIn posts.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Content Creators → Generate captions for social media posts.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Accessibility → Voice-to-text helps hearing-impaired &amp; captioning helps visually impaired.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Customer Support → Mood detection for analyzing customer emotions.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5433EA-252F-7070-B183-D0032279B68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5128951" y="0"/>
            <a:ext cx="3152518" cy="875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8B1CDD-3A6B-523A-0C89-05F8454CCA6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19" y="266700"/>
            <a:ext cx="1396721" cy="14623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927469" y="1130457"/>
            <a:ext cx="998768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FUTURE SCOPE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54808" y="3600239"/>
            <a:ext cx="11919562" cy="4849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2139" lvl="1" indent="-386070" algn="l">
              <a:lnSpc>
                <a:spcPts val="5006"/>
              </a:lnSpc>
              <a:buFont typeface="Arial"/>
              <a:buChar char="•"/>
            </a:pPr>
            <a:r>
              <a:rPr lang="en-US" sz="35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Multi-language support for global users.</a:t>
            </a:r>
          </a:p>
          <a:p>
            <a:pPr marL="772139" lvl="1" indent="-386070" algn="l">
              <a:lnSpc>
                <a:spcPts val="5006"/>
              </a:lnSpc>
              <a:buFont typeface="Arial"/>
              <a:buChar char="•"/>
            </a:pPr>
            <a:r>
              <a:rPr lang="en-US" sz="35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Chrome/Browser extension for quick AI tools.</a:t>
            </a:r>
          </a:p>
          <a:p>
            <a:pPr marL="772139" lvl="1" indent="-386070" algn="l">
              <a:lnSpc>
                <a:spcPts val="5006"/>
              </a:lnSpc>
              <a:buFont typeface="Arial"/>
              <a:buChar char="•"/>
            </a:pPr>
            <a:r>
              <a:rPr lang="en-US" sz="35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Chatbot integration for real-time conversation.</a:t>
            </a:r>
          </a:p>
          <a:p>
            <a:pPr marL="772139" lvl="1" indent="-386070" algn="l">
              <a:lnSpc>
                <a:spcPts val="5006"/>
              </a:lnSpc>
              <a:buFont typeface="Arial"/>
              <a:buChar char="•"/>
            </a:pPr>
            <a:r>
              <a:rPr lang="en-US" sz="35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Cloud storage for saved summaries &amp; outputs.</a:t>
            </a:r>
          </a:p>
          <a:p>
            <a:pPr algn="l">
              <a:lnSpc>
                <a:spcPts val="4726"/>
              </a:lnSpc>
            </a:pPr>
            <a:endParaRPr lang="en-US" sz="35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726"/>
              </a:lnSpc>
            </a:pPr>
            <a:endParaRPr lang="en-US" sz="35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726"/>
              </a:lnSpc>
            </a:pPr>
            <a:endParaRPr lang="en-US" sz="35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l">
              <a:lnSpc>
                <a:spcPts val="4306"/>
              </a:lnSpc>
            </a:pPr>
            <a:endParaRPr lang="en-US" sz="35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62C393-F619-8166-00CF-D69F1F7FDCC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5128951" y="0"/>
            <a:ext cx="3152518" cy="875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91B2D1-EF4E-71C9-71A5-303CC10193E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19" y="266700"/>
            <a:ext cx="1396721" cy="14623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150159" y="2915615"/>
            <a:ext cx="9987683" cy="1558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80"/>
              </a:lnSpc>
            </a:pPr>
            <a:r>
              <a:rPr lang="en-US" sz="9129" b="1">
                <a:solidFill>
                  <a:srgbClr val="0166C2"/>
                </a:solidFill>
                <a:latin typeface="Luktao Bold"/>
                <a:ea typeface="Luktao Bold"/>
                <a:cs typeface="Luktao Bold"/>
                <a:sym typeface="Luktao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184219" y="4615838"/>
            <a:ext cx="11919562" cy="3246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MicroFix = Productivity + Accessibility + AI Power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Saves time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Boosts efficiency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Enhances communication </a:t>
            </a:r>
          </a:p>
          <a:p>
            <a:pPr marL="664192" lvl="1" indent="-332096" algn="l">
              <a:lnSpc>
                <a:spcPts val="4306"/>
              </a:lnSpc>
              <a:buFont typeface="Arial"/>
              <a:buChar char="•"/>
            </a:pPr>
            <a:r>
              <a:rPr lang="en-US" sz="3076">
                <a:solidFill>
                  <a:srgbClr val="0166C2"/>
                </a:solidFill>
                <a:latin typeface="Nourd"/>
                <a:ea typeface="Nourd"/>
                <a:cs typeface="Nourd"/>
                <a:sym typeface="Nourd"/>
              </a:rPr>
              <a:t>Provides accessibility for all </a:t>
            </a:r>
          </a:p>
          <a:p>
            <a:pPr algn="l">
              <a:lnSpc>
                <a:spcPts val="4306"/>
              </a:lnSpc>
            </a:pPr>
            <a:endParaRPr lang="en-US" sz="3076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DE927D-38EE-DB0F-40B6-46D4EACFAA8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5128951" y="0"/>
            <a:ext cx="3152518" cy="875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6AC328-C901-94F3-AA98-AA46F810226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19" y="190500"/>
            <a:ext cx="1396721" cy="14623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460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Nourd</vt:lpstr>
      <vt:lpstr>Calibri</vt:lpstr>
      <vt:lpstr>Luktao Bold</vt:lpstr>
      <vt:lpstr>Arial</vt:lpstr>
      <vt:lpstr>Nourd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MICROFIX</dc:title>
  <cp:lastModifiedBy>JAY MISTRY</cp:lastModifiedBy>
  <cp:revision>2</cp:revision>
  <dcterms:created xsi:type="dcterms:W3CDTF">2006-08-16T00:00:00Z</dcterms:created>
  <dcterms:modified xsi:type="dcterms:W3CDTF">2025-08-23T06:02:00Z</dcterms:modified>
  <dc:identifier>DAGw2tZJ-rU</dc:identifier>
</cp:coreProperties>
</file>