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4" r:id="rId5"/>
    <p:sldId id="258" r:id="rId6"/>
    <p:sldId id="263" r:id="rId7"/>
    <p:sldId id="265" r:id="rId8"/>
    <p:sldId id="266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100" d="100"/>
          <a:sy n="100" d="100"/>
        </p:scale>
        <p:origin x="-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Application Framework</a:t>
          </a:r>
          <a:br>
            <a:rPr lang="en-US" dirty="0"/>
          </a:br>
          <a:br>
            <a:rPr lang="en-US" dirty="0"/>
          </a:br>
          <a:r>
            <a:rPr lang="en-IN" dirty="0"/>
            <a:t>•</a:t>
          </a:r>
          <a:r>
            <a:rPr lang="en-US" dirty="0"/>
            <a:t> Clef</a:t>
          </a:r>
          <a:br>
            <a:rPr lang="en-US" dirty="0"/>
          </a:br>
          <a:r>
            <a:rPr lang="en-IN" dirty="0"/>
            <a:t>•</a:t>
          </a:r>
          <a:r>
            <a:rPr lang="en-US" dirty="0"/>
            <a:t> Vulkan, </a:t>
          </a:r>
          <a:r>
            <a:rPr lang="en-IN" dirty="0" err="1"/>
            <a:t>ImGui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Ray tracing Module</a:t>
          </a:r>
          <a:br>
            <a:rPr lang="en-US" dirty="0"/>
          </a:br>
          <a:br>
            <a:rPr lang="en-US" dirty="0"/>
          </a:br>
          <a:r>
            <a:rPr lang="en-IN" dirty="0"/>
            <a:t>• Vibrato</a:t>
          </a:r>
          <a:br>
            <a:rPr lang="en-US" dirty="0"/>
          </a:br>
          <a:r>
            <a:rPr lang="en-IN" dirty="0"/>
            <a:t>• Algorithms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Renderer Software</a:t>
          </a:r>
          <a:br>
            <a:rPr lang="en-US" dirty="0"/>
          </a:br>
          <a:br>
            <a:rPr lang="en-US" dirty="0"/>
          </a:br>
          <a:r>
            <a:rPr lang="en-IN" dirty="0"/>
            <a:t>• Clef App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43366-7119-432B-A402-A6253F82EE9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2C5B96-12B1-4438-A27E-0776118B4943}">
      <dgm:prSet phldrT="[Text]"/>
      <dgm:spPr/>
      <dgm:t>
        <a:bodyPr/>
        <a:lstStyle/>
        <a:p>
          <a:r>
            <a:rPr lang="en-IN" dirty="0"/>
            <a:t>Our Project</a:t>
          </a:r>
        </a:p>
      </dgm:t>
    </dgm:pt>
    <dgm:pt modelId="{F19FF902-08E7-4088-938B-4B9C3CBAB220}" type="parTrans" cxnId="{17460EA0-3988-4EE8-85D2-A3E3CBF7FBFA}">
      <dgm:prSet/>
      <dgm:spPr/>
      <dgm:t>
        <a:bodyPr/>
        <a:lstStyle/>
        <a:p>
          <a:endParaRPr lang="en-IN"/>
        </a:p>
      </dgm:t>
    </dgm:pt>
    <dgm:pt modelId="{AD3933E2-F540-4EC8-BADB-DE544FCCC34C}" type="sibTrans" cxnId="{17460EA0-3988-4EE8-85D2-A3E3CBF7FBFA}">
      <dgm:prSet/>
      <dgm:spPr/>
      <dgm:t>
        <a:bodyPr/>
        <a:lstStyle/>
        <a:p>
          <a:endParaRPr lang="en-IN"/>
        </a:p>
      </dgm:t>
    </dgm:pt>
    <dgm:pt modelId="{50126869-0A67-447C-A560-26DCFA6EED31}">
      <dgm:prSet phldrT="[Text]"/>
      <dgm:spPr/>
      <dgm:t>
        <a:bodyPr/>
        <a:lstStyle/>
        <a:p>
          <a:r>
            <a:rPr lang="en-IN" dirty="0"/>
            <a:t>Hardware</a:t>
          </a:r>
        </a:p>
      </dgm:t>
    </dgm:pt>
    <dgm:pt modelId="{A9A2C578-E8EB-4CD0-AF63-E525F483C3BD}" type="parTrans" cxnId="{FA14D5BD-8CD1-48B7-B76A-F9605290B555}">
      <dgm:prSet/>
      <dgm:spPr/>
      <dgm:t>
        <a:bodyPr/>
        <a:lstStyle/>
        <a:p>
          <a:endParaRPr lang="en-IN"/>
        </a:p>
      </dgm:t>
    </dgm:pt>
    <dgm:pt modelId="{13B7DEBD-1685-42F3-8D6C-28C920DCDC02}" type="sibTrans" cxnId="{FA14D5BD-8CD1-48B7-B76A-F9605290B555}">
      <dgm:prSet/>
      <dgm:spPr/>
      <dgm:t>
        <a:bodyPr/>
        <a:lstStyle/>
        <a:p>
          <a:endParaRPr lang="en-IN"/>
        </a:p>
      </dgm:t>
    </dgm:pt>
    <dgm:pt modelId="{F6554B5E-D6A4-41AB-B476-067345EB932A}">
      <dgm:prSet phldrT="[Text]"/>
      <dgm:spPr/>
      <dgm:t>
        <a:bodyPr/>
        <a:lstStyle/>
        <a:p>
          <a:r>
            <a:rPr lang="en-IN" dirty="0"/>
            <a:t>GPU</a:t>
          </a:r>
        </a:p>
      </dgm:t>
    </dgm:pt>
    <dgm:pt modelId="{1C70B18B-9975-49FD-BF5D-91625E1A57B2}" type="parTrans" cxnId="{680BEBA5-908F-44E0-827B-CB3944645E13}">
      <dgm:prSet/>
      <dgm:spPr/>
      <dgm:t>
        <a:bodyPr/>
        <a:lstStyle/>
        <a:p>
          <a:endParaRPr lang="en-IN"/>
        </a:p>
      </dgm:t>
    </dgm:pt>
    <dgm:pt modelId="{47BB19C1-F677-4BF3-83EB-D2CE3D368FA6}" type="sibTrans" cxnId="{680BEBA5-908F-44E0-827B-CB3944645E13}">
      <dgm:prSet/>
      <dgm:spPr/>
      <dgm:t>
        <a:bodyPr/>
        <a:lstStyle/>
        <a:p>
          <a:endParaRPr lang="en-IN"/>
        </a:p>
      </dgm:t>
    </dgm:pt>
    <dgm:pt modelId="{021660CC-3C4F-49B1-998F-2066609D9C5F}">
      <dgm:prSet phldrT="[Text]"/>
      <dgm:spPr/>
      <dgm:t>
        <a:bodyPr/>
        <a:lstStyle/>
        <a:p>
          <a:r>
            <a:rPr lang="en-IN" dirty="0"/>
            <a:t>Languages and APIs</a:t>
          </a:r>
        </a:p>
      </dgm:t>
    </dgm:pt>
    <dgm:pt modelId="{9D6C5BF9-2D61-4830-BEA6-DBCC72733741}" type="parTrans" cxnId="{92A3CE16-1107-4030-897B-3394D7637A21}">
      <dgm:prSet/>
      <dgm:spPr/>
      <dgm:t>
        <a:bodyPr/>
        <a:lstStyle/>
        <a:p>
          <a:endParaRPr lang="en-IN"/>
        </a:p>
      </dgm:t>
    </dgm:pt>
    <dgm:pt modelId="{A8E840DD-E8CF-4242-ABF6-786A8BF78039}" type="sibTrans" cxnId="{92A3CE16-1107-4030-897B-3394D7637A21}">
      <dgm:prSet/>
      <dgm:spPr/>
      <dgm:t>
        <a:bodyPr/>
        <a:lstStyle/>
        <a:p>
          <a:endParaRPr lang="en-IN"/>
        </a:p>
      </dgm:t>
    </dgm:pt>
    <dgm:pt modelId="{766D03F6-686D-4AB2-B9E9-79DFCB77B45F}">
      <dgm:prSet phldrT="[Text]"/>
      <dgm:spPr/>
      <dgm:t>
        <a:bodyPr/>
        <a:lstStyle/>
        <a:p>
          <a:r>
            <a:rPr lang="en-IN" dirty="0"/>
            <a:t>CPU</a:t>
          </a:r>
        </a:p>
      </dgm:t>
    </dgm:pt>
    <dgm:pt modelId="{DB913B48-590D-4B63-98DF-40E8327C9C6E}" type="parTrans" cxnId="{BE593057-CEFE-45F2-A069-8C535BE95EB0}">
      <dgm:prSet/>
      <dgm:spPr/>
      <dgm:t>
        <a:bodyPr/>
        <a:lstStyle/>
        <a:p>
          <a:endParaRPr lang="en-IN"/>
        </a:p>
      </dgm:t>
    </dgm:pt>
    <dgm:pt modelId="{67B587F8-196B-4B29-93A7-E5D2E9B11A69}" type="sibTrans" cxnId="{BE593057-CEFE-45F2-A069-8C535BE95EB0}">
      <dgm:prSet/>
      <dgm:spPr/>
      <dgm:t>
        <a:bodyPr/>
        <a:lstStyle/>
        <a:p>
          <a:endParaRPr lang="en-IN"/>
        </a:p>
      </dgm:t>
    </dgm:pt>
    <dgm:pt modelId="{7EDC3684-4A77-4E2C-8C2C-35E55035EF96}">
      <dgm:prSet phldrT="[Text]"/>
      <dgm:spPr/>
      <dgm:t>
        <a:bodyPr/>
        <a:lstStyle/>
        <a:p>
          <a:r>
            <a:rPr lang="en-IN" dirty="0"/>
            <a:t>C++</a:t>
          </a:r>
        </a:p>
      </dgm:t>
    </dgm:pt>
    <dgm:pt modelId="{889627A6-5AFB-44F7-9112-02CD1582A102}" type="parTrans" cxnId="{89814A0A-3EA3-463E-94ED-1C2C01C708DA}">
      <dgm:prSet/>
      <dgm:spPr/>
      <dgm:t>
        <a:bodyPr/>
        <a:lstStyle/>
        <a:p>
          <a:endParaRPr lang="en-IN"/>
        </a:p>
      </dgm:t>
    </dgm:pt>
    <dgm:pt modelId="{05BF1A9F-3060-4088-B246-CC28FDBC2461}" type="sibTrans" cxnId="{89814A0A-3EA3-463E-94ED-1C2C01C708DA}">
      <dgm:prSet/>
      <dgm:spPr/>
      <dgm:t>
        <a:bodyPr/>
        <a:lstStyle/>
        <a:p>
          <a:endParaRPr lang="en-IN"/>
        </a:p>
      </dgm:t>
    </dgm:pt>
    <dgm:pt modelId="{44604CDB-F2A5-47EB-9B9C-78B2239BDA0C}">
      <dgm:prSet phldrT="[Text]"/>
      <dgm:spPr/>
      <dgm:t>
        <a:bodyPr/>
        <a:lstStyle/>
        <a:p>
          <a:r>
            <a:rPr lang="en-IN" dirty="0"/>
            <a:t>Vulkan</a:t>
          </a:r>
        </a:p>
      </dgm:t>
    </dgm:pt>
    <dgm:pt modelId="{4C0496B6-E6F9-4BCF-BF0A-98DBE2B77B79}" type="parTrans" cxnId="{478FA748-E70C-45D8-A21A-091734E7DC62}">
      <dgm:prSet/>
      <dgm:spPr/>
      <dgm:t>
        <a:bodyPr/>
        <a:lstStyle/>
        <a:p>
          <a:endParaRPr lang="en-IN"/>
        </a:p>
      </dgm:t>
    </dgm:pt>
    <dgm:pt modelId="{3CF3260C-4B4A-4056-BBAF-5852A965E200}" type="sibTrans" cxnId="{478FA748-E70C-45D8-A21A-091734E7DC62}">
      <dgm:prSet/>
      <dgm:spPr/>
      <dgm:t>
        <a:bodyPr/>
        <a:lstStyle/>
        <a:p>
          <a:endParaRPr lang="en-IN"/>
        </a:p>
      </dgm:t>
    </dgm:pt>
    <dgm:pt modelId="{1CE6FBF8-8690-4E4F-93A1-68676558264D}">
      <dgm:prSet phldrT="[Text]"/>
      <dgm:spPr/>
      <dgm:t>
        <a:bodyPr/>
        <a:lstStyle/>
        <a:p>
          <a:r>
            <a:rPr lang="en-IN" dirty="0"/>
            <a:t>CUDA</a:t>
          </a:r>
        </a:p>
      </dgm:t>
    </dgm:pt>
    <dgm:pt modelId="{8B38B20A-8E9F-4DDF-B427-7C3253C47B97}" type="parTrans" cxnId="{74FBA40D-0B34-467E-AC38-DE4FB88A491F}">
      <dgm:prSet/>
      <dgm:spPr/>
      <dgm:t>
        <a:bodyPr/>
        <a:lstStyle/>
        <a:p>
          <a:endParaRPr lang="en-IN"/>
        </a:p>
      </dgm:t>
    </dgm:pt>
    <dgm:pt modelId="{0B1A139C-74AC-4EE0-8DD7-258BABCF6437}" type="sibTrans" cxnId="{74FBA40D-0B34-467E-AC38-DE4FB88A491F}">
      <dgm:prSet/>
      <dgm:spPr/>
      <dgm:t>
        <a:bodyPr/>
        <a:lstStyle/>
        <a:p>
          <a:endParaRPr lang="en-IN"/>
        </a:p>
      </dgm:t>
    </dgm:pt>
    <dgm:pt modelId="{D3AC3CBC-19CD-4A56-AAF8-9ADC6B32B45E}">
      <dgm:prSet phldrT="[Text]"/>
      <dgm:spPr/>
      <dgm:t>
        <a:bodyPr/>
        <a:lstStyle/>
        <a:p>
          <a:r>
            <a:rPr lang="en-IN" dirty="0"/>
            <a:t>Clef</a:t>
          </a:r>
        </a:p>
      </dgm:t>
    </dgm:pt>
    <dgm:pt modelId="{DA329502-0D41-4BDE-8244-F0DC8C1CB255}" type="parTrans" cxnId="{895FFE98-A00D-4A09-BA49-C97AE9FB4286}">
      <dgm:prSet/>
      <dgm:spPr/>
      <dgm:t>
        <a:bodyPr/>
        <a:lstStyle/>
        <a:p>
          <a:endParaRPr lang="en-IN"/>
        </a:p>
      </dgm:t>
    </dgm:pt>
    <dgm:pt modelId="{E1A1E28F-3209-49A5-8AC9-50B8D2356FB3}" type="sibTrans" cxnId="{895FFE98-A00D-4A09-BA49-C97AE9FB4286}">
      <dgm:prSet/>
      <dgm:spPr/>
      <dgm:t>
        <a:bodyPr/>
        <a:lstStyle/>
        <a:p>
          <a:endParaRPr lang="en-IN"/>
        </a:p>
      </dgm:t>
    </dgm:pt>
    <dgm:pt modelId="{227889DD-63B0-48AC-82EF-9514E0C5F559}">
      <dgm:prSet phldrT="[Text]"/>
      <dgm:spPr/>
      <dgm:t>
        <a:bodyPr/>
        <a:lstStyle/>
        <a:p>
          <a:r>
            <a:rPr lang="en-IN" dirty="0"/>
            <a:t>Vibrato</a:t>
          </a:r>
        </a:p>
      </dgm:t>
    </dgm:pt>
    <dgm:pt modelId="{337639D0-C69B-4F7D-8AE9-DE5B73154C8E}" type="parTrans" cxnId="{B5362FD1-CABB-43F3-A14F-B23841F47E27}">
      <dgm:prSet/>
      <dgm:spPr/>
      <dgm:t>
        <a:bodyPr/>
        <a:lstStyle/>
        <a:p>
          <a:endParaRPr lang="en-IN"/>
        </a:p>
      </dgm:t>
    </dgm:pt>
    <dgm:pt modelId="{3F19E75F-27AA-4758-AF1D-E171D80D061F}" type="sibTrans" cxnId="{B5362FD1-CABB-43F3-A14F-B23841F47E27}">
      <dgm:prSet/>
      <dgm:spPr/>
      <dgm:t>
        <a:bodyPr/>
        <a:lstStyle/>
        <a:p>
          <a:endParaRPr lang="en-IN"/>
        </a:p>
      </dgm:t>
    </dgm:pt>
    <dgm:pt modelId="{FC234ADE-5323-41FB-ADD0-5A1E7CB4419E}" type="pres">
      <dgm:prSet presAssocID="{06F43366-7119-432B-A402-A6253F82EE9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0ADDA3C-C45A-4CA9-98C6-5F3E1DFCC874}" type="pres">
      <dgm:prSet presAssocID="{06F43366-7119-432B-A402-A6253F82EE9A}" presName="outerBox" presStyleCnt="0"/>
      <dgm:spPr/>
    </dgm:pt>
    <dgm:pt modelId="{BF7BBE43-AB11-40AE-822B-7A2B266C8CE3}" type="pres">
      <dgm:prSet presAssocID="{06F43366-7119-432B-A402-A6253F82EE9A}" presName="outerBoxParent" presStyleLbl="node1" presStyleIdx="0" presStyleCnt="3"/>
      <dgm:spPr/>
    </dgm:pt>
    <dgm:pt modelId="{F93053AC-C0A4-4A07-8A7B-1965C601DCED}" type="pres">
      <dgm:prSet presAssocID="{06F43366-7119-432B-A402-A6253F82EE9A}" presName="outerBoxChildren" presStyleCnt="0"/>
      <dgm:spPr/>
    </dgm:pt>
    <dgm:pt modelId="{A20EA2BA-4B5C-4BAF-BE43-B55BA8F95113}" type="pres">
      <dgm:prSet presAssocID="{D3AC3CBC-19CD-4A56-AAF8-9ADC6B32B45E}" presName="oChild" presStyleLbl="fgAcc1" presStyleIdx="0" presStyleCnt="7">
        <dgm:presLayoutVars>
          <dgm:bulletEnabled val="1"/>
        </dgm:presLayoutVars>
      </dgm:prSet>
      <dgm:spPr/>
    </dgm:pt>
    <dgm:pt modelId="{2ACD9CBD-894F-4C19-8B06-4D64795E899B}" type="pres">
      <dgm:prSet presAssocID="{E1A1E28F-3209-49A5-8AC9-50B8D2356FB3}" presName="outerSibTrans" presStyleCnt="0"/>
      <dgm:spPr/>
    </dgm:pt>
    <dgm:pt modelId="{2861AB68-291B-4F3B-B3AB-54CC5D78D527}" type="pres">
      <dgm:prSet presAssocID="{227889DD-63B0-48AC-82EF-9514E0C5F559}" presName="oChild" presStyleLbl="fgAcc1" presStyleIdx="1" presStyleCnt="7">
        <dgm:presLayoutVars>
          <dgm:bulletEnabled val="1"/>
        </dgm:presLayoutVars>
      </dgm:prSet>
      <dgm:spPr/>
    </dgm:pt>
    <dgm:pt modelId="{0664397E-009D-4B19-80C4-17255639A7C5}" type="pres">
      <dgm:prSet presAssocID="{06F43366-7119-432B-A402-A6253F82EE9A}" presName="middleBox" presStyleCnt="0"/>
      <dgm:spPr/>
    </dgm:pt>
    <dgm:pt modelId="{D179A734-28ED-4BAE-A90D-5CEB9727AF0F}" type="pres">
      <dgm:prSet presAssocID="{06F43366-7119-432B-A402-A6253F82EE9A}" presName="middleBoxParent" presStyleLbl="node1" presStyleIdx="1" presStyleCnt="3"/>
      <dgm:spPr/>
    </dgm:pt>
    <dgm:pt modelId="{C918EF96-72CA-499B-8DAC-B665D11EB23C}" type="pres">
      <dgm:prSet presAssocID="{06F43366-7119-432B-A402-A6253F82EE9A}" presName="middleBoxChildren" presStyleCnt="0"/>
      <dgm:spPr/>
    </dgm:pt>
    <dgm:pt modelId="{3B7ED98E-A34F-4D9C-95D8-662CEEF1F07C}" type="pres">
      <dgm:prSet presAssocID="{7EDC3684-4A77-4E2C-8C2C-35E55035EF96}" presName="mChild" presStyleLbl="fgAcc1" presStyleIdx="2" presStyleCnt="7">
        <dgm:presLayoutVars>
          <dgm:bulletEnabled val="1"/>
        </dgm:presLayoutVars>
      </dgm:prSet>
      <dgm:spPr/>
    </dgm:pt>
    <dgm:pt modelId="{0DF2EB4B-6049-48F8-86D0-25D0A5E8C627}" type="pres">
      <dgm:prSet presAssocID="{05BF1A9F-3060-4088-B246-CC28FDBC2461}" presName="middleSibTrans" presStyleCnt="0"/>
      <dgm:spPr/>
    </dgm:pt>
    <dgm:pt modelId="{06883426-3FC5-40BA-8A44-9FA51FD38545}" type="pres">
      <dgm:prSet presAssocID="{44604CDB-F2A5-47EB-9B9C-78B2239BDA0C}" presName="mChild" presStyleLbl="fgAcc1" presStyleIdx="3" presStyleCnt="7">
        <dgm:presLayoutVars>
          <dgm:bulletEnabled val="1"/>
        </dgm:presLayoutVars>
      </dgm:prSet>
      <dgm:spPr/>
    </dgm:pt>
    <dgm:pt modelId="{3D4013EF-C37B-4E89-842C-0DF853DD1027}" type="pres">
      <dgm:prSet presAssocID="{3CF3260C-4B4A-4056-BBAF-5852A965E200}" presName="middleSibTrans" presStyleCnt="0"/>
      <dgm:spPr/>
    </dgm:pt>
    <dgm:pt modelId="{7B1325A9-A71C-4C9C-AFE6-83037CD37750}" type="pres">
      <dgm:prSet presAssocID="{1CE6FBF8-8690-4E4F-93A1-68676558264D}" presName="mChild" presStyleLbl="fgAcc1" presStyleIdx="4" presStyleCnt="7">
        <dgm:presLayoutVars>
          <dgm:bulletEnabled val="1"/>
        </dgm:presLayoutVars>
      </dgm:prSet>
      <dgm:spPr/>
    </dgm:pt>
    <dgm:pt modelId="{4B8E8268-1A83-418C-8516-32AF41F30F6F}" type="pres">
      <dgm:prSet presAssocID="{06F43366-7119-432B-A402-A6253F82EE9A}" presName="centerBox" presStyleCnt="0"/>
      <dgm:spPr/>
    </dgm:pt>
    <dgm:pt modelId="{34C3CD6E-AAC5-47E4-8CAA-2C14DDE75D09}" type="pres">
      <dgm:prSet presAssocID="{06F43366-7119-432B-A402-A6253F82EE9A}" presName="centerBoxParent" presStyleLbl="node1" presStyleIdx="2" presStyleCnt="3"/>
      <dgm:spPr/>
    </dgm:pt>
    <dgm:pt modelId="{2AEE1CBD-E963-4BB6-9F71-C68066B82BFC}" type="pres">
      <dgm:prSet presAssocID="{06F43366-7119-432B-A402-A6253F82EE9A}" presName="centerBoxChildren" presStyleCnt="0"/>
      <dgm:spPr/>
    </dgm:pt>
    <dgm:pt modelId="{F984E2A6-F8CE-4520-99DC-8435149F6AAF}" type="pres">
      <dgm:prSet presAssocID="{766D03F6-686D-4AB2-B9E9-79DFCB77B45F}" presName="cChild" presStyleLbl="fgAcc1" presStyleIdx="5" presStyleCnt="7">
        <dgm:presLayoutVars>
          <dgm:bulletEnabled val="1"/>
        </dgm:presLayoutVars>
      </dgm:prSet>
      <dgm:spPr/>
    </dgm:pt>
    <dgm:pt modelId="{F5142A52-6DEB-4615-99B0-6D0A814B1A44}" type="pres">
      <dgm:prSet presAssocID="{67B587F8-196B-4B29-93A7-E5D2E9B11A69}" presName="centerSibTrans" presStyleCnt="0"/>
      <dgm:spPr/>
    </dgm:pt>
    <dgm:pt modelId="{0C840E69-66C5-4C14-B2E1-D4C79A2853ED}" type="pres">
      <dgm:prSet presAssocID="{F6554B5E-D6A4-41AB-B476-067345EB932A}" presName="cChild" presStyleLbl="fgAcc1" presStyleIdx="6" presStyleCnt="7">
        <dgm:presLayoutVars>
          <dgm:bulletEnabled val="1"/>
        </dgm:presLayoutVars>
      </dgm:prSet>
      <dgm:spPr/>
    </dgm:pt>
  </dgm:ptLst>
  <dgm:cxnLst>
    <dgm:cxn modelId="{EB42FB08-416D-4E9D-BEC3-B0EAD8058D5C}" type="presOf" srcId="{1CE6FBF8-8690-4E4F-93A1-68676558264D}" destId="{7B1325A9-A71C-4C9C-AFE6-83037CD37750}" srcOrd="0" destOrd="0" presId="urn:microsoft.com/office/officeart/2005/8/layout/target2"/>
    <dgm:cxn modelId="{89814A0A-3EA3-463E-94ED-1C2C01C708DA}" srcId="{021660CC-3C4F-49B1-998F-2066609D9C5F}" destId="{7EDC3684-4A77-4E2C-8C2C-35E55035EF96}" srcOrd="0" destOrd="0" parTransId="{889627A6-5AFB-44F7-9112-02CD1582A102}" sibTransId="{05BF1A9F-3060-4088-B246-CC28FDBC2461}"/>
    <dgm:cxn modelId="{74FBA40D-0B34-467E-AC38-DE4FB88A491F}" srcId="{021660CC-3C4F-49B1-998F-2066609D9C5F}" destId="{1CE6FBF8-8690-4E4F-93A1-68676558264D}" srcOrd="2" destOrd="0" parTransId="{8B38B20A-8E9F-4DDF-B427-7C3253C47B97}" sibTransId="{0B1A139C-74AC-4EE0-8DD7-258BABCF6437}"/>
    <dgm:cxn modelId="{F4D8AF0D-463D-4F15-B783-2AB66339CD67}" type="presOf" srcId="{D3AC3CBC-19CD-4A56-AAF8-9ADC6B32B45E}" destId="{A20EA2BA-4B5C-4BAF-BE43-B55BA8F95113}" srcOrd="0" destOrd="0" presId="urn:microsoft.com/office/officeart/2005/8/layout/target2"/>
    <dgm:cxn modelId="{92A3CE16-1107-4030-897B-3394D7637A21}" srcId="{06F43366-7119-432B-A402-A6253F82EE9A}" destId="{021660CC-3C4F-49B1-998F-2066609D9C5F}" srcOrd="1" destOrd="0" parTransId="{9D6C5BF9-2D61-4830-BEA6-DBCC72733741}" sibTransId="{A8E840DD-E8CF-4242-ABF6-786A8BF78039}"/>
    <dgm:cxn modelId="{D1E1511D-EC7E-45BA-B484-CA8EE79951CC}" type="presOf" srcId="{44604CDB-F2A5-47EB-9B9C-78B2239BDA0C}" destId="{06883426-3FC5-40BA-8A44-9FA51FD38545}" srcOrd="0" destOrd="0" presId="urn:microsoft.com/office/officeart/2005/8/layout/target2"/>
    <dgm:cxn modelId="{FB9DCC65-9E98-4FAA-A50D-DE45FADFEF42}" type="presOf" srcId="{7EDC3684-4A77-4E2C-8C2C-35E55035EF96}" destId="{3B7ED98E-A34F-4D9C-95D8-662CEEF1F07C}" srcOrd="0" destOrd="0" presId="urn:microsoft.com/office/officeart/2005/8/layout/target2"/>
    <dgm:cxn modelId="{478FA748-E70C-45D8-A21A-091734E7DC62}" srcId="{021660CC-3C4F-49B1-998F-2066609D9C5F}" destId="{44604CDB-F2A5-47EB-9B9C-78B2239BDA0C}" srcOrd="1" destOrd="0" parTransId="{4C0496B6-E6F9-4BCF-BF0A-98DBE2B77B79}" sibTransId="{3CF3260C-4B4A-4056-BBAF-5852A965E200}"/>
    <dgm:cxn modelId="{D6CF586A-8EF5-4B37-A6A4-68868DD07880}" type="presOf" srcId="{06F43366-7119-432B-A402-A6253F82EE9A}" destId="{FC234ADE-5323-41FB-ADD0-5A1E7CB4419E}" srcOrd="0" destOrd="0" presId="urn:microsoft.com/office/officeart/2005/8/layout/target2"/>
    <dgm:cxn modelId="{DA5BAA73-E8B8-4257-89CA-EFCF1E09F382}" type="presOf" srcId="{227889DD-63B0-48AC-82EF-9514E0C5F559}" destId="{2861AB68-291B-4F3B-B3AB-54CC5D78D527}" srcOrd="0" destOrd="0" presId="urn:microsoft.com/office/officeart/2005/8/layout/target2"/>
    <dgm:cxn modelId="{BE593057-CEFE-45F2-A069-8C535BE95EB0}" srcId="{50126869-0A67-447C-A560-26DCFA6EED31}" destId="{766D03F6-686D-4AB2-B9E9-79DFCB77B45F}" srcOrd="0" destOrd="0" parTransId="{DB913B48-590D-4B63-98DF-40E8327C9C6E}" sibTransId="{67B587F8-196B-4B29-93A7-E5D2E9B11A69}"/>
    <dgm:cxn modelId="{C655E777-36C5-48D9-AD1E-94867475E009}" type="presOf" srcId="{F6554B5E-D6A4-41AB-B476-067345EB932A}" destId="{0C840E69-66C5-4C14-B2E1-D4C79A2853ED}" srcOrd="0" destOrd="0" presId="urn:microsoft.com/office/officeart/2005/8/layout/target2"/>
    <dgm:cxn modelId="{895FFE98-A00D-4A09-BA49-C97AE9FB4286}" srcId="{2C2C5B96-12B1-4438-A27E-0776118B4943}" destId="{D3AC3CBC-19CD-4A56-AAF8-9ADC6B32B45E}" srcOrd="0" destOrd="0" parTransId="{DA329502-0D41-4BDE-8244-F0DC8C1CB255}" sibTransId="{E1A1E28F-3209-49A5-8AC9-50B8D2356FB3}"/>
    <dgm:cxn modelId="{17460EA0-3988-4EE8-85D2-A3E3CBF7FBFA}" srcId="{06F43366-7119-432B-A402-A6253F82EE9A}" destId="{2C2C5B96-12B1-4438-A27E-0776118B4943}" srcOrd="0" destOrd="0" parTransId="{F19FF902-08E7-4088-938B-4B9C3CBAB220}" sibTransId="{AD3933E2-F540-4EC8-BADB-DE544FCCC34C}"/>
    <dgm:cxn modelId="{680BEBA5-908F-44E0-827B-CB3944645E13}" srcId="{50126869-0A67-447C-A560-26DCFA6EED31}" destId="{F6554B5E-D6A4-41AB-B476-067345EB932A}" srcOrd="1" destOrd="0" parTransId="{1C70B18B-9975-49FD-BF5D-91625E1A57B2}" sibTransId="{47BB19C1-F677-4BF3-83EB-D2CE3D368FA6}"/>
    <dgm:cxn modelId="{7E8E88AF-CE59-4BC8-AAE5-FEFA6A76B997}" type="presOf" srcId="{766D03F6-686D-4AB2-B9E9-79DFCB77B45F}" destId="{F984E2A6-F8CE-4520-99DC-8435149F6AAF}" srcOrd="0" destOrd="0" presId="urn:microsoft.com/office/officeart/2005/8/layout/target2"/>
    <dgm:cxn modelId="{AA23FEB3-D64A-4EC7-9B9E-76F6A6D71E83}" type="presOf" srcId="{2C2C5B96-12B1-4438-A27E-0776118B4943}" destId="{BF7BBE43-AB11-40AE-822B-7A2B266C8CE3}" srcOrd="0" destOrd="0" presId="urn:microsoft.com/office/officeart/2005/8/layout/target2"/>
    <dgm:cxn modelId="{957121B5-98FC-469A-8DC9-7EFD126685ED}" type="presOf" srcId="{50126869-0A67-447C-A560-26DCFA6EED31}" destId="{34C3CD6E-AAC5-47E4-8CAA-2C14DDE75D09}" srcOrd="0" destOrd="0" presId="urn:microsoft.com/office/officeart/2005/8/layout/target2"/>
    <dgm:cxn modelId="{FA14D5BD-8CD1-48B7-B76A-F9605290B555}" srcId="{06F43366-7119-432B-A402-A6253F82EE9A}" destId="{50126869-0A67-447C-A560-26DCFA6EED31}" srcOrd="2" destOrd="0" parTransId="{A9A2C578-E8EB-4CD0-AF63-E525F483C3BD}" sibTransId="{13B7DEBD-1685-42F3-8D6C-28C920DCDC02}"/>
    <dgm:cxn modelId="{25F93DC5-9855-40F9-AB69-233A19F87D3A}" type="presOf" srcId="{021660CC-3C4F-49B1-998F-2066609D9C5F}" destId="{D179A734-28ED-4BAE-A90D-5CEB9727AF0F}" srcOrd="0" destOrd="0" presId="urn:microsoft.com/office/officeart/2005/8/layout/target2"/>
    <dgm:cxn modelId="{B5362FD1-CABB-43F3-A14F-B23841F47E27}" srcId="{2C2C5B96-12B1-4438-A27E-0776118B4943}" destId="{227889DD-63B0-48AC-82EF-9514E0C5F559}" srcOrd="1" destOrd="0" parTransId="{337639D0-C69B-4F7D-8AE9-DE5B73154C8E}" sibTransId="{3F19E75F-27AA-4758-AF1D-E171D80D061F}"/>
    <dgm:cxn modelId="{DCB7F9FD-BF9D-4BBB-989D-F39D2B4C1081}" type="presParOf" srcId="{FC234ADE-5323-41FB-ADD0-5A1E7CB4419E}" destId="{D0ADDA3C-C45A-4CA9-98C6-5F3E1DFCC874}" srcOrd="0" destOrd="0" presId="urn:microsoft.com/office/officeart/2005/8/layout/target2"/>
    <dgm:cxn modelId="{78EE35D9-744B-4F0D-83CA-A44D0D0356E4}" type="presParOf" srcId="{D0ADDA3C-C45A-4CA9-98C6-5F3E1DFCC874}" destId="{BF7BBE43-AB11-40AE-822B-7A2B266C8CE3}" srcOrd="0" destOrd="0" presId="urn:microsoft.com/office/officeart/2005/8/layout/target2"/>
    <dgm:cxn modelId="{7D35E8E1-8685-4C28-9647-C8942F22098C}" type="presParOf" srcId="{D0ADDA3C-C45A-4CA9-98C6-5F3E1DFCC874}" destId="{F93053AC-C0A4-4A07-8A7B-1965C601DCED}" srcOrd="1" destOrd="0" presId="urn:microsoft.com/office/officeart/2005/8/layout/target2"/>
    <dgm:cxn modelId="{8B762BDA-46FA-4798-822A-D1A049090BDC}" type="presParOf" srcId="{F93053AC-C0A4-4A07-8A7B-1965C601DCED}" destId="{A20EA2BA-4B5C-4BAF-BE43-B55BA8F95113}" srcOrd="0" destOrd="0" presId="urn:microsoft.com/office/officeart/2005/8/layout/target2"/>
    <dgm:cxn modelId="{28E30196-6C0A-4933-951C-DC7BEDFD9926}" type="presParOf" srcId="{F93053AC-C0A4-4A07-8A7B-1965C601DCED}" destId="{2ACD9CBD-894F-4C19-8B06-4D64795E899B}" srcOrd="1" destOrd="0" presId="urn:microsoft.com/office/officeart/2005/8/layout/target2"/>
    <dgm:cxn modelId="{DC19D0B8-8415-4600-982E-AE633940F796}" type="presParOf" srcId="{F93053AC-C0A4-4A07-8A7B-1965C601DCED}" destId="{2861AB68-291B-4F3B-B3AB-54CC5D78D527}" srcOrd="2" destOrd="0" presId="urn:microsoft.com/office/officeart/2005/8/layout/target2"/>
    <dgm:cxn modelId="{F7871DC6-0611-41BB-A98E-5328289F594B}" type="presParOf" srcId="{FC234ADE-5323-41FB-ADD0-5A1E7CB4419E}" destId="{0664397E-009D-4B19-80C4-17255639A7C5}" srcOrd="1" destOrd="0" presId="urn:microsoft.com/office/officeart/2005/8/layout/target2"/>
    <dgm:cxn modelId="{F394C436-6CB4-468C-827C-F1A26E281B72}" type="presParOf" srcId="{0664397E-009D-4B19-80C4-17255639A7C5}" destId="{D179A734-28ED-4BAE-A90D-5CEB9727AF0F}" srcOrd="0" destOrd="0" presId="urn:microsoft.com/office/officeart/2005/8/layout/target2"/>
    <dgm:cxn modelId="{0749CB6F-BA36-4B9C-8384-078854438ED7}" type="presParOf" srcId="{0664397E-009D-4B19-80C4-17255639A7C5}" destId="{C918EF96-72CA-499B-8DAC-B665D11EB23C}" srcOrd="1" destOrd="0" presId="urn:microsoft.com/office/officeart/2005/8/layout/target2"/>
    <dgm:cxn modelId="{D1E84435-17D3-4F50-A515-F2F7800F64EB}" type="presParOf" srcId="{C918EF96-72CA-499B-8DAC-B665D11EB23C}" destId="{3B7ED98E-A34F-4D9C-95D8-662CEEF1F07C}" srcOrd="0" destOrd="0" presId="urn:microsoft.com/office/officeart/2005/8/layout/target2"/>
    <dgm:cxn modelId="{F424BB53-DCD0-4F98-BDB0-31592DC6B0A2}" type="presParOf" srcId="{C918EF96-72CA-499B-8DAC-B665D11EB23C}" destId="{0DF2EB4B-6049-48F8-86D0-25D0A5E8C627}" srcOrd="1" destOrd="0" presId="urn:microsoft.com/office/officeart/2005/8/layout/target2"/>
    <dgm:cxn modelId="{960C180D-870D-495F-A82A-4EAE225E3180}" type="presParOf" srcId="{C918EF96-72CA-499B-8DAC-B665D11EB23C}" destId="{06883426-3FC5-40BA-8A44-9FA51FD38545}" srcOrd="2" destOrd="0" presId="urn:microsoft.com/office/officeart/2005/8/layout/target2"/>
    <dgm:cxn modelId="{C5D6CAD6-3F25-4A47-A314-87BE617DAEBC}" type="presParOf" srcId="{C918EF96-72CA-499B-8DAC-B665D11EB23C}" destId="{3D4013EF-C37B-4E89-842C-0DF853DD1027}" srcOrd="3" destOrd="0" presId="urn:microsoft.com/office/officeart/2005/8/layout/target2"/>
    <dgm:cxn modelId="{F712C243-CEBF-429F-A009-19CBD938EC42}" type="presParOf" srcId="{C918EF96-72CA-499B-8DAC-B665D11EB23C}" destId="{7B1325A9-A71C-4C9C-AFE6-83037CD37750}" srcOrd="4" destOrd="0" presId="urn:microsoft.com/office/officeart/2005/8/layout/target2"/>
    <dgm:cxn modelId="{FBF85EEE-A0E9-4463-BC24-EB8BF414128A}" type="presParOf" srcId="{FC234ADE-5323-41FB-ADD0-5A1E7CB4419E}" destId="{4B8E8268-1A83-418C-8516-32AF41F30F6F}" srcOrd="2" destOrd="0" presId="urn:microsoft.com/office/officeart/2005/8/layout/target2"/>
    <dgm:cxn modelId="{70C540FB-E0D4-4E3C-8D0B-F3512A1A02EC}" type="presParOf" srcId="{4B8E8268-1A83-418C-8516-32AF41F30F6F}" destId="{34C3CD6E-AAC5-47E4-8CAA-2C14DDE75D09}" srcOrd="0" destOrd="0" presId="urn:microsoft.com/office/officeart/2005/8/layout/target2"/>
    <dgm:cxn modelId="{A1F5452E-CC0A-49A1-9FA0-A354460CBA43}" type="presParOf" srcId="{4B8E8268-1A83-418C-8516-32AF41F30F6F}" destId="{2AEE1CBD-E963-4BB6-9F71-C68066B82BFC}" srcOrd="1" destOrd="0" presId="urn:microsoft.com/office/officeart/2005/8/layout/target2"/>
    <dgm:cxn modelId="{CBD0740B-562B-4965-9613-8FB63E93387F}" type="presParOf" srcId="{2AEE1CBD-E963-4BB6-9F71-C68066B82BFC}" destId="{F984E2A6-F8CE-4520-99DC-8435149F6AAF}" srcOrd="0" destOrd="0" presId="urn:microsoft.com/office/officeart/2005/8/layout/target2"/>
    <dgm:cxn modelId="{2C1D4DCB-8B4F-4624-8551-C4E9CF9C6C2D}" type="presParOf" srcId="{2AEE1CBD-E963-4BB6-9F71-C68066B82BFC}" destId="{F5142A52-6DEB-4615-99B0-6D0A814B1A44}" srcOrd="1" destOrd="0" presId="urn:microsoft.com/office/officeart/2005/8/layout/target2"/>
    <dgm:cxn modelId="{F49C641C-4EB1-4FA8-B878-F8FB911C0220}" type="presParOf" srcId="{2AEE1CBD-E963-4BB6-9F71-C68066B82BFC}" destId="{0C840E69-66C5-4C14-B2E1-D4C79A2853E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Application Framework</a:t>
          </a:r>
          <a:br>
            <a:rPr lang="en-US" sz="2400" kern="1200" dirty="0"/>
          </a:br>
          <a:br>
            <a:rPr lang="en-US" sz="2400" kern="1200" dirty="0"/>
          </a:br>
          <a:r>
            <a:rPr lang="en-IN" sz="2400" kern="1200" dirty="0"/>
            <a:t>•</a:t>
          </a:r>
          <a:r>
            <a:rPr lang="en-US" sz="2400" kern="1200" dirty="0"/>
            <a:t> Clef</a:t>
          </a:r>
          <a:br>
            <a:rPr lang="en-US" sz="2400" kern="1200" dirty="0"/>
          </a:br>
          <a:r>
            <a:rPr lang="en-IN" sz="2400" kern="1200" dirty="0"/>
            <a:t>•</a:t>
          </a:r>
          <a:r>
            <a:rPr lang="en-US" sz="2400" kern="1200" dirty="0"/>
            <a:t> Vulkan, </a:t>
          </a:r>
          <a:r>
            <a:rPr lang="en-IN" sz="2400" kern="1200" dirty="0" err="1"/>
            <a:t>ImGui</a:t>
          </a:r>
          <a:endParaRPr lang="en-US" sz="24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Ray tracing Module</a:t>
          </a:r>
          <a:br>
            <a:rPr lang="en-US" sz="2400" kern="1200" dirty="0"/>
          </a:br>
          <a:br>
            <a:rPr lang="en-US" sz="2400" kern="1200" dirty="0"/>
          </a:br>
          <a:r>
            <a:rPr lang="en-IN" sz="2400" kern="1200" dirty="0"/>
            <a:t>• Vibrato</a:t>
          </a:r>
          <a:br>
            <a:rPr lang="en-US" sz="2400" kern="1200" dirty="0"/>
          </a:br>
          <a:r>
            <a:rPr lang="en-IN" sz="2400" kern="1200" dirty="0"/>
            <a:t>• Algorithms</a:t>
          </a:r>
          <a:endParaRPr lang="en-US" sz="24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Renderer Software</a:t>
          </a:r>
          <a:br>
            <a:rPr lang="en-US" sz="2400" kern="1200" dirty="0"/>
          </a:br>
          <a:br>
            <a:rPr lang="en-US" sz="2400" kern="1200" dirty="0"/>
          </a:br>
          <a:r>
            <a:rPr lang="en-IN" sz="2400" kern="1200" dirty="0"/>
            <a:t>• Clef App</a:t>
          </a:r>
          <a:endParaRPr lang="en-US" sz="24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BBE43-AB11-40AE-822B-7A2B266C8CE3}">
      <dsp:nvSpPr>
        <dsp:cNvPr id="0" name=""/>
        <dsp:cNvSpPr/>
      </dsp:nvSpPr>
      <dsp:spPr>
        <a:xfrm>
          <a:off x="0" y="0"/>
          <a:ext cx="10353675" cy="371475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2883059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Our Project</a:t>
          </a:r>
        </a:p>
      </dsp:txBody>
      <dsp:txXfrm>
        <a:off x="92481" y="92481"/>
        <a:ext cx="10168713" cy="3529788"/>
      </dsp:txXfrm>
    </dsp:sp>
    <dsp:sp modelId="{A20EA2BA-4B5C-4BAF-BE43-B55BA8F95113}">
      <dsp:nvSpPr>
        <dsp:cNvPr id="0" name=""/>
        <dsp:cNvSpPr/>
      </dsp:nvSpPr>
      <dsp:spPr>
        <a:xfrm>
          <a:off x="258841" y="928687"/>
          <a:ext cx="1553051" cy="126207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Clef</a:t>
          </a:r>
        </a:p>
      </dsp:txBody>
      <dsp:txXfrm>
        <a:off x="297654" y="967500"/>
        <a:ext cx="1475425" cy="1184445"/>
      </dsp:txXfrm>
    </dsp:sp>
    <dsp:sp modelId="{2861AB68-291B-4F3B-B3AB-54CC5D78D527}">
      <dsp:nvSpPr>
        <dsp:cNvPr id="0" name=""/>
        <dsp:cNvSpPr/>
      </dsp:nvSpPr>
      <dsp:spPr>
        <a:xfrm>
          <a:off x="258841" y="2266136"/>
          <a:ext cx="1553051" cy="126207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Vibrato</a:t>
          </a:r>
        </a:p>
      </dsp:txBody>
      <dsp:txXfrm>
        <a:off x="297654" y="2304949"/>
        <a:ext cx="1475425" cy="1184445"/>
      </dsp:txXfrm>
    </dsp:sp>
    <dsp:sp modelId="{D179A734-28ED-4BAE-A90D-5CEB9727AF0F}">
      <dsp:nvSpPr>
        <dsp:cNvPr id="0" name=""/>
        <dsp:cNvSpPr/>
      </dsp:nvSpPr>
      <dsp:spPr>
        <a:xfrm>
          <a:off x="2070735" y="928687"/>
          <a:ext cx="8024098" cy="260032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651206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Languages and APIs</a:t>
          </a:r>
        </a:p>
      </dsp:txBody>
      <dsp:txXfrm>
        <a:off x="2150704" y="1008656"/>
        <a:ext cx="7864160" cy="2440387"/>
      </dsp:txXfrm>
    </dsp:sp>
    <dsp:sp modelId="{3B7ED98E-A34F-4D9C-95D8-662CEEF1F07C}">
      <dsp:nvSpPr>
        <dsp:cNvPr id="0" name=""/>
        <dsp:cNvSpPr/>
      </dsp:nvSpPr>
      <dsp:spPr>
        <a:xfrm>
          <a:off x="2271337" y="1838801"/>
          <a:ext cx="1604819" cy="465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C++</a:t>
          </a:r>
        </a:p>
      </dsp:txBody>
      <dsp:txXfrm>
        <a:off x="2285661" y="1853125"/>
        <a:ext cx="1576171" cy="437137"/>
      </dsp:txXfrm>
    </dsp:sp>
    <dsp:sp modelId="{06883426-3FC5-40BA-8A44-9FA51FD38545}">
      <dsp:nvSpPr>
        <dsp:cNvPr id="0" name=""/>
        <dsp:cNvSpPr/>
      </dsp:nvSpPr>
      <dsp:spPr>
        <a:xfrm>
          <a:off x="2271337" y="2352968"/>
          <a:ext cx="1604819" cy="465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Vulkan</a:t>
          </a:r>
        </a:p>
      </dsp:txBody>
      <dsp:txXfrm>
        <a:off x="2285661" y="2367292"/>
        <a:ext cx="1576171" cy="437137"/>
      </dsp:txXfrm>
    </dsp:sp>
    <dsp:sp modelId="{7B1325A9-A71C-4C9C-AFE6-83037CD37750}">
      <dsp:nvSpPr>
        <dsp:cNvPr id="0" name=""/>
        <dsp:cNvSpPr/>
      </dsp:nvSpPr>
      <dsp:spPr>
        <a:xfrm>
          <a:off x="2271337" y="2867135"/>
          <a:ext cx="1604819" cy="465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CUDA</a:t>
          </a:r>
        </a:p>
      </dsp:txBody>
      <dsp:txXfrm>
        <a:off x="2285661" y="2881459"/>
        <a:ext cx="1576171" cy="437137"/>
      </dsp:txXfrm>
    </dsp:sp>
    <dsp:sp modelId="{34C3CD6E-AAC5-47E4-8CAA-2C14DDE75D09}">
      <dsp:nvSpPr>
        <dsp:cNvPr id="0" name=""/>
        <dsp:cNvSpPr/>
      </dsp:nvSpPr>
      <dsp:spPr>
        <a:xfrm>
          <a:off x="4089701" y="1857375"/>
          <a:ext cx="5746289" cy="148590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838708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Hardware</a:t>
          </a:r>
        </a:p>
      </dsp:txBody>
      <dsp:txXfrm>
        <a:off x="4135398" y="1903072"/>
        <a:ext cx="5654895" cy="1394506"/>
      </dsp:txXfrm>
    </dsp:sp>
    <dsp:sp modelId="{F984E2A6-F8CE-4520-99DC-8435149F6AAF}">
      <dsp:nvSpPr>
        <dsp:cNvPr id="0" name=""/>
        <dsp:cNvSpPr/>
      </dsp:nvSpPr>
      <dsp:spPr>
        <a:xfrm>
          <a:off x="4233358" y="2526030"/>
          <a:ext cx="2689504" cy="668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CPU</a:t>
          </a:r>
        </a:p>
      </dsp:txBody>
      <dsp:txXfrm>
        <a:off x="4253921" y="2546593"/>
        <a:ext cx="2648378" cy="627529"/>
      </dsp:txXfrm>
    </dsp:sp>
    <dsp:sp modelId="{0C840E69-66C5-4C14-B2E1-D4C79A2853ED}">
      <dsp:nvSpPr>
        <dsp:cNvPr id="0" name=""/>
        <dsp:cNvSpPr/>
      </dsp:nvSpPr>
      <dsp:spPr>
        <a:xfrm>
          <a:off x="6999378" y="2526030"/>
          <a:ext cx="2689504" cy="668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GPU</a:t>
          </a:r>
        </a:p>
      </dsp:txBody>
      <dsp:txXfrm>
        <a:off x="7019941" y="2546593"/>
        <a:ext cx="2648378" cy="627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Realtime Ray Tracing &amp;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Global Illumination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E4EC7B-ADD7-EAD7-E5B8-7CFE83550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by: Jay Nakum and </a:t>
            </a:r>
            <a:r>
              <a:rPr lang="en-IN" dirty="0" err="1"/>
              <a:t>Ckewyn</a:t>
            </a:r>
            <a:r>
              <a:rPr lang="en-IN" dirty="0"/>
              <a:t> </a:t>
            </a:r>
            <a:r>
              <a:rPr lang="en-IN" dirty="0" err="1"/>
              <a:t>Chawda</a:t>
            </a:r>
            <a:endParaRPr lang="en-IN" dirty="0"/>
          </a:p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Samir Patel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C07-C188-4BD2-C068-86F910E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1C9B-9713-D3BE-4AB8-A39A90D4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 different raytracing methods:</a:t>
            </a:r>
          </a:p>
          <a:p>
            <a:pPr lvl="1"/>
            <a:r>
              <a:rPr lang="en-IN" dirty="0"/>
              <a:t>Monte Carlo, bi-directional, metropolis, photon mapping methods</a:t>
            </a:r>
          </a:p>
          <a:p>
            <a:r>
              <a:rPr lang="en-IN" dirty="0"/>
              <a:t>GPU Acceleration using CUDA or Vulkan.</a:t>
            </a:r>
          </a:p>
          <a:p>
            <a:r>
              <a:rPr lang="en-IN" dirty="0"/>
              <a:t>Attempt to devise an improved method:</a:t>
            </a:r>
          </a:p>
          <a:p>
            <a:pPr lvl="1"/>
            <a:r>
              <a:rPr lang="en-IN" dirty="0"/>
              <a:t>Faster Calculation or Better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60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76E5-D53A-0793-3746-EB0D24E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80C6-0650-6CD1-C9A4-7F7B36EE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“Vulkan Tutorial” </a:t>
            </a:r>
            <a:br>
              <a:rPr lang="en-IN" dirty="0"/>
            </a:br>
            <a:r>
              <a:rPr lang="en-IN" dirty="0"/>
              <a:t>https://vulkan-tutorial.com/</a:t>
            </a:r>
          </a:p>
          <a:p>
            <a:r>
              <a:rPr lang="en-IN" dirty="0"/>
              <a:t>“Dear </a:t>
            </a:r>
            <a:r>
              <a:rPr lang="en-IN" dirty="0" err="1"/>
              <a:t>ImGUI</a:t>
            </a:r>
            <a:r>
              <a:rPr lang="en-IN" dirty="0"/>
              <a:t>”</a:t>
            </a:r>
            <a:br>
              <a:rPr lang="en-IN" dirty="0"/>
            </a:br>
            <a:r>
              <a:rPr lang="en-IN" dirty="0"/>
              <a:t>https://github.com/ocornut/imgui</a:t>
            </a:r>
          </a:p>
          <a:p>
            <a:r>
              <a:rPr lang="en-IN" dirty="0"/>
              <a:t>“Ray Tracing in One Weekend.” raytracing.github.io/books/RayTracingInOneWeekend.html</a:t>
            </a:r>
          </a:p>
          <a:p>
            <a:r>
              <a:rPr lang="en-IN" dirty="0"/>
              <a:t>“Ray Tracing Series by The </a:t>
            </a:r>
            <a:r>
              <a:rPr lang="en-IN" dirty="0" err="1"/>
              <a:t>Cherno</a:t>
            </a:r>
            <a:r>
              <a:rPr lang="en-IN" dirty="0"/>
              <a:t>”</a:t>
            </a:r>
            <a:br>
              <a:rPr lang="en-IN" dirty="0"/>
            </a:br>
            <a:r>
              <a:rPr lang="en-IN" dirty="0"/>
              <a:t>https://youtube.com/playlist?list=PLlrATfBNZ98edc5GshdBtREv5asFW3yXl</a:t>
            </a:r>
          </a:p>
        </p:txBody>
      </p:sp>
    </p:spTree>
    <p:extLst>
      <p:ext uri="{BB962C8B-B14F-4D97-AF65-F5344CB8AC3E}">
        <p14:creationId xmlns:p14="http://schemas.microsoft.com/office/powerpoint/2010/main" val="29111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209-4DD2-7415-3F23-08A5D7A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11AC-EDA0-F3BD-1DFC-17600FB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Computing how light will behave in real world.</a:t>
            </a:r>
          </a:p>
          <a:p>
            <a:r>
              <a:rPr lang="en-IN" dirty="0"/>
              <a:t>To achieve more photo realistic renders.</a:t>
            </a:r>
          </a:p>
          <a:p>
            <a:r>
              <a:rPr lang="en-IN" dirty="0"/>
              <a:t>Developing using C++, </a:t>
            </a:r>
            <a:r>
              <a:rPr lang="en-IN" dirty="0" err="1"/>
              <a:t>Premake</a:t>
            </a:r>
            <a:r>
              <a:rPr lang="en-IN" dirty="0"/>
              <a:t>, Vulkan, CUDA.</a:t>
            </a:r>
          </a:p>
          <a:p>
            <a:r>
              <a:rPr lang="en-IN" dirty="0"/>
              <a:t>Applications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IN" dirty="0"/>
              <a:t>Gaming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IN" dirty="0"/>
              <a:t>Light Simulations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IN" dirty="0"/>
              <a:t>Interior Design etc</a:t>
            </a:r>
          </a:p>
          <a:p>
            <a:pPr marL="756900" lvl="1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11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842C-2C52-5877-060A-7A2356BE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45BE-3B23-3C8C-E018-5625A723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Rise in gaming industry.</a:t>
            </a:r>
          </a:p>
          <a:p>
            <a:r>
              <a:rPr lang="en-IN" dirty="0"/>
              <a:t>Everyone wants more realistic graphics.</a:t>
            </a:r>
          </a:p>
          <a:p>
            <a:r>
              <a:rPr lang="en-IN" dirty="0"/>
              <a:t>Ray tracing == physically based rendering.</a:t>
            </a:r>
          </a:p>
          <a:p>
            <a:r>
              <a:rPr lang="en-IN" dirty="0"/>
              <a:t>Unreal Engine 5</a:t>
            </a:r>
          </a:p>
          <a:p>
            <a:r>
              <a:rPr lang="en-IN" dirty="0"/>
              <a:t>NVIDIA Omniverse</a:t>
            </a:r>
          </a:p>
          <a:p>
            <a:r>
              <a:rPr lang="en-IN" dirty="0"/>
              <a:t>Games: GTA5, Cyberpunk, Portal, Minecraft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B6F37-3BB1-730A-06FE-0F764A75F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78" y="1866900"/>
            <a:ext cx="1859279" cy="1859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43E2A-0B83-52BB-1C49-FD3CA2F3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81" y="4746567"/>
            <a:ext cx="1854376" cy="10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7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018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40489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476-6B23-C2EF-B3F9-553AC97E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2E4B-41ED-F3F4-543A-37F90992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application framework. </a:t>
            </a:r>
          </a:p>
          <a:p>
            <a:r>
              <a:rPr lang="en-US" dirty="0"/>
              <a:t>Built with Dear </a:t>
            </a:r>
            <a:r>
              <a:rPr lang="en-US" dirty="0" err="1"/>
              <a:t>ImGui</a:t>
            </a:r>
            <a:r>
              <a:rPr lang="en-US" dirty="0"/>
              <a:t> and designed to be used with Vulkan. </a:t>
            </a:r>
          </a:p>
          <a:p>
            <a:r>
              <a:rPr lang="en-US" dirty="0" err="1"/>
              <a:t>Seemlessly</a:t>
            </a:r>
            <a:r>
              <a:rPr lang="en-US" dirty="0"/>
              <a:t> blend real-time Vulkan rendering with a great UI library to build desktop applications. </a:t>
            </a:r>
          </a:p>
          <a:p>
            <a:r>
              <a:rPr lang="en-US" dirty="0"/>
              <a:t>The plan is to expand Clef to include common utilities to make immediate-mode desktop apps and simple Vulkan applications.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28007-7024-5DA0-DFE9-E55A1550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57" y="504825"/>
            <a:ext cx="568779" cy="1466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7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8469-C992-EFBA-CF84-AA44949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Vibrato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F5D7-AB82-BC54-3CE6-86360E6C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Ray Tracing Methods</a:t>
            </a:r>
          </a:p>
          <a:p>
            <a:r>
              <a:rPr lang="en-IN" dirty="0"/>
              <a:t>Mathematics</a:t>
            </a:r>
          </a:p>
          <a:p>
            <a:r>
              <a:rPr lang="en-IN" dirty="0"/>
              <a:t>Different Approaches</a:t>
            </a:r>
          </a:p>
          <a:p>
            <a:pPr lvl="1"/>
            <a:r>
              <a:rPr lang="en-IN" dirty="0"/>
              <a:t>Brute Force Approach (implemented)</a:t>
            </a:r>
          </a:p>
          <a:p>
            <a:r>
              <a:rPr lang="en-IN" dirty="0"/>
              <a:t>Optimizations</a:t>
            </a:r>
          </a:p>
          <a:p>
            <a:r>
              <a:rPr lang="en-IN" dirty="0"/>
              <a:t>GPU Acceleration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8C6DFCE-5DD1-68FB-F5B8-92123C976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41" t="2564" r="15371" b="90393"/>
          <a:stretch/>
        </p:blipFill>
        <p:spPr>
          <a:xfrm>
            <a:off x="4662927" y="1518285"/>
            <a:ext cx="2866146" cy="1961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E6AD-C081-D8BE-AEBE-038170D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4E1E284B-2721-3EB1-2E14-BB9D17CE0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2104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1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A9CD-F4A4-DD66-E4C4-826C950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B5C1-25A6-65F9-C971-95E355CC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framework (Week 1)</a:t>
            </a:r>
          </a:p>
          <a:p>
            <a:r>
              <a:rPr lang="en-IN" dirty="0"/>
              <a:t>Ray tracing pipeline (Week 2)</a:t>
            </a:r>
          </a:p>
          <a:p>
            <a:r>
              <a:rPr lang="en-IN" dirty="0"/>
              <a:t>Brute force approach (Week 3)</a:t>
            </a:r>
          </a:p>
          <a:p>
            <a:r>
              <a:rPr lang="en-IN" dirty="0"/>
              <a:t>Polygons, Textures and Materials (In Progress)</a:t>
            </a:r>
          </a:p>
          <a:p>
            <a:endParaRPr lang="en-IN" dirty="0"/>
          </a:p>
          <a:p>
            <a:r>
              <a:rPr lang="en-IN" dirty="0"/>
              <a:t>Ensuring 60fps output requires powerful computations. Some way of parallel processing is must for </a:t>
            </a:r>
            <a:r>
              <a:rPr lang="en-IN" dirty="0" err="1"/>
              <a:t>realtime</a:t>
            </a:r>
            <a:r>
              <a:rPr lang="en-IN" dirty="0"/>
              <a:t> renders.</a:t>
            </a:r>
          </a:p>
        </p:txBody>
      </p:sp>
    </p:spTree>
    <p:extLst>
      <p:ext uri="{BB962C8B-B14F-4D97-AF65-F5344CB8AC3E}">
        <p14:creationId xmlns:p14="http://schemas.microsoft.com/office/powerpoint/2010/main" val="388079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{3642C8E0-59E0-4F76-9ABD-70547D1338AE}tf12214701_win32</Template>
  <TotalTime>116</TotalTime>
  <Words>360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Goudy Old Style</vt:lpstr>
      <vt:lpstr>Wingdings 2</vt:lpstr>
      <vt:lpstr>SlateVTI</vt:lpstr>
      <vt:lpstr>Realtime Ray Tracing &amp; Global Illumination</vt:lpstr>
      <vt:lpstr>Introduction</vt:lpstr>
      <vt:lpstr>Background Review</vt:lpstr>
      <vt:lpstr>Implementation</vt:lpstr>
      <vt:lpstr>Project Architecture</vt:lpstr>
      <vt:lpstr>Clef</vt:lpstr>
      <vt:lpstr>Vibrato</vt:lpstr>
      <vt:lpstr>Architecture</vt:lpstr>
      <vt:lpstr>Progress and Findings</vt:lpstr>
      <vt:lpstr>Future Plans and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Ray Tracing &amp; Global Illumination</dc:title>
  <dc:creator>Jay Nakum</dc:creator>
  <cp:lastModifiedBy>Jay Nakum</cp:lastModifiedBy>
  <cp:revision>11</cp:revision>
  <dcterms:created xsi:type="dcterms:W3CDTF">2023-08-22T16:02:45Z</dcterms:created>
  <dcterms:modified xsi:type="dcterms:W3CDTF">2023-08-22T17:59:44Z</dcterms:modified>
</cp:coreProperties>
</file>