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99" r:id="rId2"/>
    <p:sldId id="259" r:id="rId3"/>
    <p:sldId id="258" r:id="rId4"/>
    <p:sldId id="277" r:id="rId5"/>
    <p:sldId id="274" r:id="rId6"/>
    <p:sldId id="335" r:id="rId7"/>
    <p:sldId id="268" r:id="rId8"/>
    <p:sldId id="302" r:id="rId9"/>
    <p:sldId id="303" r:id="rId10"/>
    <p:sldId id="304" r:id="rId11"/>
    <p:sldId id="305" r:id="rId12"/>
    <p:sldId id="295" r:id="rId13"/>
    <p:sldId id="286" r:id="rId14"/>
    <p:sldId id="281" r:id="rId15"/>
    <p:sldId id="336" r:id="rId16"/>
    <p:sldId id="284" r:id="rId17"/>
    <p:sldId id="285" r:id="rId18"/>
    <p:sldId id="296" r:id="rId19"/>
    <p:sldId id="288" r:id="rId20"/>
    <p:sldId id="269" r:id="rId21"/>
    <p:sldId id="315" r:id="rId22"/>
    <p:sldId id="316" r:id="rId23"/>
    <p:sldId id="317" r:id="rId24"/>
    <p:sldId id="318" r:id="rId25"/>
    <p:sldId id="320" r:id="rId26"/>
    <p:sldId id="321" r:id="rId27"/>
    <p:sldId id="322" r:id="rId28"/>
    <p:sldId id="323" r:id="rId29"/>
    <p:sldId id="324" r:id="rId30"/>
    <p:sldId id="325" r:id="rId31"/>
    <p:sldId id="326" r:id="rId32"/>
    <p:sldId id="327" r:id="rId33"/>
    <p:sldId id="328" r:id="rId34"/>
    <p:sldId id="330" r:id="rId35"/>
    <p:sldId id="329" r:id="rId36"/>
    <p:sldId id="332" r:id="rId37"/>
    <p:sldId id="331" r:id="rId38"/>
    <p:sldId id="333" r:id="rId39"/>
    <p:sldId id="334" r:id="rId40"/>
    <p:sldId id="297" r:id="rId41"/>
    <p:sldId id="314" r:id="rId42"/>
    <p:sldId id="283" r:id="rId43"/>
    <p:sldId id="306" r:id="rId44"/>
    <p:sldId id="311" r:id="rId45"/>
    <p:sldId id="313" r:id="rId46"/>
    <p:sldId id="310" r:id="rId47"/>
    <p:sldId id="300" r:id="rId48"/>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6" autoAdjust="0"/>
    <p:restoredTop sz="95495" autoAdjust="0"/>
  </p:normalViewPr>
  <p:slideViewPr>
    <p:cSldViewPr snapToGrid="0">
      <p:cViewPr varScale="1">
        <p:scale>
          <a:sx n="115" d="100"/>
          <a:sy n="115" d="100"/>
        </p:scale>
        <p:origin x="864" y="11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6D290-1F44-4E5A-AFA0-4DB5D7863AEB}" type="datetimeFigureOut">
              <a:rPr lang="zh-CN" altLang="en-US" smtClean="0"/>
              <a:t>2025/3/5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22E85-07D3-4E55-9842-942DD6BAA268}" type="slidenum">
              <a:rPr lang="zh-CN" altLang="en-US" smtClean="0"/>
              <a:t>‹#›</a:t>
            </a:fld>
            <a:endParaRPr lang="zh-CN" altLang="en-US"/>
          </a:p>
        </p:txBody>
      </p:sp>
    </p:spTree>
    <p:extLst>
      <p:ext uri="{BB962C8B-B14F-4D97-AF65-F5344CB8AC3E}">
        <p14:creationId xmlns:p14="http://schemas.microsoft.com/office/powerpoint/2010/main" val="2122068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93341-7E73-4CB7-AB28-F066480C636E}" type="slidenum">
              <a:rPr lang="zh-CN" altLang="en-US" smtClean="0"/>
              <a:t>1</a:t>
            </a:fld>
            <a:endParaRPr lang="zh-CN" altLang="en-US"/>
          </a:p>
        </p:txBody>
      </p:sp>
    </p:spTree>
    <p:extLst>
      <p:ext uri="{BB962C8B-B14F-4D97-AF65-F5344CB8AC3E}">
        <p14:creationId xmlns:p14="http://schemas.microsoft.com/office/powerpoint/2010/main" val="2806544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10</a:t>
            </a:fld>
            <a:endParaRPr lang="zh-CN" altLang="en-US"/>
          </a:p>
        </p:txBody>
      </p:sp>
    </p:spTree>
    <p:extLst>
      <p:ext uri="{BB962C8B-B14F-4D97-AF65-F5344CB8AC3E}">
        <p14:creationId xmlns:p14="http://schemas.microsoft.com/office/powerpoint/2010/main" val="2455442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11</a:t>
            </a:fld>
            <a:endParaRPr lang="zh-CN" altLang="en-US"/>
          </a:p>
        </p:txBody>
      </p:sp>
    </p:spTree>
    <p:extLst>
      <p:ext uri="{BB962C8B-B14F-4D97-AF65-F5344CB8AC3E}">
        <p14:creationId xmlns:p14="http://schemas.microsoft.com/office/powerpoint/2010/main" val="319330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t>12</a:t>
            </a:fld>
            <a:endParaRPr lang="zh-CN" altLang="en-US"/>
          </a:p>
        </p:txBody>
      </p:sp>
    </p:spTree>
    <p:extLst>
      <p:ext uri="{BB962C8B-B14F-4D97-AF65-F5344CB8AC3E}">
        <p14:creationId xmlns:p14="http://schemas.microsoft.com/office/powerpoint/2010/main" val="1798832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2293734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14</a:t>
            </a:fld>
            <a:endParaRPr lang="zh-CN" altLang="en-US"/>
          </a:p>
        </p:txBody>
      </p:sp>
    </p:spTree>
    <p:extLst>
      <p:ext uri="{BB962C8B-B14F-4D97-AF65-F5344CB8AC3E}">
        <p14:creationId xmlns:p14="http://schemas.microsoft.com/office/powerpoint/2010/main" val="3064427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15</a:t>
            </a:fld>
            <a:endParaRPr lang="zh-CN" altLang="en-US"/>
          </a:p>
        </p:txBody>
      </p:sp>
    </p:spTree>
    <p:extLst>
      <p:ext uri="{BB962C8B-B14F-4D97-AF65-F5344CB8AC3E}">
        <p14:creationId xmlns:p14="http://schemas.microsoft.com/office/powerpoint/2010/main" val="1103060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16</a:t>
            </a:fld>
            <a:endParaRPr lang="zh-CN" altLang="en-US"/>
          </a:p>
        </p:txBody>
      </p:sp>
    </p:spTree>
    <p:extLst>
      <p:ext uri="{BB962C8B-B14F-4D97-AF65-F5344CB8AC3E}">
        <p14:creationId xmlns:p14="http://schemas.microsoft.com/office/powerpoint/2010/main" val="3085978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17</a:t>
            </a:fld>
            <a:endParaRPr lang="zh-CN" altLang="en-US"/>
          </a:p>
        </p:txBody>
      </p:sp>
    </p:spTree>
    <p:extLst>
      <p:ext uri="{BB962C8B-B14F-4D97-AF65-F5344CB8AC3E}">
        <p14:creationId xmlns:p14="http://schemas.microsoft.com/office/powerpoint/2010/main" val="2143673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t>18</a:t>
            </a:fld>
            <a:endParaRPr lang="zh-CN" altLang="en-US"/>
          </a:p>
        </p:txBody>
      </p:sp>
    </p:spTree>
    <p:extLst>
      <p:ext uri="{BB962C8B-B14F-4D97-AF65-F5344CB8AC3E}">
        <p14:creationId xmlns:p14="http://schemas.microsoft.com/office/powerpoint/2010/main" val="263447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9228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t>2</a:t>
            </a:fld>
            <a:endParaRPr lang="zh-CN" altLang="en-US"/>
          </a:p>
        </p:txBody>
      </p:sp>
    </p:spTree>
    <p:extLst>
      <p:ext uri="{BB962C8B-B14F-4D97-AF65-F5344CB8AC3E}">
        <p14:creationId xmlns:p14="http://schemas.microsoft.com/office/powerpoint/2010/main" val="459230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20</a:t>
            </a:fld>
            <a:endParaRPr lang="zh-CN" altLang="en-US"/>
          </a:p>
        </p:txBody>
      </p:sp>
    </p:spTree>
    <p:extLst>
      <p:ext uri="{BB962C8B-B14F-4D97-AF65-F5344CB8AC3E}">
        <p14:creationId xmlns:p14="http://schemas.microsoft.com/office/powerpoint/2010/main" val="3220558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21</a:t>
            </a:fld>
            <a:endParaRPr lang="zh-CN" altLang="en-US"/>
          </a:p>
        </p:txBody>
      </p:sp>
    </p:spTree>
    <p:extLst>
      <p:ext uri="{BB962C8B-B14F-4D97-AF65-F5344CB8AC3E}">
        <p14:creationId xmlns:p14="http://schemas.microsoft.com/office/powerpoint/2010/main" val="2444068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22</a:t>
            </a:fld>
            <a:endParaRPr lang="zh-CN" altLang="en-US"/>
          </a:p>
        </p:txBody>
      </p:sp>
    </p:spTree>
    <p:extLst>
      <p:ext uri="{BB962C8B-B14F-4D97-AF65-F5344CB8AC3E}">
        <p14:creationId xmlns:p14="http://schemas.microsoft.com/office/powerpoint/2010/main" val="2009644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23</a:t>
            </a:fld>
            <a:endParaRPr lang="zh-CN" altLang="en-US"/>
          </a:p>
        </p:txBody>
      </p:sp>
    </p:spTree>
    <p:extLst>
      <p:ext uri="{BB962C8B-B14F-4D97-AF65-F5344CB8AC3E}">
        <p14:creationId xmlns:p14="http://schemas.microsoft.com/office/powerpoint/2010/main" val="2089280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24</a:t>
            </a:fld>
            <a:endParaRPr lang="zh-CN" altLang="en-US"/>
          </a:p>
        </p:txBody>
      </p:sp>
    </p:spTree>
    <p:extLst>
      <p:ext uri="{BB962C8B-B14F-4D97-AF65-F5344CB8AC3E}">
        <p14:creationId xmlns:p14="http://schemas.microsoft.com/office/powerpoint/2010/main" val="1404319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25</a:t>
            </a:fld>
            <a:endParaRPr lang="zh-CN" altLang="en-US"/>
          </a:p>
        </p:txBody>
      </p:sp>
    </p:spTree>
    <p:extLst>
      <p:ext uri="{BB962C8B-B14F-4D97-AF65-F5344CB8AC3E}">
        <p14:creationId xmlns:p14="http://schemas.microsoft.com/office/powerpoint/2010/main" val="1980312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26</a:t>
            </a:fld>
            <a:endParaRPr lang="zh-CN" altLang="en-US"/>
          </a:p>
        </p:txBody>
      </p:sp>
    </p:spTree>
    <p:extLst>
      <p:ext uri="{BB962C8B-B14F-4D97-AF65-F5344CB8AC3E}">
        <p14:creationId xmlns:p14="http://schemas.microsoft.com/office/powerpoint/2010/main" val="228691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27</a:t>
            </a:fld>
            <a:endParaRPr lang="zh-CN" altLang="en-US"/>
          </a:p>
        </p:txBody>
      </p:sp>
    </p:spTree>
    <p:extLst>
      <p:ext uri="{BB962C8B-B14F-4D97-AF65-F5344CB8AC3E}">
        <p14:creationId xmlns:p14="http://schemas.microsoft.com/office/powerpoint/2010/main" val="38437411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28</a:t>
            </a:fld>
            <a:endParaRPr lang="zh-CN" altLang="en-US"/>
          </a:p>
        </p:txBody>
      </p:sp>
    </p:spTree>
    <p:extLst>
      <p:ext uri="{BB962C8B-B14F-4D97-AF65-F5344CB8AC3E}">
        <p14:creationId xmlns:p14="http://schemas.microsoft.com/office/powerpoint/2010/main" val="664227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29</a:t>
            </a:fld>
            <a:endParaRPr lang="zh-CN" altLang="en-US"/>
          </a:p>
        </p:txBody>
      </p:sp>
    </p:spTree>
    <p:extLst>
      <p:ext uri="{BB962C8B-B14F-4D97-AF65-F5344CB8AC3E}">
        <p14:creationId xmlns:p14="http://schemas.microsoft.com/office/powerpoint/2010/main" val="2104474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t>3</a:t>
            </a:fld>
            <a:endParaRPr lang="zh-CN" altLang="en-US"/>
          </a:p>
        </p:txBody>
      </p:sp>
    </p:spTree>
    <p:extLst>
      <p:ext uri="{BB962C8B-B14F-4D97-AF65-F5344CB8AC3E}">
        <p14:creationId xmlns:p14="http://schemas.microsoft.com/office/powerpoint/2010/main" val="28590140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30</a:t>
            </a:fld>
            <a:endParaRPr lang="zh-CN" altLang="en-US"/>
          </a:p>
        </p:txBody>
      </p:sp>
    </p:spTree>
    <p:extLst>
      <p:ext uri="{BB962C8B-B14F-4D97-AF65-F5344CB8AC3E}">
        <p14:creationId xmlns:p14="http://schemas.microsoft.com/office/powerpoint/2010/main" val="3575859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31</a:t>
            </a:fld>
            <a:endParaRPr lang="zh-CN" altLang="en-US"/>
          </a:p>
        </p:txBody>
      </p:sp>
    </p:spTree>
    <p:extLst>
      <p:ext uri="{BB962C8B-B14F-4D97-AF65-F5344CB8AC3E}">
        <p14:creationId xmlns:p14="http://schemas.microsoft.com/office/powerpoint/2010/main" val="77293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32</a:t>
            </a:fld>
            <a:endParaRPr lang="zh-CN" altLang="en-US"/>
          </a:p>
        </p:txBody>
      </p:sp>
    </p:spTree>
    <p:extLst>
      <p:ext uri="{BB962C8B-B14F-4D97-AF65-F5344CB8AC3E}">
        <p14:creationId xmlns:p14="http://schemas.microsoft.com/office/powerpoint/2010/main" val="2941556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33</a:t>
            </a:fld>
            <a:endParaRPr lang="zh-CN" altLang="en-US"/>
          </a:p>
        </p:txBody>
      </p:sp>
    </p:spTree>
    <p:extLst>
      <p:ext uri="{BB962C8B-B14F-4D97-AF65-F5344CB8AC3E}">
        <p14:creationId xmlns:p14="http://schemas.microsoft.com/office/powerpoint/2010/main" val="1354541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34</a:t>
            </a:fld>
            <a:endParaRPr lang="zh-CN" altLang="en-US"/>
          </a:p>
        </p:txBody>
      </p:sp>
    </p:spTree>
    <p:extLst>
      <p:ext uri="{BB962C8B-B14F-4D97-AF65-F5344CB8AC3E}">
        <p14:creationId xmlns:p14="http://schemas.microsoft.com/office/powerpoint/2010/main" val="14093114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35</a:t>
            </a:fld>
            <a:endParaRPr lang="zh-CN" altLang="en-US"/>
          </a:p>
        </p:txBody>
      </p:sp>
    </p:spTree>
    <p:extLst>
      <p:ext uri="{BB962C8B-B14F-4D97-AF65-F5344CB8AC3E}">
        <p14:creationId xmlns:p14="http://schemas.microsoft.com/office/powerpoint/2010/main" val="41113991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36</a:t>
            </a:fld>
            <a:endParaRPr lang="zh-CN" altLang="en-US"/>
          </a:p>
        </p:txBody>
      </p:sp>
    </p:spTree>
    <p:extLst>
      <p:ext uri="{BB962C8B-B14F-4D97-AF65-F5344CB8AC3E}">
        <p14:creationId xmlns:p14="http://schemas.microsoft.com/office/powerpoint/2010/main" val="38856680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37</a:t>
            </a:fld>
            <a:endParaRPr lang="zh-CN" altLang="en-US"/>
          </a:p>
        </p:txBody>
      </p:sp>
    </p:spTree>
    <p:extLst>
      <p:ext uri="{BB962C8B-B14F-4D97-AF65-F5344CB8AC3E}">
        <p14:creationId xmlns:p14="http://schemas.microsoft.com/office/powerpoint/2010/main" val="20789519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38</a:t>
            </a:fld>
            <a:endParaRPr lang="zh-CN" altLang="en-US"/>
          </a:p>
        </p:txBody>
      </p:sp>
    </p:spTree>
    <p:extLst>
      <p:ext uri="{BB962C8B-B14F-4D97-AF65-F5344CB8AC3E}">
        <p14:creationId xmlns:p14="http://schemas.microsoft.com/office/powerpoint/2010/main" val="3650658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39</a:t>
            </a:fld>
            <a:endParaRPr lang="zh-CN" altLang="en-US"/>
          </a:p>
        </p:txBody>
      </p:sp>
    </p:spTree>
    <p:extLst>
      <p:ext uri="{BB962C8B-B14F-4D97-AF65-F5344CB8AC3E}">
        <p14:creationId xmlns:p14="http://schemas.microsoft.com/office/powerpoint/2010/main" val="2986061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4</a:t>
            </a:fld>
            <a:endParaRPr lang="zh-CN" altLang="en-US"/>
          </a:p>
        </p:txBody>
      </p:sp>
    </p:spTree>
    <p:extLst>
      <p:ext uri="{BB962C8B-B14F-4D97-AF65-F5344CB8AC3E}">
        <p14:creationId xmlns:p14="http://schemas.microsoft.com/office/powerpoint/2010/main" val="27505255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t>40</a:t>
            </a:fld>
            <a:endParaRPr lang="zh-CN" altLang="en-US"/>
          </a:p>
        </p:txBody>
      </p:sp>
    </p:spTree>
    <p:extLst>
      <p:ext uri="{BB962C8B-B14F-4D97-AF65-F5344CB8AC3E}">
        <p14:creationId xmlns:p14="http://schemas.microsoft.com/office/powerpoint/2010/main" val="21187759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41</a:t>
            </a:fld>
            <a:endParaRPr lang="zh-CN" altLang="en-US"/>
          </a:p>
        </p:txBody>
      </p:sp>
    </p:spTree>
    <p:extLst>
      <p:ext uri="{BB962C8B-B14F-4D97-AF65-F5344CB8AC3E}">
        <p14:creationId xmlns:p14="http://schemas.microsoft.com/office/powerpoint/2010/main" val="2698360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42</a:t>
            </a:fld>
            <a:endParaRPr lang="zh-CN" altLang="en-US"/>
          </a:p>
        </p:txBody>
      </p:sp>
    </p:spTree>
    <p:extLst>
      <p:ext uri="{BB962C8B-B14F-4D97-AF65-F5344CB8AC3E}">
        <p14:creationId xmlns:p14="http://schemas.microsoft.com/office/powerpoint/2010/main" val="12850268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43</a:t>
            </a:fld>
            <a:endParaRPr lang="zh-CN" altLang="en-US"/>
          </a:p>
        </p:txBody>
      </p:sp>
    </p:spTree>
    <p:extLst>
      <p:ext uri="{BB962C8B-B14F-4D97-AF65-F5344CB8AC3E}">
        <p14:creationId xmlns:p14="http://schemas.microsoft.com/office/powerpoint/2010/main" val="6807430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44</a:t>
            </a:fld>
            <a:endParaRPr lang="zh-CN" altLang="en-US"/>
          </a:p>
        </p:txBody>
      </p:sp>
    </p:spTree>
    <p:extLst>
      <p:ext uri="{BB962C8B-B14F-4D97-AF65-F5344CB8AC3E}">
        <p14:creationId xmlns:p14="http://schemas.microsoft.com/office/powerpoint/2010/main" val="18378427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45</a:t>
            </a:fld>
            <a:endParaRPr lang="zh-CN" altLang="en-US"/>
          </a:p>
        </p:txBody>
      </p:sp>
    </p:spTree>
    <p:extLst>
      <p:ext uri="{BB962C8B-B14F-4D97-AF65-F5344CB8AC3E}">
        <p14:creationId xmlns:p14="http://schemas.microsoft.com/office/powerpoint/2010/main" val="30036356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46</a:t>
            </a:fld>
            <a:endParaRPr lang="zh-CN" altLang="en-US"/>
          </a:p>
        </p:txBody>
      </p:sp>
    </p:spTree>
    <p:extLst>
      <p:ext uri="{BB962C8B-B14F-4D97-AF65-F5344CB8AC3E}">
        <p14:creationId xmlns:p14="http://schemas.microsoft.com/office/powerpoint/2010/main" val="4079420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93341-7E73-4CB7-AB28-F066480C636E}" type="slidenum">
              <a:rPr lang="zh-CN" altLang="en-US" smtClean="0"/>
              <a:t>47</a:t>
            </a:fld>
            <a:endParaRPr lang="zh-CN" altLang="en-US"/>
          </a:p>
        </p:txBody>
      </p:sp>
    </p:spTree>
    <p:extLst>
      <p:ext uri="{BB962C8B-B14F-4D97-AF65-F5344CB8AC3E}">
        <p14:creationId xmlns:p14="http://schemas.microsoft.com/office/powerpoint/2010/main" val="3774709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490746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6</a:t>
            </a:fld>
            <a:endParaRPr lang="zh-CN" altLang="en-US"/>
          </a:p>
        </p:txBody>
      </p:sp>
    </p:spTree>
    <p:extLst>
      <p:ext uri="{BB962C8B-B14F-4D97-AF65-F5344CB8AC3E}">
        <p14:creationId xmlns:p14="http://schemas.microsoft.com/office/powerpoint/2010/main" val="2055697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7</a:t>
            </a:fld>
            <a:endParaRPr lang="zh-CN" altLang="en-US"/>
          </a:p>
        </p:txBody>
      </p:sp>
    </p:spTree>
    <p:extLst>
      <p:ext uri="{BB962C8B-B14F-4D97-AF65-F5344CB8AC3E}">
        <p14:creationId xmlns:p14="http://schemas.microsoft.com/office/powerpoint/2010/main" val="4121196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8</a:t>
            </a:fld>
            <a:endParaRPr lang="zh-CN" altLang="en-US"/>
          </a:p>
        </p:txBody>
      </p:sp>
    </p:spTree>
    <p:extLst>
      <p:ext uri="{BB962C8B-B14F-4D97-AF65-F5344CB8AC3E}">
        <p14:creationId xmlns:p14="http://schemas.microsoft.com/office/powerpoint/2010/main" val="874167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9</a:t>
            </a:fld>
            <a:endParaRPr lang="zh-CN" altLang="en-US"/>
          </a:p>
        </p:txBody>
      </p:sp>
    </p:spTree>
    <p:extLst>
      <p:ext uri="{BB962C8B-B14F-4D97-AF65-F5344CB8AC3E}">
        <p14:creationId xmlns:p14="http://schemas.microsoft.com/office/powerpoint/2010/main" val="1169470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7451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894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122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a:gsLst>
              <a:gs pos="0">
                <a:schemeClr val="bg1">
                  <a:lumMod val="95000"/>
                </a:schemeClr>
              </a:gs>
              <a:gs pos="100000">
                <a:schemeClr val="bg1">
                  <a:lumMod val="95000"/>
                  <a:alpha val="7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2025/3/5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659081" y="-872837"/>
            <a:ext cx="8738755" cy="8603673"/>
            <a:chOff x="1659081" y="-872837"/>
            <a:chExt cx="8738755" cy="8603673"/>
          </a:xfrm>
        </p:grpSpPr>
        <p:sp>
          <p:nvSpPr>
            <p:cNvPr id="4" name="椭圆 3"/>
            <p:cNvSpPr/>
            <p:nvPr/>
          </p:nvSpPr>
          <p:spPr>
            <a:xfrm>
              <a:off x="2185669" y="-324131"/>
              <a:ext cx="7820660" cy="750626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椭圆 2"/>
            <p:cNvSpPr/>
            <p:nvPr/>
          </p:nvSpPr>
          <p:spPr>
            <a:xfrm>
              <a:off x="1794163" y="-872837"/>
              <a:ext cx="8603673" cy="8603673"/>
            </a:xfrm>
            <a:prstGeom prst="ellipse">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p:nvGrpSpPr>
          <p:grpSpPr>
            <a:xfrm>
              <a:off x="1659081" y="1713219"/>
              <a:ext cx="578692" cy="1424836"/>
              <a:chOff x="1659081" y="1713219"/>
              <a:chExt cx="578692" cy="1424836"/>
            </a:xfrm>
          </p:grpSpPr>
          <p:sp>
            <p:nvSpPr>
              <p:cNvPr id="5" name="椭圆 4"/>
              <p:cNvSpPr/>
              <p:nvPr/>
            </p:nvSpPr>
            <p:spPr>
              <a:xfrm>
                <a:off x="1659081" y="2207428"/>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椭圆 5"/>
              <p:cNvSpPr/>
              <p:nvPr/>
            </p:nvSpPr>
            <p:spPr>
              <a:xfrm>
                <a:off x="1659081" y="2836170"/>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 name="椭圆 6"/>
              <p:cNvSpPr/>
              <p:nvPr/>
            </p:nvSpPr>
            <p:spPr>
              <a:xfrm>
                <a:off x="1935888" y="1713219"/>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13" name="组合 12"/>
            <p:cNvGrpSpPr/>
            <p:nvPr/>
          </p:nvGrpSpPr>
          <p:grpSpPr>
            <a:xfrm>
              <a:off x="9537137" y="4516762"/>
              <a:ext cx="839038" cy="1362308"/>
              <a:chOff x="9537137" y="4516762"/>
              <a:chExt cx="839038" cy="1362308"/>
            </a:xfrm>
          </p:grpSpPr>
          <p:sp>
            <p:nvSpPr>
              <p:cNvPr id="10" name="椭圆 9"/>
              <p:cNvSpPr/>
              <p:nvPr/>
            </p:nvSpPr>
            <p:spPr>
              <a:xfrm flipH="1">
                <a:off x="9724442" y="4979707"/>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1" name="椭圆 10"/>
              <p:cNvSpPr/>
              <p:nvPr/>
            </p:nvSpPr>
            <p:spPr>
              <a:xfrm flipH="1">
                <a:off x="9537137" y="5577185"/>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2" name="椭圆 11"/>
              <p:cNvSpPr/>
              <p:nvPr/>
            </p:nvSpPr>
            <p:spPr>
              <a:xfrm flipH="1">
                <a:off x="10074290" y="4516762"/>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cxnSp>
        <p:nvCxnSpPr>
          <p:cNvPr id="16" name="直接连接符 15"/>
          <p:cNvCxnSpPr/>
          <p:nvPr/>
        </p:nvCxnSpPr>
        <p:spPr>
          <a:xfrm>
            <a:off x="3216275"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085097"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4174024" y="4001845"/>
            <a:ext cx="3843952" cy="1602711"/>
            <a:chOff x="4806211" y="4738204"/>
            <a:chExt cx="2631680" cy="886454"/>
          </a:xfrm>
        </p:grpSpPr>
        <p:sp>
          <p:nvSpPr>
            <p:cNvPr id="25" name="流程图: 终止 24"/>
            <p:cNvSpPr/>
            <p:nvPr/>
          </p:nvSpPr>
          <p:spPr>
            <a:xfrm>
              <a:off x="4806211" y="4738204"/>
              <a:ext cx="2631680" cy="868454"/>
            </a:xfrm>
            <a:prstGeom prst="flowChartTerminator">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ea typeface="造字工房悦黑体验版纤细体"/>
              </a:endParaRPr>
            </a:p>
          </p:txBody>
        </p:sp>
        <p:sp>
          <p:nvSpPr>
            <p:cNvPr id="26" name="文本框 25"/>
            <p:cNvSpPr txBox="1"/>
            <p:nvPr/>
          </p:nvSpPr>
          <p:spPr>
            <a:xfrm>
              <a:off x="4996810" y="5023003"/>
              <a:ext cx="2250481" cy="238322"/>
            </a:xfrm>
            <a:prstGeom prst="rect">
              <a:avLst/>
            </a:prstGeom>
            <a:noFill/>
          </p:spPr>
          <p:txBody>
            <a:bodyPr wrap="square" rtlCol="0">
              <a:spAutoFit/>
            </a:bodyPr>
            <a:lstStyle/>
            <a:p>
              <a:pPr algn="ctr"/>
              <a:r>
                <a:rPr lang="zh-CN" altLang="en-US" sz="2200" dirty="0">
                  <a:latin typeface="微软雅黑 Light" panose="020B0502040204020203" pitchFamily="34" charset="-122"/>
                  <a:ea typeface="微软雅黑 Light" panose="020B0502040204020203" pitchFamily="34" charset="-122"/>
                </a:rPr>
                <a:t>讲解</a:t>
              </a:r>
            </a:p>
          </p:txBody>
        </p:sp>
        <p:sp>
          <p:nvSpPr>
            <p:cNvPr id="27" name="矩形 26"/>
            <p:cNvSpPr/>
            <p:nvPr/>
          </p:nvSpPr>
          <p:spPr>
            <a:xfrm>
              <a:off x="5798051" y="5588658"/>
              <a:ext cx="648000"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cxnSp>
        <p:nvCxnSpPr>
          <p:cNvPr id="31" name="直接箭头连接符 30"/>
          <p:cNvCxnSpPr/>
          <p:nvPr/>
        </p:nvCxnSpPr>
        <p:spPr>
          <a:xfrm>
            <a:off x="6096000" y="6023429"/>
            <a:ext cx="0" cy="4662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FB2B768-FD37-425D-8A77-E8461528A8CC}"/>
              </a:ext>
            </a:extLst>
          </p:cNvPr>
          <p:cNvSpPr txBox="1"/>
          <p:nvPr/>
        </p:nvSpPr>
        <p:spPr>
          <a:xfrm>
            <a:off x="4987879" y="1253444"/>
            <a:ext cx="2268343" cy="646331"/>
          </a:xfrm>
          <a:prstGeom prst="rect">
            <a:avLst/>
          </a:prstGeom>
          <a:noFill/>
        </p:spPr>
        <p:txBody>
          <a:bodyPr wrap="square" rtlCol="0">
            <a:spAutoFit/>
          </a:bodyPr>
          <a:lstStyle/>
          <a:p>
            <a:pPr algn="ctr"/>
            <a:r>
              <a:rPr lang="en-US" altLang="zh-CN" sz="3600" dirty="0">
                <a:latin typeface="迷你简汉真广标" panose="02010609000101010101" pitchFamily="49" charset="-122"/>
                <a:ea typeface="迷你简汉真广标" panose="02010609000101010101" pitchFamily="49" charset="-122"/>
              </a:rPr>
              <a:t>LOGO</a:t>
            </a:r>
            <a:endParaRPr lang="zh-CN" altLang="en-US" sz="3600" dirty="0">
              <a:latin typeface="迷你简汉真广标" panose="02010609000101010101" pitchFamily="49" charset="-122"/>
              <a:ea typeface="迷你简汉真广标" panose="02010609000101010101" pitchFamily="49" charset="-122"/>
            </a:endParaRPr>
          </a:p>
        </p:txBody>
      </p:sp>
      <p:sp>
        <p:nvSpPr>
          <p:cNvPr id="32" name="文本框 31">
            <a:extLst>
              <a:ext uri="{FF2B5EF4-FFF2-40B4-BE49-F238E27FC236}">
                <a16:creationId xmlns:a16="http://schemas.microsoft.com/office/drawing/2014/main" id="{88C59FE2-D937-410B-85AA-96AA917379D0}"/>
              </a:ext>
            </a:extLst>
          </p:cNvPr>
          <p:cNvSpPr txBox="1"/>
          <p:nvPr/>
        </p:nvSpPr>
        <p:spPr>
          <a:xfrm>
            <a:off x="1515153" y="2388220"/>
            <a:ext cx="9359900" cy="892552"/>
          </a:xfrm>
          <a:prstGeom prst="rect">
            <a:avLst/>
          </a:prstGeom>
        </p:spPr>
        <p:txBody>
          <a:bodyPr wrap="square" rtlCol="0">
            <a:spAutoFit/>
          </a:bodyPr>
          <a:lstStyle/>
          <a:p>
            <a:pPr algn="ctr"/>
            <a:r>
              <a:rPr lang="zh-CN" altLang="en-US" sz="5200" dirty="0">
                <a:latin typeface="微软雅黑 Light" panose="020B0502040204020203" pitchFamily="34" charset="-122"/>
                <a:ea typeface="微软雅黑 Light" panose="020B0502040204020203" pitchFamily="34" charset="-122"/>
              </a:rPr>
              <a:t>哈夫曼编、解码</a:t>
            </a:r>
          </a:p>
        </p:txBody>
      </p:sp>
    </p:spTree>
    <p:extLst>
      <p:ext uri="{BB962C8B-B14F-4D97-AF65-F5344CB8AC3E}">
        <p14:creationId xmlns:p14="http://schemas.microsoft.com/office/powerpoint/2010/main" val="295457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A88E50DF-A677-424A-A388-5C2358E0A650}"/>
              </a:ext>
            </a:extLst>
          </p:cNvPr>
          <p:cNvSpPr/>
          <p:nvPr/>
        </p:nvSpPr>
        <p:spPr>
          <a:xfrm>
            <a:off x="6877"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 quick brown fox jumps over the lazy dog 0123456789 pack my box with five dozen liquor jugs </a:t>
            </a:r>
            <a:r>
              <a:rPr lang="en-US" altLang="zh-CN" dirty="0" err="1"/>
              <a:t>mr</a:t>
            </a:r>
            <a:r>
              <a:rPr lang="en-US" altLang="zh-CN" dirty="0"/>
              <a:t> jock tv quiz </a:t>
            </a:r>
            <a:r>
              <a:rPr lang="en-US" altLang="zh-CN" dirty="0" err="1"/>
              <a:t>phd</a:t>
            </a:r>
            <a:r>
              <a:rPr lang="en-US" altLang="zh-CN" dirty="0"/>
              <a:t> bags few lynx waltz bad nymph for quick jigs vex glib jocks quiz nymph to vex dwarf sphinx of black quartz judge my vow how vexingly quick daft zebras jump bright vixens jump dozy fowl quack jackdaws love my big sphinx of quartz quick wafting zephyrs vex bold </a:t>
            </a:r>
            <a:r>
              <a:rPr lang="en-US" altLang="zh-CN" dirty="0" err="1"/>
              <a:t>jim</a:t>
            </a:r>
            <a:r>
              <a:rPr lang="en-US" altLang="zh-CN" dirty="0"/>
              <a:t> quick brown dogs jump over the lazy fox the five boxing wizards jump quickly 98765 the quick onyx goblin jumps over the lazy dwarf jived fox nymph grabs quick waltz brick quiz whangs jumpy veldt fox cozy lummox gives smart squid who asks for job pen 031456789 my student number is 2022051082 and my class is computer science and technology 223 </a:t>
            </a:r>
            <a:r>
              <a:rPr lang="en-US" altLang="zh-CN" dirty="0" err="1"/>
              <a:t>i</a:t>
            </a:r>
            <a:r>
              <a:rPr lang="en-US" altLang="zh-CN" dirty="0"/>
              <a:t> think </a:t>
            </a:r>
            <a:r>
              <a:rPr lang="en-US" altLang="zh-CN" dirty="0" err="1"/>
              <a:t>i</a:t>
            </a:r>
            <a:r>
              <a:rPr lang="en-US" altLang="zh-CN" dirty="0"/>
              <a:t> can get a score above 70#</a:t>
            </a:r>
            <a:endParaRPr lang="zh-CN" altLang="en-US" dirty="0"/>
          </a:p>
        </p:txBody>
      </p:sp>
      <p:grpSp>
        <p:nvGrpSpPr>
          <p:cNvPr id="50" name="组合 49"/>
          <p:cNvGrpSpPr/>
          <p:nvPr/>
        </p:nvGrpSpPr>
        <p:grpSpPr>
          <a:xfrm>
            <a:off x="568443" y="319365"/>
            <a:ext cx="1926862" cy="420564"/>
            <a:chOff x="568442" y="319364"/>
            <a:chExt cx="1926864" cy="420565"/>
          </a:xfrm>
        </p:grpSpPr>
        <p:sp>
          <p:nvSpPr>
            <p:cNvPr id="51"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生成哈夫曼树</a:t>
              </a:r>
            </a:p>
          </p:txBody>
        </p:sp>
        <p:sp>
          <p:nvSpPr>
            <p:cNvPr id="52" name="等腰三角形 5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4" name="Oval 5">
            <a:extLst>
              <a:ext uri="{FF2B5EF4-FFF2-40B4-BE49-F238E27FC236}">
                <a16:creationId xmlns:a16="http://schemas.microsoft.com/office/drawing/2014/main" id="{0CF06903-902E-3A91-9942-30CC4E04D920}"/>
              </a:ext>
            </a:extLst>
          </p:cNvPr>
          <p:cNvSpPr>
            <a:spLocks noChangeArrowheads="1"/>
          </p:cNvSpPr>
          <p:nvPr/>
        </p:nvSpPr>
        <p:spPr bwMode="auto">
          <a:xfrm>
            <a:off x="173503" y="152343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5</a:t>
            </a:r>
          </a:p>
        </p:txBody>
      </p:sp>
      <p:sp>
        <p:nvSpPr>
          <p:cNvPr id="5" name="Oval 5">
            <a:extLst>
              <a:ext uri="{FF2B5EF4-FFF2-40B4-BE49-F238E27FC236}">
                <a16:creationId xmlns:a16="http://schemas.microsoft.com/office/drawing/2014/main" id="{849CBF06-90B3-FFBD-755C-AA10F9ABE2FA}"/>
              </a:ext>
            </a:extLst>
          </p:cNvPr>
          <p:cNvSpPr>
            <a:spLocks noChangeArrowheads="1"/>
          </p:cNvSpPr>
          <p:nvPr/>
        </p:nvSpPr>
        <p:spPr bwMode="auto">
          <a:xfrm>
            <a:off x="500148" y="1521044"/>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9</a:t>
            </a:r>
          </a:p>
        </p:txBody>
      </p:sp>
      <p:sp>
        <p:nvSpPr>
          <p:cNvPr id="8" name="Oval 5">
            <a:extLst>
              <a:ext uri="{FF2B5EF4-FFF2-40B4-BE49-F238E27FC236}">
                <a16:creationId xmlns:a16="http://schemas.microsoft.com/office/drawing/2014/main" id="{93C505CA-E0F6-37F6-A382-B5A53551FD1C}"/>
              </a:ext>
            </a:extLst>
          </p:cNvPr>
          <p:cNvSpPr>
            <a:spLocks noChangeArrowheads="1"/>
          </p:cNvSpPr>
          <p:nvPr/>
        </p:nvSpPr>
        <p:spPr bwMode="auto">
          <a:xfrm>
            <a:off x="311763" y="99624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 name="直接连接符 9">
            <a:extLst>
              <a:ext uri="{FF2B5EF4-FFF2-40B4-BE49-F238E27FC236}">
                <a16:creationId xmlns:a16="http://schemas.microsoft.com/office/drawing/2014/main" id="{20EEDA5E-F847-6059-C3A8-CF23A69F7432}"/>
              </a:ext>
            </a:extLst>
          </p:cNvPr>
          <p:cNvCxnSpPr>
            <a:cxnSpLocks/>
            <a:stCxn id="8" idx="4"/>
            <a:endCxn id="4" idx="0"/>
          </p:cNvCxnSpPr>
          <p:nvPr/>
        </p:nvCxnSpPr>
        <p:spPr>
          <a:xfrm flipH="1">
            <a:off x="309282" y="1247643"/>
            <a:ext cx="138260" cy="275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21C5C1B-BA27-9B2C-7B60-EF75E72250C0}"/>
              </a:ext>
            </a:extLst>
          </p:cNvPr>
          <p:cNvCxnSpPr>
            <a:stCxn id="8" idx="4"/>
            <a:endCxn id="5" idx="0"/>
          </p:cNvCxnSpPr>
          <p:nvPr/>
        </p:nvCxnSpPr>
        <p:spPr>
          <a:xfrm>
            <a:off x="447542" y="1247643"/>
            <a:ext cx="188385" cy="27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5">
            <a:extLst>
              <a:ext uri="{FF2B5EF4-FFF2-40B4-BE49-F238E27FC236}">
                <a16:creationId xmlns:a16="http://schemas.microsoft.com/office/drawing/2014/main" id="{40E760C2-5F69-96B4-6559-4302BF2702ED}"/>
              </a:ext>
            </a:extLst>
          </p:cNvPr>
          <p:cNvSpPr>
            <a:spLocks noChangeArrowheads="1"/>
          </p:cNvSpPr>
          <p:nvPr/>
        </p:nvSpPr>
        <p:spPr bwMode="auto">
          <a:xfrm>
            <a:off x="905945" y="152343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18" name="Oval 5">
            <a:extLst>
              <a:ext uri="{FF2B5EF4-FFF2-40B4-BE49-F238E27FC236}">
                <a16:creationId xmlns:a16="http://schemas.microsoft.com/office/drawing/2014/main" id="{4DE83B0C-63CA-A661-B0EA-EDD6A23ECE48}"/>
              </a:ext>
            </a:extLst>
          </p:cNvPr>
          <p:cNvSpPr>
            <a:spLocks noChangeArrowheads="1"/>
          </p:cNvSpPr>
          <p:nvPr/>
        </p:nvSpPr>
        <p:spPr bwMode="auto">
          <a:xfrm>
            <a:off x="1232590" y="1521044"/>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58" name="Oval 5">
            <a:extLst>
              <a:ext uri="{FF2B5EF4-FFF2-40B4-BE49-F238E27FC236}">
                <a16:creationId xmlns:a16="http://schemas.microsoft.com/office/drawing/2014/main" id="{5F9F5F0F-AF3C-6183-62AC-F51CD0D05C43}"/>
              </a:ext>
            </a:extLst>
          </p:cNvPr>
          <p:cNvSpPr>
            <a:spLocks noChangeArrowheads="1"/>
          </p:cNvSpPr>
          <p:nvPr/>
        </p:nvSpPr>
        <p:spPr bwMode="auto">
          <a:xfrm>
            <a:off x="1044205" y="99624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0" name="直接连接符 59">
            <a:extLst>
              <a:ext uri="{FF2B5EF4-FFF2-40B4-BE49-F238E27FC236}">
                <a16:creationId xmlns:a16="http://schemas.microsoft.com/office/drawing/2014/main" id="{BB9AA68B-244D-CD1E-48B3-BE97F27EBDC0}"/>
              </a:ext>
            </a:extLst>
          </p:cNvPr>
          <p:cNvCxnSpPr>
            <a:cxnSpLocks/>
            <a:stCxn id="58" idx="4"/>
            <a:endCxn id="17" idx="0"/>
          </p:cNvCxnSpPr>
          <p:nvPr/>
        </p:nvCxnSpPr>
        <p:spPr>
          <a:xfrm flipH="1">
            <a:off x="1041724" y="1247643"/>
            <a:ext cx="138260" cy="275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73A14888-8302-663B-DB22-41117C7FC88D}"/>
              </a:ext>
            </a:extLst>
          </p:cNvPr>
          <p:cNvCxnSpPr>
            <a:stCxn id="58" idx="4"/>
            <a:endCxn id="18" idx="0"/>
          </p:cNvCxnSpPr>
          <p:nvPr/>
        </p:nvCxnSpPr>
        <p:spPr>
          <a:xfrm>
            <a:off x="1179984" y="1247643"/>
            <a:ext cx="188385" cy="27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Oval 5">
            <a:extLst>
              <a:ext uri="{FF2B5EF4-FFF2-40B4-BE49-F238E27FC236}">
                <a16:creationId xmlns:a16="http://schemas.microsoft.com/office/drawing/2014/main" id="{DBC1302E-A3CE-B6BB-864A-AF9FFF9C144F}"/>
              </a:ext>
            </a:extLst>
          </p:cNvPr>
          <p:cNvSpPr>
            <a:spLocks noChangeArrowheads="1"/>
          </p:cNvSpPr>
          <p:nvPr/>
        </p:nvSpPr>
        <p:spPr bwMode="auto">
          <a:xfrm>
            <a:off x="1584033" y="1521373"/>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3</a:t>
            </a:r>
          </a:p>
        </p:txBody>
      </p:sp>
      <p:sp>
        <p:nvSpPr>
          <p:cNvPr id="130" name="Oval 5">
            <a:extLst>
              <a:ext uri="{FF2B5EF4-FFF2-40B4-BE49-F238E27FC236}">
                <a16:creationId xmlns:a16="http://schemas.microsoft.com/office/drawing/2014/main" id="{B4141607-FD2C-4096-E76D-0D0B6E6A1583}"/>
              </a:ext>
            </a:extLst>
          </p:cNvPr>
          <p:cNvSpPr>
            <a:spLocks noChangeArrowheads="1"/>
          </p:cNvSpPr>
          <p:nvPr/>
        </p:nvSpPr>
        <p:spPr bwMode="auto">
          <a:xfrm>
            <a:off x="1910678" y="1518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6</a:t>
            </a:r>
          </a:p>
        </p:txBody>
      </p:sp>
      <p:sp>
        <p:nvSpPr>
          <p:cNvPr id="131" name="Oval 5">
            <a:extLst>
              <a:ext uri="{FF2B5EF4-FFF2-40B4-BE49-F238E27FC236}">
                <a16:creationId xmlns:a16="http://schemas.microsoft.com/office/drawing/2014/main" id="{FA828F76-515F-0315-C1BF-63B8180E558E}"/>
              </a:ext>
            </a:extLst>
          </p:cNvPr>
          <p:cNvSpPr>
            <a:spLocks noChangeArrowheads="1"/>
          </p:cNvSpPr>
          <p:nvPr/>
        </p:nvSpPr>
        <p:spPr bwMode="auto">
          <a:xfrm>
            <a:off x="1722293" y="99417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D3B66E54-6545-9AA2-186F-D336C3A3FE19}"/>
              </a:ext>
            </a:extLst>
          </p:cNvPr>
          <p:cNvCxnSpPr>
            <a:cxnSpLocks/>
            <a:stCxn id="131" idx="4"/>
            <a:endCxn id="129" idx="0"/>
          </p:cNvCxnSpPr>
          <p:nvPr/>
        </p:nvCxnSpPr>
        <p:spPr>
          <a:xfrm flipH="1">
            <a:off x="1719812" y="1245578"/>
            <a:ext cx="138260" cy="275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C67D76AA-93BA-6303-C6D0-256EDEFAC197}"/>
              </a:ext>
            </a:extLst>
          </p:cNvPr>
          <p:cNvCxnSpPr>
            <a:stCxn id="131" idx="4"/>
            <a:endCxn id="130" idx="0"/>
          </p:cNvCxnSpPr>
          <p:nvPr/>
        </p:nvCxnSpPr>
        <p:spPr>
          <a:xfrm>
            <a:off x="1858072" y="1245578"/>
            <a:ext cx="188385" cy="27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Oval 5">
            <a:extLst>
              <a:ext uri="{FF2B5EF4-FFF2-40B4-BE49-F238E27FC236}">
                <a16:creationId xmlns:a16="http://schemas.microsoft.com/office/drawing/2014/main" id="{B3495C93-38F1-117D-CB67-4F8A32C40864}"/>
              </a:ext>
            </a:extLst>
          </p:cNvPr>
          <p:cNvSpPr>
            <a:spLocks noChangeArrowheads="1"/>
          </p:cNvSpPr>
          <p:nvPr/>
        </p:nvSpPr>
        <p:spPr bwMode="auto">
          <a:xfrm>
            <a:off x="2325520" y="98864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135" name="Oval 5">
            <a:extLst>
              <a:ext uri="{FF2B5EF4-FFF2-40B4-BE49-F238E27FC236}">
                <a16:creationId xmlns:a16="http://schemas.microsoft.com/office/drawing/2014/main" id="{5C63AC4C-D583-49CF-275A-CFE5CC14A343}"/>
              </a:ext>
            </a:extLst>
          </p:cNvPr>
          <p:cNvSpPr>
            <a:spLocks noChangeArrowheads="1"/>
          </p:cNvSpPr>
          <p:nvPr/>
        </p:nvSpPr>
        <p:spPr bwMode="auto">
          <a:xfrm>
            <a:off x="2628204" y="99655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36" name="Oval 5">
            <a:extLst>
              <a:ext uri="{FF2B5EF4-FFF2-40B4-BE49-F238E27FC236}">
                <a16:creationId xmlns:a16="http://schemas.microsoft.com/office/drawing/2014/main" id="{DA1394A2-A9D0-8320-5085-4277AA4857B1}"/>
              </a:ext>
            </a:extLst>
          </p:cNvPr>
          <p:cNvSpPr>
            <a:spLocks noChangeArrowheads="1"/>
          </p:cNvSpPr>
          <p:nvPr/>
        </p:nvSpPr>
        <p:spPr bwMode="auto">
          <a:xfrm>
            <a:off x="2934891" y="99417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c	</a:t>
            </a:r>
          </a:p>
        </p:txBody>
      </p:sp>
      <p:sp>
        <p:nvSpPr>
          <p:cNvPr id="137" name="Oval 5">
            <a:extLst>
              <a:ext uri="{FF2B5EF4-FFF2-40B4-BE49-F238E27FC236}">
                <a16:creationId xmlns:a16="http://schemas.microsoft.com/office/drawing/2014/main" id="{1D120B3C-DC57-6A71-3078-D8ACDAEDB32E}"/>
              </a:ext>
            </a:extLst>
          </p:cNvPr>
          <p:cNvSpPr>
            <a:spLocks noChangeArrowheads="1"/>
          </p:cNvSpPr>
          <p:nvPr/>
        </p:nvSpPr>
        <p:spPr bwMode="auto">
          <a:xfrm>
            <a:off x="3270863" y="99417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38" name="Oval 5">
            <a:extLst>
              <a:ext uri="{FF2B5EF4-FFF2-40B4-BE49-F238E27FC236}">
                <a16:creationId xmlns:a16="http://schemas.microsoft.com/office/drawing/2014/main" id="{5CF9D5C1-5215-AB4F-F377-6DABD331064D}"/>
              </a:ext>
            </a:extLst>
          </p:cNvPr>
          <p:cNvSpPr>
            <a:spLocks noChangeArrowheads="1"/>
          </p:cNvSpPr>
          <p:nvPr/>
        </p:nvSpPr>
        <p:spPr bwMode="auto">
          <a:xfrm>
            <a:off x="3606835" y="99417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9" name="Oval 5">
            <a:extLst>
              <a:ext uri="{FF2B5EF4-FFF2-40B4-BE49-F238E27FC236}">
                <a16:creationId xmlns:a16="http://schemas.microsoft.com/office/drawing/2014/main" id="{90AE8094-A3EC-27EB-60A7-15240C9E6EBB}"/>
              </a:ext>
            </a:extLst>
          </p:cNvPr>
          <p:cNvSpPr>
            <a:spLocks noChangeArrowheads="1"/>
          </p:cNvSpPr>
          <p:nvPr/>
        </p:nvSpPr>
        <p:spPr bwMode="auto">
          <a:xfrm>
            <a:off x="3942807" y="100386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0" name="Oval 5">
            <a:extLst>
              <a:ext uri="{FF2B5EF4-FFF2-40B4-BE49-F238E27FC236}">
                <a16:creationId xmlns:a16="http://schemas.microsoft.com/office/drawing/2014/main" id="{F11986F8-8B64-41AD-BBC3-24F67F8EAAC4}"/>
              </a:ext>
            </a:extLst>
          </p:cNvPr>
          <p:cNvSpPr>
            <a:spLocks noChangeArrowheads="1"/>
          </p:cNvSpPr>
          <p:nvPr/>
        </p:nvSpPr>
        <p:spPr bwMode="auto">
          <a:xfrm>
            <a:off x="4278779" y="100386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41" name="Oval 5">
            <a:extLst>
              <a:ext uri="{FF2B5EF4-FFF2-40B4-BE49-F238E27FC236}">
                <a16:creationId xmlns:a16="http://schemas.microsoft.com/office/drawing/2014/main" id="{81890732-454B-6027-D7CD-320A93F0CEDF}"/>
              </a:ext>
            </a:extLst>
          </p:cNvPr>
          <p:cNvSpPr>
            <a:spLocks noChangeArrowheads="1"/>
          </p:cNvSpPr>
          <p:nvPr/>
        </p:nvSpPr>
        <p:spPr bwMode="auto">
          <a:xfrm>
            <a:off x="4623211" y="100386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42" name="Oval 5">
            <a:extLst>
              <a:ext uri="{FF2B5EF4-FFF2-40B4-BE49-F238E27FC236}">
                <a16:creationId xmlns:a16="http://schemas.microsoft.com/office/drawing/2014/main" id="{4358132D-0E1B-4CAB-5109-A98C6E9E95CE}"/>
              </a:ext>
            </a:extLst>
          </p:cNvPr>
          <p:cNvSpPr>
            <a:spLocks noChangeArrowheads="1"/>
          </p:cNvSpPr>
          <p:nvPr/>
        </p:nvSpPr>
        <p:spPr bwMode="auto">
          <a:xfrm>
            <a:off x="4949181" y="100386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143" name="Oval 5">
            <a:extLst>
              <a:ext uri="{FF2B5EF4-FFF2-40B4-BE49-F238E27FC236}">
                <a16:creationId xmlns:a16="http://schemas.microsoft.com/office/drawing/2014/main" id="{28FC98F6-F022-B46B-2FA7-93B2582B3ABC}"/>
              </a:ext>
            </a:extLst>
          </p:cNvPr>
          <p:cNvSpPr>
            <a:spLocks noChangeArrowheads="1"/>
          </p:cNvSpPr>
          <p:nvPr/>
        </p:nvSpPr>
        <p:spPr bwMode="auto">
          <a:xfrm>
            <a:off x="5286695" y="10102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44" name="Oval 5">
            <a:extLst>
              <a:ext uri="{FF2B5EF4-FFF2-40B4-BE49-F238E27FC236}">
                <a16:creationId xmlns:a16="http://schemas.microsoft.com/office/drawing/2014/main" id="{C2829CD8-F688-73D9-74C0-C34ED469C34B}"/>
              </a:ext>
            </a:extLst>
          </p:cNvPr>
          <p:cNvSpPr>
            <a:spLocks noChangeArrowheads="1"/>
          </p:cNvSpPr>
          <p:nvPr/>
        </p:nvSpPr>
        <p:spPr bwMode="auto">
          <a:xfrm>
            <a:off x="5622667" y="10102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145" name="Oval 5">
            <a:extLst>
              <a:ext uri="{FF2B5EF4-FFF2-40B4-BE49-F238E27FC236}">
                <a16:creationId xmlns:a16="http://schemas.microsoft.com/office/drawing/2014/main" id="{E14D2ED0-CBC2-3225-32FC-EB4C3625A23C}"/>
              </a:ext>
            </a:extLst>
          </p:cNvPr>
          <p:cNvSpPr>
            <a:spLocks noChangeArrowheads="1"/>
          </p:cNvSpPr>
          <p:nvPr/>
        </p:nvSpPr>
        <p:spPr bwMode="auto">
          <a:xfrm>
            <a:off x="5967099" y="10102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l</a:t>
            </a:r>
          </a:p>
        </p:txBody>
      </p:sp>
      <p:sp>
        <p:nvSpPr>
          <p:cNvPr id="146" name="Oval 5">
            <a:extLst>
              <a:ext uri="{FF2B5EF4-FFF2-40B4-BE49-F238E27FC236}">
                <a16:creationId xmlns:a16="http://schemas.microsoft.com/office/drawing/2014/main" id="{89C07F2E-BBAA-6C3E-6393-B82787378C63}"/>
              </a:ext>
            </a:extLst>
          </p:cNvPr>
          <p:cNvSpPr>
            <a:spLocks noChangeArrowheads="1"/>
          </p:cNvSpPr>
          <p:nvPr/>
        </p:nvSpPr>
        <p:spPr bwMode="auto">
          <a:xfrm>
            <a:off x="6309162" y="100119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147" name="Oval 5">
            <a:extLst>
              <a:ext uri="{FF2B5EF4-FFF2-40B4-BE49-F238E27FC236}">
                <a16:creationId xmlns:a16="http://schemas.microsoft.com/office/drawing/2014/main" id="{EF05520B-E9F1-C211-C309-D01D936FFD37}"/>
              </a:ext>
            </a:extLst>
          </p:cNvPr>
          <p:cNvSpPr>
            <a:spLocks noChangeArrowheads="1"/>
          </p:cNvSpPr>
          <p:nvPr/>
        </p:nvSpPr>
        <p:spPr bwMode="auto">
          <a:xfrm>
            <a:off x="6962142" y="100119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148" name="Oval 5">
            <a:extLst>
              <a:ext uri="{FF2B5EF4-FFF2-40B4-BE49-F238E27FC236}">
                <a16:creationId xmlns:a16="http://schemas.microsoft.com/office/drawing/2014/main" id="{B3289236-5371-5891-9B5A-AC4FC124B889}"/>
              </a:ext>
            </a:extLst>
          </p:cNvPr>
          <p:cNvSpPr>
            <a:spLocks noChangeArrowheads="1"/>
          </p:cNvSpPr>
          <p:nvPr/>
        </p:nvSpPr>
        <p:spPr bwMode="auto">
          <a:xfrm>
            <a:off x="6653594" y="102097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149" name="Oval 5">
            <a:extLst>
              <a:ext uri="{FF2B5EF4-FFF2-40B4-BE49-F238E27FC236}">
                <a16:creationId xmlns:a16="http://schemas.microsoft.com/office/drawing/2014/main" id="{10072F84-ECED-15F8-55BF-8F108F0041C1}"/>
              </a:ext>
            </a:extLst>
          </p:cNvPr>
          <p:cNvSpPr>
            <a:spLocks noChangeArrowheads="1"/>
          </p:cNvSpPr>
          <p:nvPr/>
        </p:nvSpPr>
        <p:spPr bwMode="auto">
          <a:xfrm>
            <a:off x="7284435" y="99417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150" name="Oval 5">
            <a:extLst>
              <a:ext uri="{FF2B5EF4-FFF2-40B4-BE49-F238E27FC236}">
                <a16:creationId xmlns:a16="http://schemas.microsoft.com/office/drawing/2014/main" id="{0DF33AAD-DD78-7801-006A-CABBD8D9AC30}"/>
              </a:ext>
            </a:extLst>
          </p:cNvPr>
          <p:cNvSpPr>
            <a:spLocks noChangeArrowheads="1"/>
          </p:cNvSpPr>
          <p:nvPr/>
        </p:nvSpPr>
        <p:spPr bwMode="auto">
          <a:xfrm>
            <a:off x="7614635" y="101024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151" name="Oval 5">
            <a:extLst>
              <a:ext uri="{FF2B5EF4-FFF2-40B4-BE49-F238E27FC236}">
                <a16:creationId xmlns:a16="http://schemas.microsoft.com/office/drawing/2014/main" id="{30508BCD-2202-3CF5-B9E7-A5FC5B2751B4}"/>
              </a:ext>
            </a:extLst>
          </p:cNvPr>
          <p:cNvSpPr>
            <a:spLocks noChangeArrowheads="1"/>
          </p:cNvSpPr>
          <p:nvPr/>
        </p:nvSpPr>
        <p:spPr bwMode="auto">
          <a:xfrm>
            <a:off x="8275032" y="10230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152" name="Oval 5">
            <a:extLst>
              <a:ext uri="{FF2B5EF4-FFF2-40B4-BE49-F238E27FC236}">
                <a16:creationId xmlns:a16="http://schemas.microsoft.com/office/drawing/2014/main" id="{99C685B7-6267-FB43-C7D2-C6094E6F2C06}"/>
              </a:ext>
            </a:extLst>
          </p:cNvPr>
          <p:cNvSpPr>
            <a:spLocks noChangeArrowheads="1"/>
          </p:cNvSpPr>
          <p:nvPr/>
        </p:nvSpPr>
        <p:spPr bwMode="auto">
          <a:xfrm>
            <a:off x="7963385" y="102015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153" name="Oval 5">
            <a:extLst>
              <a:ext uri="{FF2B5EF4-FFF2-40B4-BE49-F238E27FC236}">
                <a16:creationId xmlns:a16="http://schemas.microsoft.com/office/drawing/2014/main" id="{58E75D95-A2B8-0ED1-ADA4-99AD0D901CCC}"/>
              </a:ext>
            </a:extLst>
          </p:cNvPr>
          <p:cNvSpPr>
            <a:spLocks noChangeArrowheads="1"/>
          </p:cNvSpPr>
          <p:nvPr/>
        </p:nvSpPr>
        <p:spPr bwMode="auto">
          <a:xfrm>
            <a:off x="8918188" y="102299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154" name="Oval 5">
            <a:extLst>
              <a:ext uri="{FF2B5EF4-FFF2-40B4-BE49-F238E27FC236}">
                <a16:creationId xmlns:a16="http://schemas.microsoft.com/office/drawing/2014/main" id="{34EDDC2A-C5AD-B0CA-F1D8-B4852E8919A0}"/>
              </a:ext>
            </a:extLst>
          </p:cNvPr>
          <p:cNvSpPr>
            <a:spLocks noChangeArrowheads="1"/>
          </p:cNvSpPr>
          <p:nvPr/>
        </p:nvSpPr>
        <p:spPr bwMode="auto">
          <a:xfrm>
            <a:off x="8601705" y="102299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155" name="Oval 5">
            <a:extLst>
              <a:ext uri="{FF2B5EF4-FFF2-40B4-BE49-F238E27FC236}">
                <a16:creationId xmlns:a16="http://schemas.microsoft.com/office/drawing/2014/main" id="{55912049-4054-07EF-C2FB-45C3084F4E3D}"/>
              </a:ext>
            </a:extLst>
          </p:cNvPr>
          <p:cNvSpPr>
            <a:spLocks noChangeArrowheads="1"/>
          </p:cNvSpPr>
          <p:nvPr/>
        </p:nvSpPr>
        <p:spPr bwMode="auto">
          <a:xfrm>
            <a:off x="9235702" y="103463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156" name="Oval 5">
            <a:extLst>
              <a:ext uri="{FF2B5EF4-FFF2-40B4-BE49-F238E27FC236}">
                <a16:creationId xmlns:a16="http://schemas.microsoft.com/office/drawing/2014/main" id="{3F364E5A-8E57-F8F7-FAFE-089C26385F80}"/>
              </a:ext>
            </a:extLst>
          </p:cNvPr>
          <p:cNvSpPr>
            <a:spLocks noChangeArrowheads="1"/>
          </p:cNvSpPr>
          <p:nvPr/>
        </p:nvSpPr>
        <p:spPr bwMode="auto">
          <a:xfrm>
            <a:off x="9544998" y="102299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157" name="Oval 5">
            <a:extLst>
              <a:ext uri="{FF2B5EF4-FFF2-40B4-BE49-F238E27FC236}">
                <a16:creationId xmlns:a16="http://schemas.microsoft.com/office/drawing/2014/main" id="{49DB86CA-8984-0F4F-C21B-51AA7BBF6589}"/>
              </a:ext>
            </a:extLst>
          </p:cNvPr>
          <p:cNvSpPr>
            <a:spLocks noChangeArrowheads="1"/>
          </p:cNvSpPr>
          <p:nvPr/>
        </p:nvSpPr>
        <p:spPr bwMode="auto">
          <a:xfrm>
            <a:off x="9860398" y="102299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158" name="Oval 5">
            <a:extLst>
              <a:ext uri="{FF2B5EF4-FFF2-40B4-BE49-F238E27FC236}">
                <a16:creationId xmlns:a16="http://schemas.microsoft.com/office/drawing/2014/main" id="{94862B68-A45B-821C-BDC8-401248A064E6}"/>
              </a:ext>
            </a:extLst>
          </p:cNvPr>
          <p:cNvSpPr>
            <a:spLocks noChangeArrowheads="1"/>
          </p:cNvSpPr>
          <p:nvPr/>
        </p:nvSpPr>
        <p:spPr bwMode="auto">
          <a:xfrm>
            <a:off x="10166632" y="101648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159" name="Oval 5">
            <a:extLst>
              <a:ext uri="{FF2B5EF4-FFF2-40B4-BE49-F238E27FC236}">
                <a16:creationId xmlns:a16="http://schemas.microsoft.com/office/drawing/2014/main" id="{87D1E04C-AFA5-D6F9-2684-349A013FE977}"/>
              </a:ext>
            </a:extLst>
          </p:cNvPr>
          <p:cNvSpPr>
            <a:spLocks noChangeArrowheads="1"/>
          </p:cNvSpPr>
          <p:nvPr/>
        </p:nvSpPr>
        <p:spPr bwMode="auto">
          <a:xfrm>
            <a:off x="10496893" y="101693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160" name="Oval 5">
            <a:extLst>
              <a:ext uri="{FF2B5EF4-FFF2-40B4-BE49-F238E27FC236}">
                <a16:creationId xmlns:a16="http://schemas.microsoft.com/office/drawing/2014/main" id="{792577ED-423E-4342-5DB3-2B1DDF7F812F}"/>
              </a:ext>
            </a:extLst>
          </p:cNvPr>
          <p:cNvSpPr>
            <a:spLocks noChangeArrowheads="1"/>
          </p:cNvSpPr>
          <p:nvPr/>
        </p:nvSpPr>
        <p:spPr bwMode="auto">
          <a:xfrm>
            <a:off x="10792818" y="100769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161" name="Oval 5">
            <a:extLst>
              <a:ext uri="{FF2B5EF4-FFF2-40B4-BE49-F238E27FC236}">
                <a16:creationId xmlns:a16="http://schemas.microsoft.com/office/drawing/2014/main" id="{A818A981-6B67-2AF5-7628-B80EFA2C7923}"/>
              </a:ext>
            </a:extLst>
          </p:cNvPr>
          <p:cNvSpPr>
            <a:spLocks noChangeArrowheads="1"/>
          </p:cNvSpPr>
          <p:nvPr/>
        </p:nvSpPr>
        <p:spPr bwMode="auto">
          <a:xfrm>
            <a:off x="11117197" y="101648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162" name="Oval 5">
            <a:extLst>
              <a:ext uri="{FF2B5EF4-FFF2-40B4-BE49-F238E27FC236}">
                <a16:creationId xmlns:a16="http://schemas.microsoft.com/office/drawing/2014/main" id="{0EA18ED1-9AAB-7B5B-5121-0018DDCAF894}"/>
              </a:ext>
            </a:extLst>
          </p:cNvPr>
          <p:cNvSpPr>
            <a:spLocks noChangeArrowheads="1"/>
          </p:cNvSpPr>
          <p:nvPr/>
        </p:nvSpPr>
        <p:spPr bwMode="auto">
          <a:xfrm>
            <a:off x="11533531" y="100119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163" name="Oval 5">
            <a:extLst>
              <a:ext uri="{FF2B5EF4-FFF2-40B4-BE49-F238E27FC236}">
                <a16:creationId xmlns:a16="http://schemas.microsoft.com/office/drawing/2014/main" id="{C7A73963-1A87-36B2-B4C9-42E5F34B38EE}"/>
              </a:ext>
            </a:extLst>
          </p:cNvPr>
          <p:cNvSpPr>
            <a:spLocks noChangeArrowheads="1"/>
          </p:cNvSpPr>
          <p:nvPr/>
        </p:nvSpPr>
        <p:spPr bwMode="auto">
          <a:xfrm>
            <a:off x="11920443" y="98864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164" name="Oval 5">
            <a:extLst>
              <a:ext uri="{FF2B5EF4-FFF2-40B4-BE49-F238E27FC236}">
                <a16:creationId xmlns:a16="http://schemas.microsoft.com/office/drawing/2014/main" id="{F23E3B09-8D86-60ED-5A5C-2F83A4C5DAFD}"/>
              </a:ext>
            </a:extLst>
          </p:cNvPr>
          <p:cNvSpPr>
            <a:spLocks noChangeArrowheads="1"/>
          </p:cNvSpPr>
          <p:nvPr/>
        </p:nvSpPr>
        <p:spPr bwMode="auto">
          <a:xfrm>
            <a:off x="2016579" y="1003881"/>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165" name="文本框 164">
            <a:extLst>
              <a:ext uri="{FF2B5EF4-FFF2-40B4-BE49-F238E27FC236}">
                <a16:creationId xmlns:a16="http://schemas.microsoft.com/office/drawing/2014/main" id="{91AAA892-511D-37F5-A4E1-7E7EC1FFCF8F}"/>
              </a:ext>
            </a:extLst>
          </p:cNvPr>
          <p:cNvSpPr txBox="1"/>
          <p:nvPr/>
        </p:nvSpPr>
        <p:spPr>
          <a:xfrm>
            <a:off x="173503" y="1983974"/>
            <a:ext cx="12093615" cy="230832"/>
          </a:xfrm>
          <a:prstGeom prst="rect">
            <a:avLst/>
          </a:prstGeom>
          <a:noFill/>
        </p:spPr>
        <p:txBody>
          <a:bodyPr wrap="square" rtlCol="0">
            <a:spAutoFit/>
          </a:bodyPr>
          <a:lstStyle/>
          <a:p>
            <a:pPr marL="0" algn="l" rtl="0" eaLnBrk="1" fontAlgn="t" latinLnBrk="0" hangingPunct="1">
              <a:spcBef>
                <a:spcPts val="0"/>
              </a:spcBef>
              <a:spcAft>
                <a:spcPts val="0"/>
              </a:spcAft>
            </a:pP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   7                      6                    5     141</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30      18</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19     </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35</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kern="1200" dirty="0">
                <a:latin typeface="Arial" panose="020B0604020202020204" pitchFamily="34" charset="0"/>
              </a:rPr>
              <a:t>      </a:t>
            </a:r>
            <a:r>
              <a:rPr lang="en-US" altLang="zh-CN" sz="900" dirty="0">
                <a:solidFill>
                  <a:srgbClr val="000000"/>
                </a:solidFill>
                <a:latin typeface="Arial" panose="020B0604020202020204" pitchFamily="34" charset="0"/>
                <a:ea typeface="微软雅黑" panose="020B0503020204020204" pitchFamily="34" charset="-122"/>
              </a:rPr>
              <a:t>1</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8      </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20</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38      16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22</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25</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28       24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20</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7       4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4</a:t>
            </a:r>
            <a:endParaRPr lang="zh-CN" altLang="zh-CN" sz="900" i="0" u="none" strike="noStrike" dirty="0">
              <a:effectLst/>
              <a:latin typeface="Arial" panose="020B0604020202020204" pitchFamily="34" charset="0"/>
            </a:endParaRPr>
          </a:p>
        </p:txBody>
      </p:sp>
      <p:sp>
        <p:nvSpPr>
          <p:cNvPr id="167" name="矩形 166">
            <a:extLst>
              <a:ext uri="{FF2B5EF4-FFF2-40B4-BE49-F238E27FC236}">
                <a16:creationId xmlns:a16="http://schemas.microsoft.com/office/drawing/2014/main" id="{2D56C264-B4AF-5659-AA89-6ADC68F9E529}"/>
              </a:ext>
            </a:extLst>
          </p:cNvPr>
          <p:cNvSpPr/>
          <p:nvPr/>
        </p:nvSpPr>
        <p:spPr>
          <a:xfrm>
            <a:off x="11471564" y="886691"/>
            <a:ext cx="408673" cy="132811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a:extLst>
              <a:ext uri="{FF2B5EF4-FFF2-40B4-BE49-F238E27FC236}">
                <a16:creationId xmlns:a16="http://schemas.microsoft.com/office/drawing/2014/main" id="{358A5315-1A7E-DCF7-17DF-7FFE2812056B}"/>
              </a:ext>
            </a:extLst>
          </p:cNvPr>
          <p:cNvSpPr/>
          <p:nvPr/>
        </p:nvSpPr>
        <p:spPr>
          <a:xfrm>
            <a:off x="11920443" y="838200"/>
            <a:ext cx="271557" cy="13766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Oval 5">
            <a:extLst>
              <a:ext uri="{FF2B5EF4-FFF2-40B4-BE49-F238E27FC236}">
                <a16:creationId xmlns:a16="http://schemas.microsoft.com/office/drawing/2014/main" id="{9D9C2A31-A768-38E5-D94E-476E47DFB8A9}"/>
              </a:ext>
            </a:extLst>
          </p:cNvPr>
          <p:cNvSpPr>
            <a:spLocks noChangeArrowheads="1"/>
          </p:cNvSpPr>
          <p:nvPr/>
        </p:nvSpPr>
        <p:spPr bwMode="auto">
          <a:xfrm>
            <a:off x="8730520" y="2903853"/>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7</a:t>
            </a:r>
          </a:p>
        </p:txBody>
      </p:sp>
      <p:sp>
        <p:nvSpPr>
          <p:cNvPr id="214" name="Oval 5">
            <a:extLst>
              <a:ext uri="{FF2B5EF4-FFF2-40B4-BE49-F238E27FC236}">
                <a16:creationId xmlns:a16="http://schemas.microsoft.com/office/drawing/2014/main" id="{50006F96-B016-2147-D50B-4805D6F28482}"/>
              </a:ext>
            </a:extLst>
          </p:cNvPr>
          <p:cNvSpPr>
            <a:spLocks noChangeArrowheads="1"/>
          </p:cNvSpPr>
          <p:nvPr/>
        </p:nvSpPr>
        <p:spPr bwMode="auto">
          <a:xfrm>
            <a:off x="9189745" y="2903852"/>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8</a:t>
            </a:r>
          </a:p>
        </p:txBody>
      </p:sp>
      <p:cxnSp>
        <p:nvCxnSpPr>
          <p:cNvPr id="216" name="直接箭头连接符 215">
            <a:extLst>
              <a:ext uri="{FF2B5EF4-FFF2-40B4-BE49-F238E27FC236}">
                <a16:creationId xmlns:a16="http://schemas.microsoft.com/office/drawing/2014/main" id="{DF5E69DA-CD37-A911-4B71-C482B1F70B81}"/>
              </a:ext>
            </a:extLst>
          </p:cNvPr>
          <p:cNvCxnSpPr>
            <a:stCxn id="167" idx="2"/>
            <a:endCxn id="213" idx="0"/>
          </p:cNvCxnSpPr>
          <p:nvPr/>
        </p:nvCxnSpPr>
        <p:spPr>
          <a:xfrm flipH="1">
            <a:off x="8866299" y="2214806"/>
            <a:ext cx="2809602" cy="6890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接箭头连接符 217">
            <a:extLst>
              <a:ext uri="{FF2B5EF4-FFF2-40B4-BE49-F238E27FC236}">
                <a16:creationId xmlns:a16="http://schemas.microsoft.com/office/drawing/2014/main" id="{14A3E0F8-19D5-7C2C-63FD-1324D124E630}"/>
              </a:ext>
            </a:extLst>
          </p:cNvPr>
          <p:cNvCxnSpPr>
            <a:stCxn id="168" idx="2"/>
            <a:endCxn id="214" idx="7"/>
          </p:cNvCxnSpPr>
          <p:nvPr/>
        </p:nvCxnSpPr>
        <p:spPr>
          <a:xfrm flipH="1">
            <a:off x="9325524" y="2214806"/>
            <a:ext cx="2730698" cy="689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9" name="Oval 5">
            <a:extLst>
              <a:ext uri="{FF2B5EF4-FFF2-40B4-BE49-F238E27FC236}">
                <a16:creationId xmlns:a16="http://schemas.microsoft.com/office/drawing/2014/main" id="{2DA4D4F2-1C91-8D89-7E78-ECBAD042C540}"/>
              </a:ext>
            </a:extLst>
          </p:cNvPr>
          <p:cNvSpPr>
            <a:spLocks noChangeArrowheads="1"/>
          </p:cNvSpPr>
          <p:nvPr/>
        </p:nvSpPr>
        <p:spPr bwMode="auto">
          <a:xfrm>
            <a:off x="-51068" y="3982488"/>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7</a:t>
            </a:r>
          </a:p>
        </p:txBody>
      </p:sp>
      <p:sp>
        <p:nvSpPr>
          <p:cNvPr id="220" name="Oval 5">
            <a:extLst>
              <a:ext uri="{FF2B5EF4-FFF2-40B4-BE49-F238E27FC236}">
                <a16:creationId xmlns:a16="http://schemas.microsoft.com/office/drawing/2014/main" id="{393C5922-E1E6-BFA7-37AB-2BA8DD4D939C}"/>
              </a:ext>
            </a:extLst>
          </p:cNvPr>
          <p:cNvSpPr>
            <a:spLocks noChangeArrowheads="1"/>
          </p:cNvSpPr>
          <p:nvPr/>
        </p:nvSpPr>
        <p:spPr bwMode="auto">
          <a:xfrm>
            <a:off x="275577" y="3980094"/>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8</a:t>
            </a:r>
          </a:p>
        </p:txBody>
      </p:sp>
      <p:sp>
        <p:nvSpPr>
          <p:cNvPr id="221" name="Oval 5">
            <a:extLst>
              <a:ext uri="{FF2B5EF4-FFF2-40B4-BE49-F238E27FC236}">
                <a16:creationId xmlns:a16="http://schemas.microsoft.com/office/drawing/2014/main" id="{0CBEA3F0-B5C5-7C07-A271-97DD31507BF0}"/>
              </a:ext>
            </a:extLst>
          </p:cNvPr>
          <p:cNvSpPr>
            <a:spLocks noChangeArrowheads="1"/>
          </p:cNvSpPr>
          <p:nvPr/>
        </p:nvSpPr>
        <p:spPr bwMode="auto">
          <a:xfrm>
            <a:off x="87192" y="3455290"/>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solidFill>
                <a:srgbClr val="FF0000"/>
              </a:solidFill>
              <a:cs typeface="+mn-ea"/>
            </a:endParaRPr>
          </a:p>
        </p:txBody>
      </p:sp>
      <p:cxnSp>
        <p:nvCxnSpPr>
          <p:cNvPr id="222" name="直接连接符 221">
            <a:extLst>
              <a:ext uri="{FF2B5EF4-FFF2-40B4-BE49-F238E27FC236}">
                <a16:creationId xmlns:a16="http://schemas.microsoft.com/office/drawing/2014/main" id="{CA8C86D3-5C43-54C1-EE39-8E0AE0178410}"/>
              </a:ext>
            </a:extLst>
          </p:cNvPr>
          <p:cNvCxnSpPr>
            <a:cxnSpLocks/>
            <a:stCxn id="221" idx="4"/>
            <a:endCxn id="219" idx="0"/>
          </p:cNvCxnSpPr>
          <p:nvPr/>
        </p:nvCxnSpPr>
        <p:spPr>
          <a:xfrm flipH="1">
            <a:off x="84711" y="3706693"/>
            <a:ext cx="138260" cy="2757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3" name="直接连接符 222">
            <a:extLst>
              <a:ext uri="{FF2B5EF4-FFF2-40B4-BE49-F238E27FC236}">
                <a16:creationId xmlns:a16="http://schemas.microsoft.com/office/drawing/2014/main" id="{37431A50-D4C6-4B15-D447-7662E0D47682}"/>
              </a:ext>
            </a:extLst>
          </p:cNvPr>
          <p:cNvCxnSpPr>
            <a:stCxn id="221" idx="4"/>
            <a:endCxn id="220" idx="0"/>
          </p:cNvCxnSpPr>
          <p:nvPr/>
        </p:nvCxnSpPr>
        <p:spPr>
          <a:xfrm>
            <a:off x="222971" y="3706693"/>
            <a:ext cx="188385" cy="2734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4" name="Oval 5">
            <a:extLst>
              <a:ext uri="{FF2B5EF4-FFF2-40B4-BE49-F238E27FC236}">
                <a16:creationId xmlns:a16="http://schemas.microsoft.com/office/drawing/2014/main" id="{0F013886-33CB-ED42-53B8-39CDAF66BAC9}"/>
              </a:ext>
            </a:extLst>
          </p:cNvPr>
          <p:cNvSpPr>
            <a:spLocks noChangeArrowheads="1"/>
          </p:cNvSpPr>
          <p:nvPr/>
        </p:nvSpPr>
        <p:spPr bwMode="auto">
          <a:xfrm>
            <a:off x="633445" y="398248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5</a:t>
            </a:r>
          </a:p>
        </p:txBody>
      </p:sp>
      <p:sp>
        <p:nvSpPr>
          <p:cNvPr id="225" name="Oval 5">
            <a:extLst>
              <a:ext uri="{FF2B5EF4-FFF2-40B4-BE49-F238E27FC236}">
                <a16:creationId xmlns:a16="http://schemas.microsoft.com/office/drawing/2014/main" id="{86967CD0-2FD0-6EBC-0EF0-CBFCCEECA3E1}"/>
              </a:ext>
            </a:extLst>
          </p:cNvPr>
          <p:cNvSpPr>
            <a:spLocks noChangeArrowheads="1"/>
          </p:cNvSpPr>
          <p:nvPr/>
        </p:nvSpPr>
        <p:spPr bwMode="auto">
          <a:xfrm>
            <a:off x="960090" y="3980094"/>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9</a:t>
            </a:r>
          </a:p>
        </p:txBody>
      </p:sp>
      <p:sp>
        <p:nvSpPr>
          <p:cNvPr id="226" name="Oval 5">
            <a:extLst>
              <a:ext uri="{FF2B5EF4-FFF2-40B4-BE49-F238E27FC236}">
                <a16:creationId xmlns:a16="http://schemas.microsoft.com/office/drawing/2014/main" id="{923A6004-D7B0-4D07-BCE8-E3568FE3F8C9}"/>
              </a:ext>
            </a:extLst>
          </p:cNvPr>
          <p:cNvSpPr>
            <a:spLocks noChangeArrowheads="1"/>
          </p:cNvSpPr>
          <p:nvPr/>
        </p:nvSpPr>
        <p:spPr bwMode="auto">
          <a:xfrm>
            <a:off x="771705" y="345529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227" name="直接连接符 226">
            <a:extLst>
              <a:ext uri="{FF2B5EF4-FFF2-40B4-BE49-F238E27FC236}">
                <a16:creationId xmlns:a16="http://schemas.microsoft.com/office/drawing/2014/main" id="{BE222873-B385-F306-0CCF-54C10DD88B5C}"/>
              </a:ext>
            </a:extLst>
          </p:cNvPr>
          <p:cNvCxnSpPr>
            <a:cxnSpLocks/>
            <a:stCxn id="226" idx="4"/>
            <a:endCxn id="224" idx="0"/>
          </p:cNvCxnSpPr>
          <p:nvPr/>
        </p:nvCxnSpPr>
        <p:spPr>
          <a:xfrm flipH="1">
            <a:off x="769224" y="3706693"/>
            <a:ext cx="138260" cy="275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a:extLst>
              <a:ext uri="{FF2B5EF4-FFF2-40B4-BE49-F238E27FC236}">
                <a16:creationId xmlns:a16="http://schemas.microsoft.com/office/drawing/2014/main" id="{E3564070-663F-FAF5-D5FF-687A8F30E963}"/>
              </a:ext>
            </a:extLst>
          </p:cNvPr>
          <p:cNvCxnSpPr>
            <a:stCxn id="226" idx="4"/>
            <a:endCxn id="225" idx="0"/>
          </p:cNvCxnSpPr>
          <p:nvPr/>
        </p:nvCxnSpPr>
        <p:spPr>
          <a:xfrm>
            <a:off x="907484" y="3706693"/>
            <a:ext cx="188385" cy="27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9" name="Oval 5">
            <a:extLst>
              <a:ext uri="{FF2B5EF4-FFF2-40B4-BE49-F238E27FC236}">
                <a16:creationId xmlns:a16="http://schemas.microsoft.com/office/drawing/2014/main" id="{4AB46692-6CED-6C44-AD4B-3C9E5C7C798D}"/>
              </a:ext>
            </a:extLst>
          </p:cNvPr>
          <p:cNvSpPr>
            <a:spLocks noChangeArrowheads="1"/>
          </p:cNvSpPr>
          <p:nvPr/>
        </p:nvSpPr>
        <p:spPr bwMode="auto">
          <a:xfrm>
            <a:off x="1365887" y="398248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230" name="Oval 5">
            <a:extLst>
              <a:ext uri="{FF2B5EF4-FFF2-40B4-BE49-F238E27FC236}">
                <a16:creationId xmlns:a16="http://schemas.microsoft.com/office/drawing/2014/main" id="{AA537275-897D-9C14-FF9C-D92B27ED0D7F}"/>
              </a:ext>
            </a:extLst>
          </p:cNvPr>
          <p:cNvSpPr>
            <a:spLocks noChangeArrowheads="1"/>
          </p:cNvSpPr>
          <p:nvPr/>
        </p:nvSpPr>
        <p:spPr bwMode="auto">
          <a:xfrm>
            <a:off x="1692532" y="3980094"/>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231" name="Oval 5">
            <a:extLst>
              <a:ext uri="{FF2B5EF4-FFF2-40B4-BE49-F238E27FC236}">
                <a16:creationId xmlns:a16="http://schemas.microsoft.com/office/drawing/2014/main" id="{948EDFB4-5A6F-BEA2-F51E-56A7DA5CB122}"/>
              </a:ext>
            </a:extLst>
          </p:cNvPr>
          <p:cNvSpPr>
            <a:spLocks noChangeArrowheads="1"/>
          </p:cNvSpPr>
          <p:nvPr/>
        </p:nvSpPr>
        <p:spPr bwMode="auto">
          <a:xfrm>
            <a:off x="1504147" y="345529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232" name="直接连接符 231">
            <a:extLst>
              <a:ext uri="{FF2B5EF4-FFF2-40B4-BE49-F238E27FC236}">
                <a16:creationId xmlns:a16="http://schemas.microsoft.com/office/drawing/2014/main" id="{58E02742-8024-D723-1302-6D8F8C659466}"/>
              </a:ext>
            </a:extLst>
          </p:cNvPr>
          <p:cNvCxnSpPr>
            <a:cxnSpLocks/>
            <a:stCxn id="231" idx="4"/>
            <a:endCxn id="229" idx="0"/>
          </p:cNvCxnSpPr>
          <p:nvPr/>
        </p:nvCxnSpPr>
        <p:spPr>
          <a:xfrm flipH="1">
            <a:off x="1501666" y="3706693"/>
            <a:ext cx="138260" cy="275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75C8BA92-BBD2-2CA4-6275-CC6A1A153F94}"/>
              </a:ext>
            </a:extLst>
          </p:cNvPr>
          <p:cNvCxnSpPr>
            <a:stCxn id="231" idx="4"/>
            <a:endCxn id="230" idx="0"/>
          </p:cNvCxnSpPr>
          <p:nvPr/>
        </p:nvCxnSpPr>
        <p:spPr>
          <a:xfrm>
            <a:off x="1639926" y="3706693"/>
            <a:ext cx="188385" cy="27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4" name="Oval 5">
            <a:extLst>
              <a:ext uri="{FF2B5EF4-FFF2-40B4-BE49-F238E27FC236}">
                <a16:creationId xmlns:a16="http://schemas.microsoft.com/office/drawing/2014/main" id="{40D6A9D4-7196-5BAB-5E1A-A47F075B704D}"/>
              </a:ext>
            </a:extLst>
          </p:cNvPr>
          <p:cNvSpPr>
            <a:spLocks noChangeArrowheads="1"/>
          </p:cNvSpPr>
          <p:nvPr/>
        </p:nvSpPr>
        <p:spPr bwMode="auto">
          <a:xfrm>
            <a:off x="2043975" y="3980423"/>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3</a:t>
            </a:r>
          </a:p>
        </p:txBody>
      </p:sp>
      <p:sp>
        <p:nvSpPr>
          <p:cNvPr id="235" name="Oval 5">
            <a:extLst>
              <a:ext uri="{FF2B5EF4-FFF2-40B4-BE49-F238E27FC236}">
                <a16:creationId xmlns:a16="http://schemas.microsoft.com/office/drawing/2014/main" id="{656F3CD8-5E44-EE91-55AA-FD6F2141523B}"/>
              </a:ext>
            </a:extLst>
          </p:cNvPr>
          <p:cNvSpPr>
            <a:spLocks noChangeArrowheads="1"/>
          </p:cNvSpPr>
          <p:nvPr/>
        </p:nvSpPr>
        <p:spPr bwMode="auto">
          <a:xfrm>
            <a:off x="2370620" y="397802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6</a:t>
            </a:r>
          </a:p>
        </p:txBody>
      </p:sp>
      <p:sp>
        <p:nvSpPr>
          <p:cNvPr id="236" name="Oval 5">
            <a:extLst>
              <a:ext uri="{FF2B5EF4-FFF2-40B4-BE49-F238E27FC236}">
                <a16:creationId xmlns:a16="http://schemas.microsoft.com/office/drawing/2014/main" id="{D6B43F80-55C2-0908-68F9-CD50F5FC18F7}"/>
              </a:ext>
            </a:extLst>
          </p:cNvPr>
          <p:cNvSpPr>
            <a:spLocks noChangeArrowheads="1"/>
          </p:cNvSpPr>
          <p:nvPr/>
        </p:nvSpPr>
        <p:spPr bwMode="auto">
          <a:xfrm>
            <a:off x="2182235" y="34532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237" name="直接连接符 236">
            <a:extLst>
              <a:ext uri="{FF2B5EF4-FFF2-40B4-BE49-F238E27FC236}">
                <a16:creationId xmlns:a16="http://schemas.microsoft.com/office/drawing/2014/main" id="{AA47C367-41B2-8897-834F-480F60D4D9A0}"/>
              </a:ext>
            </a:extLst>
          </p:cNvPr>
          <p:cNvCxnSpPr>
            <a:cxnSpLocks/>
            <a:stCxn id="236" idx="4"/>
            <a:endCxn id="234" idx="0"/>
          </p:cNvCxnSpPr>
          <p:nvPr/>
        </p:nvCxnSpPr>
        <p:spPr>
          <a:xfrm flipH="1">
            <a:off x="2179754" y="3704628"/>
            <a:ext cx="138260" cy="275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AC454C80-6F47-A9ED-634E-916197494920}"/>
              </a:ext>
            </a:extLst>
          </p:cNvPr>
          <p:cNvCxnSpPr>
            <a:stCxn id="236" idx="4"/>
            <a:endCxn id="235" idx="0"/>
          </p:cNvCxnSpPr>
          <p:nvPr/>
        </p:nvCxnSpPr>
        <p:spPr>
          <a:xfrm>
            <a:off x="2318014" y="3704628"/>
            <a:ext cx="188385" cy="27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Oval 5">
            <a:extLst>
              <a:ext uri="{FF2B5EF4-FFF2-40B4-BE49-F238E27FC236}">
                <a16:creationId xmlns:a16="http://schemas.microsoft.com/office/drawing/2014/main" id="{71BF3014-5602-0B45-DC97-7E843A34AA29}"/>
              </a:ext>
            </a:extLst>
          </p:cNvPr>
          <p:cNvSpPr>
            <a:spLocks noChangeArrowheads="1"/>
          </p:cNvSpPr>
          <p:nvPr/>
        </p:nvSpPr>
        <p:spPr bwMode="auto">
          <a:xfrm>
            <a:off x="2785462" y="344769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240" name="Oval 5">
            <a:extLst>
              <a:ext uri="{FF2B5EF4-FFF2-40B4-BE49-F238E27FC236}">
                <a16:creationId xmlns:a16="http://schemas.microsoft.com/office/drawing/2014/main" id="{754C1DA8-E9C2-5FE2-0CBE-9CE5E399A609}"/>
              </a:ext>
            </a:extLst>
          </p:cNvPr>
          <p:cNvSpPr>
            <a:spLocks noChangeArrowheads="1"/>
          </p:cNvSpPr>
          <p:nvPr/>
        </p:nvSpPr>
        <p:spPr bwMode="auto">
          <a:xfrm>
            <a:off x="3088146" y="345560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241" name="Oval 5">
            <a:extLst>
              <a:ext uri="{FF2B5EF4-FFF2-40B4-BE49-F238E27FC236}">
                <a16:creationId xmlns:a16="http://schemas.microsoft.com/office/drawing/2014/main" id="{C411EBA4-78B5-C532-CD9F-ED6F18F83457}"/>
              </a:ext>
            </a:extLst>
          </p:cNvPr>
          <p:cNvSpPr>
            <a:spLocks noChangeArrowheads="1"/>
          </p:cNvSpPr>
          <p:nvPr/>
        </p:nvSpPr>
        <p:spPr bwMode="auto">
          <a:xfrm>
            <a:off x="3394833" y="345322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c	</a:t>
            </a:r>
          </a:p>
        </p:txBody>
      </p:sp>
      <p:sp>
        <p:nvSpPr>
          <p:cNvPr id="242" name="Oval 5">
            <a:extLst>
              <a:ext uri="{FF2B5EF4-FFF2-40B4-BE49-F238E27FC236}">
                <a16:creationId xmlns:a16="http://schemas.microsoft.com/office/drawing/2014/main" id="{F2BC5B62-3DAA-48ED-FFC4-08B2ED0F5440}"/>
              </a:ext>
            </a:extLst>
          </p:cNvPr>
          <p:cNvSpPr>
            <a:spLocks noChangeArrowheads="1"/>
          </p:cNvSpPr>
          <p:nvPr/>
        </p:nvSpPr>
        <p:spPr bwMode="auto">
          <a:xfrm>
            <a:off x="3730805" y="345322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243" name="Oval 5">
            <a:extLst>
              <a:ext uri="{FF2B5EF4-FFF2-40B4-BE49-F238E27FC236}">
                <a16:creationId xmlns:a16="http://schemas.microsoft.com/office/drawing/2014/main" id="{4BFF6CDF-8F4D-6608-D2A7-3377832B36B2}"/>
              </a:ext>
            </a:extLst>
          </p:cNvPr>
          <p:cNvSpPr>
            <a:spLocks noChangeArrowheads="1"/>
          </p:cNvSpPr>
          <p:nvPr/>
        </p:nvSpPr>
        <p:spPr bwMode="auto">
          <a:xfrm>
            <a:off x="4066777" y="345322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244" name="Oval 5">
            <a:extLst>
              <a:ext uri="{FF2B5EF4-FFF2-40B4-BE49-F238E27FC236}">
                <a16:creationId xmlns:a16="http://schemas.microsoft.com/office/drawing/2014/main" id="{E8C4E8CD-C44D-9A1F-E6E2-C6BD2E87F184}"/>
              </a:ext>
            </a:extLst>
          </p:cNvPr>
          <p:cNvSpPr>
            <a:spLocks noChangeArrowheads="1"/>
          </p:cNvSpPr>
          <p:nvPr/>
        </p:nvSpPr>
        <p:spPr bwMode="auto">
          <a:xfrm>
            <a:off x="4402749" y="346291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245" name="Oval 5">
            <a:extLst>
              <a:ext uri="{FF2B5EF4-FFF2-40B4-BE49-F238E27FC236}">
                <a16:creationId xmlns:a16="http://schemas.microsoft.com/office/drawing/2014/main" id="{5B680793-C717-F077-C5D6-7B473E64FE01}"/>
              </a:ext>
            </a:extLst>
          </p:cNvPr>
          <p:cNvSpPr>
            <a:spLocks noChangeArrowheads="1"/>
          </p:cNvSpPr>
          <p:nvPr/>
        </p:nvSpPr>
        <p:spPr bwMode="auto">
          <a:xfrm>
            <a:off x="4738721" y="346291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246" name="Oval 5">
            <a:extLst>
              <a:ext uri="{FF2B5EF4-FFF2-40B4-BE49-F238E27FC236}">
                <a16:creationId xmlns:a16="http://schemas.microsoft.com/office/drawing/2014/main" id="{D72321A1-5456-A4CD-809E-3D8751C55ADA}"/>
              </a:ext>
            </a:extLst>
          </p:cNvPr>
          <p:cNvSpPr>
            <a:spLocks noChangeArrowheads="1"/>
          </p:cNvSpPr>
          <p:nvPr/>
        </p:nvSpPr>
        <p:spPr bwMode="auto">
          <a:xfrm>
            <a:off x="5083153" y="346291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247" name="Oval 5">
            <a:extLst>
              <a:ext uri="{FF2B5EF4-FFF2-40B4-BE49-F238E27FC236}">
                <a16:creationId xmlns:a16="http://schemas.microsoft.com/office/drawing/2014/main" id="{D39FEA34-646F-D387-FC5E-F1D8D3AF46B6}"/>
              </a:ext>
            </a:extLst>
          </p:cNvPr>
          <p:cNvSpPr>
            <a:spLocks noChangeArrowheads="1"/>
          </p:cNvSpPr>
          <p:nvPr/>
        </p:nvSpPr>
        <p:spPr bwMode="auto">
          <a:xfrm>
            <a:off x="5409123" y="346291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248" name="Oval 5">
            <a:extLst>
              <a:ext uri="{FF2B5EF4-FFF2-40B4-BE49-F238E27FC236}">
                <a16:creationId xmlns:a16="http://schemas.microsoft.com/office/drawing/2014/main" id="{6D85C2C8-0167-8B84-CE50-D3DBCC109445}"/>
              </a:ext>
            </a:extLst>
          </p:cNvPr>
          <p:cNvSpPr>
            <a:spLocks noChangeArrowheads="1"/>
          </p:cNvSpPr>
          <p:nvPr/>
        </p:nvSpPr>
        <p:spPr bwMode="auto">
          <a:xfrm>
            <a:off x="5746637" y="346929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249" name="Oval 5">
            <a:extLst>
              <a:ext uri="{FF2B5EF4-FFF2-40B4-BE49-F238E27FC236}">
                <a16:creationId xmlns:a16="http://schemas.microsoft.com/office/drawing/2014/main" id="{3E883E7A-E4E5-746F-5981-6DC2B1DB3D9A}"/>
              </a:ext>
            </a:extLst>
          </p:cNvPr>
          <p:cNvSpPr>
            <a:spLocks noChangeArrowheads="1"/>
          </p:cNvSpPr>
          <p:nvPr/>
        </p:nvSpPr>
        <p:spPr bwMode="auto">
          <a:xfrm>
            <a:off x="6082609" y="346929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50" name="Oval 5">
            <a:extLst>
              <a:ext uri="{FF2B5EF4-FFF2-40B4-BE49-F238E27FC236}">
                <a16:creationId xmlns:a16="http://schemas.microsoft.com/office/drawing/2014/main" id="{1EE1164D-7FDC-466D-7431-A5009D96C570}"/>
              </a:ext>
            </a:extLst>
          </p:cNvPr>
          <p:cNvSpPr>
            <a:spLocks noChangeArrowheads="1"/>
          </p:cNvSpPr>
          <p:nvPr/>
        </p:nvSpPr>
        <p:spPr bwMode="auto">
          <a:xfrm>
            <a:off x="6427041" y="346929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l</a:t>
            </a:r>
          </a:p>
        </p:txBody>
      </p:sp>
      <p:sp>
        <p:nvSpPr>
          <p:cNvPr id="251" name="Oval 5">
            <a:extLst>
              <a:ext uri="{FF2B5EF4-FFF2-40B4-BE49-F238E27FC236}">
                <a16:creationId xmlns:a16="http://schemas.microsoft.com/office/drawing/2014/main" id="{140DBC90-525A-9B70-2623-882947F10B43}"/>
              </a:ext>
            </a:extLst>
          </p:cNvPr>
          <p:cNvSpPr>
            <a:spLocks noChangeArrowheads="1"/>
          </p:cNvSpPr>
          <p:nvPr/>
        </p:nvSpPr>
        <p:spPr bwMode="auto">
          <a:xfrm>
            <a:off x="6769104" y="34602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52" name="Oval 5">
            <a:extLst>
              <a:ext uri="{FF2B5EF4-FFF2-40B4-BE49-F238E27FC236}">
                <a16:creationId xmlns:a16="http://schemas.microsoft.com/office/drawing/2014/main" id="{B2A9E4B2-9885-986E-28DD-4520BD7DB4BA}"/>
              </a:ext>
            </a:extLst>
          </p:cNvPr>
          <p:cNvSpPr>
            <a:spLocks noChangeArrowheads="1"/>
          </p:cNvSpPr>
          <p:nvPr/>
        </p:nvSpPr>
        <p:spPr bwMode="auto">
          <a:xfrm>
            <a:off x="7422084" y="34602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53" name="Oval 5">
            <a:extLst>
              <a:ext uri="{FF2B5EF4-FFF2-40B4-BE49-F238E27FC236}">
                <a16:creationId xmlns:a16="http://schemas.microsoft.com/office/drawing/2014/main" id="{C7E884A6-BE18-9F26-9BD3-56611AB29871}"/>
              </a:ext>
            </a:extLst>
          </p:cNvPr>
          <p:cNvSpPr>
            <a:spLocks noChangeArrowheads="1"/>
          </p:cNvSpPr>
          <p:nvPr/>
        </p:nvSpPr>
        <p:spPr bwMode="auto">
          <a:xfrm>
            <a:off x="7113536" y="348002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54" name="Oval 5">
            <a:extLst>
              <a:ext uri="{FF2B5EF4-FFF2-40B4-BE49-F238E27FC236}">
                <a16:creationId xmlns:a16="http://schemas.microsoft.com/office/drawing/2014/main" id="{81F2AC15-E4D8-F359-3548-634DD8A34A02}"/>
              </a:ext>
            </a:extLst>
          </p:cNvPr>
          <p:cNvSpPr>
            <a:spLocks noChangeArrowheads="1"/>
          </p:cNvSpPr>
          <p:nvPr/>
        </p:nvSpPr>
        <p:spPr bwMode="auto">
          <a:xfrm>
            <a:off x="7744377" y="345322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5" name="Oval 5">
            <a:extLst>
              <a:ext uri="{FF2B5EF4-FFF2-40B4-BE49-F238E27FC236}">
                <a16:creationId xmlns:a16="http://schemas.microsoft.com/office/drawing/2014/main" id="{C0B4F603-7C8E-6836-1FE1-05262040D1DB}"/>
              </a:ext>
            </a:extLst>
          </p:cNvPr>
          <p:cNvSpPr>
            <a:spLocks noChangeArrowheads="1"/>
          </p:cNvSpPr>
          <p:nvPr/>
        </p:nvSpPr>
        <p:spPr bwMode="auto">
          <a:xfrm>
            <a:off x="8074577" y="346929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56" name="Oval 5">
            <a:extLst>
              <a:ext uri="{FF2B5EF4-FFF2-40B4-BE49-F238E27FC236}">
                <a16:creationId xmlns:a16="http://schemas.microsoft.com/office/drawing/2014/main" id="{40212B53-1CA9-98B5-E194-504F1CDD6F93}"/>
              </a:ext>
            </a:extLst>
          </p:cNvPr>
          <p:cNvSpPr>
            <a:spLocks noChangeArrowheads="1"/>
          </p:cNvSpPr>
          <p:nvPr/>
        </p:nvSpPr>
        <p:spPr bwMode="auto">
          <a:xfrm>
            <a:off x="8734974" y="348209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57" name="Oval 5">
            <a:extLst>
              <a:ext uri="{FF2B5EF4-FFF2-40B4-BE49-F238E27FC236}">
                <a16:creationId xmlns:a16="http://schemas.microsoft.com/office/drawing/2014/main" id="{D83F1DDE-A285-BC95-77A1-168ADB124DFF}"/>
              </a:ext>
            </a:extLst>
          </p:cNvPr>
          <p:cNvSpPr>
            <a:spLocks noChangeArrowheads="1"/>
          </p:cNvSpPr>
          <p:nvPr/>
        </p:nvSpPr>
        <p:spPr bwMode="auto">
          <a:xfrm>
            <a:off x="8423327" y="34792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58" name="Oval 5">
            <a:extLst>
              <a:ext uri="{FF2B5EF4-FFF2-40B4-BE49-F238E27FC236}">
                <a16:creationId xmlns:a16="http://schemas.microsoft.com/office/drawing/2014/main" id="{72871575-1C89-0731-277A-72BC3C241807}"/>
              </a:ext>
            </a:extLst>
          </p:cNvPr>
          <p:cNvSpPr>
            <a:spLocks noChangeArrowheads="1"/>
          </p:cNvSpPr>
          <p:nvPr/>
        </p:nvSpPr>
        <p:spPr bwMode="auto">
          <a:xfrm>
            <a:off x="9378130" y="348204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259" name="Oval 5">
            <a:extLst>
              <a:ext uri="{FF2B5EF4-FFF2-40B4-BE49-F238E27FC236}">
                <a16:creationId xmlns:a16="http://schemas.microsoft.com/office/drawing/2014/main" id="{65890438-D985-E48A-7C8E-AE5E146D3730}"/>
              </a:ext>
            </a:extLst>
          </p:cNvPr>
          <p:cNvSpPr>
            <a:spLocks noChangeArrowheads="1"/>
          </p:cNvSpPr>
          <p:nvPr/>
        </p:nvSpPr>
        <p:spPr bwMode="auto">
          <a:xfrm>
            <a:off x="9061647" y="34820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260" name="Oval 5">
            <a:extLst>
              <a:ext uri="{FF2B5EF4-FFF2-40B4-BE49-F238E27FC236}">
                <a16:creationId xmlns:a16="http://schemas.microsoft.com/office/drawing/2014/main" id="{160C4C13-CEED-C9ED-5A28-29AF19634FDF}"/>
              </a:ext>
            </a:extLst>
          </p:cNvPr>
          <p:cNvSpPr>
            <a:spLocks noChangeArrowheads="1"/>
          </p:cNvSpPr>
          <p:nvPr/>
        </p:nvSpPr>
        <p:spPr bwMode="auto">
          <a:xfrm>
            <a:off x="9695644" y="34936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261" name="Oval 5">
            <a:extLst>
              <a:ext uri="{FF2B5EF4-FFF2-40B4-BE49-F238E27FC236}">
                <a16:creationId xmlns:a16="http://schemas.microsoft.com/office/drawing/2014/main" id="{B1E47A24-61B3-B537-71DD-9AE26A9AFCF3}"/>
              </a:ext>
            </a:extLst>
          </p:cNvPr>
          <p:cNvSpPr>
            <a:spLocks noChangeArrowheads="1"/>
          </p:cNvSpPr>
          <p:nvPr/>
        </p:nvSpPr>
        <p:spPr bwMode="auto">
          <a:xfrm>
            <a:off x="10004940" y="348204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262" name="Oval 5">
            <a:extLst>
              <a:ext uri="{FF2B5EF4-FFF2-40B4-BE49-F238E27FC236}">
                <a16:creationId xmlns:a16="http://schemas.microsoft.com/office/drawing/2014/main" id="{2AF84CDF-7340-8475-1E54-A83DCC28EA09}"/>
              </a:ext>
            </a:extLst>
          </p:cNvPr>
          <p:cNvSpPr>
            <a:spLocks noChangeArrowheads="1"/>
          </p:cNvSpPr>
          <p:nvPr/>
        </p:nvSpPr>
        <p:spPr bwMode="auto">
          <a:xfrm>
            <a:off x="10320340" y="348204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263" name="Oval 5">
            <a:extLst>
              <a:ext uri="{FF2B5EF4-FFF2-40B4-BE49-F238E27FC236}">
                <a16:creationId xmlns:a16="http://schemas.microsoft.com/office/drawing/2014/main" id="{B581BCC1-60F7-B795-113C-2403145553F4}"/>
              </a:ext>
            </a:extLst>
          </p:cNvPr>
          <p:cNvSpPr>
            <a:spLocks noChangeArrowheads="1"/>
          </p:cNvSpPr>
          <p:nvPr/>
        </p:nvSpPr>
        <p:spPr bwMode="auto">
          <a:xfrm>
            <a:off x="10626574" y="34755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264" name="Oval 5">
            <a:extLst>
              <a:ext uri="{FF2B5EF4-FFF2-40B4-BE49-F238E27FC236}">
                <a16:creationId xmlns:a16="http://schemas.microsoft.com/office/drawing/2014/main" id="{9913A1A2-9472-8B78-EFB5-B1EFBEDDBE92}"/>
              </a:ext>
            </a:extLst>
          </p:cNvPr>
          <p:cNvSpPr>
            <a:spLocks noChangeArrowheads="1"/>
          </p:cNvSpPr>
          <p:nvPr/>
        </p:nvSpPr>
        <p:spPr bwMode="auto">
          <a:xfrm>
            <a:off x="10956835" y="34759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265" name="Oval 5">
            <a:extLst>
              <a:ext uri="{FF2B5EF4-FFF2-40B4-BE49-F238E27FC236}">
                <a16:creationId xmlns:a16="http://schemas.microsoft.com/office/drawing/2014/main" id="{3436040F-58DF-E7F7-0B04-9D1763480916}"/>
              </a:ext>
            </a:extLst>
          </p:cNvPr>
          <p:cNvSpPr>
            <a:spLocks noChangeArrowheads="1"/>
          </p:cNvSpPr>
          <p:nvPr/>
        </p:nvSpPr>
        <p:spPr bwMode="auto">
          <a:xfrm>
            <a:off x="11252760" y="346674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266" name="Oval 5">
            <a:extLst>
              <a:ext uri="{FF2B5EF4-FFF2-40B4-BE49-F238E27FC236}">
                <a16:creationId xmlns:a16="http://schemas.microsoft.com/office/drawing/2014/main" id="{01AD4F2B-98BE-3923-A611-634CE218E8E3}"/>
              </a:ext>
            </a:extLst>
          </p:cNvPr>
          <p:cNvSpPr>
            <a:spLocks noChangeArrowheads="1"/>
          </p:cNvSpPr>
          <p:nvPr/>
        </p:nvSpPr>
        <p:spPr bwMode="auto">
          <a:xfrm>
            <a:off x="11577139" y="34755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267" name="Oval 5">
            <a:extLst>
              <a:ext uri="{FF2B5EF4-FFF2-40B4-BE49-F238E27FC236}">
                <a16:creationId xmlns:a16="http://schemas.microsoft.com/office/drawing/2014/main" id="{B3E80245-9DB8-E9FF-58D4-3D29CD79D5D5}"/>
              </a:ext>
            </a:extLst>
          </p:cNvPr>
          <p:cNvSpPr>
            <a:spLocks noChangeArrowheads="1"/>
          </p:cNvSpPr>
          <p:nvPr/>
        </p:nvSpPr>
        <p:spPr bwMode="auto">
          <a:xfrm>
            <a:off x="2476521" y="3462931"/>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268" name="文本框 267">
            <a:extLst>
              <a:ext uri="{FF2B5EF4-FFF2-40B4-BE49-F238E27FC236}">
                <a16:creationId xmlns:a16="http://schemas.microsoft.com/office/drawing/2014/main" id="{11383B9F-C439-145A-3228-3D9F353B54F4}"/>
              </a:ext>
            </a:extLst>
          </p:cNvPr>
          <p:cNvSpPr txBox="1"/>
          <p:nvPr/>
        </p:nvSpPr>
        <p:spPr>
          <a:xfrm>
            <a:off x="4311" y="4395739"/>
            <a:ext cx="12093615" cy="230832"/>
          </a:xfrm>
          <a:prstGeom prst="rect">
            <a:avLst/>
          </a:prstGeom>
          <a:noFill/>
        </p:spPr>
        <p:txBody>
          <a:bodyPr wrap="square" rtlCol="0">
            <a:spAutoFit/>
          </a:bodyPr>
          <a:lstStyle/>
          <a:p>
            <a:pPr marL="0" algn="l" rtl="0" eaLnBrk="1" fontAlgn="t" latinLnBrk="0" hangingPunct="1">
              <a:spcBef>
                <a:spcPts val="0"/>
              </a:spcBef>
              <a:spcAft>
                <a:spcPts val="0"/>
              </a:spcAft>
            </a:pP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   8                  7                      6                    5     141</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30      18</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19     </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35</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kern="1200" dirty="0">
                <a:latin typeface="Arial" panose="020B0604020202020204" pitchFamily="34" charset="0"/>
              </a:rPr>
              <a:t>     </a:t>
            </a:r>
            <a:r>
              <a:rPr lang="en-US" altLang="zh-CN" sz="900" dirty="0">
                <a:solidFill>
                  <a:srgbClr val="000000"/>
                </a:solidFill>
                <a:latin typeface="Arial" panose="020B0604020202020204" pitchFamily="34" charset="0"/>
                <a:ea typeface="微软雅黑" panose="020B0503020204020204" pitchFamily="34" charset="-122"/>
              </a:rPr>
              <a:t>1</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8      </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20</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38     16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22</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25</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28       24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20</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7  </a:t>
            </a:r>
            <a:endParaRPr lang="zh-CN" altLang="zh-CN" sz="900" i="0" u="none" strike="noStrike" dirty="0">
              <a:effectLst/>
              <a:latin typeface="Arial" panose="020B0604020202020204" pitchFamily="34" charset="0"/>
            </a:endParaRPr>
          </a:p>
        </p:txBody>
      </p:sp>
    </p:spTree>
    <p:extLst>
      <p:ext uri="{BB962C8B-B14F-4D97-AF65-F5344CB8AC3E}">
        <p14:creationId xmlns:p14="http://schemas.microsoft.com/office/powerpoint/2010/main" val="3899471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A88E50DF-A677-424A-A388-5C2358E0A65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0" name="组合 49"/>
          <p:cNvGrpSpPr/>
          <p:nvPr/>
        </p:nvGrpSpPr>
        <p:grpSpPr>
          <a:xfrm>
            <a:off x="568443" y="319365"/>
            <a:ext cx="1926862" cy="420564"/>
            <a:chOff x="568442" y="319364"/>
            <a:chExt cx="1926864" cy="420565"/>
          </a:xfrm>
        </p:grpSpPr>
        <p:sp>
          <p:nvSpPr>
            <p:cNvPr id="51"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生成哈夫曼树</a:t>
              </a:r>
            </a:p>
          </p:txBody>
        </p:sp>
        <p:sp>
          <p:nvSpPr>
            <p:cNvPr id="52" name="等腰三角形 5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63" name="文本框 262">
            <a:extLst>
              <a:ext uri="{FF2B5EF4-FFF2-40B4-BE49-F238E27FC236}">
                <a16:creationId xmlns:a16="http://schemas.microsoft.com/office/drawing/2014/main" id="{14FEA17F-917A-D8FD-1BBC-FD65E2D920D8}"/>
              </a:ext>
            </a:extLst>
          </p:cNvPr>
          <p:cNvSpPr txBox="1"/>
          <p:nvPr/>
        </p:nvSpPr>
        <p:spPr>
          <a:xfrm>
            <a:off x="1161691" y="948906"/>
            <a:ext cx="9563818" cy="369332"/>
          </a:xfrm>
          <a:prstGeom prst="rect">
            <a:avLst/>
          </a:prstGeom>
          <a:noFill/>
        </p:spPr>
        <p:txBody>
          <a:bodyPr wrap="square" rtlCol="0">
            <a:spAutoFit/>
          </a:bodyPr>
          <a:lstStyle/>
          <a:p>
            <a:r>
              <a:rPr lang="zh-CN" altLang="en-US" dirty="0"/>
              <a:t>以此类推最终生成的树</a:t>
            </a:r>
          </a:p>
        </p:txBody>
      </p:sp>
      <p:sp>
        <p:nvSpPr>
          <p:cNvPr id="2" name="Oval 5">
            <a:extLst>
              <a:ext uri="{FF2B5EF4-FFF2-40B4-BE49-F238E27FC236}">
                <a16:creationId xmlns:a16="http://schemas.microsoft.com/office/drawing/2014/main" id="{3EC0CAF4-2FE8-AF06-A2A1-6DEFABC81882}"/>
              </a:ext>
            </a:extLst>
          </p:cNvPr>
          <p:cNvSpPr>
            <a:spLocks noChangeArrowheads="1"/>
          </p:cNvSpPr>
          <p:nvPr/>
        </p:nvSpPr>
        <p:spPr bwMode="auto">
          <a:xfrm>
            <a:off x="3687908" y="6324017"/>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857AF998-E45A-F856-896D-F7554A0EACFF}"/>
              </a:ext>
            </a:extLst>
          </p:cNvPr>
          <p:cNvSpPr>
            <a:spLocks noChangeArrowheads="1"/>
          </p:cNvSpPr>
          <p:nvPr/>
        </p:nvSpPr>
        <p:spPr bwMode="auto">
          <a:xfrm>
            <a:off x="4279512" y="6334720"/>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8C80D3A1-153F-1219-9470-CA31ABE37AD1}"/>
              </a:ext>
            </a:extLst>
          </p:cNvPr>
          <p:cNvSpPr>
            <a:spLocks noChangeArrowheads="1"/>
          </p:cNvSpPr>
          <p:nvPr/>
        </p:nvSpPr>
        <p:spPr bwMode="auto">
          <a:xfrm>
            <a:off x="3974987" y="58395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5" name="直接连接符 4">
            <a:extLst>
              <a:ext uri="{FF2B5EF4-FFF2-40B4-BE49-F238E27FC236}">
                <a16:creationId xmlns:a16="http://schemas.microsoft.com/office/drawing/2014/main" id="{850E6FE7-C85E-C78E-106A-8DCD7051598C}"/>
              </a:ext>
            </a:extLst>
          </p:cNvPr>
          <p:cNvCxnSpPr>
            <a:cxnSpLocks/>
            <a:stCxn id="2" idx="0"/>
            <a:endCxn id="4" idx="4"/>
          </p:cNvCxnSpPr>
          <p:nvPr/>
        </p:nvCxnSpPr>
        <p:spPr>
          <a:xfrm flipV="1">
            <a:off x="3823687" y="6090924"/>
            <a:ext cx="287079" cy="233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3C2BD2DA-3304-E5FF-8243-3CEFEAAB5C9E}"/>
              </a:ext>
            </a:extLst>
          </p:cNvPr>
          <p:cNvCxnSpPr>
            <a:cxnSpLocks/>
            <a:stCxn id="3" idx="0"/>
            <a:endCxn id="4" idx="4"/>
          </p:cNvCxnSpPr>
          <p:nvPr/>
        </p:nvCxnSpPr>
        <p:spPr>
          <a:xfrm flipH="1" flipV="1">
            <a:off x="4110766" y="6090924"/>
            <a:ext cx="304525" cy="2437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1534EAC5-7F0B-AD77-23CE-7E880655983C}"/>
              </a:ext>
            </a:extLst>
          </p:cNvPr>
          <p:cNvSpPr>
            <a:spLocks noChangeArrowheads="1"/>
          </p:cNvSpPr>
          <p:nvPr/>
        </p:nvSpPr>
        <p:spPr bwMode="auto">
          <a:xfrm>
            <a:off x="1161691" y="2714504"/>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5D26A150-2384-A96D-85D7-A2C781248DFB}"/>
              </a:ext>
            </a:extLst>
          </p:cNvPr>
          <p:cNvSpPr>
            <a:spLocks noChangeArrowheads="1"/>
          </p:cNvSpPr>
          <p:nvPr/>
        </p:nvSpPr>
        <p:spPr bwMode="auto">
          <a:xfrm>
            <a:off x="6677663" y="5037970"/>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CC1DECF6-11B7-450A-F467-E734A9315FCE}"/>
              </a:ext>
            </a:extLst>
          </p:cNvPr>
          <p:cNvSpPr>
            <a:spLocks noChangeArrowheads="1"/>
          </p:cNvSpPr>
          <p:nvPr/>
        </p:nvSpPr>
        <p:spPr bwMode="auto">
          <a:xfrm>
            <a:off x="10988967" y="5571485"/>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CC89BD3C-0731-1E44-0F68-E53E56474C60}"/>
              </a:ext>
            </a:extLst>
          </p:cNvPr>
          <p:cNvSpPr>
            <a:spLocks noChangeArrowheads="1"/>
          </p:cNvSpPr>
          <p:nvPr/>
        </p:nvSpPr>
        <p:spPr bwMode="auto">
          <a:xfrm>
            <a:off x="3824304" y="5010867"/>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06370B85-38C5-62C5-509A-F500D1E4BAF7}"/>
              </a:ext>
            </a:extLst>
          </p:cNvPr>
          <p:cNvSpPr>
            <a:spLocks noChangeArrowheads="1"/>
          </p:cNvSpPr>
          <p:nvPr/>
        </p:nvSpPr>
        <p:spPr bwMode="auto">
          <a:xfrm>
            <a:off x="1903092" y="49754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3E1B1128-4A60-BA66-B920-46826C260A7F}"/>
              </a:ext>
            </a:extLst>
          </p:cNvPr>
          <p:cNvSpPr>
            <a:spLocks noChangeArrowheads="1"/>
          </p:cNvSpPr>
          <p:nvPr/>
        </p:nvSpPr>
        <p:spPr bwMode="auto">
          <a:xfrm>
            <a:off x="10785279" y="496241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F4AE01FB-EDC4-A9DD-3D43-78F8427B836B}"/>
              </a:ext>
            </a:extLst>
          </p:cNvPr>
          <p:cNvSpPr>
            <a:spLocks noChangeArrowheads="1"/>
          </p:cNvSpPr>
          <p:nvPr/>
        </p:nvSpPr>
        <p:spPr bwMode="auto">
          <a:xfrm>
            <a:off x="7521073" y="550243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752477CA-578D-5528-7E95-A780525894BD}"/>
              </a:ext>
            </a:extLst>
          </p:cNvPr>
          <p:cNvSpPr>
            <a:spLocks noChangeArrowheads="1"/>
          </p:cNvSpPr>
          <p:nvPr/>
        </p:nvSpPr>
        <p:spPr bwMode="auto">
          <a:xfrm>
            <a:off x="11468733" y="557438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5" name="Oval 5">
            <a:extLst>
              <a:ext uri="{FF2B5EF4-FFF2-40B4-BE49-F238E27FC236}">
                <a16:creationId xmlns:a16="http://schemas.microsoft.com/office/drawing/2014/main" id="{34246CEF-887B-F4D7-5829-D35263254FC6}"/>
              </a:ext>
            </a:extLst>
          </p:cNvPr>
          <p:cNvSpPr>
            <a:spLocks noChangeArrowheads="1"/>
          </p:cNvSpPr>
          <p:nvPr/>
        </p:nvSpPr>
        <p:spPr bwMode="auto">
          <a:xfrm>
            <a:off x="2755437" y="498945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6" name="Oval 5">
            <a:extLst>
              <a:ext uri="{FF2B5EF4-FFF2-40B4-BE49-F238E27FC236}">
                <a16:creationId xmlns:a16="http://schemas.microsoft.com/office/drawing/2014/main" id="{EC7557FA-6465-1F12-1F0E-5F5A4DF65046}"/>
              </a:ext>
            </a:extLst>
          </p:cNvPr>
          <p:cNvSpPr>
            <a:spLocks noChangeArrowheads="1"/>
          </p:cNvSpPr>
          <p:nvPr/>
        </p:nvSpPr>
        <p:spPr bwMode="auto">
          <a:xfrm>
            <a:off x="1515234" y="397844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17" name="Oval 5">
            <a:extLst>
              <a:ext uri="{FF2B5EF4-FFF2-40B4-BE49-F238E27FC236}">
                <a16:creationId xmlns:a16="http://schemas.microsoft.com/office/drawing/2014/main" id="{F3D19AEB-3294-43E9-0A9B-6D475994CD68}"/>
              </a:ext>
            </a:extLst>
          </p:cNvPr>
          <p:cNvSpPr>
            <a:spLocks noChangeArrowheads="1"/>
          </p:cNvSpPr>
          <p:nvPr/>
        </p:nvSpPr>
        <p:spPr bwMode="auto">
          <a:xfrm>
            <a:off x="7841571" y="549937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8" name="Oval 5">
            <a:extLst>
              <a:ext uri="{FF2B5EF4-FFF2-40B4-BE49-F238E27FC236}">
                <a16:creationId xmlns:a16="http://schemas.microsoft.com/office/drawing/2014/main" id="{64B4E31A-C526-C676-D99C-F88F794836C2}"/>
              </a:ext>
            </a:extLst>
          </p:cNvPr>
          <p:cNvSpPr>
            <a:spLocks noChangeArrowheads="1"/>
          </p:cNvSpPr>
          <p:nvPr/>
        </p:nvSpPr>
        <p:spPr bwMode="auto">
          <a:xfrm>
            <a:off x="9817542" y="556044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19" name="Oval 5">
            <a:extLst>
              <a:ext uri="{FF2B5EF4-FFF2-40B4-BE49-F238E27FC236}">
                <a16:creationId xmlns:a16="http://schemas.microsoft.com/office/drawing/2014/main" id="{E8FAFBDC-5D4E-26D3-A5F6-1706F89BB983}"/>
              </a:ext>
            </a:extLst>
          </p:cNvPr>
          <p:cNvSpPr>
            <a:spLocks noChangeArrowheads="1"/>
          </p:cNvSpPr>
          <p:nvPr/>
        </p:nvSpPr>
        <p:spPr bwMode="auto">
          <a:xfrm>
            <a:off x="2309670" y="499020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l</a:t>
            </a:r>
          </a:p>
        </p:txBody>
      </p:sp>
      <p:sp>
        <p:nvSpPr>
          <p:cNvPr id="20" name="Oval 5">
            <a:extLst>
              <a:ext uri="{FF2B5EF4-FFF2-40B4-BE49-F238E27FC236}">
                <a16:creationId xmlns:a16="http://schemas.microsoft.com/office/drawing/2014/main" id="{DE9048D8-8A1C-AD75-3753-6FE4A7CDA7B5}"/>
              </a:ext>
            </a:extLst>
          </p:cNvPr>
          <p:cNvSpPr>
            <a:spLocks noChangeArrowheads="1"/>
          </p:cNvSpPr>
          <p:nvPr/>
        </p:nvSpPr>
        <p:spPr bwMode="auto">
          <a:xfrm>
            <a:off x="3469814" y="49984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1" name="Oval 5">
            <a:extLst>
              <a:ext uri="{FF2B5EF4-FFF2-40B4-BE49-F238E27FC236}">
                <a16:creationId xmlns:a16="http://schemas.microsoft.com/office/drawing/2014/main" id="{65BA5FD9-739B-D2A6-4496-E7B60BC6CA4E}"/>
              </a:ext>
            </a:extLst>
          </p:cNvPr>
          <p:cNvSpPr>
            <a:spLocks noChangeArrowheads="1"/>
          </p:cNvSpPr>
          <p:nvPr/>
        </p:nvSpPr>
        <p:spPr bwMode="auto">
          <a:xfrm>
            <a:off x="2442586" y="399376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2" name="Oval 5">
            <a:extLst>
              <a:ext uri="{FF2B5EF4-FFF2-40B4-BE49-F238E27FC236}">
                <a16:creationId xmlns:a16="http://schemas.microsoft.com/office/drawing/2014/main" id="{F8D8519A-735C-2A97-974D-8D9BC0672537}"/>
              </a:ext>
            </a:extLst>
          </p:cNvPr>
          <p:cNvSpPr>
            <a:spLocks noChangeArrowheads="1"/>
          </p:cNvSpPr>
          <p:nvPr/>
        </p:nvSpPr>
        <p:spPr bwMode="auto">
          <a:xfrm>
            <a:off x="5527538" y="503670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3" name="Oval 5">
            <a:extLst>
              <a:ext uri="{FF2B5EF4-FFF2-40B4-BE49-F238E27FC236}">
                <a16:creationId xmlns:a16="http://schemas.microsoft.com/office/drawing/2014/main" id="{3AFF2B51-4E75-1662-DCBF-FBD30AF11F80}"/>
              </a:ext>
            </a:extLst>
          </p:cNvPr>
          <p:cNvSpPr>
            <a:spLocks noChangeArrowheads="1"/>
          </p:cNvSpPr>
          <p:nvPr/>
        </p:nvSpPr>
        <p:spPr bwMode="auto">
          <a:xfrm>
            <a:off x="10106189" y="556051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4" name="Oval 5">
            <a:extLst>
              <a:ext uri="{FF2B5EF4-FFF2-40B4-BE49-F238E27FC236}">
                <a16:creationId xmlns:a16="http://schemas.microsoft.com/office/drawing/2014/main" id="{F7CB44D5-4714-151C-1693-EA2227C9727E}"/>
              </a:ext>
            </a:extLst>
          </p:cNvPr>
          <p:cNvSpPr>
            <a:spLocks noChangeArrowheads="1"/>
          </p:cNvSpPr>
          <p:nvPr/>
        </p:nvSpPr>
        <p:spPr bwMode="auto">
          <a:xfrm>
            <a:off x="8197514" y="5523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5" name="Oval 5">
            <a:extLst>
              <a:ext uri="{FF2B5EF4-FFF2-40B4-BE49-F238E27FC236}">
                <a16:creationId xmlns:a16="http://schemas.microsoft.com/office/drawing/2014/main" id="{393A7580-8CE0-32CE-2665-5652DD355757}"/>
              </a:ext>
            </a:extLst>
          </p:cNvPr>
          <p:cNvSpPr>
            <a:spLocks noChangeArrowheads="1"/>
          </p:cNvSpPr>
          <p:nvPr/>
        </p:nvSpPr>
        <p:spPr bwMode="auto">
          <a:xfrm>
            <a:off x="5891811" y="503021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6" name="Oval 5">
            <a:extLst>
              <a:ext uri="{FF2B5EF4-FFF2-40B4-BE49-F238E27FC236}">
                <a16:creationId xmlns:a16="http://schemas.microsoft.com/office/drawing/2014/main" id="{16787A88-1729-EDE8-8B9C-02A0AB078379}"/>
              </a:ext>
            </a:extLst>
          </p:cNvPr>
          <p:cNvSpPr>
            <a:spLocks noChangeArrowheads="1"/>
          </p:cNvSpPr>
          <p:nvPr/>
        </p:nvSpPr>
        <p:spPr bwMode="auto">
          <a:xfrm>
            <a:off x="4237603" y="50087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7" name="Oval 5">
            <a:extLst>
              <a:ext uri="{FF2B5EF4-FFF2-40B4-BE49-F238E27FC236}">
                <a16:creationId xmlns:a16="http://schemas.microsoft.com/office/drawing/2014/main" id="{DE4A6CB8-A8C5-7BC4-09D0-D56DD7860D42}"/>
              </a:ext>
            </a:extLst>
          </p:cNvPr>
          <p:cNvSpPr>
            <a:spLocks noChangeArrowheads="1"/>
          </p:cNvSpPr>
          <p:nvPr/>
        </p:nvSpPr>
        <p:spPr bwMode="auto">
          <a:xfrm>
            <a:off x="6352626" y="50264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28" name="Oval 5">
            <a:extLst>
              <a:ext uri="{FF2B5EF4-FFF2-40B4-BE49-F238E27FC236}">
                <a16:creationId xmlns:a16="http://schemas.microsoft.com/office/drawing/2014/main" id="{2DFAF4AB-D894-33BB-8906-816023CFD667}"/>
              </a:ext>
            </a:extLst>
          </p:cNvPr>
          <p:cNvSpPr>
            <a:spLocks noChangeArrowheads="1"/>
          </p:cNvSpPr>
          <p:nvPr/>
        </p:nvSpPr>
        <p:spPr bwMode="auto">
          <a:xfrm>
            <a:off x="4631839" y="501513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0" name="Oval 5">
            <a:extLst>
              <a:ext uri="{FF2B5EF4-FFF2-40B4-BE49-F238E27FC236}">
                <a16:creationId xmlns:a16="http://schemas.microsoft.com/office/drawing/2014/main" id="{4A05876E-63B0-90A5-86C4-711F59AD47FB}"/>
              </a:ext>
            </a:extLst>
          </p:cNvPr>
          <p:cNvSpPr>
            <a:spLocks noChangeArrowheads="1"/>
          </p:cNvSpPr>
          <p:nvPr/>
        </p:nvSpPr>
        <p:spPr bwMode="auto">
          <a:xfrm>
            <a:off x="10495280" y="555399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31" name="Oval 5">
            <a:extLst>
              <a:ext uri="{FF2B5EF4-FFF2-40B4-BE49-F238E27FC236}">
                <a16:creationId xmlns:a16="http://schemas.microsoft.com/office/drawing/2014/main" id="{10D48EF3-890D-054A-AC4E-68A3DB0523E8}"/>
              </a:ext>
            </a:extLst>
          </p:cNvPr>
          <p:cNvSpPr>
            <a:spLocks noChangeArrowheads="1"/>
          </p:cNvSpPr>
          <p:nvPr/>
        </p:nvSpPr>
        <p:spPr bwMode="auto">
          <a:xfrm>
            <a:off x="8603217" y="54942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32" name="Oval 5">
            <a:extLst>
              <a:ext uri="{FF2B5EF4-FFF2-40B4-BE49-F238E27FC236}">
                <a16:creationId xmlns:a16="http://schemas.microsoft.com/office/drawing/2014/main" id="{11CA5AE1-61E1-B5DA-8089-EF88D9626464}"/>
              </a:ext>
            </a:extLst>
          </p:cNvPr>
          <p:cNvSpPr>
            <a:spLocks noChangeArrowheads="1"/>
          </p:cNvSpPr>
          <p:nvPr/>
        </p:nvSpPr>
        <p:spPr bwMode="auto">
          <a:xfrm>
            <a:off x="9007528" y="55220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33" name="Oval 5">
            <a:extLst>
              <a:ext uri="{FF2B5EF4-FFF2-40B4-BE49-F238E27FC236}">
                <a16:creationId xmlns:a16="http://schemas.microsoft.com/office/drawing/2014/main" id="{CE6CF85E-A543-8950-11B8-B54261AF0C57}"/>
              </a:ext>
            </a:extLst>
          </p:cNvPr>
          <p:cNvSpPr>
            <a:spLocks noChangeArrowheads="1"/>
          </p:cNvSpPr>
          <p:nvPr/>
        </p:nvSpPr>
        <p:spPr bwMode="auto">
          <a:xfrm>
            <a:off x="3177138" y="500736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34" name="Oval 5">
            <a:extLst>
              <a:ext uri="{FF2B5EF4-FFF2-40B4-BE49-F238E27FC236}">
                <a16:creationId xmlns:a16="http://schemas.microsoft.com/office/drawing/2014/main" id="{9C6891A8-6DE4-8695-B6D4-4E63AA3BF5FB}"/>
              </a:ext>
            </a:extLst>
          </p:cNvPr>
          <p:cNvSpPr>
            <a:spLocks noChangeArrowheads="1"/>
          </p:cNvSpPr>
          <p:nvPr/>
        </p:nvSpPr>
        <p:spPr bwMode="auto">
          <a:xfrm>
            <a:off x="9367395" y="555399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35" name="Oval 5">
            <a:extLst>
              <a:ext uri="{FF2B5EF4-FFF2-40B4-BE49-F238E27FC236}">
                <a16:creationId xmlns:a16="http://schemas.microsoft.com/office/drawing/2014/main" id="{251D562E-1E12-3E88-566F-1129D37B3A81}"/>
              </a:ext>
            </a:extLst>
          </p:cNvPr>
          <p:cNvSpPr>
            <a:spLocks noChangeArrowheads="1"/>
          </p:cNvSpPr>
          <p:nvPr/>
        </p:nvSpPr>
        <p:spPr bwMode="auto">
          <a:xfrm>
            <a:off x="4592085" y="58305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36" name="Oval 5">
            <a:extLst>
              <a:ext uri="{FF2B5EF4-FFF2-40B4-BE49-F238E27FC236}">
                <a16:creationId xmlns:a16="http://schemas.microsoft.com/office/drawing/2014/main" id="{39B6211E-DF21-FCE4-338B-909E216A6A9F}"/>
              </a:ext>
            </a:extLst>
          </p:cNvPr>
          <p:cNvSpPr>
            <a:spLocks noChangeArrowheads="1"/>
          </p:cNvSpPr>
          <p:nvPr/>
        </p:nvSpPr>
        <p:spPr bwMode="auto">
          <a:xfrm>
            <a:off x="5788260" y="582749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37" name="Oval 5">
            <a:extLst>
              <a:ext uri="{FF2B5EF4-FFF2-40B4-BE49-F238E27FC236}">
                <a16:creationId xmlns:a16="http://schemas.microsoft.com/office/drawing/2014/main" id="{0E8AFE5A-BD7E-12DC-1A88-0C91E0B4A03B}"/>
              </a:ext>
            </a:extLst>
          </p:cNvPr>
          <p:cNvSpPr>
            <a:spLocks noChangeArrowheads="1"/>
          </p:cNvSpPr>
          <p:nvPr/>
        </p:nvSpPr>
        <p:spPr bwMode="auto">
          <a:xfrm>
            <a:off x="4820196" y="633472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38" name="Oval 5">
            <a:extLst>
              <a:ext uri="{FF2B5EF4-FFF2-40B4-BE49-F238E27FC236}">
                <a16:creationId xmlns:a16="http://schemas.microsoft.com/office/drawing/2014/main" id="{D67F11B8-78D2-39A2-8017-0D0E0E54EA7B}"/>
              </a:ext>
            </a:extLst>
          </p:cNvPr>
          <p:cNvSpPr>
            <a:spLocks noChangeArrowheads="1"/>
          </p:cNvSpPr>
          <p:nvPr/>
        </p:nvSpPr>
        <p:spPr bwMode="auto">
          <a:xfrm>
            <a:off x="6833573" y="636459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39" name="Oval 5">
            <a:extLst>
              <a:ext uri="{FF2B5EF4-FFF2-40B4-BE49-F238E27FC236}">
                <a16:creationId xmlns:a16="http://schemas.microsoft.com/office/drawing/2014/main" id="{4610E48C-C7AD-2904-F9DA-71E021CCC93A}"/>
              </a:ext>
            </a:extLst>
          </p:cNvPr>
          <p:cNvSpPr>
            <a:spLocks noChangeArrowheads="1"/>
          </p:cNvSpPr>
          <p:nvPr/>
        </p:nvSpPr>
        <p:spPr bwMode="auto">
          <a:xfrm>
            <a:off x="5338149" y="633120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40" name="Oval 5">
            <a:extLst>
              <a:ext uri="{FF2B5EF4-FFF2-40B4-BE49-F238E27FC236}">
                <a16:creationId xmlns:a16="http://schemas.microsoft.com/office/drawing/2014/main" id="{5AF2E2DF-94FC-85EC-CF68-BADE1AA534FF}"/>
              </a:ext>
            </a:extLst>
          </p:cNvPr>
          <p:cNvSpPr>
            <a:spLocks noChangeArrowheads="1"/>
          </p:cNvSpPr>
          <p:nvPr/>
        </p:nvSpPr>
        <p:spPr bwMode="auto">
          <a:xfrm>
            <a:off x="7181615" y="63468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41" name="Oval 5">
            <a:extLst>
              <a:ext uri="{FF2B5EF4-FFF2-40B4-BE49-F238E27FC236}">
                <a16:creationId xmlns:a16="http://schemas.microsoft.com/office/drawing/2014/main" id="{A2D5866B-AFD1-236B-257B-93271B73DA5C}"/>
              </a:ext>
            </a:extLst>
          </p:cNvPr>
          <p:cNvSpPr>
            <a:spLocks noChangeArrowheads="1"/>
          </p:cNvSpPr>
          <p:nvPr/>
        </p:nvSpPr>
        <p:spPr bwMode="auto">
          <a:xfrm>
            <a:off x="6366219" y="63660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42" name="Oval 5">
            <a:extLst>
              <a:ext uri="{FF2B5EF4-FFF2-40B4-BE49-F238E27FC236}">
                <a16:creationId xmlns:a16="http://schemas.microsoft.com/office/drawing/2014/main" id="{400D6059-93E5-14F4-3082-6AB63E72E217}"/>
              </a:ext>
            </a:extLst>
          </p:cNvPr>
          <p:cNvSpPr>
            <a:spLocks noChangeArrowheads="1"/>
          </p:cNvSpPr>
          <p:nvPr/>
        </p:nvSpPr>
        <p:spPr bwMode="auto">
          <a:xfrm>
            <a:off x="7692271" y="63687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43" name="Oval 5">
            <a:extLst>
              <a:ext uri="{FF2B5EF4-FFF2-40B4-BE49-F238E27FC236}">
                <a16:creationId xmlns:a16="http://schemas.microsoft.com/office/drawing/2014/main" id="{BF606812-8772-27C2-F1D9-F48A81D9B108}"/>
              </a:ext>
            </a:extLst>
          </p:cNvPr>
          <p:cNvSpPr>
            <a:spLocks noChangeArrowheads="1"/>
          </p:cNvSpPr>
          <p:nvPr/>
        </p:nvSpPr>
        <p:spPr bwMode="auto">
          <a:xfrm>
            <a:off x="5629649" y="319153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44" name="Oval 5">
            <a:extLst>
              <a:ext uri="{FF2B5EF4-FFF2-40B4-BE49-F238E27FC236}">
                <a16:creationId xmlns:a16="http://schemas.microsoft.com/office/drawing/2014/main" id="{2D900DFD-D885-2ECC-F8CF-A4F1E7BF891B}"/>
              </a:ext>
            </a:extLst>
          </p:cNvPr>
          <p:cNvSpPr>
            <a:spLocks noChangeArrowheads="1"/>
          </p:cNvSpPr>
          <p:nvPr/>
        </p:nvSpPr>
        <p:spPr bwMode="auto">
          <a:xfrm>
            <a:off x="5076891" y="579962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45" name="直接连接符 44">
            <a:extLst>
              <a:ext uri="{FF2B5EF4-FFF2-40B4-BE49-F238E27FC236}">
                <a16:creationId xmlns:a16="http://schemas.microsoft.com/office/drawing/2014/main" id="{2B1B6D36-6809-B8F2-5AD1-FDBEE8F104D4}"/>
              </a:ext>
            </a:extLst>
          </p:cNvPr>
          <p:cNvCxnSpPr>
            <a:stCxn id="44" idx="4"/>
            <a:endCxn id="37" idx="0"/>
          </p:cNvCxnSpPr>
          <p:nvPr/>
        </p:nvCxnSpPr>
        <p:spPr>
          <a:xfrm flipH="1">
            <a:off x="4955975" y="6051025"/>
            <a:ext cx="256695" cy="283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D28E33D-6726-5321-27E5-7A1B9B97997C}"/>
              </a:ext>
            </a:extLst>
          </p:cNvPr>
          <p:cNvCxnSpPr>
            <a:stCxn id="44" idx="4"/>
            <a:endCxn id="39" idx="0"/>
          </p:cNvCxnSpPr>
          <p:nvPr/>
        </p:nvCxnSpPr>
        <p:spPr>
          <a:xfrm>
            <a:off x="5212670" y="6051025"/>
            <a:ext cx="261258" cy="280184"/>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5">
            <a:extLst>
              <a:ext uri="{FF2B5EF4-FFF2-40B4-BE49-F238E27FC236}">
                <a16:creationId xmlns:a16="http://schemas.microsoft.com/office/drawing/2014/main" id="{06969291-2146-AFDA-C716-1D7E3A53D8C3}"/>
              </a:ext>
            </a:extLst>
          </p:cNvPr>
          <p:cNvSpPr>
            <a:spLocks noChangeArrowheads="1"/>
          </p:cNvSpPr>
          <p:nvPr/>
        </p:nvSpPr>
        <p:spPr bwMode="auto">
          <a:xfrm>
            <a:off x="4334283" y="549937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48" name="直接连接符 47">
            <a:extLst>
              <a:ext uri="{FF2B5EF4-FFF2-40B4-BE49-F238E27FC236}">
                <a16:creationId xmlns:a16="http://schemas.microsoft.com/office/drawing/2014/main" id="{97B30706-0A9C-4306-B310-85F41BA94B02}"/>
              </a:ext>
            </a:extLst>
          </p:cNvPr>
          <p:cNvCxnSpPr>
            <a:cxnSpLocks/>
            <a:stCxn id="47" idx="4"/>
            <a:endCxn id="4" idx="0"/>
          </p:cNvCxnSpPr>
          <p:nvPr/>
        </p:nvCxnSpPr>
        <p:spPr>
          <a:xfrm flipH="1">
            <a:off x="4110766" y="5750776"/>
            <a:ext cx="359296" cy="88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E272E400-D2D4-8243-A313-8ED643F7A0D7}"/>
              </a:ext>
            </a:extLst>
          </p:cNvPr>
          <p:cNvCxnSpPr>
            <a:stCxn id="47" idx="4"/>
            <a:endCxn id="35" idx="0"/>
          </p:cNvCxnSpPr>
          <p:nvPr/>
        </p:nvCxnSpPr>
        <p:spPr>
          <a:xfrm>
            <a:off x="4470062" y="5750776"/>
            <a:ext cx="257802" cy="79805"/>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
            <a:extLst>
              <a:ext uri="{FF2B5EF4-FFF2-40B4-BE49-F238E27FC236}">
                <a16:creationId xmlns:a16="http://schemas.microsoft.com/office/drawing/2014/main" id="{E967FCF5-E4F5-5980-4655-0B825C5B2794}"/>
              </a:ext>
            </a:extLst>
          </p:cNvPr>
          <p:cNvSpPr>
            <a:spLocks noChangeArrowheads="1"/>
          </p:cNvSpPr>
          <p:nvPr/>
        </p:nvSpPr>
        <p:spPr bwMode="auto">
          <a:xfrm>
            <a:off x="5436226" y="544160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54" name="直接连接符 53">
            <a:extLst>
              <a:ext uri="{FF2B5EF4-FFF2-40B4-BE49-F238E27FC236}">
                <a16:creationId xmlns:a16="http://schemas.microsoft.com/office/drawing/2014/main" id="{F8777E37-1EEF-5D60-B91B-8A03BA090911}"/>
              </a:ext>
            </a:extLst>
          </p:cNvPr>
          <p:cNvCxnSpPr>
            <a:stCxn id="53" idx="4"/>
            <a:endCxn id="36" idx="0"/>
          </p:cNvCxnSpPr>
          <p:nvPr/>
        </p:nvCxnSpPr>
        <p:spPr>
          <a:xfrm>
            <a:off x="5572005" y="5693006"/>
            <a:ext cx="352034" cy="134484"/>
          </a:xfrm>
          <a:prstGeom prst="line">
            <a:avLst/>
          </a:prstGeom>
        </p:spPr>
        <p:style>
          <a:lnRef idx="1">
            <a:schemeClr val="accent1"/>
          </a:lnRef>
          <a:fillRef idx="0">
            <a:schemeClr val="accent1"/>
          </a:fillRef>
          <a:effectRef idx="0">
            <a:schemeClr val="accent1"/>
          </a:effectRef>
          <a:fontRef idx="minor">
            <a:schemeClr val="tx1"/>
          </a:fontRef>
        </p:style>
      </p:cxnSp>
      <p:sp>
        <p:nvSpPr>
          <p:cNvPr id="55" name="Oval 5">
            <a:extLst>
              <a:ext uri="{FF2B5EF4-FFF2-40B4-BE49-F238E27FC236}">
                <a16:creationId xmlns:a16="http://schemas.microsoft.com/office/drawing/2014/main" id="{A4898A75-72B1-78DE-6284-2907772436ED}"/>
              </a:ext>
            </a:extLst>
          </p:cNvPr>
          <p:cNvSpPr>
            <a:spLocks noChangeArrowheads="1"/>
          </p:cNvSpPr>
          <p:nvPr/>
        </p:nvSpPr>
        <p:spPr bwMode="auto">
          <a:xfrm>
            <a:off x="5070419" y="499410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56" name="直接连接符 55">
            <a:extLst>
              <a:ext uri="{FF2B5EF4-FFF2-40B4-BE49-F238E27FC236}">
                <a16:creationId xmlns:a16="http://schemas.microsoft.com/office/drawing/2014/main" id="{D92BF6FE-B7A3-3E4A-B9C7-F0D3E2879B6F}"/>
              </a:ext>
            </a:extLst>
          </p:cNvPr>
          <p:cNvCxnSpPr>
            <a:stCxn id="55" idx="4"/>
            <a:endCxn id="47" idx="0"/>
          </p:cNvCxnSpPr>
          <p:nvPr/>
        </p:nvCxnSpPr>
        <p:spPr>
          <a:xfrm flipH="1">
            <a:off x="4470062" y="5245506"/>
            <a:ext cx="736136" cy="253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365C8C55-D4A1-2B8C-862A-9273611EEFAC}"/>
              </a:ext>
            </a:extLst>
          </p:cNvPr>
          <p:cNvCxnSpPr>
            <a:stCxn id="55" idx="4"/>
            <a:endCxn id="53" idx="0"/>
          </p:cNvCxnSpPr>
          <p:nvPr/>
        </p:nvCxnSpPr>
        <p:spPr>
          <a:xfrm>
            <a:off x="5206198" y="5245506"/>
            <a:ext cx="365807" cy="196097"/>
          </a:xfrm>
          <a:prstGeom prst="line">
            <a:avLst/>
          </a:prstGeom>
        </p:spPr>
        <p:style>
          <a:lnRef idx="1">
            <a:schemeClr val="accent1"/>
          </a:lnRef>
          <a:fillRef idx="0">
            <a:schemeClr val="accent1"/>
          </a:fillRef>
          <a:effectRef idx="0">
            <a:schemeClr val="accent1"/>
          </a:effectRef>
          <a:fontRef idx="minor">
            <a:schemeClr val="tx1"/>
          </a:fontRef>
        </p:style>
      </p:cxnSp>
      <p:sp>
        <p:nvSpPr>
          <p:cNvPr id="58" name="Oval 5">
            <a:extLst>
              <a:ext uri="{FF2B5EF4-FFF2-40B4-BE49-F238E27FC236}">
                <a16:creationId xmlns:a16="http://schemas.microsoft.com/office/drawing/2014/main" id="{9072850F-8D06-B2ED-3A5C-9DADF3176C11}"/>
              </a:ext>
            </a:extLst>
          </p:cNvPr>
          <p:cNvSpPr>
            <a:spLocks noChangeArrowheads="1"/>
          </p:cNvSpPr>
          <p:nvPr/>
        </p:nvSpPr>
        <p:spPr bwMode="auto">
          <a:xfrm>
            <a:off x="5271062" y="395319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59" name="直接连接符 58">
            <a:extLst>
              <a:ext uri="{FF2B5EF4-FFF2-40B4-BE49-F238E27FC236}">
                <a16:creationId xmlns:a16="http://schemas.microsoft.com/office/drawing/2014/main" id="{1D275896-FF21-0979-C511-A24383440646}"/>
              </a:ext>
            </a:extLst>
          </p:cNvPr>
          <p:cNvCxnSpPr>
            <a:stCxn id="55" idx="0"/>
            <a:endCxn id="58" idx="4"/>
          </p:cNvCxnSpPr>
          <p:nvPr/>
        </p:nvCxnSpPr>
        <p:spPr>
          <a:xfrm flipV="1">
            <a:off x="5206198" y="4204595"/>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13E6E030-9D36-DEEF-1006-35FBA615435A}"/>
              </a:ext>
            </a:extLst>
          </p:cNvPr>
          <p:cNvCxnSpPr>
            <a:stCxn id="58" idx="4"/>
            <a:endCxn id="22" idx="0"/>
          </p:cNvCxnSpPr>
          <p:nvPr/>
        </p:nvCxnSpPr>
        <p:spPr>
          <a:xfrm>
            <a:off x="5406841" y="4204595"/>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5">
            <a:extLst>
              <a:ext uri="{FF2B5EF4-FFF2-40B4-BE49-F238E27FC236}">
                <a16:creationId xmlns:a16="http://schemas.microsoft.com/office/drawing/2014/main" id="{D4EDAAFA-5BA8-04AE-F01B-C20F91FB95D3}"/>
              </a:ext>
            </a:extLst>
          </p:cNvPr>
          <p:cNvSpPr>
            <a:spLocks noChangeArrowheads="1"/>
          </p:cNvSpPr>
          <p:nvPr/>
        </p:nvSpPr>
        <p:spPr bwMode="auto">
          <a:xfrm>
            <a:off x="6071061" y="397159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2" name="直接连接符 61">
            <a:extLst>
              <a:ext uri="{FF2B5EF4-FFF2-40B4-BE49-F238E27FC236}">
                <a16:creationId xmlns:a16="http://schemas.microsoft.com/office/drawing/2014/main" id="{6E848645-9259-8BB0-AE0B-4DCE903933B2}"/>
              </a:ext>
            </a:extLst>
          </p:cNvPr>
          <p:cNvCxnSpPr>
            <a:cxnSpLocks/>
            <a:stCxn id="61" idx="4"/>
            <a:endCxn id="25" idx="0"/>
          </p:cNvCxnSpPr>
          <p:nvPr/>
        </p:nvCxnSpPr>
        <p:spPr>
          <a:xfrm flipH="1">
            <a:off x="6027590" y="4222993"/>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DF367E5F-93F1-677B-3D92-BC6B3BA27338}"/>
              </a:ext>
            </a:extLst>
          </p:cNvPr>
          <p:cNvCxnSpPr>
            <a:stCxn id="61" idx="4"/>
            <a:endCxn id="27" idx="0"/>
          </p:cNvCxnSpPr>
          <p:nvPr/>
        </p:nvCxnSpPr>
        <p:spPr>
          <a:xfrm>
            <a:off x="6206840" y="4222993"/>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256" name="Oval 5">
            <a:extLst>
              <a:ext uri="{FF2B5EF4-FFF2-40B4-BE49-F238E27FC236}">
                <a16:creationId xmlns:a16="http://schemas.microsoft.com/office/drawing/2014/main" id="{8425E393-704B-4EF0-01F3-F8082415CDEB}"/>
              </a:ext>
            </a:extLst>
          </p:cNvPr>
          <p:cNvSpPr>
            <a:spLocks noChangeArrowheads="1"/>
          </p:cNvSpPr>
          <p:nvPr/>
        </p:nvSpPr>
        <p:spPr bwMode="auto">
          <a:xfrm>
            <a:off x="4657859" y="146061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257" name="直接连接符 256">
            <a:extLst>
              <a:ext uri="{FF2B5EF4-FFF2-40B4-BE49-F238E27FC236}">
                <a16:creationId xmlns:a16="http://schemas.microsoft.com/office/drawing/2014/main" id="{6D193A7C-AF6C-986B-D6FD-D590B17DFA5E}"/>
              </a:ext>
            </a:extLst>
          </p:cNvPr>
          <p:cNvCxnSpPr>
            <a:stCxn id="43" idx="4"/>
            <a:endCxn id="58" idx="0"/>
          </p:cNvCxnSpPr>
          <p:nvPr/>
        </p:nvCxnSpPr>
        <p:spPr>
          <a:xfrm flipH="1">
            <a:off x="5406841" y="3442938"/>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258" name="Oval 5">
            <a:extLst>
              <a:ext uri="{FF2B5EF4-FFF2-40B4-BE49-F238E27FC236}">
                <a16:creationId xmlns:a16="http://schemas.microsoft.com/office/drawing/2014/main" id="{1CC40654-4E96-11EE-7C7D-FAA145B3F12B}"/>
              </a:ext>
            </a:extLst>
          </p:cNvPr>
          <p:cNvSpPr>
            <a:spLocks noChangeArrowheads="1"/>
          </p:cNvSpPr>
          <p:nvPr/>
        </p:nvSpPr>
        <p:spPr bwMode="auto">
          <a:xfrm>
            <a:off x="4470409" y="394750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259" name="Oval 5">
            <a:extLst>
              <a:ext uri="{FF2B5EF4-FFF2-40B4-BE49-F238E27FC236}">
                <a16:creationId xmlns:a16="http://schemas.microsoft.com/office/drawing/2014/main" id="{A6F4EF9D-5360-BD5A-D89B-5EF3291786EE}"/>
              </a:ext>
            </a:extLst>
          </p:cNvPr>
          <p:cNvSpPr>
            <a:spLocks noChangeArrowheads="1"/>
          </p:cNvSpPr>
          <p:nvPr/>
        </p:nvSpPr>
        <p:spPr bwMode="auto">
          <a:xfrm>
            <a:off x="3653135" y="397718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260" name="直接连接符 259">
            <a:extLst>
              <a:ext uri="{FF2B5EF4-FFF2-40B4-BE49-F238E27FC236}">
                <a16:creationId xmlns:a16="http://schemas.microsoft.com/office/drawing/2014/main" id="{CDBD33D8-1BFA-537B-AB7D-A330804BE694}"/>
              </a:ext>
            </a:extLst>
          </p:cNvPr>
          <p:cNvCxnSpPr>
            <a:stCxn id="259" idx="4"/>
            <a:endCxn id="20" idx="0"/>
          </p:cNvCxnSpPr>
          <p:nvPr/>
        </p:nvCxnSpPr>
        <p:spPr>
          <a:xfrm flipH="1">
            <a:off x="3605593" y="4228591"/>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00228BBB-8654-00FE-4903-A7E137349E33}"/>
              </a:ext>
            </a:extLst>
          </p:cNvPr>
          <p:cNvCxnSpPr>
            <a:stCxn id="259" idx="4"/>
            <a:endCxn id="10" idx="0"/>
          </p:cNvCxnSpPr>
          <p:nvPr/>
        </p:nvCxnSpPr>
        <p:spPr>
          <a:xfrm>
            <a:off x="3788914" y="4228591"/>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A56495E0-246A-6FD3-C3B7-78283B62BCE1}"/>
              </a:ext>
            </a:extLst>
          </p:cNvPr>
          <p:cNvCxnSpPr>
            <a:stCxn id="258" idx="4"/>
            <a:endCxn id="26" idx="0"/>
          </p:cNvCxnSpPr>
          <p:nvPr/>
        </p:nvCxnSpPr>
        <p:spPr>
          <a:xfrm flipH="1">
            <a:off x="4373382" y="4198912"/>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265" name="Oval 5">
            <a:extLst>
              <a:ext uri="{FF2B5EF4-FFF2-40B4-BE49-F238E27FC236}">
                <a16:creationId xmlns:a16="http://schemas.microsoft.com/office/drawing/2014/main" id="{9F0608C5-D45A-451A-5B37-5D50AB0DDAB5}"/>
              </a:ext>
            </a:extLst>
          </p:cNvPr>
          <p:cNvSpPr>
            <a:spLocks noChangeArrowheads="1"/>
          </p:cNvSpPr>
          <p:nvPr/>
        </p:nvSpPr>
        <p:spPr bwMode="auto">
          <a:xfrm>
            <a:off x="4088615" y="32092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266" name="直接连接符 265">
            <a:extLst>
              <a:ext uri="{FF2B5EF4-FFF2-40B4-BE49-F238E27FC236}">
                <a16:creationId xmlns:a16="http://schemas.microsoft.com/office/drawing/2014/main" id="{0D03D406-AECB-D487-0D4E-E4E4D6F67434}"/>
              </a:ext>
            </a:extLst>
          </p:cNvPr>
          <p:cNvCxnSpPr>
            <a:stCxn id="265" idx="4"/>
            <a:endCxn id="259" idx="0"/>
          </p:cNvCxnSpPr>
          <p:nvPr/>
        </p:nvCxnSpPr>
        <p:spPr>
          <a:xfrm flipH="1">
            <a:off x="3788914" y="3460628"/>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直接连接符 266">
            <a:extLst>
              <a:ext uri="{FF2B5EF4-FFF2-40B4-BE49-F238E27FC236}">
                <a16:creationId xmlns:a16="http://schemas.microsoft.com/office/drawing/2014/main" id="{C8AAB91B-95AF-FC40-A575-D2423FD2E9C7}"/>
              </a:ext>
            </a:extLst>
          </p:cNvPr>
          <p:cNvCxnSpPr>
            <a:stCxn id="265" idx="4"/>
            <a:endCxn id="258" idx="0"/>
          </p:cNvCxnSpPr>
          <p:nvPr/>
        </p:nvCxnSpPr>
        <p:spPr>
          <a:xfrm>
            <a:off x="4224394" y="3460628"/>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268" name="Oval 5">
            <a:extLst>
              <a:ext uri="{FF2B5EF4-FFF2-40B4-BE49-F238E27FC236}">
                <a16:creationId xmlns:a16="http://schemas.microsoft.com/office/drawing/2014/main" id="{9466DA91-0DD7-57AD-95E1-572940513749}"/>
              </a:ext>
            </a:extLst>
          </p:cNvPr>
          <p:cNvSpPr>
            <a:spLocks noChangeArrowheads="1"/>
          </p:cNvSpPr>
          <p:nvPr/>
        </p:nvSpPr>
        <p:spPr bwMode="auto">
          <a:xfrm>
            <a:off x="4808452" y="272033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269" name="直接连接符 268">
            <a:extLst>
              <a:ext uri="{FF2B5EF4-FFF2-40B4-BE49-F238E27FC236}">
                <a16:creationId xmlns:a16="http://schemas.microsoft.com/office/drawing/2014/main" id="{85DFEF36-0968-B43F-3D33-3F2FB25EBB65}"/>
              </a:ext>
            </a:extLst>
          </p:cNvPr>
          <p:cNvCxnSpPr>
            <a:stCxn id="268" idx="4"/>
            <a:endCxn id="265" idx="0"/>
          </p:cNvCxnSpPr>
          <p:nvPr/>
        </p:nvCxnSpPr>
        <p:spPr>
          <a:xfrm flipH="1">
            <a:off x="4224394" y="2971733"/>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直接连接符 269">
            <a:extLst>
              <a:ext uri="{FF2B5EF4-FFF2-40B4-BE49-F238E27FC236}">
                <a16:creationId xmlns:a16="http://schemas.microsoft.com/office/drawing/2014/main" id="{054F3AB2-CFF0-7617-66BC-8B93925292A1}"/>
              </a:ext>
            </a:extLst>
          </p:cNvPr>
          <p:cNvCxnSpPr>
            <a:stCxn id="268" idx="4"/>
            <a:endCxn id="43" idx="0"/>
          </p:cNvCxnSpPr>
          <p:nvPr/>
        </p:nvCxnSpPr>
        <p:spPr>
          <a:xfrm>
            <a:off x="4944231" y="2971733"/>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271" name="Oval 5">
            <a:extLst>
              <a:ext uri="{FF2B5EF4-FFF2-40B4-BE49-F238E27FC236}">
                <a16:creationId xmlns:a16="http://schemas.microsoft.com/office/drawing/2014/main" id="{5AAF591A-EB18-9D2B-0EDF-B7B5EE75C1FF}"/>
              </a:ext>
            </a:extLst>
          </p:cNvPr>
          <p:cNvSpPr>
            <a:spLocks noChangeArrowheads="1"/>
          </p:cNvSpPr>
          <p:nvPr/>
        </p:nvSpPr>
        <p:spPr bwMode="auto">
          <a:xfrm>
            <a:off x="2724873" y="320265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272" name="Oval 5">
            <a:extLst>
              <a:ext uri="{FF2B5EF4-FFF2-40B4-BE49-F238E27FC236}">
                <a16:creationId xmlns:a16="http://schemas.microsoft.com/office/drawing/2014/main" id="{F6F59B80-795A-D80F-8242-707EE1BE60B4}"/>
              </a:ext>
            </a:extLst>
          </p:cNvPr>
          <p:cNvSpPr>
            <a:spLocks noChangeArrowheads="1"/>
          </p:cNvSpPr>
          <p:nvPr/>
        </p:nvSpPr>
        <p:spPr bwMode="auto">
          <a:xfrm>
            <a:off x="8265356" y="395726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273" name="Oval 5">
            <a:extLst>
              <a:ext uri="{FF2B5EF4-FFF2-40B4-BE49-F238E27FC236}">
                <a16:creationId xmlns:a16="http://schemas.microsoft.com/office/drawing/2014/main" id="{AB7B9C7D-5A41-75B8-D2A1-34762C7E280D}"/>
              </a:ext>
            </a:extLst>
          </p:cNvPr>
          <p:cNvSpPr>
            <a:spLocks noChangeArrowheads="1"/>
          </p:cNvSpPr>
          <p:nvPr/>
        </p:nvSpPr>
        <p:spPr bwMode="auto">
          <a:xfrm>
            <a:off x="8775143" y="495005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274" name="Oval 5">
            <a:extLst>
              <a:ext uri="{FF2B5EF4-FFF2-40B4-BE49-F238E27FC236}">
                <a16:creationId xmlns:a16="http://schemas.microsoft.com/office/drawing/2014/main" id="{B566C808-9D17-D8E3-8695-38E23BCDE18A}"/>
              </a:ext>
            </a:extLst>
          </p:cNvPr>
          <p:cNvSpPr>
            <a:spLocks noChangeArrowheads="1"/>
          </p:cNvSpPr>
          <p:nvPr/>
        </p:nvSpPr>
        <p:spPr bwMode="auto">
          <a:xfrm>
            <a:off x="6932218" y="394743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275" name="Oval 5">
            <a:extLst>
              <a:ext uri="{FF2B5EF4-FFF2-40B4-BE49-F238E27FC236}">
                <a16:creationId xmlns:a16="http://schemas.microsoft.com/office/drawing/2014/main" id="{4F680C22-E9FA-4AB9-82E9-0FF925B98608}"/>
              </a:ext>
            </a:extLst>
          </p:cNvPr>
          <p:cNvSpPr>
            <a:spLocks noChangeArrowheads="1"/>
          </p:cNvSpPr>
          <p:nvPr/>
        </p:nvSpPr>
        <p:spPr bwMode="auto">
          <a:xfrm>
            <a:off x="8011163" y="499094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276" name="Oval 5">
            <a:extLst>
              <a:ext uri="{FF2B5EF4-FFF2-40B4-BE49-F238E27FC236}">
                <a16:creationId xmlns:a16="http://schemas.microsoft.com/office/drawing/2014/main" id="{DBC83CF6-E8A0-F763-9E57-AF0B32F99068}"/>
              </a:ext>
            </a:extLst>
          </p:cNvPr>
          <p:cNvSpPr>
            <a:spLocks noChangeArrowheads="1"/>
          </p:cNvSpPr>
          <p:nvPr/>
        </p:nvSpPr>
        <p:spPr bwMode="auto">
          <a:xfrm>
            <a:off x="7259834" y="499403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277" name="Oval 5">
            <a:extLst>
              <a:ext uri="{FF2B5EF4-FFF2-40B4-BE49-F238E27FC236}">
                <a16:creationId xmlns:a16="http://schemas.microsoft.com/office/drawing/2014/main" id="{27036911-0314-8CC9-BD19-BC3EF3A97C59}"/>
              </a:ext>
            </a:extLst>
          </p:cNvPr>
          <p:cNvSpPr>
            <a:spLocks noChangeArrowheads="1"/>
          </p:cNvSpPr>
          <p:nvPr/>
        </p:nvSpPr>
        <p:spPr bwMode="auto">
          <a:xfrm>
            <a:off x="7019951" y="550373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278" name="Oval 5">
            <a:extLst>
              <a:ext uri="{FF2B5EF4-FFF2-40B4-BE49-F238E27FC236}">
                <a16:creationId xmlns:a16="http://schemas.microsoft.com/office/drawing/2014/main" id="{0214A933-8BB9-9587-02C3-5AB9FFC38621}"/>
              </a:ext>
            </a:extLst>
          </p:cNvPr>
          <p:cNvSpPr>
            <a:spLocks noChangeArrowheads="1"/>
          </p:cNvSpPr>
          <p:nvPr/>
        </p:nvSpPr>
        <p:spPr bwMode="auto">
          <a:xfrm>
            <a:off x="7389106" y="58196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279" name="Oval 5">
            <a:extLst>
              <a:ext uri="{FF2B5EF4-FFF2-40B4-BE49-F238E27FC236}">
                <a16:creationId xmlns:a16="http://schemas.microsoft.com/office/drawing/2014/main" id="{5BF67376-2573-C5A7-D9CB-74BA5127A1DC}"/>
              </a:ext>
            </a:extLst>
          </p:cNvPr>
          <p:cNvSpPr>
            <a:spLocks noChangeArrowheads="1"/>
          </p:cNvSpPr>
          <p:nvPr/>
        </p:nvSpPr>
        <p:spPr bwMode="auto">
          <a:xfrm>
            <a:off x="6591069" y="583274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280" name="直接连接符 279">
            <a:extLst>
              <a:ext uri="{FF2B5EF4-FFF2-40B4-BE49-F238E27FC236}">
                <a16:creationId xmlns:a16="http://schemas.microsoft.com/office/drawing/2014/main" id="{26745120-8D8E-0422-C319-D8446A1D6C5B}"/>
              </a:ext>
            </a:extLst>
          </p:cNvPr>
          <p:cNvCxnSpPr>
            <a:stCxn id="279" idx="4"/>
            <a:endCxn id="41" idx="0"/>
          </p:cNvCxnSpPr>
          <p:nvPr/>
        </p:nvCxnSpPr>
        <p:spPr>
          <a:xfrm flipH="1">
            <a:off x="6501998" y="6084147"/>
            <a:ext cx="224850" cy="281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直接连接符 280">
            <a:extLst>
              <a:ext uri="{FF2B5EF4-FFF2-40B4-BE49-F238E27FC236}">
                <a16:creationId xmlns:a16="http://schemas.microsoft.com/office/drawing/2014/main" id="{FD372BDD-4FC8-655F-39A8-8307FF5DC05B}"/>
              </a:ext>
            </a:extLst>
          </p:cNvPr>
          <p:cNvCxnSpPr>
            <a:cxnSpLocks/>
            <a:stCxn id="279" idx="4"/>
            <a:endCxn id="38" idx="0"/>
          </p:cNvCxnSpPr>
          <p:nvPr/>
        </p:nvCxnSpPr>
        <p:spPr>
          <a:xfrm>
            <a:off x="6726848" y="6084147"/>
            <a:ext cx="242504" cy="280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直接连接符 281">
            <a:extLst>
              <a:ext uri="{FF2B5EF4-FFF2-40B4-BE49-F238E27FC236}">
                <a16:creationId xmlns:a16="http://schemas.microsoft.com/office/drawing/2014/main" id="{2239E49E-32AD-4FB2-C0E2-3B21F94FDE02}"/>
              </a:ext>
            </a:extLst>
          </p:cNvPr>
          <p:cNvCxnSpPr>
            <a:stCxn id="278" idx="4"/>
            <a:endCxn id="40" idx="0"/>
          </p:cNvCxnSpPr>
          <p:nvPr/>
        </p:nvCxnSpPr>
        <p:spPr>
          <a:xfrm flipH="1">
            <a:off x="7317394" y="6071003"/>
            <a:ext cx="207491" cy="275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直接连接符 282">
            <a:extLst>
              <a:ext uri="{FF2B5EF4-FFF2-40B4-BE49-F238E27FC236}">
                <a16:creationId xmlns:a16="http://schemas.microsoft.com/office/drawing/2014/main" id="{C553F30D-090B-6F45-7CB7-87B9F0A6E34B}"/>
              </a:ext>
            </a:extLst>
          </p:cNvPr>
          <p:cNvCxnSpPr>
            <a:cxnSpLocks/>
            <a:stCxn id="278" idx="4"/>
            <a:endCxn id="42" idx="0"/>
          </p:cNvCxnSpPr>
          <p:nvPr/>
        </p:nvCxnSpPr>
        <p:spPr>
          <a:xfrm>
            <a:off x="7524885" y="6071003"/>
            <a:ext cx="303165" cy="297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直接连接符 283">
            <a:extLst>
              <a:ext uri="{FF2B5EF4-FFF2-40B4-BE49-F238E27FC236}">
                <a16:creationId xmlns:a16="http://schemas.microsoft.com/office/drawing/2014/main" id="{A7E51DA2-6C6D-0800-0234-7841EBE70001}"/>
              </a:ext>
            </a:extLst>
          </p:cNvPr>
          <p:cNvCxnSpPr>
            <a:stCxn id="277" idx="4"/>
            <a:endCxn id="279" idx="0"/>
          </p:cNvCxnSpPr>
          <p:nvPr/>
        </p:nvCxnSpPr>
        <p:spPr>
          <a:xfrm flipH="1">
            <a:off x="6726848" y="5755135"/>
            <a:ext cx="428882" cy="77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50952EC5-0FB7-CAF8-4FD6-133BD54AD9E0}"/>
              </a:ext>
            </a:extLst>
          </p:cNvPr>
          <p:cNvCxnSpPr>
            <a:stCxn id="277" idx="4"/>
            <a:endCxn id="278" idx="0"/>
          </p:cNvCxnSpPr>
          <p:nvPr/>
        </p:nvCxnSpPr>
        <p:spPr>
          <a:xfrm>
            <a:off x="7155730" y="5755135"/>
            <a:ext cx="369155" cy="64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 name="直接连接符 285">
            <a:extLst>
              <a:ext uri="{FF2B5EF4-FFF2-40B4-BE49-F238E27FC236}">
                <a16:creationId xmlns:a16="http://schemas.microsoft.com/office/drawing/2014/main" id="{4735D609-449B-6002-E5FC-591450C34906}"/>
              </a:ext>
            </a:extLst>
          </p:cNvPr>
          <p:cNvCxnSpPr>
            <a:stCxn id="274" idx="4"/>
            <a:endCxn id="8" idx="0"/>
          </p:cNvCxnSpPr>
          <p:nvPr/>
        </p:nvCxnSpPr>
        <p:spPr>
          <a:xfrm flipH="1">
            <a:off x="6813442" y="4198837"/>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直接连接符 286">
            <a:extLst>
              <a:ext uri="{FF2B5EF4-FFF2-40B4-BE49-F238E27FC236}">
                <a16:creationId xmlns:a16="http://schemas.microsoft.com/office/drawing/2014/main" id="{6A65F0D9-9839-F8ED-9589-3202BE808D5B}"/>
              </a:ext>
            </a:extLst>
          </p:cNvPr>
          <p:cNvCxnSpPr>
            <a:stCxn id="274" idx="4"/>
            <a:endCxn id="276" idx="0"/>
          </p:cNvCxnSpPr>
          <p:nvPr/>
        </p:nvCxnSpPr>
        <p:spPr>
          <a:xfrm>
            <a:off x="7067997" y="4198837"/>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C322E111-D882-042C-6F03-D90047A7BD90}"/>
              </a:ext>
            </a:extLst>
          </p:cNvPr>
          <p:cNvCxnSpPr>
            <a:stCxn id="272" idx="4"/>
            <a:endCxn id="275" idx="0"/>
          </p:cNvCxnSpPr>
          <p:nvPr/>
        </p:nvCxnSpPr>
        <p:spPr>
          <a:xfrm flipH="1">
            <a:off x="8146942" y="4208670"/>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A145D4AD-5322-A2D5-32DB-EBB9D121F1E6}"/>
              </a:ext>
            </a:extLst>
          </p:cNvPr>
          <p:cNvCxnSpPr>
            <a:stCxn id="272" idx="4"/>
            <a:endCxn id="273" idx="0"/>
          </p:cNvCxnSpPr>
          <p:nvPr/>
        </p:nvCxnSpPr>
        <p:spPr>
          <a:xfrm>
            <a:off x="8401135" y="4208670"/>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0" name="直接连接符 289">
            <a:extLst>
              <a:ext uri="{FF2B5EF4-FFF2-40B4-BE49-F238E27FC236}">
                <a16:creationId xmlns:a16="http://schemas.microsoft.com/office/drawing/2014/main" id="{9B0FFE5A-D09F-FFAD-CFC2-B8A837DB3597}"/>
              </a:ext>
            </a:extLst>
          </p:cNvPr>
          <p:cNvCxnSpPr>
            <a:stCxn id="275" idx="4"/>
            <a:endCxn id="17" idx="0"/>
          </p:cNvCxnSpPr>
          <p:nvPr/>
        </p:nvCxnSpPr>
        <p:spPr>
          <a:xfrm flipH="1">
            <a:off x="7977350" y="5242349"/>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3EEE8822-0FBA-D1DB-545C-39C051DCD48C}"/>
              </a:ext>
            </a:extLst>
          </p:cNvPr>
          <p:cNvCxnSpPr>
            <a:cxnSpLocks/>
            <a:stCxn id="275" idx="4"/>
            <a:endCxn id="24" idx="0"/>
          </p:cNvCxnSpPr>
          <p:nvPr/>
        </p:nvCxnSpPr>
        <p:spPr>
          <a:xfrm>
            <a:off x="8146942" y="5242349"/>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直接连接符 291">
            <a:extLst>
              <a:ext uri="{FF2B5EF4-FFF2-40B4-BE49-F238E27FC236}">
                <a16:creationId xmlns:a16="http://schemas.microsoft.com/office/drawing/2014/main" id="{808E66CD-3F27-4DCE-E7C8-05385D919554}"/>
              </a:ext>
            </a:extLst>
          </p:cNvPr>
          <p:cNvCxnSpPr>
            <a:stCxn id="273" idx="4"/>
            <a:endCxn id="32" idx="0"/>
          </p:cNvCxnSpPr>
          <p:nvPr/>
        </p:nvCxnSpPr>
        <p:spPr>
          <a:xfrm>
            <a:off x="8910922" y="5201457"/>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293" name="Oval 5">
            <a:extLst>
              <a:ext uri="{FF2B5EF4-FFF2-40B4-BE49-F238E27FC236}">
                <a16:creationId xmlns:a16="http://schemas.microsoft.com/office/drawing/2014/main" id="{F15CF0C0-4B86-92FB-3902-8E076050B030}"/>
              </a:ext>
            </a:extLst>
          </p:cNvPr>
          <p:cNvSpPr>
            <a:spLocks noChangeArrowheads="1"/>
          </p:cNvSpPr>
          <p:nvPr/>
        </p:nvSpPr>
        <p:spPr bwMode="auto">
          <a:xfrm>
            <a:off x="9125862" y="272556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294" name="Oval 5">
            <a:extLst>
              <a:ext uri="{FF2B5EF4-FFF2-40B4-BE49-F238E27FC236}">
                <a16:creationId xmlns:a16="http://schemas.microsoft.com/office/drawing/2014/main" id="{1CC8BE60-C38F-1CC5-5CCC-7677174577B2}"/>
              </a:ext>
            </a:extLst>
          </p:cNvPr>
          <p:cNvSpPr>
            <a:spLocks noChangeArrowheads="1"/>
          </p:cNvSpPr>
          <p:nvPr/>
        </p:nvSpPr>
        <p:spPr bwMode="auto">
          <a:xfrm>
            <a:off x="10429335" y="316032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295" name="Oval 5">
            <a:extLst>
              <a:ext uri="{FF2B5EF4-FFF2-40B4-BE49-F238E27FC236}">
                <a16:creationId xmlns:a16="http://schemas.microsoft.com/office/drawing/2014/main" id="{36F00014-02A9-B19A-68A1-238256596365}"/>
              </a:ext>
            </a:extLst>
          </p:cNvPr>
          <p:cNvSpPr>
            <a:spLocks noChangeArrowheads="1"/>
          </p:cNvSpPr>
          <p:nvPr/>
        </p:nvSpPr>
        <p:spPr bwMode="auto">
          <a:xfrm>
            <a:off x="10974280" y="402326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296" name="Oval 5">
            <a:extLst>
              <a:ext uri="{FF2B5EF4-FFF2-40B4-BE49-F238E27FC236}">
                <a16:creationId xmlns:a16="http://schemas.microsoft.com/office/drawing/2014/main" id="{FC56B6D5-AAC0-BB6C-FC82-DA5ED12CBAE3}"/>
              </a:ext>
            </a:extLst>
          </p:cNvPr>
          <p:cNvSpPr>
            <a:spLocks noChangeArrowheads="1"/>
          </p:cNvSpPr>
          <p:nvPr/>
        </p:nvSpPr>
        <p:spPr bwMode="auto">
          <a:xfrm>
            <a:off x="11197176" y="496661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297" name="Oval 5">
            <a:extLst>
              <a:ext uri="{FF2B5EF4-FFF2-40B4-BE49-F238E27FC236}">
                <a16:creationId xmlns:a16="http://schemas.microsoft.com/office/drawing/2014/main" id="{DCADC3CA-128D-D482-139E-8FF529D6DF21}"/>
              </a:ext>
            </a:extLst>
          </p:cNvPr>
          <p:cNvSpPr>
            <a:spLocks noChangeArrowheads="1"/>
          </p:cNvSpPr>
          <p:nvPr/>
        </p:nvSpPr>
        <p:spPr bwMode="auto">
          <a:xfrm>
            <a:off x="9845334" y="40207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298" name="Oval 5">
            <a:extLst>
              <a:ext uri="{FF2B5EF4-FFF2-40B4-BE49-F238E27FC236}">
                <a16:creationId xmlns:a16="http://schemas.microsoft.com/office/drawing/2014/main" id="{3584FEDF-CF1D-20CD-F551-9191C818AFCA}"/>
              </a:ext>
            </a:extLst>
          </p:cNvPr>
          <p:cNvSpPr>
            <a:spLocks noChangeArrowheads="1"/>
          </p:cNvSpPr>
          <p:nvPr/>
        </p:nvSpPr>
        <p:spPr bwMode="auto">
          <a:xfrm>
            <a:off x="10293557" y="49561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299" name="Oval 5">
            <a:extLst>
              <a:ext uri="{FF2B5EF4-FFF2-40B4-BE49-F238E27FC236}">
                <a16:creationId xmlns:a16="http://schemas.microsoft.com/office/drawing/2014/main" id="{31234DB9-D9B1-B9DB-A9BA-537AE8A08C08}"/>
              </a:ext>
            </a:extLst>
          </p:cNvPr>
          <p:cNvSpPr>
            <a:spLocks noChangeArrowheads="1"/>
          </p:cNvSpPr>
          <p:nvPr/>
        </p:nvSpPr>
        <p:spPr bwMode="auto">
          <a:xfrm>
            <a:off x="7380441" y="319970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00" name="Oval 5">
            <a:extLst>
              <a:ext uri="{FF2B5EF4-FFF2-40B4-BE49-F238E27FC236}">
                <a16:creationId xmlns:a16="http://schemas.microsoft.com/office/drawing/2014/main" id="{755EA0D7-CEEA-3427-E399-DAEAA4AB16B6}"/>
              </a:ext>
            </a:extLst>
          </p:cNvPr>
          <p:cNvSpPr>
            <a:spLocks noChangeArrowheads="1"/>
          </p:cNvSpPr>
          <p:nvPr/>
        </p:nvSpPr>
        <p:spPr bwMode="auto">
          <a:xfrm>
            <a:off x="9610543" y="49561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01" name="直接连接符 300">
            <a:extLst>
              <a:ext uri="{FF2B5EF4-FFF2-40B4-BE49-F238E27FC236}">
                <a16:creationId xmlns:a16="http://schemas.microsoft.com/office/drawing/2014/main" id="{FECB2029-5B75-2E50-6027-6591A779BA07}"/>
              </a:ext>
            </a:extLst>
          </p:cNvPr>
          <p:cNvCxnSpPr>
            <a:cxnSpLocks/>
            <a:stCxn id="299" idx="4"/>
            <a:endCxn id="274" idx="0"/>
          </p:cNvCxnSpPr>
          <p:nvPr/>
        </p:nvCxnSpPr>
        <p:spPr>
          <a:xfrm flipH="1">
            <a:off x="7067997" y="3451112"/>
            <a:ext cx="448223" cy="496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4EFBDFA5-D6A2-024E-AC5F-6B222B341AE0}"/>
              </a:ext>
            </a:extLst>
          </p:cNvPr>
          <p:cNvCxnSpPr>
            <a:stCxn id="299" idx="4"/>
            <a:endCxn id="272" idx="0"/>
          </p:cNvCxnSpPr>
          <p:nvPr/>
        </p:nvCxnSpPr>
        <p:spPr>
          <a:xfrm>
            <a:off x="7516220" y="3451112"/>
            <a:ext cx="884915" cy="506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直接连接符 302">
            <a:extLst>
              <a:ext uri="{FF2B5EF4-FFF2-40B4-BE49-F238E27FC236}">
                <a16:creationId xmlns:a16="http://schemas.microsoft.com/office/drawing/2014/main" id="{B20052B5-BD77-F9BA-4BB3-0CBBE045A25B}"/>
              </a:ext>
            </a:extLst>
          </p:cNvPr>
          <p:cNvCxnSpPr>
            <a:stCxn id="43" idx="4"/>
            <a:endCxn id="61" idx="0"/>
          </p:cNvCxnSpPr>
          <p:nvPr/>
        </p:nvCxnSpPr>
        <p:spPr>
          <a:xfrm>
            <a:off x="5765428" y="3442938"/>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48A13C73-6685-5EF6-7DF2-43927DD926EC}"/>
              </a:ext>
            </a:extLst>
          </p:cNvPr>
          <p:cNvCxnSpPr>
            <a:stCxn id="276" idx="4"/>
            <a:endCxn id="277" idx="0"/>
          </p:cNvCxnSpPr>
          <p:nvPr/>
        </p:nvCxnSpPr>
        <p:spPr>
          <a:xfrm flipH="1">
            <a:off x="7155730" y="5245435"/>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直接连接符 304">
            <a:extLst>
              <a:ext uri="{FF2B5EF4-FFF2-40B4-BE49-F238E27FC236}">
                <a16:creationId xmlns:a16="http://schemas.microsoft.com/office/drawing/2014/main" id="{BA24CCBA-E014-25F2-7A0A-9756271902B3}"/>
              </a:ext>
            </a:extLst>
          </p:cNvPr>
          <p:cNvCxnSpPr>
            <a:stCxn id="276" idx="4"/>
            <a:endCxn id="13" idx="0"/>
          </p:cNvCxnSpPr>
          <p:nvPr/>
        </p:nvCxnSpPr>
        <p:spPr>
          <a:xfrm>
            <a:off x="7395613" y="5245435"/>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D7076BFE-16A2-AB18-187A-397AE6BAEF3B}"/>
              </a:ext>
            </a:extLst>
          </p:cNvPr>
          <p:cNvCxnSpPr>
            <a:stCxn id="297" idx="4"/>
            <a:endCxn id="300" idx="0"/>
          </p:cNvCxnSpPr>
          <p:nvPr/>
        </p:nvCxnSpPr>
        <p:spPr>
          <a:xfrm flipH="1">
            <a:off x="9746322" y="4272119"/>
            <a:ext cx="234791"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A691D65C-BF57-AADD-FE60-19BA44A8E39E}"/>
              </a:ext>
            </a:extLst>
          </p:cNvPr>
          <p:cNvCxnSpPr>
            <a:stCxn id="297" idx="4"/>
            <a:endCxn id="298" idx="0"/>
          </p:cNvCxnSpPr>
          <p:nvPr/>
        </p:nvCxnSpPr>
        <p:spPr>
          <a:xfrm>
            <a:off x="9981113" y="4272119"/>
            <a:ext cx="448223"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27E84E0-8B26-F4C5-030A-15E587494567}"/>
              </a:ext>
            </a:extLst>
          </p:cNvPr>
          <p:cNvCxnSpPr>
            <a:stCxn id="300" idx="4"/>
            <a:endCxn id="34" idx="0"/>
          </p:cNvCxnSpPr>
          <p:nvPr/>
        </p:nvCxnSpPr>
        <p:spPr>
          <a:xfrm flipH="1">
            <a:off x="9503174" y="5207597"/>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直接连接符 308">
            <a:extLst>
              <a:ext uri="{FF2B5EF4-FFF2-40B4-BE49-F238E27FC236}">
                <a16:creationId xmlns:a16="http://schemas.microsoft.com/office/drawing/2014/main" id="{8B00F5EC-0517-E239-9F32-2453AC233C3D}"/>
              </a:ext>
            </a:extLst>
          </p:cNvPr>
          <p:cNvCxnSpPr>
            <a:stCxn id="300" idx="4"/>
            <a:endCxn id="18" idx="0"/>
          </p:cNvCxnSpPr>
          <p:nvPr/>
        </p:nvCxnSpPr>
        <p:spPr>
          <a:xfrm>
            <a:off x="9746322" y="5207597"/>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1D54BD70-AD11-50C4-63B0-29E2FB9E228E}"/>
              </a:ext>
            </a:extLst>
          </p:cNvPr>
          <p:cNvCxnSpPr>
            <a:stCxn id="298" idx="4"/>
            <a:endCxn id="23" idx="0"/>
          </p:cNvCxnSpPr>
          <p:nvPr/>
        </p:nvCxnSpPr>
        <p:spPr>
          <a:xfrm flipH="1">
            <a:off x="10241968" y="5207597"/>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直接连接符 310">
            <a:extLst>
              <a:ext uri="{FF2B5EF4-FFF2-40B4-BE49-F238E27FC236}">
                <a16:creationId xmlns:a16="http://schemas.microsoft.com/office/drawing/2014/main" id="{ECDC0CB3-6D74-3527-080F-576014E2F78B}"/>
              </a:ext>
            </a:extLst>
          </p:cNvPr>
          <p:cNvCxnSpPr>
            <a:stCxn id="298" idx="4"/>
            <a:endCxn id="30" idx="0"/>
          </p:cNvCxnSpPr>
          <p:nvPr/>
        </p:nvCxnSpPr>
        <p:spPr>
          <a:xfrm>
            <a:off x="10429336" y="5207597"/>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FF9BFCF1-5B0C-9745-D4E4-BA75DAD35374}"/>
              </a:ext>
            </a:extLst>
          </p:cNvPr>
          <p:cNvCxnSpPr>
            <a:stCxn id="296" idx="4"/>
            <a:endCxn id="9" idx="0"/>
          </p:cNvCxnSpPr>
          <p:nvPr/>
        </p:nvCxnSpPr>
        <p:spPr>
          <a:xfrm flipH="1">
            <a:off x="11124746" y="5218017"/>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B33AA169-4C11-82C8-AA5A-23EE15521FC8}"/>
              </a:ext>
            </a:extLst>
          </p:cNvPr>
          <p:cNvCxnSpPr>
            <a:stCxn id="296" idx="4"/>
            <a:endCxn id="14" idx="0"/>
          </p:cNvCxnSpPr>
          <p:nvPr/>
        </p:nvCxnSpPr>
        <p:spPr>
          <a:xfrm>
            <a:off x="11332955" y="5218017"/>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8B825FF7-FEDC-3D6D-5281-8783E58331E5}"/>
              </a:ext>
            </a:extLst>
          </p:cNvPr>
          <p:cNvCxnSpPr>
            <a:stCxn id="295" idx="4"/>
            <a:endCxn id="12" idx="0"/>
          </p:cNvCxnSpPr>
          <p:nvPr/>
        </p:nvCxnSpPr>
        <p:spPr>
          <a:xfrm flipH="1">
            <a:off x="10921058" y="4274667"/>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直接连接符 314">
            <a:extLst>
              <a:ext uri="{FF2B5EF4-FFF2-40B4-BE49-F238E27FC236}">
                <a16:creationId xmlns:a16="http://schemas.microsoft.com/office/drawing/2014/main" id="{EB8545B9-A46B-00A4-25F7-E2A9009A9BE7}"/>
              </a:ext>
            </a:extLst>
          </p:cNvPr>
          <p:cNvCxnSpPr>
            <a:stCxn id="295" idx="4"/>
            <a:endCxn id="296" idx="0"/>
          </p:cNvCxnSpPr>
          <p:nvPr/>
        </p:nvCxnSpPr>
        <p:spPr>
          <a:xfrm>
            <a:off x="11110059" y="4274667"/>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8E7CC5EE-A246-0D2C-F468-1B57E9C2E6C3}"/>
              </a:ext>
            </a:extLst>
          </p:cNvPr>
          <p:cNvCxnSpPr>
            <a:stCxn id="294" idx="4"/>
            <a:endCxn id="297" idx="0"/>
          </p:cNvCxnSpPr>
          <p:nvPr/>
        </p:nvCxnSpPr>
        <p:spPr>
          <a:xfrm flipH="1">
            <a:off x="9981113" y="3411725"/>
            <a:ext cx="584001"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7" name="直接连接符 316">
            <a:extLst>
              <a:ext uri="{FF2B5EF4-FFF2-40B4-BE49-F238E27FC236}">
                <a16:creationId xmlns:a16="http://schemas.microsoft.com/office/drawing/2014/main" id="{8669764D-8751-38AD-2F56-C54FFDB986C0}"/>
              </a:ext>
            </a:extLst>
          </p:cNvPr>
          <p:cNvCxnSpPr>
            <a:cxnSpLocks/>
            <a:stCxn id="294" idx="4"/>
            <a:endCxn id="295" idx="0"/>
          </p:cNvCxnSpPr>
          <p:nvPr/>
        </p:nvCxnSpPr>
        <p:spPr>
          <a:xfrm>
            <a:off x="10565114" y="3411725"/>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AA289745-FE8A-198E-306E-067DEA9D106F}"/>
              </a:ext>
            </a:extLst>
          </p:cNvPr>
          <p:cNvCxnSpPr>
            <a:stCxn id="293" idx="4"/>
            <a:endCxn id="299" idx="0"/>
          </p:cNvCxnSpPr>
          <p:nvPr/>
        </p:nvCxnSpPr>
        <p:spPr>
          <a:xfrm flipH="1">
            <a:off x="7516220" y="2976966"/>
            <a:ext cx="1745421" cy="222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直接连接符 318">
            <a:extLst>
              <a:ext uri="{FF2B5EF4-FFF2-40B4-BE49-F238E27FC236}">
                <a16:creationId xmlns:a16="http://schemas.microsoft.com/office/drawing/2014/main" id="{DDE1D675-4377-8FE9-8212-E6EBCD03488D}"/>
              </a:ext>
            </a:extLst>
          </p:cNvPr>
          <p:cNvCxnSpPr>
            <a:cxnSpLocks/>
            <a:stCxn id="293" idx="4"/>
            <a:endCxn id="294" idx="0"/>
          </p:cNvCxnSpPr>
          <p:nvPr/>
        </p:nvCxnSpPr>
        <p:spPr>
          <a:xfrm>
            <a:off x="9261641" y="2976966"/>
            <a:ext cx="1303473" cy="183356"/>
          </a:xfrm>
          <a:prstGeom prst="line">
            <a:avLst/>
          </a:prstGeom>
        </p:spPr>
        <p:style>
          <a:lnRef idx="1">
            <a:schemeClr val="accent1"/>
          </a:lnRef>
          <a:fillRef idx="0">
            <a:schemeClr val="accent1"/>
          </a:fillRef>
          <a:effectRef idx="0">
            <a:schemeClr val="accent1"/>
          </a:effectRef>
          <a:fontRef idx="minor">
            <a:schemeClr val="tx1"/>
          </a:fontRef>
        </p:style>
      </p:cxnSp>
      <p:sp>
        <p:nvSpPr>
          <p:cNvPr id="320" name="Oval 5">
            <a:extLst>
              <a:ext uri="{FF2B5EF4-FFF2-40B4-BE49-F238E27FC236}">
                <a16:creationId xmlns:a16="http://schemas.microsoft.com/office/drawing/2014/main" id="{14396AF0-435A-4AD4-6F50-B6D481AD20EA}"/>
              </a:ext>
            </a:extLst>
          </p:cNvPr>
          <p:cNvSpPr>
            <a:spLocks noChangeArrowheads="1"/>
          </p:cNvSpPr>
          <p:nvPr/>
        </p:nvSpPr>
        <p:spPr bwMode="auto">
          <a:xfrm>
            <a:off x="2995200" y="399147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1" name="Oval 5">
            <a:extLst>
              <a:ext uri="{FF2B5EF4-FFF2-40B4-BE49-F238E27FC236}">
                <a16:creationId xmlns:a16="http://schemas.microsoft.com/office/drawing/2014/main" id="{6378A687-44B7-A530-D35B-358C0882C76B}"/>
              </a:ext>
            </a:extLst>
          </p:cNvPr>
          <p:cNvSpPr>
            <a:spLocks noChangeArrowheads="1"/>
          </p:cNvSpPr>
          <p:nvPr/>
        </p:nvSpPr>
        <p:spPr bwMode="auto">
          <a:xfrm>
            <a:off x="2126151" y="3996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2" name="Oval 5">
            <a:extLst>
              <a:ext uri="{FF2B5EF4-FFF2-40B4-BE49-F238E27FC236}">
                <a16:creationId xmlns:a16="http://schemas.microsoft.com/office/drawing/2014/main" id="{D7F0F291-61FD-5DE7-1992-EF9D60E95B0E}"/>
              </a:ext>
            </a:extLst>
          </p:cNvPr>
          <p:cNvSpPr>
            <a:spLocks noChangeArrowheads="1"/>
          </p:cNvSpPr>
          <p:nvPr/>
        </p:nvSpPr>
        <p:spPr bwMode="auto">
          <a:xfrm>
            <a:off x="7026659" y="226714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3" name="直接连接符 322">
            <a:extLst>
              <a:ext uri="{FF2B5EF4-FFF2-40B4-BE49-F238E27FC236}">
                <a16:creationId xmlns:a16="http://schemas.microsoft.com/office/drawing/2014/main" id="{E5C9E471-16A4-37AE-8CD5-949D8A6EC925}"/>
              </a:ext>
            </a:extLst>
          </p:cNvPr>
          <p:cNvCxnSpPr>
            <a:stCxn id="322" idx="4"/>
            <a:endCxn id="268" idx="0"/>
          </p:cNvCxnSpPr>
          <p:nvPr/>
        </p:nvCxnSpPr>
        <p:spPr>
          <a:xfrm flipH="1">
            <a:off x="4944231" y="2518547"/>
            <a:ext cx="2218207" cy="201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847D90F2-4F19-D823-CAC8-D54C99423EC3}"/>
              </a:ext>
            </a:extLst>
          </p:cNvPr>
          <p:cNvCxnSpPr>
            <a:stCxn id="322" idx="4"/>
            <a:endCxn id="293" idx="0"/>
          </p:cNvCxnSpPr>
          <p:nvPr/>
        </p:nvCxnSpPr>
        <p:spPr>
          <a:xfrm>
            <a:off x="7162438" y="2518547"/>
            <a:ext cx="2099203" cy="207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5" name="直接连接符 324">
            <a:extLst>
              <a:ext uri="{FF2B5EF4-FFF2-40B4-BE49-F238E27FC236}">
                <a16:creationId xmlns:a16="http://schemas.microsoft.com/office/drawing/2014/main" id="{12E31EAC-5154-FC2C-3128-535BD8165DA1}"/>
              </a:ext>
            </a:extLst>
          </p:cNvPr>
          <p:cNvCxnSpPr>
            <a:stCxn id="320" idx="4"/>
            <a:endCxn id="15" idx="0"/>
          </p:cNvCxnSpPr>
          <p:nvPr/>
        </p:nvCxnSpPr>
        <p:spPr>
          <a:xfrm flipH="1">
            <a:off x="2891216" y="4242874"/>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6" name="直接连接符 325">
            <a:extLst>
              <a:ext uri="{FF2B5EF4-FFF2-40B4-BE49-F238E27FC236}">
                <a16:creationId xmlns:a16="http://schemas.microsoft.com/office/drawing/2014/main" id="{22D13DBD-87B7-7916-62D7-3160816CCA91}"/>
              </a:ext>
            </a:extLst>
          </p:cNvPr>
          <p:cNvCxnSpPr>
            <a:stCxn id="320" idx="4"/>
            <a:endCxn id="33" idx="0"/>
          </p:cNvCxnSpPr>
          <p:nvPr/>
        </p:nvCxnSpPr>
        <p:spPr>
          <a:xfrm>
            <a:off x="3130979" y="4242874"/>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7" name="直接连接符 326">
            <a:extLst>
              <a:ext uri="{FF2B5EF4-FFF2-40B4-BE49-F238E27FC236}">
                <a16:creationId xmlns:a16="http://schemas.microsoft.com/office/drawing/2014/main" id="{D8643003-7DD6-0EB9-22C4-6952B1951975}"/>
              </a:ext>
            </a:extLst>
          </p:cNvPr>
          <p:cNvCxnSpPr>
            <a:stCxn id="321" idx="4"/>
            <a:endCxn id="11" idx="0"/>
          </p:cNvCxnSpPr>
          <p:nvPr/>
        </p:nvCxnSpPr>
        <p:spPr>
          <a:xfrm flipH="1">
            <a:off x="2038871" y="4248111"/>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8" name="直接连接符 327">
            <a:extLst>
              <a:ext uri="{FF2B5EF4-FFF2-40B4-BE49-F238E27FC236}">
                <a16:creationId xmlns:a16="http://schemas.microsoft.com/office/drawing/2014/main" id="{1ADF23D9-70F0-51CD-B0DD-430813A72F17}"/>
              </a:ext>
            </a:extLst>
          </p:cNvPr>
          <p:cNvCxnSpPr>
            <a:stCxn id="321" idx="4"/>
            <a:endCxn id="19" idx="0"/>
          </p:cNvCxnSpPr>
          <p:nvPr/>
        </p:nvCxnSpPr>
        <p:spPr>
          <a:xfrm>
            <a:off x="2261930" y="4248111"/>
            <a:ext cx="183519" cy="742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9" name="直接连接符 328">
            <a:extLst>
              <a:ext uri="{FF2B5EF4-FFF2-40B4-BE49-F238E27FC236}">
                <a16:creationId xmlns:a16="http://schemas.microsoft.com/office/drawing/2014/main" id="{06CE1349-6690-ADA1-F707-35C4F8C655C7}"/>
              </a:ext>
            </a:extLst>
          </p:cNvPr>
          <p:cNvCxnSpPr>
            <a:stCxn id="271" idx="4"/>
            <a:endCxn id="21" idx="0"/>
          </p:cNvCxnSpPr>
          <p:nvPr/>
        </p:nvCxnSpPr>
        <p:spPr>
          <a:xfrm flipH="1">
            <a:off x="2578365" y="3454059"/>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F5BB1EDD-EEBD-69ED-0EF0-87FD26288823}"/>
              </a:ext>
            </a:extLst>
          </p:cNvPr>
          <p:cNvCxnSpPr>
            <a:stCxn id="271" idx="4"/>
            <a:endCxn id="320" idx="0"/>
          </p:cNvCxnSpPr>
          <p:nvPr/>
        </p:nvCxnSpPr>
        <p:spPr>
          <a:xfrm>
            <a:off x="2860652" y="3454059"/>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31" name="Oval 5">
            <a:extLst>
              <a:ext uri="{FF2B5EF4-FFF2-40B4-BE49-F238E27FC236}">
                <a16:creationId xmlns:a16="http://schemas.microsoft.com/office/drawing/2014/main" id="{E5581AB3-6C44-7D73-FA73-753AFE211FA0}"/>
              </a:ext>
            </a:extLst>
          </p:cNvPr>
          <p:cNvSpPr>
            <a:spLocks noChangeArrowheads="1"/>
          </p:cNvSpPr>
          <p:nvPr/>
        </p:nvSpPr>
        <p:spPr bwMode="auto">
          <a:xfrm>
            <a:off x="1875906" y="226674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32" name="Oval 5">
            <a:extLst>
              <a:ext uri="{FF2B5EF4-FFF2-40B4-BE49-F238E27FC236}">
                <a16:creationId xmlns:a16="http://schemas.microsoft.com/office/drawing/2014/main" id="{0F853C97-38C2-91B5-70EB-729CDE0AA584}"/>
              </a:ext>
            </a:extLst>
          </p:cNvPr>
          <p:cNvSpPr>
            <a:spLocks noChangeArrowheads="1"/>
          </p:cNvSpPr>
          <p:nvPr/>
        </p:nvSpPr>
        <p:spPr bwMode="auto">
          <a:xfrm>
            <a:off x="2371665" y="27180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33" name="Oval 5">
            <a:extLst>
              <a:ext uri="{FF2B5EF4-FFF2-40B4-BE49-F238E27FC236}">
                <a16:creationId xmlns:a16="http://schemas.microsoft.com/office/drawing/2014/main" id="{5AA19100-A3D0-091C-89B3-496C624B5E16}"/>
              </a:ext>
            </a:extLst>
          </p:cNvPr>
          <p:cNvSpPr>
            <a:spLocks noChangeArrowheads="1"/>
          </p:cNvSpPr>
          <p:nvPr/>
        </p:nvSpPr>
        <p:spPr bwMode="auto">
          <a:xfrm>
            <a:off x="1878754" y="320485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34" name="直接连接符 333">
            <a:extLst>
              <a:ext uri="{FF2B5EF4-FFF2-40B4-BE49-F238E27FC236}">
                <a16:creationId xmlns:a16="http://schemas.microsoft.com/office/drawing/2014/main" id="{968932BE-2904-31AC-7031-EA6008C92F68}"/>
              </a:ext>
            </a:extLst>
          </p:cNvPr>
          <p:cNvCxnSpPr>
            <a:stCxn id="333" idx="4"/>
            <a:endCxn id="16" idx="0"/>
          </p:cNvCxnSpPr>
          <p:nvPr/>
        </p:nvCxnSpPr>
        <p:spPr>
          <a:xfrm flipH="1">
            <a:off x="1651013" y="3456254"/>
            <a:ext cx="363520" cy="52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95E674D1-68F4-23B5-1B96-B610D3DE6B2C}"/>
              </a:ext>
            </a:extLst>
          </p:cNvPr>
          <p:cNvCxnSpPr>
            <a:stCxn id="333" idx="4"/>
            <a:endCxn id="321" idx="0"/>
          </p:cNvCxnSpPr>
          <p:nvPr/>
        </p:nvCxnSpPr>
        <p:spPr>
          <a:xfrm>
            <a:off x="2014533" y="3456254"/>
            <a:ext cx="247397" cy="540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6" name="直接连接符 335">
            <a:extLst>
              <a:ext uri="{FF2B5EF4-FFF2-40B4-BE49-F238E27FC236}">
                <a16:creationId xmlns:a16="http://schemas.microsoft.com/office/drawing/2014/main" id="{35E49C31-371B-6327-743C-AFD44E0545C5}"/>
              </a:ext>
            </a:extLst>
          </p:cNvPr>
          <p:cNvCxnSpPr>
            <a:stCxn id="332" idx="4"/>
            <a:endCxn id="333" idx="0"/>
          </p:cNvCxnSpPr>
          <p:nvPr/>
        </p:nvCxnSpPr>
        <p:spPr>
          <a:xfrm flipH="1">
            <a:off x="2014533" y="2969448"/>
            <a:ext cx="492911" cy="235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F8FC0C84-2AAF-75C5-5A11-4D51FC0DA693}"/>
              </a:ext>
            </a:extLst>
          </p:cNvPr>
          <p:cNvCxnSpPr>
            <a:stCxn id="332" idx="4"/>
            <a:endCxn id="271" idx="0"/>
          </p:cNvCxnSpPr>
          <p:nvPr/>
        </p:nvCxnSpPr>
        <p:spPr>
          <a:xfrm>
            <a:off x="2507444" y="2969448"/>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8" name="直接连接符 337">
            <a:extLst>
              <a:ext uri="{FF2B5EF4-FFF2-40B4-BE49-F238E27FC236}">
                <a16:creationId xmlns:a16="http://schemas.microsoft.com/office/drawing/2014/main" id="{35B54042-E815-8D26-6656-79066440C7FA}"/>
              </a:ext>
            </a:extLst>
          </p:cNvPr>
          <p:cNvCxnSpPr>
            <a:stCxn id="331" idx="4"/>
            <a:endCxn id="7" idx="0"/>
          </p:cNvCxnSpPr>
          <p:nvPr/>
        </p:nvCxnSpPr>
        <p:spPr>
          <a:xfrm flipH="1">
            <a:off x="1297470" y="2518147"/>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05F1A06-F608-38ED-1079-B7C08775FCE7}"/>
              </a:ext>
            </a:extLst>
          </p:cNvPr>
          <p:cNvCxnSpPr>
            <a:stCxn id="331" idx="4"/>
            <a:endCxn id="332" idx="0"/>
          </p:cNvCxnSpPr>
          <p:nvPr/>
        </p:nvCxnSpPr>
        <p:spPr>
          <a:xfrm>
            <a:off x="2011685" y="2518147"/>
            <a:ext cx="495759" cy="19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E5ECB226-80E9-F766-DF2E-C651E515B2C8}"/>
              </a:ext>
            </a:extLst>
          </p:cNvPr>
          <p:cNvCxnSpPr>
            <a:stCxn id="256" idx="4"/>
            <a:endCxn id="331" idx="0"/>
          </p:cNvCxnSpPr>
          <p:nvPr/>
        </p:nvCxnSpPr>
        <p:spPr>
          <a:xfrm flipH="1">
            <a:off x="2011685" y="1712022"/>
            <a:ext cx="2781953" cy="554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6665324A-A9CC-B040-06DE-B843EB8927E5}"/>
              </a:ext>
            </a:extLst>
          </p:cNvPr>
          <p:cNvCxnSpPr>
            <a:stCxn id="256" idx="4"/>
            <a:endCxn id="322" idx="0"/>
          </p:cNvCxnSpPr>
          <p:nvPr/>
        </p:nvCxnSpPr>
        <p:spPr>
          <a:xfrm>
            <a:off x="4793638" y="1712022"/>
            <a:ext cx="2368800" cy="555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2" name="直接连接符 341">
            <a:extLst>
              <a:ext uri="{FF2B5EF4-FFF2-40B4-BE49-F238E27FC236}">
                <a16:creationId xmlns:a16="http://schemas.microsoft.com/office/drawing/2014/main" id="{FACA7114-81BF-EEDA-86EC-119332C80B30}"/>
              </a:ext>
            </a:extLst>
          </p:cNvPr>
          <p:cNvCxnSpPr>
            <a:stCxn id="258" idx="4"/>
            <a:endCxn id="28" idx="0"/>
          </p:cNvCxnSpPr>
          <p:nvPr/>
        </p:nvCxnSpPr>
        <p:spPr>
          <a:xfrm>
            <a:off x="4606188" y="4198912"/>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880A96AD-278E-F9A9-F926-8D7F0DD49F22}"/>
              </a:ext>
            </a:extLst>
          </p:cNvPr>
          <p:cNvCxnSpPr>
            <a:stCxn id="53" idx="4"/>
            <a:endCxn id="44" idx="0"/>
          </p:cNvCxnSpPr>
          <p:nvPr/>
        </p:nvCxnSpPr>
        <p:spPr>
          <a:xfrm flipH="1">
            <a:off x="5212670" y="5693006"/>
            <a:ext cx="359335" cy="1066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4" name="直接连接符 343">
            <a:extLst>
              <a:ext uri="{FF2B5EF4-FFF2-40B4-BE49-F238E27FC236}">
                <a16:creationId xmlns:a16="http://schemas.microsoft.com/office/drawing/2014/main" id="{710B13FC-EB5F-2644-79D9-0C8115A6CBD1}"/>
              </a:ext>
            </a:extLst>
          </p:cNvPr>
          <p:cNvCxnSpPr>
            <a:stCxn id="273" idx="4"/>
            <a:endCxn id="31" idx="0"/>
          </p:cNvCxnSpPr>
          <p:nvPr/>
        </p:nvCxnSpPr>
        <p:spPr>
          <a:xfrm flipH="1">
            <a:off x="8738996" y="5201457"/>
            <a:ext cx="171926" cy="2927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90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ECC4248-487B-4D9D-8AC7-336CE63984A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58" y="-702009"/>
            <a:ext cx="5766460" cy="8704088"/>
          </a:xfrm>
          <a:prstGeom prst="rect">
            <a:avLst/>
          </a:prstGeom>
        </p:spPr>
      </p:pic>
      <p:sp>
        <p:nvSpPr>
          <p:cNvPr id="3" name="文本框 2"/>
          <p:cNvSpPr txBox="1"/>
          <p:nvPr/>
        </p:nvSpPr>
        <p:spPr>
          <a:xfrm>
            <a:off x="5296619" y="2693771"/>
            <a:ext cx="6329137" cy="923330"/>
          </a:xfrm>
          <a:prstGeom prst="rect">
            <a:avLst/>
          </a:prstGeom>
        </p:spPr>
        <p:txBody>
          <a:bodyPr wrap="square" rtlCol="0">
            <a:spAutoFit/>
          </a:bodyPr>
          <a:lstStyle/>
          <a:p>
            <a:r>
              <a:rPr lang="zh-CN" altLang="en-US" sz="5400" b="1" dirty="0">
                <a:solidFill>
                  <a:schemeClr val="tx1">
                    <a:lumMod val="75000"/>
                    <a:lumOff val="25000"/>
                  </a:schemeClr>
                </a:solidFill>
                <a:latin typeface="宋体" panose="02010600030101010101" pitchFamily="2" charset="-122"/>
                <a:ea typeface="宋体" panose="02010600030101010101" pitchFamily="2" charset="-122"/>
              </a:rPr>
              <a:t>哈夫曼编码</a:t>
            </a:r>
          </a:p>
        </p:txBody>
      </p:sp>
      <p:grpSp>
        <p:nvGrpSpPr>
          <p:cNvPr id="6" name="组合 5"/>
          <p:cNvGrpSpPr/>
          <p:nvPr/>
        </p:nvGrpSpPr>
        <p:grpSpPr>
          <a:xfrm>
            <a:off x="3425059" y="2400956"/>
            <a:ext cx="1797269" cy="1797269"/>
            <a:chOff x="4007069" y="1623847"/>
            <a:chExt cx="1797269" cy="1797269"/>
          </a:xfrm>
        </p:grpSpPr>
        <p:pic>
          <p:nvPicPr>
            <p:cNvPr id="2" name="图片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4007069" y="1623847"/>
              <a:ext cx="1797269" cy="1797269"/>
            </a:xfrm>
            <a:prstGeom prst="rect">
              <a:avLst/>
            </a:prstGeom>
          </p:spPr>
        </p:pic>
        <p:sp>
          <p:nvSpPr>
            <p:cNvPr id="4" name="文本框 3"/>
            <p:cNvSpPr txBox="1"/>
            <p:nvPr/>
          </p:nvSpPr>
          <p:spPr>
            <a:xfrm>
              <a:off x="4168114" y="188739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02</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593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id="{189DEABD-24E9-49F9-B2FC-A2BDA0915A69}"/>
              </a:ext>
            </a:extLst>
          </p:cNvPr>
          <p:cNvSpPr/>
          <p:nvPr/>
        </p:nvSpPr>
        <p:spPr>
          <a:xfrm>
            <a:off x="-12464"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6241074" y="298675"/>
            <a:ext cx="3769415" cy="1539453"/>
            <a:chOff x="5505214" y="1341804"/>
            <a:chExt cx="3188529" cy="1302214"/>
          </a:xfrm>
        </p:grpSpPr>
        <p:sp>
          <p:nvSpPr>
            <p:cNvPr id="23" name="TextBox 22"/>
            <p:cNvSpPr txBox="1"/>
            <p:nvPr/>
          </p:nvSpPr>
          <p:spPr>
            <a:xfrm>
              <a:off x="5505214" y="1341804"/>
              <a:ext cx="3188529" cy="338451"/>
            </a:xfrm>
            <a:prstGeom prst="rect">
              <a:avLst/>
            </a:prstGeom>
            <a:noFill/>
          </p:spPr>
          <p:txBody>
            <a:bodyPr wrap="square" rtlCol="0">
              <a:spAutoFit/>
            </a:bodyPr>
            <a:lstStyle/>
            <a:p>
              <a:r>
                <a:rPr lang="en-US" altLang="zh-CN" sz="2000" b="1" dirty="0">
                  <a:solidFill>
                    <a:schemeClr val="tx2"/>
                  </a:solidFill>
                  <a:cs typeface="+mn-ea"/>
                </a:rPr>
                <a:t>01.</a:t>
              </a:r>
              <a:r>
                <a:rPr lang="zh-CN" altLang="en-US" sz="2000" b="1" dirty="0">
                  <a:solidFill>
                    <a:schemeClr val="tx2"/>
                  </a:solidFill>
                  <a:cs typeface="+mn-ea"/>
                </a:rPr>
                <a:t>哈夫曼编码定义原理</a:t>
              </a:r>
            </a:p>
          </p:txBody>
        </p:sp>
        <p:sp>
          <p:nvSpPr>
            <p:cNvPr id="24" name="TextBox 23"/>
            <p:cNvSpPr txBox="1"/>
            <p:nvPr/>
          </p:nvSpPr>
          <p:spPr>
            <a:xfrm>
              <a:off x="5508104" y="1836945"/>
              <a:ext cx="3185639" cy="807073"/>
            </a:xfrm>
            <a:prstGeom prst="rect">
              <a:avLst/>
            </a:prstGeom>
            <a:noFill/>
          </p:spPr>
          <p:txBody>
            <a:bodyPr wrap="square" rtlCol="0">
              <a:spAutoFit/>
            </a:bodyPr>
            <a:lstStyle/>
            <a:p>
              <a:r>
                <a:rPr lang="zh-CN" altLang="en-US" sz="1400" dirty="0">
                  <a:solidFill>
                    <a:schemeClr val="tx2"/>
                  </a:solidFill>
                  <a:cs typeface="+mn-ea"/>
                </a:rPr>
                <a:t>哈夫曼编码是一种可变长度编码，主要用于数据压缩。其基本原理是利用概率来对数据进行编码，使得出现概率大的符号编码长度更短，从而减少数据占用的空间。</a:t>
              </a:r>
            </a:p>
          </p:txBody>
        </p:sp>
      </p:grpSp>
      <p:grpSp>
        <p:nvGrpSpPr>
          <p:cNvPr id="25" name="组合 24"/>
          <p:cNvGrpSpPr/>
          <p:nvPr/>
        </p:nvGrpSpPr>
        <p:grpSpPr>
          <a:xfrm>
            <a:off x="3547753" y="1277153"/>
            <a:ext cx="4942697" cy="4829049"/>
            <a:chOff x="2660814" y="1013618"/>
            <a:chExt cx="3707023" cy="3621787"/>
          </a:xfrm>
        </p:grpSpPr>
        <p:sp>
          <p:nvSpPr>
            <p:cNvPr id="26" name="等腰三角形 25"/>
            <p:cNvSpPr/>
            <p:nvPr/>
          </p:nvSpPr>
          <p:spPr>
            <a:xfrm rot="21500399">
              <a:off x="3871753" y="1013618"/>
              <a:ext cx="1232971" cy="1062904"/>
            </a:xfrm>
            <a:prstGeom prst="triangle">
              <a:avLst/>
            </a:pr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27" name="等腰三角形 26"/>
            <p:cNvSpPr/>
            <p:nvPr/>
          </p:nvSpPr>
          <p:spPr>
            <a:xfrm rot="4227329">
              <a:off x="5219899" y="1923409"/>
              <a:ext cx="1232971" cy="1062904"/>
            </a:xfrm>
            <a:prstGeom prst="triangle">
              <a:avLst/>
            </a:pr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28" name="等腰三角形 27"/>
            <p:cNvSpPr/>
            <p:nvPr/>
          </p:nvSpPr>
          <p:spPr>
            <a:xfrm rot="8518912">
              <a:off x="4759170" y="3518733"/>
              <a:ext cx="1232971" cy="1062904"/>
            </a:xfrm>
            <a:prstGeom prst="triangle">
              <a:avLst/>
            </a:pr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29" name="等腰三角形 28"/>
            <p:cNvSpPr/>
            <p:nvPr/>
          </p:nvSpPr>
          <p:spPr>
            <a:xfrm rot="12845080">
              <a:off x="3139043" y="3572501"/>
              <a:ext cx="1232971" cy="1062904"/>
            </a:xfrm>
            <a:prstGeom prst="triangle">
              <a:avLst/>
            </a:pr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30" name="等腰三角形 29"/>
            <p:cNvSpPr/>
            <p:nvPr/>
          </p:nvSpPr>
          <p:spPr>
            <a:xfrm rot="17109199">
              <a:off x="2575780" y="2048063"/>
              <a:ext cx="1232971" cy="1062904"/>
            </a:xfrm>
            <a:prstGeom prst="triangle">
              <a:avLst/>
            </a:prstGeom>
            <a:no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2"/>
                </a:solidFill>
                <a:cs typeface="+mn-ea"/>
              </a:endParaRPr>
            </a:p>
          </p:txBody>
        </p:sp>
        <p:sp>
          <p:nvSpPr>
            <p:cNvPr id="31" name="TextBox 30"/>
            <p:cNvSpPr txBox="1"/>
            <p:nvPr/>
          </p:nvSpPr>
          <p:spPr>
            <a:xfrm>
              <a:off x="4308886" y="1378133"/>
              <a:ext cx="371919" cy="623248"/>
            </a:xfrm>
            <a:prstGeom prst="rect">
              <a:avLst/>
            </a:prstGeom>
            <a:noFill/>
            <a:ln>
              <a:noFill/>
            </a:ln>
          </p:spPr>
          <p:txBody>
            <a:bodyPr wrap="square" rtlCol="0">
              <a:spAutoFit/>
            </a:bodyPr>
            <a:lstStyle/>
            <a:p>
              <a:r>
                <a:rPr lang="en-US" altLang="zh-CN" sz="4800" dirty="0">
                  <a:solidFill>
                    <a:schemeClr val="tx2"/>
                  </a:solidFill>
                  <a:cs typeface="+mn-ea"/>
                </a:rPr>
                <a:t>1</a:t>
              </a:r>
              <a:endParaRPr lang="zh-CN" altLang="en-US" sz="4800" dirty="0">
                <a:solidFill>
                  <a:schemeClr val="tx2"/>
                </a:solidFill>
                <a:cs typeface="+mn-ea"/>
              </a:endParaRPr>
            </a:p>
          </p:txBody>
        </p:sp>
        <p:sp>
          <p:nvSpPr>
            <p:cNvPr id="32" name="TextBox 31"/>
            <p:cNvSpPr txBox="1"/>
            <p:nvPr/>
          </p:nvSpPr>
          <p:spPr>
            <a:xfrm>
              <a:off x="5075024" y="3612701"/>
              <a:ext cx="371919" cy="623248"/>
            </a:xfrm>
            <a:prstGeom prst="rect">
              <a:avLst/>
            </a:prstGeom>
            <a:noFill/>
            <a:ln>
              <a:noFill/>
            </a:ln>
          </p:spPr>
          <p:txBody>
            <a:bodyPr wrap="square" rtlCol="0">
              <a:spAutoFit/>
            </a:bodyPr>
            <a:lstStyle/>
            <a:p>
              <a:r>
                <a:rPr lang="en-US" altLang="zh-CN" sz="4800" dirty="0">
                  <a:solidFill>
                    <a:schemeClr val="tx2"/>
                  </a:solidFill>
                  <a:cs typeface="+mn-ea"/>
                </a:rPr>
                <a:t>3</a:t>
              </a:r>
              <a:endParaRPr lang="zh-CN" altLang="en-US" sz="4800" dirty="0">
                <a:solidFill>
                  <a:schemeClr val="tx2"/>
                </a:solidFill>
                <a:cs typeface="+mn-ea"/>
              </a:endParaRPr>
            </a:p>
          </p:txBody>
        </p:sp>
        <p:sp>
          <p:nvSpPr>
            <p:cNvPr id="33" name="TextBox 32"/>
            <p:cNvSpPr txBox="1"/>
            <p:nvPr/>
          </p:nvSpPr>
          <p:spPr>
            <a:xfrm>
              <a:off x="3606593" y="3612701"/>
              <a:ext cx="371919" cy="623248"/>
            </a:xfrm>
            <a:prstGeom prst="rect">
              <a:avLst/>
            </a:prstGeom>
            <a:noFill/>
            <a:ln>
              <a:noFill/>
            </a:ln>
          </p:spPr>
          <p:txBody>
            <a:bodyPr wrap="square" rtlCol="0">
              <a:spAutoFit/>
            </a:bodyPr>
            <a:lstStyle/>
            <a:p>
              <a:r>
                <a:rPr lang="en-US" altLang="zh-CN" sz="4800" dirty="0">
                  <a:solidFill>
                    <a:schemeClr val="tx2"/>
                  </a:solidFill>
                  <a:cs typeface="+mn-ea"/>
                </a:rPr>
                <a:t>4</a:t>
              </a:r>
              <a:endParaRPr lang="zh-CN" altLang="en-US" sz="4800" dirty="0">
                <a:solidFill>
                  <a:schemeClr val="tx2"/>
                </a:solidFill>
                <a:cs typeface="+mn-ea"/>
              </a:endParaRPr>
            </a:p>
          </p:txBody>
        </p:sp>
        <p:sp>
          <p:nvSpPr>
            <p:cNvPr id="34" name="TextBox 33"/>
            <p:cNvSpPr txBox="1"/>
            <p:nvPr/>
          </p:nvSpPr>
          <p:spPr>
            <a:xfrm>
              <a:off x="3192133" y="2324895"/>
              <a:ext cx="371919" cy="623248"/>
            </a:xfrm>
            <a:prstGeom prst="rect">
              <a:avLst/>
            </a:prstGeom>
            <a:noFill/>
            <a:ln>
              <a:noFill/>
            </a:ln>
          </p:spPr>
          <p:txBody>
            <a:bodyPr wrap="square" rtlCol="0">
              <a:spAutoFit/>
            </a:bodyPr>
            <a:lstStyle/>
            <a:p>
              <a:r>
                <a:rPr lang="en-US" altLang="zh-CN" sz="4800" dirty="0">
                  <a:solidFill>
                    <a:schemeClr val="tx2"/>
                  </a:solidFill>
                  <a:cs typeface="+mn-ea"/>
                </a:rPr>
                <a:t>5</a:t>
              </a:r>
              <a:endParaRPr lang="zh-CN" altLang="en-US" sz="4800" dirty="0">
                <a:solidFill>
                  <a:schemeClr val="tx2"/>
                </a:solidFill>
                <a:cs typeface="+mn-ea"/>
              </a:endParaRPr>
            </a:p>
          </p:txBody>
        </p:sp>
        <p:sp>
          <p:nvSpPr>
            <p:cNvPr id="35" name="TextBox 34"/>
            <p:cNvSpPr txBox="1"/>
            <p:nvPr/>
          </p:nvSpPr>
          <p:spPr>
            <a:xfrm>
              <a:off x="3792553" y="2722186"/>
              <a:ext cx="1521646" cy="392415"/>
            </a:xfrm>
            <a:prstGeom prst="rect">
              <a:avLst/>
            </a:prstGeom>
            <a:noFill/>
            <a:ln>
              <a:noFill/>
            </a:ln>
          </p:spPr>
          <p:txBody>
            <a:bodyPr wrap="square" rtlCol="0">
              <a:spAutoFit/>
            </a:bodyPr>
            <a:lstStyle/>
            <a:p>
              <a:r>
                <a:rPr lang="zh-CN" altLang="en-US" sz="2800" b="1" dirty="0">
                  <a:solidFill>
                    <a:schemeClr val="tx2"/>
                  </a:solidFill>
                  <a:cs typeface="+mn-ea"/>
                </a:rPr>
                <a:t>哈夫曼编码</a:t>
              </a:r>
            </a:p>
          </p:txBody>
        </p:sp>
        <p:sp>
          <p:nvSpPr>
            <p:cNvPr id="36" name="TextBox 35"/>
            <p:cNvSpPr txBox="1"/>
            <p:nvPr/>
          </p:nvSpPr>
          <p:spPr>
            <a:xfrm>
              <a:off x="5446943" y="2211710"/>
              <a:ext cx="371919" cy="623248"/>
            </a:xfrm>
            <a:prstGeom prst="rect">
              <a:avLst/>
            </a:prstGeom>
            <a:noFill/>
            <a:ln>
              <a:noFill/>
            </a:ln>
          </p:spPr>
          <p:txBody>
            <a:bodyPr wrap="square" rtlCol="0">
              <a:spAutoFit/>
            </a:bodyPr>
            <a:lstStyle/>
            <a:p>
              <a:r>
                <a:rPr lang="en-US" altLang="zh-CN" sz="4800" dirty="0">
                  <a:solidFill>
                    <a:schemeClr val="tx2"/>
                  </a:solidFill>
                  <a:cs typeface="+mn-ea"/>
                </a:rPr>
                <a:t>2</a:t>
              </a:r>
              <a:endParaRPr lang="zh-CN" altLang="en-US" sz="4800" dirty="0">
                <a:solidFill>
                  <a:schemeClr val="tx2"/>
                </a:solidFill>
                <a:cs typeface="+mn-ea"/>
              </a:endParaRPr>
            </a:p>
          </p:txBody>
        </p:sp>
      </p:grpSp>
      <p:grpSp>
        <p:nvGrpSpPr>
          <p:cNvPr id="37" name="组合 36"/>
          <p:cNvGrpSpPr/>
          <p:nvPr/>
        </p:nvGrpSpPr>
        <p:grpSpPr>
          <a:xfrm>
            <a:off x="8508949" y="2386384"/>
            <a:ext cx="3769415" cy="1539454"/>
            <a:chOff x="5505214" y="1341804"/>
            <a:chExt cx="3188529" cy="1302214"/>
          </a:xfrm>
        </p:grpSpPr>
        <p:sp>
          <p:nvSpPr>
            <p:cNvPr id="38" name="TextBox 37"/>
            <p:cNvSpPr txBox="1"/>
            <p:nvPr/>
          </p:nvSpPr>
          <p:spPr>
            <a:xfrm>
              <a:off x="5505214" y="1341804"/>
              <a:ext cx="3188529" cy="338451"/>
            </a:xfrm>
            <a:prstGeom prst="rect">
              <a:avLst/>
            </a:prstGeom>
            <a:noFill/>
          </p:spPr>
          <p:txBody>
            <a:bodyPr wrap="square" rtlCol="0">
              <a:spAutoFit/>
            </a:bodyPr>
            <a:lstStyle/>
            <a:p>
              <a:r>
                <a:rPr lang="en-US" altLang="zh-CN" sz="2000" b="1" dirty="0">
                  <a:solidFill>
                    <a:schemeClr val="tx2"/>
                  </a:solidFill>
                  <a:cs typeface="+mn-ea"/>
                </a:rPr>
                <a:t>02.</a:t>
              </a:r>
              <a:r>
                <a:rPr lang="zh-CN" altLang="en-US" sz="2000" b="1" dirty="0">
                  <a:solidFill>
                    <a:schemeClr val="tx2"/>
                  </a:solidFill>
                  <a:cs typeface="+mn-ea"/>
                </a:rPr>
                <a:t>哈夫曼编码的作用</a:t>
              </a:r>
            </a:p>
          </p:txBody>
        </p:sp>
        <p:sp>
          <p:nvSpPr>
            <p:cNvPr id="39" name="TextBox 38"/>
            <p:cNvSpPr txBox="1"/>
            <p:nvPr/>
          </p:nvSpPr>
          <p:spPr>
            <a:xfrm>
              <a:off x="5508104" y="1836945"/>
              <a:ext cx="3185639" cy="807073"/>
            </a:xfrm>
            <a:prstGeom prst="rect">
              <a:avLst/>
            </a:prstGeom>
            <a:noFill/>
          </p:spPr>
          <p:txBody>
            <a:bodyPr wrap="square" rtlCol="0">
              <a:spAutoFit/>
            </a:bodyPr>
            <a:lstStyle/>
            <a:p>
              <a:r>
                <a:rPr lang="zh-CN" altLang="en-US" sz="1400" dirty="0"/>
                <a:t>通过哈夫曼编码，可以将原始数据压缩到更小的空间中，从而节省存储空间和传输带宽，可以去除原始数据中的冗余信息，进一步提高数据传输的效率。</a:t>
              </a:r>
              <a:endParaRPr lang="zh-CN" altLang="en-US" sz="1400" dirty="0">
                <a:solidFill>
                  <a:schemeClr val="tx2"/>
                </a:solidFill>
                <a:cs typeface="+mn-ea"/>
              </a:endParaRPr>
            </a:p>
          </p:txBody>
        </p:sp>
      </p:grpSp>
      <p:grpSp>
        <p:nvGrpSpPr>
          <p:cNvPr id="40" name="组合 39"/>
          <p:cNvGrpSpPr/>
          <p:nvPr/>
        </p:nvGrpSpPr>
        <p:grpSpPr>
          <a:xfrm>
            <a:off x="880803" y="4100001"/>
            <a:ext cx="3769415" cy="1324010"/>
            <a:chOff x="5505214" y="1341804"/>
            <a:chExt cx="3188529" cy="1119972"/>
          </a:xfrm>
        </p:grpSpPr>
        <p:sp>
          <p:nvSpPr>
            <p:cNvPr id="41" name="TextBox 40"/>
            <p:cNvSpPr txBox="1"/>
            <p:nvPr/>
          </p:nvSpPr>
          <p:spPr>
            <a:xfrm>
              <a:off x="5505214" y="1341804"/>
              <a:ext cx="3188529" cy="338451"/>
            </a:xfrm>
            <a:prstGeom prst="rect">
              <a:avLst/>
            </a:prstGeom>
            <a:noFill/>
          </p:spPr>
          <p:txBody>
            <a:bodyPr wrap="square" rtlCol="0">
              <a:spAutoFit/>
            </a:bodyPr>
            <a:lstStyle/>
            <a:p>
              <a:r>
                <a:rPr lang="en-US" altLang="zh-CN" sz="2000" b="1" dirty="0">
                  <a:solidFill>
                    <a:schemeClr val="tx2"/>
                  </a:solidFill>
                  <a:cs typeface="+mn-ea"/>
                </a:rPr>
                <a:t>04.</a:t>
              </a:r>
              <a:r>
                <a:rPr lang="zh-CN" altLang="en-US" sz="2000" b="1" dirty="0">
                  <a:solidFill>
                    <a:schemeClr val="tx2"/>
                  </a:solidFill>
                  <a:cs typeface="+mn-ea"/>
                </a:rPr>
                <a:t>构建哈夫曼表</a:t>
              </a:r>
            </a:p>
          </p:txBody>
        </p:sp>
        <p:sp>
          <p:nvSpPr>
            <p:cNvPr id="42" name="TextBox 41"/>
            <p:cNvSpPr txBox="1"/>
            <p:nvPr/>
          </p:nvSpPr>
          <p:spPr>
            <a:xfrm>
              <a:off x="5508104" y="1836945"/>
              <a:ext cx="3185639" cy="624831"/>
            </a:xfrm>
            <a:prstGeom prst="rect">
              <a:avLst/>
            </a:prstGeom>
            <a:noFill/>
          </p:spPr>
          <p:txBody>
            <a:bodyPr wrap="square" rtlCol="0">
              <a:spAutoFit/>
            </a:bodyPr>
            <a:lstStyle/>
            <a:p>
              <a:r>
                <a:rPr lang="zh-CN" altLang="en-US" sz="1400" dirty="0">
                  <a:solidFill>
                    <a:schemeClr val="tx2"/>
                  </a:solidFill>
                  <a:cs typeface="+mn-ea"/>
                </a:rPr>
                <a:t>构建哈夫曼编码表的过程包括收集原始数据中各个字符的出现频率，并根据出现频率构建哈夫曼树，然后将对应的编码写入哈夫曼编码表。</a:t>
              </a:r>
            </a:p>
          </p:txBody>
        </p:sp>
      </p:grpSp>
      <p:grpSp>
        <p:nvGrpSpPr>
          <p:cNvPr id="43" name="组合 42"/>
          <p:cNvGrpSpPr/>
          <p:nvPr/>
        </p:nvGrpSpPr>
        <p:grpSpPr>
          <a:xfrm>
            <a:off x="1558501" y="1434450"/>
            <a:ext cx="3769415" cy="1108567"/>
            <a:chOff x="5505214" y="1341804"/>
            <a:chExt cx="3188529" cy="937730"/>
          </a:xfrm>
        </p:grpSpPr>
        <p:sp>
          <p:nvSpPr>
            <p:cNvPr id="44" name="TextBox 43"/>
            <p:cNvSpPr txBox="1"/>
            <p:nvPr/>
          </p:nvSpPr>
          <p:spPr>
            <a:xfrm>
              <a:off x="5505214" y="1341804"/>
              <a:ext cx="3188529" cy="338451"/>
            </a:xfrm>
            <a:prstGeom prst="rect">
              <a:avLst/>
            </a:prstGeom>
            <a:noFill/>
          </p:spPr>
          <p:txBody>
            <a:bodyPr wrap="square" rtlCol="0">
              <a:spAutoFit/>
            </a:bodyPr>
            <a:lstStyle/>
            <a:p>
              <a:r>
                <a:rPr lang="en-US" altLang="zh-CN" sz="2000" b="1" dirty="0">
                  <a:solidFill>
                    <a:schemeClr val="tx2"/>
                  </a:solidFill>
                  <a:cs typeface="+mn-ea"/>
                </a:rPr>
                <a:t>05.</a:t>
              </a:r>
              <a:r>
                <a:rPr lang="zh-CN" altLang="en-US" sz="2000" b="1" dirty="0">
                  <a:solidFill>
                    <a:schemeClr val="tx2"/>
                  </a:solidFill>
                  <a:cs typeface="+mn-ea"/>
                </a:rPr>
                <a:t>通过哈夫曼编码表进行编码</a:t>
              </a:r>
            </a:p>
          </p:txBody>
        </p:sp>
        <p:sp>
          <p:nvSpPr>
            <p:cNvPr id="45" name="TextBox 44"/>
            <p:cNvSpPr txBox="1"/>
            <p:nvPr/>
          </p:nvSpPr>
          <p:spPr>
            <a:xfrm>
              <a:off x="5508104" y="1836945"/>
              <a:ext cx="3185639" cy="442589"/>
            </a:xfrm>
            <a:prstGeom prst="rect">
              <a:avLst/>
            </a:prstGeom>
            <a:noFill/>
          </p:spPr>
          <p:txBody>
            <a:bodyPr wrap="square" rtlCol="0">
              <a:spAutoFit/>
            </a:bodyPr>
            <a:lstStyle/>
            <a:p>
              <a:r>
                <a:rPr lang="zh-CN" altLang="en-US" sz="1400" dirty="0">
                  <a:solidFill>
                    <a:schemeClr val="tx2"/>
                  </a:solidFill>
                  <a:cs typeface="+mn-ea"/>
                </a:rPr>
                <a:t>通过哈夫曼表中存储字符所对应的二进制编码替换文本中对应字符</a:t>
              </a:r>
            </a:p>
          </p:txBody>
        </p:sp>
      </p:grpSp>
      <p:grpSp>
        <p:nvGrpSpPr>
          <p:cNvPr id="46" name="组合 45"/>
          <p:cNvGrpSpPr/>
          <p:nvPr/>
        </p:nvGrpSpPr>
        <p:grpSpPr>
          <a:xfrm>
            <a:off x="568444" y="319365"/>
            <a:ext cx="1652750" cy="420564"/>
            <a:chOff x="568442" y="319364"/>
            <a:chExt cx="1652750" cy="420565"/>
          </a:xfrm>
        </p:grpSpPr>
        <p:sp>
          <p:nvSpPr>
            <p:cNvPr id="47" name="文本框 23"/>
            <p:cNvSpPr txBox="1"/>
            <p:nvPr/>
          </p:nvSpPr>
          <p:spPr>
            <a:xfrm>
              <a:off x="665958" y="319364"/>
              <a:ext cx="1555234" cy="420565"/>
            </a:xfrm>
            <a:prstGeom prst="rect">
              <a:avLst/>
            </a:prstGeom>
            <a:noFill/>
          </p:spPr>
          <p:txBody>
            <a:bodyPr wrap="none" rtlCol="0">
              <a:spAutoFit/>
            </a:bodyPr>
            <a:lstStyle/>
            <a:p>
              <a:r>
                <a:rPr lang="zh-CN" altLang="en-US" sz="2133" dirty="0">
                  <a:solidFill>
                    <a:schemeClr val="bg2"/>
                  </a:solidFill>
                  <a:latin typeface="+mn-ea"/>
                  <a:cs typeface="+mn-ea"/>
                </a:rPr>
                <a:t>哈夫曼编码</a:t>
              </a:r>
            </a:p>
          </p:txBody>
        </p:sp>
        <p:sp>
          <p:nvSpPr>
            <p:cNvPr id="48" name="等腰三角形 47"/>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grpSp>
        <p:nvGrpSpPr>
          <p:cNvPr id="2" name="组合 1">
            <a:extLst>
              <a:ext uri="{FF2B5EF4-FFF2-40B4-BE49-F238E27FC236}">
                <a16:creationId xmlns:a16="http://schemas.microsoft.com/office/drawing/2014/main" id="{DE7650DE-04CC-72BA-1D3C-4388297037A8}"/>
              </a:ext>
            </a:extLst>
          </p:cNvPr>
          <p:cNvGrpSpPr/>
          <p:nvPr/>
        </p:nvGrpSpPr>
        <p:grpSpPr>
          <a:xfrm>
            <a:off x="7781846" y="4878321"/>
            <a:ext cx="3769415" cy="1108567"/>
            <a:chOff x="5505214" y="1341804"/>
            <a:chExt cx="3188529" cy="937730"/>
          </a:xfrm>
        </p:grpSpPr>
        <p:sp>
          <p:nvSpPr>
            <p:cNvPr id="3" name="TextBox 22">
              <a:extLst>
                <a:ext uri="{FF2B5EF4-FFF2-40B4-BE49-F238E27FC236}">
                  <a16:creationId xmlns:a16="http://schemas.microsoft.com/office/drawing/2014/main" id="{DC15AC63-4A88-0BBB-E81E-C8EBB7F37AFF}"/>
                </a:ext>
              </a:extLst>
            </p:cNvPr>
            <p:cNvSpPr txBox="1"/>
            <p:nvPr/>
          </p:nvSpPr>
          <p:spPr>
            <a:xfrm>
              <a:off x="5505214" y="1341804"/>
              <a:ext cx="3188529" cy="338451"/>
            </a:xfrm>
            <a:prstGeom prst="rect">
              <a:avLst/>
            </a:prstGeom>
            <a:noFill/>
          </p:spPr>
          <p:txBody>
            <a:bodyPr wrap="square" rtlCol="0">
              <a:spAutoFit/>
            </a:bodyPr>
            <a:lstStyle/>
            <a:p>
              <a:r>
                <a:rPr lang="en-US" altLang="zh-CN" sz="2000" b="1" dirty="0">
                  <a:solidFill>
                    <a:schemeClr val="tx2"/>
                  </a:solidFill>
                  <a:cs typeface="+mn-ea"/>
                </a:rPr>
                <a:t>03.</a:t>
              </a:r>
              <a:r>
                <a:rPr lang="zh-CN" altLang="en-US" sz="2000" b="1" dirty="0">
                  <a:solidFill>
                    <a:schemeClr val="tx2"/>
                  </a:solidFill>
                  <a:cs typeface="+mn-ea"/>
                </a:rPr>
                <a:t>哈夫曼编码表定义</a:t>
              </a:r>
            </a:p>
          </p:txBody>
        </p:sp>
        <p:sp>
          <p:nvSpPr>
            <p:cNvPr id="4" name="TextBox 23">
              <a:extLst>
                <a:ext uri="{FF2B5EF4-FFF2-40B4-BE49-F238E27FC236}">
                  <a16:creationId xmlns:a16="http://schemas.microsoft.com/office/drawing/2014/main" id="{B8D6085B-AC42-CC54-4129-A3926BE9B563}"/>
                </a:ext>
              </a:extLst>
            </p:cNvPr>
            <p:cNvSpPr txBox="1"/>
            <p:nvPr/>
          </p:nvSpPr>
          <p:spPr>
            <a:xfrm>
              <a:off x="5508104" y="1836945"/>
              <a:ext cx="3185639" cy="442589"/>
            </a:xfrm>
            <a:prstGeom prst="rect">
              <a:avLst/>
            </a:prstGeom>
            <a:noFill/>
          </p:spPr>
          <p:txBody>
            <a:bodyPr wrap="square" rtlCol="0">
              <a:spAutoFit/>
            </a:bodyPr>
            <a:lstStyle/>
            <a:p>
              <a:r>
                <a:rPr lang="zh-CN" altLang="en-US" sz="1400" dirty="0">
                  <a:solidFill>
                    <a:schemeClr val="tx2"/>
                  </a:solidFill>
                  <a:cs typeface="+mn-ea"/>
                </a:rPr>
                <a:t>哈夫曼编码表是一种用于哈夫曼编码的数据表，它记录了每个字符的频率及其对应的编码。</a:t>
              </a:r>
            </a:p>
          </p:txBody>
        </p:sp>
      </p:grpSp>
    </p:spTree>
    <p:extLst>
      <p:ext uri="{BB962C8B-B14F-4D97-AF65-F5344CB8AC3E}">
        <p14:creationId xmlns:p14="http://schemas.microsoft.com/office/powerpoint/2010/main" val="3479775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04CC4D94-9F3D-4BF8-BF7B-DAA14A65CD84}"/>
              </a:ext>
            </a:extLst>
          </p:cNvPr>
          <p:cNvSpPr/>
          <p:nvPr/>
        </p:nvSpPr>
        <p:spPr>
          <a:xfrm>
            <a:off x="-47195" y="-53367"/>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568443" y="319365"/>
            <a:ext cx="1652750" cy="420564"/>
            <a:chOff x="568442" y="319364"/>
            <a:chExt cx="1652751" cy="420565"/>
          </a:xfrm>
        </p:grpSpPr>
        <p:sp>
          <p:nvSpPr>
            <p:cNvPr id="44" name="文本框 23"/>
            <p:cNvSpPr txBox="1"/>
            <p:nvPr/>
          </p:nvSpPr>
          <p:spPr>
            <a:xfrm>
              <a:off x="665958" y="319364"/>
              <a:ext cx="1555235" cy="420565"/>
            </a:xfrm>
            <a:prstGeom prst="rect">
              <a:avLst/>
            </a:prstGeom>
            <a:noFill/>
          </p:spPr>
          <p:txBody>
            <a:bodyPr wrap="none" rtlCol="0">
              <a:spAutoFit/>
            </a:bodyPr>
            <a:lstStyle/>
            <a:p>
              <a:r>
                <a:rPr lang="zh-CN" altLang="en-US" sz="2133" dirty="0">
                  <a:solidFill>
                    <a:schemeClr val="bg2"/>
                  </a:solidFill>
                  <a:latin typeface="+mn-ea"/>
                  <a:cs typeface="+mn-ea"/>
                </a:rPr>
                <a:t>哈夫曼编码</a:t>
              </a:r>
            </a:p>
          </p:txBody>
        </p:sp>
        <p:sp>
          <p:nvSpPr>
            <p:cNvPr id="45" name="等腰三角形 44"/>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6" name="文本框 5">
            <a:extLst>
              <a:ext uri="{FF2B5EF4-FFF2-40B4-BE49-F238E27FC236}">
                <a16:creationId xmlns:a16="http://schemas.microsoft.com/office/drawing/2014/main" id="{752DF9A2-9617-26F6-B66C-626149F9ED64}"/>
              </a:ext>
            </a:extLst>
          </p:cNvPr>
          <p:cNvSpPr txBox="1"/>
          <p:nvPr/>
        </p:nvSpPr>
        <p:spPr>
          <a:xfrm>
            <a:off x="294968" y="825910"/>
            <a:ext cx="9798828" cy="369332"/>
          </a:xfrm>
          <a:prstGeom prst="rect">
            <a:avLst/>
          </a:prstGeom>
          <a:noFill/>
        </p:spPr>
        <p:txBody>
          <a:bodyPr wrap="square" rtlCol="0">
            <a:spAutoFit/>
          </a:bodyPr>
          <a:lstStyle/>
          <a:p>
            <a:r>
              <a:rPr lang="zh-CN" altLang="en-US" dirty="0"/>
              <a:t>通过生成的哈夫曼树，将叶子节点对应字符所对应的二进制编码存入哈夫曼表中</a:t>
            </a:r>
          </a:p>
        </p:txBody>
      </p:sp>
      <p:sp>
        <p:nvSpPr>
          <p:cNvPr id="615" name="Oval 5">
            <a:extLst>
              <a:ext uri="{FF2B5EF4-FFF2-40B4-BE49-F238E27FC236}">
                <a16:creationId xmlns:a16="http://schemas.microsoft.com/office/drawing/2014/main" id="{9183576B-C9C8-6F99-F791-802B194B79E2}"/>
              </a:ext>
            </a:extLst>
          </p:cNvPr>
          <p:cNvSpPr>
            <a:spLocks noChangeArrowheads="1"/>
          </p:cNvSpPr>
          <p:nvPr/>
        </p:nvSpPr>
        <p:spPr bwMode="auto">
          <a:xfrm>
            <a:off x="3611926" y="622469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616" name="Oval 5">
            <a:extLst>
              <a:ext uri="{FF2B5EF4-FFF2-40B4-BE49-F238E27FC236}">
                <a16:creationId xmlns:a16="http://schemas.microsoft.com/office/drawing/2014/main" id="{C756526D-C61A-E86C-DA05-71AE306AE0D2}"/>
              </a:ext>
            </a:extLst>
          </p:cNvPr>
          <p:cNvSpPr>
            <a:spLocks noChangeArrowheads="1"/>
          </p:cNvSpPr>
          <p:nvPr/>
        </p:nvSpPr>
        <p:spPr bwMode="auto">
          <a:xfrm>
            <a:off x="4136321" y="6225725"/>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617" name="Oval 5">
            <a:extLst>
              <a:ext uri="{FF2B5EF4-FFF2-40B4-BE49-F238E27FC236}">
                <a16:creationId xmlns:a16="http://schemas.microsoft.com/office/drawing/2014/main" id="{5289D54A-C164-34FB-9362-9CF0FD756769}"/>
              </a:ext>
            </a:extLst>
          </p:cNvPr>
          <p:cNvSpPr>
            <a:spLocks noChangeArrowheads="1"/>
          </p:cNvSpPr>
          <p:nvPr/>
        </p:nvSpPr>
        <p:spPr bwMode="auto">
          <a:xfrm>
            <a:off x="3899345" y="578550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18" name="直接连接符 617">
            <a:extLst>
              <a:ext uri="{FF2B5EF4-FFF2-40B4-BE49-F238E27FC236}">
                <a16:creationId xmlns:a16="http://schemas.microsoft.com/office/drawing/2014/main" id="{7B3A69F0-C4BC-33DB-D342-DEA107A048FA}"/>
              </a:ext>
            </a:extLst>
          </p:cNvPr>
          <p:cNvCxnSpPr>
            <a:cxnSpLocks/>
            <a:stCxn id="616" idx="0"/>
            <a:endCxn id="617" idx="4"/>
          </p:cNvCxnSpPr>
          <p:nvPr/>
        </p:nvCxnSpPr>
        <p:spPr>
          <a:xfrm flipH="1" flipV="1">
            <a:off x="4035124" y="6036907"/>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9" name="Oval 5">
            <a:extLst>
              <a:ext uri="{FF2B5EF4-FFF2-40B4-BE49-F238E27FC236}">
                <a16:creationId xmlns:a16="http://schemas.microsoft.com/office/drawing/2014/main" id="{BF8D3762-A4B2-2DAE-4CC1-F8CF4E5B9AA6}"/>
              </a:ext>
            </a:extLst>
          </p:cNvPr>
          <p:cNvSpPr>
            <a:spLocks noChangeArrowheads="1"/>
          </p:cNvSpPr>
          <p:nvPr/>
        </p:nvSpPr>
        <p:spPr bwMode="auto">
          <a:xfrm>
            <a:off x="940698" y="2535108"/>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620" name="Oval 5">
            <a:extLst>
              <a:ext uri="{FF2B5EF4-FFF2-40B4-BE49-F238E27FC236}">
                <a16:creationId xmlns:a16="http://schemas.microsoft.com/office/drawing/2014/main" id="{70DCC8F1-BB58-F218-CCFE-C3C83D5828EB}"/>
              </a:ext>
            </a:extLst>
          </p:cNvPr>
          <p:cNvSpPr>
            <a:spLocks noChangeArrowheads="1"/>
          </p:cNvSpPr>
          <p:nvPr/>
        </p:nvSpPr>
        <p:spPr bwMode="auto">
          <a:xfrm>
            <a:off x="6456670" y="4858574"/>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621" name="Oval 5">
            <a:extLst>
              <a:ext uri="{FF2B5EF4-FFF2-40B4-BE49-F238E27FC236}">
                <a16:creationId xmlns:a16="http://schemas.microsoft.com/office/drawing/2014/main" id="{6DACE77C-8A1C-BF53-D526-D3386BF35D0A}"/>
              </a:ext>
            </a:extLst>
          </p:cNvPr>
          <p:cNvSpPr>
            <a:spLocks noChangeArrowheads="1"/>
          </p:cNvSpPr>
          <p:nvPr/>
        </p:nvSpPr>
        <p:spPr bwMode="auto">
          <a:xfrm>
            <a:off x="10767974" y="539208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622" name="Oval 5">
            <a:extLst>
              <a:ext uri="{FF2B5EF4-FFF2-40B4-BE49-F238E27FC236}">
                <a16:creationId xmlns:a16="http://schemas.microsoft.com/office/drawing/2014/main" id="{2940E114-41D3-41DB-8210-DCC72E533430}"/>
              </a:ext>
            </a:extLst>
          </p:cNvPr>
          <p:cNvSpPr>
            <a:spLocks noChangeArrowheads="1"/>
          </p:cNvSpPr>
          <p:nvPr/>
        </p:nvSpPr>
        <p:spPr bwMode="auto">
          <a:xfrm>
            <a:off x="3603311" y="483147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623" name="Oval 5">
            <a:extLst>
              <a:ext uri="{FF2B5EF4-FFF2-40B4-BE49-F238E27FC236}">
                <a16:creationId xmlns:a16="http://schemas.microsoft.com/office/drawing/2014/main" id="{93C657D8-3907-4D54-FBBA-90650FC4BEBB}"/>
              </a:ext>
            </a:extLst>
          </p:cNvPr>
          <p:cNvSpPr>
            <a:spLocks noChangeArrowheads="1"/>
          </p:cNvSpPr>
          <p:nvPr/>
        </p:nvSpPr>
        <p:spPr bwMode="auto">
          <a:xfrm>
            <a:off x="1682099" y="47960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624" name="Oval 5">
            <a:extLst>
              <a:ext uri="{FF2B5EF4-FFF2-40B4-BE49-F238E27FC236}">
                <a16:creationId xmlns:a16="http://schemas.microsoft.com/office/drawing/2014/main" id="{7CD24C6F-A1A0-EB62-3504-F896DD8E6F38}"/>
              </a:ext>
            </a:extLst>
          </p:cNvPr>
          <p:cNvSpPr>
            <a:spLocks noChangeArrowheads="1"/>
          </p:cNvSpPr>
          <p:nvPr/>
        </p:nvSpPr>
        <p:spPr bwMode="auto">
          <a:xfrm>
            <a:off x="10564286" y="478301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625" name="Oval 5">
            <a:extLst>
              <a:ext uri="{FF2B5EF4-FFF2-40B4-BE49-F238E27FC236}">
                <a16:creationId xmlns:a16="http://schemas.microsoft.com/office/drawing/2014/main" id="{8DD88B02-8CF5-11CA-D20E-45CF2DABDCD9}"/>
              </a:ext>
            </a:extLst>
          </p:cNvPr>
          <p:cNvSpPr>
            <a:spLocks noChangeArrowheads="1"/>
          </p:cNvSpPr>
          <p:nvPr/>
        </p:nvSpPr>
        <p:spPr bwMode="auto">
          <a:xfrm>
            <a:off x="7300080" y="532303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626" name="Oval 5">
            <a:extLst>
              <a:ext uri="{FF2B5EF4-FFF2-40B4-BE49-F238E27FC236}">
                <a16:creationId xmlns:a16="http://schemas.microsoft.com/office/drawing/2014/main" id="{AC865BB1-A784-462C-E9B7-428997EBF700}"/>
              </a:ext>
            </a:extLst>
          </p:cNvPr>
          <p:cNvSpPr>
            <a:spLocks noChangeArrowheads="1"/>
          </p:cNvSpPr>
          <p:nvPr/>
        </p:nvSpPr>
        <p:spPr bwMode="auto">
          <a:xfrm>
            <a:off x="11247740" y="539499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627" name="Oval 5">
            <a:extLst>
              <a:ext uri="{FF2B5EF4-FFF2-40B4-BE49-F238E27FC236}">
                <a16:creationId xmlns:a16="http://schemas.microsoft.com/office/drawing/2014/main" id="{E1E45A36-BA89-A95E-4BA9-D929E8316828}"/>
              </a:ext>
            </a:extLst>
          </p:cNvPr>
          <p:cNvSpPr>
            <a:spLocks noChangeArrowheads="1"/>
          </p:cNvSpPr>
          <p:nvPr/>
        </p:nvSpPr>
        <p:spPr bwMode="auto">
          <a:xfrm>
            <a:off x="2534444" y="481005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628" name="Oval 5">
            <a:extLst>
              <a:ext uri="{FF2B5EF4-FFF2-40B4-BE49-F238E27FC236}">
                <a16:creationId xmlns:a16="http://schemas.microsoft.com/office/drawing/2014/main" id="{D4600264-1D50-BAB6-5283-30E53C4AB1FE}"/>
              </a:ext>
            </a:extLst>
          </p:cNvPr>
          <p:cNvSpPr>
            <a:spLocks noChangeArrowheads="1"/>
          </p:cNvSpPr>
          <p:nvPr/>
        </p:nvSpPr>
        <p:spPr bwMode="auto">
          <a:xfrm>
            <a:off x="1294241" y="37990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629" name="Oval 5">
            <a:extLst>
              <a:ext uri="{FF2B5EF4-FFF2-40B4-BE49-F238E27FC236}">
                <a16:creationId xmlns:a16="http://schemas.microsoft.com/office/drawing/2014/main" id="{622B590C-8872-9E0B-604F-1EE7DC31F6F4}"/>
              </a:ext>
            </a:extLst>
          </p:cNvPr>
          <p:cNvSpPr>
            <a:spLocks noChangeArrowheads="1"/>
          </p:cNvSpPr>
          <p:nvPr/>
        </p:nvSpPr>
        <p:spPr bwMode="auto">
          <a:xfrm>
            <a:off x="7620578" y="531997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630" name="Oval 5">
            <a:extLst>
              <a:ext uri="{FF2B5EF4-FFF2-40B4-BE49-F238E27FC236}">
                <a16:creationId xmlns:a16="http://schemas.microsoft.com/office/drawing/2014/main" id="{152AABBD-49AF-F249-B57C-32A4BECBB0B7}"/>
              </a:ext>
            </a:extLst>
          </p:cNvPr>
          <p:cNvSpPr>
            <a:spLocks noChangeArrowheads="1"/>
          </p:cNvSpPr>
          <p:nvPr/>
        </p:nvSpPr>
        <p:spPr bwMode="auto">
          <a:xfrm>
            <a:off x="9596549" y="53810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631" name="Oval 5">
            <a:extLst>
              <a:ext uri="{FF2B5EF4-FFF2-40B4-BE49-F238E27FC236}">
                <a16:creationId xmlns:a16="http://schemas.microsoft.com/office/drawing/2014/main" id="{C866C5D6-4161-1D47-EF7B-DA8C52370855}"/>
              </a:ext>
            </a:extLst>
          </p:cNvPr>
          <p:cNvSpPr>
            <a:spLocks noChangeArrowheads="1"/>
          </p:cNvSpPr>
          <p:nvPr/>
        </p:nvSpPr>
        <p:spPr bwMode="auto">
          <a:xfrm>
            <a:off x="2088677" y="48108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l</a:t>
            </a:r>
          </a:p>
        </p:txBody>
      </p:sp>
      <p:sp>
        <p:nvSpPr>
          <p:cNvPr id="632" name="Oval 5">
            <a:extLst>
              <a:ext uri="{FF2B5EF4-FFF2-40B4-BE49-F238E27FC236}">
                <a16:creationId xmlns:a16="http://schemas.microsoft.com/office/drawing/2014/main" id="{0A87E69B-365E-72E3-EBB4-E68C280F0115}"/>
              </a:ext>
            </a:extLst>
          </p:cNvPr>
          <p:cNvSpPr>
            <a:spLocks noChangeArrowheads="1"/>
          </p:cNvSpPr>
          <p:nvPr/>
        </p:nvSpPr>
        <p:spPr bwMode="auto">
          <a:xfrm>
            <a:off x="3248821" y="48190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633" name="Oval 5">
            <a:extLst>
              <a:ext uri="{FF2B5EF4-FFF2-40B4-BE49-F238E27FC236}">
                <a16:creationId xmlns:a16="http://schemas.microsoft.com/office/drawing/2014/main" id="{B060AD7C-AD55-8E47-962A-DA8AB47B0112}"/>
              </a:ext>
            </a:extLst>
          </p:cNvPr>
          <p:cNvSpPr>
            <a:spLocks noChangeArrowheads="1"/>
          </p:cNvSpPr>
          <p:nvPr/>
        </p:nvSpPr>
        <p:spPr bwMode="auto">
          <a:xfrm>
            <a:off x="2221593" y="381436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634" name="Oval 5">
            <a:extLst>
              <a:ext uri="{FF2B5EF4-FFF2-40B4-BE49-F238E27FC236}">
                <a16:creationId xmlns:a16="http://schemas.microsoft.com/office/drawing/2014/main" id="{6A239067-C41F-823F-6A90-C5926352DBA3}"/>
              </a:ext>
            </a:extLst>
          </p:cNvPr>
          <p:cNvSpPr>
            <a:spLocks noChangeArrowheads="1"/>
          </p:cNvSpPr>
          <p:nvPr/>
        </p:nvSpPr>
        <p:spPr bwMode="auto">
          <a:xfrm>
            <a:off x="5306545" y="485731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635" name="Oval 5">
            <a:extLst>
              <a:ext uri="{FF2B5EF4-FFF2-40B4-BE49-F238E27FC236}">
                <a16:creationId xmlns:a16="http://schemas.microsoft.com/office/drawing/2014/main" id="{1DB96BF3-3C2B-72B5-1DF7-3D3657180F26}"/>
              </a:ext>
            </a:extLst>
          </p:cNvPr>
          <p:cNvSpPr>
            <a:spLocks noChangeArrowheads="1"/>
          </p:cNvSpPr>
          <p:nvPr/>
        </p:nvSpPr>
        <p:spPr bwMode="auto">
          <a:xfrm>
            <a:off x="9885196" y="538111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636" name="Oval 5">
            <a:extLst>
              <a:ext uri="{FF2B5EF4-FFF2-40B4-BE49-F238E27FC236}">
                <a16:creationId xmlns:a16="http://schemas.microsoft.com/office/drawing/2014/main" id="{B2DCA17A-5DC1-4181-2BD1-09C1AA4FDDDE}"/>
              </a:ext>
            </a:extLst>
          </p:cNvPr>
          <p:cNvSpPr>
            <a:spLocks noChangeArrowheads="1"/>
          </p:cNvSpPr>
          <p:nvPr/>
        </p:nvSpPr>
        <p:spPr bwMode="auto">
          <a:xfrm>
            <a:off x="7976521" y="534424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637" name="Oval 5">
            <a:extLst>
              <a:ext uri="{FF2B5EF4-FFF2-40B4-BE49-F238E27FC236}">
                <a16:creationId xmlns:a16="http://schemas.microsoft.com/office/drawing/2014/main" id="{D934A8AD-9240-9225-95E3-1222F4532EE6}"/>
              </a:ext>
            </a:extLst>
          </p:cNvPr>
          <p:cNvSpPr>
            <a:spLocks noChangeArrowheads="1"/>
          </p:cNvSpPr>
          <p:nvPr/>
        </p:nvSpPr>
        <p:spPr bwMode="auto">
          <a:xfrm>
            <a:off x="5670818" y="485081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638" name="Oval 5">
            <a:extLst>
              <a:ext uri="{FF2B5EF4-FFF2-40B4-BE49-F238E27FC236}">
                <a16:creationId xmlns:a16="http://schemas.microsoft.com/office/drawing/2014/main" id="{D4777BAA-2B70-B013-7B9F-45E1DD3DE9DA}"/>
              </a:ext>
            </a:extLst>
          </p:cNvPr>
          <p:cNvSpPr>
            <a:spLocks noChangeArrowheads="1"/>
          </p:cNvSpPr>
          <p:nvPr/>
        </p:nvSpPr>
        <p:spPr bwMode="auto">
          <a:xfrm>
            <a:off x="4016610" y="48293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639" name="Oval 5">
            <a:extLst>
              <a:ext uri="{FF2B5EF4-FFF2-40B4-BE49-F238E27FC236}">
                <a16:creationId xmlns:a16="http://schemas.microsoft.com/office/drawing/2014/main" id="{2C4AEAE1-0A4C-3DD8-DBA4-764DE96D2A80}"/>
              </a:ext>
            </a:extLst>
          </p:cNvPr>
          <p:cNvSpPr>
            <a:spLocks noChangeArrowheads="1"/>
          </p:cNvSpPr>
          <p:nvPr/>
        </p:nvSpPr>
        <p:spPr bwMode="auto">
          <a:xfrm>
            <a:off x="6131633" y="484709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640" name="Oval 5">
            <a:extLst>
              <a:ext uri="{FF2B5EF4-FFF2-40B4-BE49-F238E27FC236}">
                <a16:creationId xmlns:a16="http://schemas.microsoft.com/office/drawing/2014/main" id="{EF55090C-EAE3-8521-283F-2AACF599EDC8}"/>
              </a:ext>
            </a:extLst>
          </p:cNvPr>
          <p:cNvSpPr>
            <a:spLocks noChangeArrowheads="1"/>
          </p:cNvSpPr>
          <p:nvPr/>
        </p:nvSpPr>
        <p:spPr bwMode="auto">
          <a:xfrm>
            <a:off x="4410846" y="483573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641" name="Oval 5">
            <a:extLst>
              <a:ext uri="{FF2B5EF4-FFF2-40B4-BE49-F238E27FC236}">
                <a16:creationId xmlns:a16="http://schemas.microsoft.com/office/drawing/2014/main" id="{C3EEA8A3-AFCF-F4B0-3747-FF2EAAB424CA}"/>
              </a:ext>
            </a:extLst>
          </p:cNvPr>
          <p:cNvSpPr>
            <a:spLocks noChangeArrowheads="1"/>
          </p:cNvSpPr>
          <p:nvPr/>
        </p:nvSpPr>
        <p:spPr bwMode="auto">
          <a:xfrm>
            <a:off x="10274287" y="537459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642" name="Oval 5">
            <a:extLst>
              <a:ext uri="{FF2B5EF4-FFF2-40B4-BE49-F238E27FC236}">
                <a16:creationId xmlns:a16="http://schemas.microsoft.com/office/drawing/2014/main" id="{42272727-CD68-09CE-FE81-F1ADD638C94D}"/>
              </a:ext>
            </a:extLst>
          </p:cNvPr>
          <p:cNvSpPr>
            <a:spLocks noChangeArrowheads="1"/>
          </p:cNvSpPr>
          <p:nvPr/>
        </p:nvSpPr>
        <p:spPr bwMode="auto">
          <a:xfrm>
            <a:off x="8382224" y="531484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643" name="Oval 5">
            <a:extLst>
              <a:ext uri="{FF2B5EF4-FFF2-40B4-BE49-F238E27FC236}">
                <a16:creationId xmlns:a16="http://schemas.microsoft.com/office/drawing/2014/main" id="{B203DF89-1195-A3F3-4A58-56D349A83191}"/>
              </a:ext>
            </a:extLst>
          </p:cNvPr>
          <p:cNvSpPr>
            <a:spLocks noChangeArrowheads="1"/>
          </p:cNvSpPr>
          <p:nvPr/>
        </p:nvSpPr>
        <p:spPr bwMode="auto">
          <a:xfrm>
            <a:off x="8786535" y="53426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644" name="Oval 5">
            <a:extLst>
              <a:ext uri="{FF2B5EF4-FFF2-40B4-BE49-F238E27FC236}">
                <a16:creationId xmlns:a16="http://schemas.microsoft.com/office/drawing/2014/main" id="{B40C89D2-0A62-7CCF-1D10-7F1B52B0AB5A}"/>
              </a:ext>
            </a:extLst>
          </p:cNvPr>
          <p:cNvSpPr>
            <a:spLocks noChangeArrowheads="1"/>
          </p:cNvSpPr>
          <p:nvPr/>
        </p:nvSpPr>
        <p:spPr bwMode="auto">
          <a:xfrm>
            <a:off x="2956145" y="482796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645" name="Oval 5">
            <a:extLst>
              <a:ext uri="{FF2B5EF4-FFF2-40B4-BE49-F238E27FC236}">
                <a16:creationId xmlns:a16="http://schemas.microsoft.com/office/drawing/2014/main" id="{7F72F907-360B-C9F5-C4AE-F3B4ACAA96BD}"/>
              </a:ext>
            </a:extLst>
          </p:cNvPr>
          <p:cNvSpPr>
            <a:spLocks noChangeArrowheads="1"/>
          </p:cNvSpPr>
          <p:nvPr/>
        </p:nvSpPr>
        <p:spPr bwMode="auto">
          <a:xfrm>
            <a:off x="9146402" y="537460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646" name="Oval 5">
            <a:extLst>
              <a:ext uri="{FF2B5EF4-FFF2-40B4-BE49-F238E27FC236}">
                <a16:creationId xmlns:a16="http://schemas.microsoft.com/office/drawing/2014/main" id="{EC00A9C7-DDB1-9FD9-CE71-FCFEB18AD01E}"/>
              </a:ext>
            </a:extLst>
          </p:cNvPr>
          <p:cNvSpPr>
            <a:spLocks noChangeArrowheads="1"/>
          </p:cNvSpPr>
          <p:nvPr/>
        </p:nvSpPr>
        <p:spPr bwMode="auto">
          <a:xfrm>
            <a:off x="4525205" y="57943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647" name="Oval 5">
            <a:extLst>
              <a:ext uri="{FF2B5EF4-FFF2-40B4-BE49-F238E27FC236}">
                <a16:creationId xmlns:a16="http://schemas.microsoft.com/office/drawing/2014/main" id="{354BE3B5-CD71-D2DF-DD84-6DBBEE00E0E8}"/>
              </a:ext>
            </a:extLst>
          </p:cNvPr>
          <p:cNvSpPr>
            <a:spLocks noChangeArrowheads="1"/>
          </p:cNvSpPr>
          <p:nvPr/>
        </p:nvSpPr>
        <p:spPr bwMode="auto">
          <a:xfrm>
            <a:off x="5610179" y="57390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648" name="Oval 5">
            <a:extLst>
              <a:ext uri="{FF2B5EF4-FFF2-40B4-BE49-F238E27FC236}">
                <a16:creationId xmlns:a16="http://schemas.microsoft.com/office/drawing/2014/main" id="{FA8A121F-A76B-6269-2626-0E178D46B013}"/>
              </a:ext>
            </a:extLst>
          </p:cNvPr>
          <p:cNvSpPr>
            <a:spLocks noChangeArrowheads="1"/>
          </p:cNvSpPr>
          <p:nvPr/>
        </p:nvSpPr>
        <p:spPr bwMode="auto">
          <a:xfrm>
            <a:off x="4680148" y="616151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649" name="Oval 5">
            <a:extLst>
              <a:ext uri="{FF2B5EF4-FFF2-40B4-BE49-F238E27FC236}">
                <a16:creationId xmlns:a16="http://schemas.microsoft.com/office/drawing/2014/main" id="{5E6A94F9-36D4-F234-000B-3DC4E7D98652}"/>
              </a:ext>
            </a:extLst>
          </p:cNvPr>
          <p:cNvSpPr>
            <a:spLocks noChangeArrowheads="1"/>
          </p:cNvSpPr>
          <p:nvPr/>
        </p:nvSpPr>
        <p:spPr bwMode="auto">
          <a:xfrm>
            <a:off x="6612580" y="618519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650" name="Oval 5">
            <a:extLst>
              <a:ext uri="{FF2B5EF4-FFF2-40B4-BE49-F238E27FC236}">
                <a16:creationId xmlns:a16="http://schemas.microsoft.com/office/drawing/2014/main" id="{F0B42846-D73F-671A-0366-609B1FEA5DBB}"/>
              </a:ext>
            </a:extLst>
          </p:cNvPr>
          <p:cNvSpPr>
            <a:spLocks noChangeArrowheads="1"/>
          </p:cNvSpPr>
          <p:nvPr/>
        </p:nvSpPr>
        <p:spPr bwMode="auto">
          <a:xfrm>
            <a:off x="5292011" y="61585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651" name="Oval 5">
            <a:extLst>
              <a:ext uri="{FF2B5EF4-FFF2-40B4-BE49-F238E27FC236}">
                <a16:creationId xmlns:a16="http://schemas.microsoft.com/office/drawing/2014/main" id="{D5A9E6FA-5F85-0E95-D3E5-636D1D256D27}"/>
              </a:ext>
            </a:extLst>
          </p:cNvPr>
          <p:cNvSpPr>
            <a:spLocks noChangeArrowheads="1"/>
          </p:cNvSpPr>
          <p:nvPr/>
        </p:nvSpPr>
        <p:spPr bwMode="auto">
          <a:xfrm>
            <a:off x="6960622" y="616740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652" name="Oval 5">
            <a:extLst>
              <a:ext uri="{FF2B5EF4-FFF2-40B4-BE49-F238E27FC236}">
                <a16:creationId xmlns:a16="http://schemas.microsoft.com/office/drawing/2014/main" id="{CA815D15-3825-37E5-0076-695EE1E7CB28}"/>
              </a:ext>
            </a:extLst>
          </p:cNvPr>
          <p:cNvSpPr>
            <a:spLocks noChangeArrowheads="1"/>
          </p:cNvSpPr>
          <p:nvPr/>
        </p:nvSpPr>
        <p:spPr bwMode="auto">
          <a:xfrm>
            <a:off x="6145226" y="618666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653" name="Oval 5">
            <a:extLst>
              <a:ext uri="{FF2B5EF4-FFF2-40B4-BE49-F238E27FC236}">
                <a16:creationId xmlns:a16="http://schemas.microsoft.com/office/drawing/2014/main" id="{FBF3002D-1998-8738-AD42-98C3A5C4F16A}"/>
              </a:ext>
            </a:extLst>
          </p:cNvPr>
          <p:cNvSpPr>
            <a:spLocks noChangeArrowheads="1"/>
          </p:cNvSpPr>
          <p:nvPr/>
        </p:nvSpPr>
        <p:spPr bwMode="auto">
          <a:xfrm>
            <a:off x="7471278" y="6189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54" name="Oval 5">
            <a:extLst>
              <a:ext uri="{FF2B5EF4-FFF2-40B4-BE49-F238E27FC236}">
                <a16:creationId xmlns:a16="http://schemas.microsoft.com/office/drawing/2014/main" id="{EBAFBB4C-FAB8-8DB4-759F-8828A98ACC6A}"/>
              </a:ext>
            </a:extLst>
          </p:cNvPr>
          <p:cNvSpPr>
            <a:spLocks noChangeArrowheads="1"/>
          </p:cNvSpPr>
          <p:nvPr/>
        </p:nvSpPr>
        <p:spPr bwMode="auto">
          <a:xfrm>
            <a:off x="5408656" y="301213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55" name="Oval 5">
            <a:extLst>
              <a:ext uri="{FF2B5EF4-FFF2-40B4-BE49-F238E27FC236}">
                <a16:creationId xmlns:a16="http://schemas.microsoft.com/office/drawing/2014/main" id="{947DFD24-D0AE-8A9D-78C0-A803BC489410}"/>
              </a:ext>
            </a:extLst>
          </p:cNvPr>
          <p:cNvSpPr>
            <a:spLocks noChangeArrowheads="1"/>
          </p:cNvSpPr>
          <p:nvPr/>
        </p:nvSpPr>
        <p:spPr bwMode="auto">
          <a:xfrm>
            <a:off x="4947515" y="57483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6" name="直接连接符 655">
            <a:extLst>
              <a:ext uri="{FF2B5EF4-FFF2-40B4-BE49-F238E27FC236}">
                <a16:creationId xmlns:a16="http://schemas.microsoft.com/office/drawing/2014/main" id="{F1695D47-6D53-3EA8-6378-41ADCE6E2F75}"/>
              </a:ext>
            </a:extLst>
          </p:cNvPr>
          <p:cNvCxnSpPr>
            <a:stCxn id="655" idx="4"/>
            <a:endCxn id="648" idx="0"/>
          </p:cNvCxnSpPr>
          <p:nvPr/>
        </p:nvCxnSpPr>
        <p:spPr>
          <a:xfrm flipH="1">
            <a:off x="4815927" y="5999788"/>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7" name="直接连接符 656">
            <a:extLst>
              <a:ext uri="{FF2B5EF4-FFF2-40B4-BE49-F238E27FC236}">
                <a16:creationId xmlns:a16="http://schemas.microsoft.com/office/drawing/2014/main" id="{8F91AA68-9E3F-8C67-ECE3-D0E9EBD87FDA}"/>
              </a:ext>
            </a:extLst>
          </p:cNvPr>
          <p:cNvCxnSpPr>
            <a:stCxn id="655" idx="4"/>
            <a:endCxn id="650" idx="0"/>
          </p:cNvCxnSpPr>
          <p:nvPr/>
        </p:nvCxnSpPr>
        <p:spPr>
          <a:xfrm>
            <a:off x="5083294" y="5999788"/>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58" name="Oval 5">
            <a:extLst>
              <a:ext uri="{FF2B5EF4-FFF2-40B4-BE49-F238E27FC236}">
                <a16:creationId xmlns:a16="http://schemas.microsoft.com/office/drawing/2014/main" id="{9B967DAE-135F-1D67-06FD-A3D158C1ED76}"/>
              </a:ext>
            </a:extLst>
          </p:cNvPr>
          <p:cNvSpPr>
            <a:spLocks noChangeArrowheads="1"/>
          </p:cNvSpPr>
          <p:nvPr/>
        </p:nvSpPr>
        <p:spPr bwMode="auto">
          <a:xfrm>
            <a:off x="4224123" y="53874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9" name="直接连接符 658">
            <a:extLst>
              <a:ext uri="{FF2B5EF4-FFF2-40B4-BE49-F238E27FC236}">
                <a16:creationId xmlns:a16="http://schemas.microsoft.com/office/drawing/2014/main" id="{9995AE51-6D2F-B200-7700-F3965FA35F4F}"/>
              </a:ext>
            </a:extLst>
          </p:cNvPr>
          <p:cNvCxnSpPr>
            <a:cxnSpLocks/>
            <a:stCxn id="658" idx="4"/>
            <a:endCxn id="617" idx="0"/>
          </p:cNvCxnSpPr>
          <p:nvPr/>
        </p:nvCxnSpPr>
        <p:spPr>
          <a:xfrm flipH="1">
            <a:off x="4035124" y="5638824"/>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0" name="直接连接符 659">
            <a:extLst>
              <a:ext uri="{FF2B5EF4-FFF2-40B4-BE49-F238E27FC236}">
                <a16:creationId xmlns:a16="http://schemas.microsoft.com/office/drawing/2014/main" id="{661A377A-F4CE-A455-C383-60DBE2ACB26F}"/>
              </a:ext>
            </a:extLst>
          </p:cNvPr>
          <p:cNvCxnSpPr>
            <a:stCxn id="658" idx="4"/>
            <a:endCxn id="646" idx="0"/>
          </p:cNvCxnSpPr>
          <p:nvPr/>
        </p:nvCxnSpPr>
        <p:spPr>
          <a:xfrm>
            <a:off x="4359902" y="5638824"/>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661" name="Oval 5">
            <a:extLst>
              <a:ext uri="{FF2B5EF4-FFF2-40B4-BE49-F238E27FC236}">
                <a16:creationId xmlns:a16="http://schemas.microsoft.com/office/drawing/2014/main" id="{6612771A-5A65-66FF-C62B-1364F46B4896}"/>
              </a:ext>
            </a:extLst>
          </p:cNvPr>
          <p:cNvSpPr>
            <a:spLocks noChangeArrowheads="1"/>
          </p:cNvSpPr>
          <p:nvPr/>
        </p:nvSpPr>
        <p:spPr bwMode="auto">
          <a:xfrm>
            <a:off x="5288181" y="536314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62" name="直接连接符 661">
            <a:extLst>
              <a:ext uri="{FF2B5EF4-FFF2-40B4-BE49-F238E27FC236}">
                <a16:creationId xmlns:a16="http://schemas.microsoft.com/office/drawing/2014/main" id="{568FD46C-9BF3-8C08-067E-58DD4DE574E8}"/>
              </a:ext>
            </a:extLst>
          </p:cNvPr>
          <p:cNvCxnSpPr>
            <a:stCxn id="661" idx="4"/>
            <a:endCxn id="647" idx="0"/>
          </p:cNvCxnSpPr>
          <p:nvPr/>
        </p:nvCxnSpPr>
        <p:spPr>
          <a:xfrm>
            <a:off x="5423960" y="5614543"/>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663" name="Oval 5">
            <a:extLst>
              <a:ext uri="{FF2B5EF4-FFF2-40B4-BE49-F238E27FC236}">
                <a16:creationId xmlns:a16="http://schemas.microsoft.com/office/drawing/2014/main" id="{F8F9E12A-3FBC-B7B9-1B7E-505A8E2641C5}"/>
              </a:ext>
            </a:extLst>
          </p:cNvPr>
          <p:cNvSpPr>
            <a:spLocks noChangeArrowheads="1"/>
          </p:cNvSpPr>
          <p:nvPr/>
        </p:nvSpPr>
        <p:spPr bwMode="auto">
          <a:xfrm>
            <a:off x="4849426" y="48147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64" name="直接连接符 663">
            <a:extLst>
              <a:ext uri="{FF2B5EF4-FFF2-40B4-BE49-F238E27FC236}">
                <a16:creationId xmlns:a16="http://schemas.microsoft.com/office/drawing/2014/main" id="{64BC4C1E-C5FF-7C73-AB53-B6A2446DC795}"/>
              </a:ext>
            </a:extLst>
          </p:cNvPr>
          <p:cNvCxnSpPr>
            <a:stCxn id="663" idx="4"/>
            <a:endCxn id="658" idx="0"/>
          </p:cNvCxnSpPr>
          <p:nvPr/>
        </p:nvCxnSpPr>
        <p:spPr>
          <a:xfrm flipH="1">
            <a:off x="4359902" y="5066110"/>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5" name="直接连接符 664">
            <a:extLst>
              <a:ext uri="{FF2B5EF4-FFF2-40B4-BE49-F238E27FC236}">
                <a16:creationId xmlns:a16="http://schemas.microsoft.com/office/drawing/2014/main" id="{F6CF1B1F-29E6-CD80-CF46-8F5662E31CF8}"/>
              </a:ext>
            </a:extLst>
          </p:cNvPr>
          <p:cNvCxnSpPr>
            <a:stCxn id="663" idx="4"/>
            <a:endCxn id="661" idx="0"/>
          </p:cNvCxnSpPr>
          <p:nvPr/>
        </p:nvCxnSpPr>
        <p:spPr>
          <a:xfrm>
            <a:off x="4985205" y="5066110"/>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666" name="Oval 5">
            <a:extLst>
              <a:ext uri="{FF2B5EF4-FFF2-40B4-BE49-F238E27FC236}">
                <a16:creationId xmlns:a16="http://schemas.microsoft.com/office/drawing/2014/main" id="{8A7DF397-7186-5F96-0E1A-F443917651A6}"/>
              </a:ext>
            </a:extLst>
          </p:cNvPr>
          <p:cNvSpPr>
            <a:spLocks noChangeArrowheads="1"/>
          </p:cNvSpPr>
          <p:nvPr/>
        </p:nvSpPr>
        <p:spPr bwMode="auto">
          <a:xfrm>
            <a:off x="5050069" y="377379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67" name="直接连接符 666">
            <a:extLst>
              <a:ext uri="{FF2B5EF4-FFF2-40B4-BE49-F238E27FC236}">
                <a16:creationId xmlns:a16="http://schemas.microsoft.com/office/drawing/2014/main" id="{760A28F6-BEBF-FE3E-5FA0-1C92358D815B}"/>
              </a:ext>
            </a:extLst>
          </p:cNvPr>
          <p:cNvCxnSpPr>
            <a:stCxn id="663" idx="0"/>
            <a:endCxn id="666" idx="4"/>
          </p:cNvCxnSpPr>
          <p:nvPr/>
        </p:nvCxnSpPr>
        <p:spPr>
          <a:xfrm flipV="1">
            <a:off x="4985205" y="4025199"/>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8" name="直接连接符 667">
            <a:extLst>
              <a:ext uri="{FF2B5EF4-FFF2-40B4-BE49-F238E27FC236}">
                <a16:creationId xmlns:a16="http://schemas.microsoft.com/office/drawing/2014/main" id="{EAB312D5-CB80-4543-6183-720E386DAC84}"/>
              </a:ext>
            </a:extLst>
          </p:cNvPr>
          <p:cNvCxnSpPr>
            <a:stCxn id="666" idx="4"/>
            <a:endCxn id="634" idx="0"/>
          </p:cNvCxnSpPr>
          <p:nvPr/>
        </p:nvCxnSpPr>
        <p:spPr>
          <a:xfrm>
            <a:off x="5185848" y="4025199"/>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669" name="Oval 5">
            <a:extLst>
              <a:ext uri="{FF2B5EF4-FFF2-40B4-BE49-F238E27FC236}">
                <a16:creationId xmlns:a16="http://schemas.microsoft.com/office/drawing/2014/main" id="{F1247C41-DAF4-B24D-23F9-157CF3382AEE}"/>
              </a:ext>
            </a:extLst>
          </p:cNvPr>
          <p:cNvSpPr>
            <a:spLocks noChangeArrowheads="1"/>
          </p:cNvSpPr>
          <p:nvPr/>
        </p:nvSpPr>
        <p:spPr bwMode="auto">
          <a:xfrm>
            <a:off x="5850068" y="37921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70" name="直接连接符 669">
            <a:extLst>
              <a:ext uri="{FF2B5EF4-FFF2-40B4-BE49-F238E27FC236}">
                <a16:creationId xmlns:a16="http://schemas.microsoft.com/office/drawing/2014/main" id="{8A98D021-B8F9-7A55-0049-DD1C43486F0D}"/>
              </a:ext>
            </a:extLst>
          </p:cNvPr>
          <p:cNvCxnSpPr>
            <a:cxnSpLocks/>
            <a:stCxn id="669" idx="4"/>
            <a:endCxn id="637" idx="0"/>
          </p:cNvCxnSpPr>
          <p:nvPr/>
        </p:nvCxnSpPr>
        <p:spPr>
          <a:xfrm flipH="1">
            <a:off x="5806597" y="4043597"/>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1" name="直接连接符 670">
            <a:extLst>
              <a:ext uri="{FF2B5EF4-FFF2-40B4-BE49-F238E27FC236}">
                <a16:creationId xmlns:a16="http://schemas.microsoft.com/office/drawing/2014/main" id="{515256EA-CCA0-0B17-45F4-1B2872E08683}"/>
              </a:ext>
            </a:extLst>
          </p:cNvPr>
          <p:cNvCxnSpPr>
            <a:stCxn id="669" idx="4"/>
            <a:endCxn id="639" idx="0"/>
          </p:cNvCxnSpPr>
          <p:nvPr/>
        </p:nvCxnSpPr>
        <p:spPr>
          <a:xfrm>
            <a:off x="5985847" y="4043597"/>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672" name="Oval 5">
            <a:extLst>
              <a:ext uri="{FF2B5EF4-FFF2-40B4-BE49-F238E27FC236}">
                <a16:creationId xmlns:a16="http://schemas.microsoft.com/office/drawing/2014/main" id="{EF78377B-9A40-8C2F-B2A5-9AAA6B182DE4}"/>
              </a:ext>
            </a:extLst>
          </p:cNvPr>
          <p:cNvSpPr>
            <a:spLocks noChangeArrowheads="1"/>
          </p:cNvSpPr>
          <p:nvPr/>
        </p:nvSpPr>
        <p:spPr bwMode="auto">
          <a:xfrm>
            <a:off x="4436866" y="12812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73" name="直接连接符 672">
            <a:extLst>
              <a:ext uri="{FF2B5EF4-FFF2-40B4-BE49-F238E27FC236}">
                <a16:creationId xmlns:a16="http://schemas.microsoft.com/office/drawing/2014/main" id="{ACCC64B6-067B-4167-8620-3FC14301BC8F}"/>
              </a:ext>
            </a:extLst>
          </p:cNvPr>
          <p:cNvCxnSpPr>
            <a:stCxn id="654" idx="4"/>
            <a:endCxn id="666" idx="0"/>
          </p:cNvCxnSpPr>
          <p:nvPr/>
        </p:nvCxnSpPr>
        <p:spPr>
          <a:xfrm flipH="1">
            <a:off x="5185848" y="3263542"/>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674" name="Oval 5">
            <a:extLst>
              <a:ext uri="{FF2B5EF4-FFF2-40B4-BE49-F238E27FC236}">
                <a16:creationId xmlns:a16="http://schemas.microsoft.com/office/drawing/2014/main" id="{D33D8DAE-CA21-C881-DD79-06E3011F7C7A}"/>
              </a:ext>
            </a:extLst>
          </p:cNvPr>
          <p:cNvSpPr>
            <a:spLocks noChangeArrowheads="1"/>
          </p:cNvSpPr>
          <p:nvPr/>
        </p:nvSpPr>
        <p:spPr bwMode="auto">
          <a:xfrm>
            <a:off x="4249416" y="37681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75" name="Oval 5">
            <a:extLst>
              <a:ext uri="{FF2B5EF4-FFF2-40B4-BE49-F238E27FC236}">
                <a16:creationId xmlns:a16="http://schemas.microsoft.com/office/drawing/2014/main" id="{92FE66F0-8194-0CBC-82EE-1A21D0395CD6}"/>
              </a:ext>
            </a:extLst>
          </p:cNvPr>
          <p:cNvSpPr>
            <a:spLocks noChangeArrowheads="1"/>
          </p:cNvSpPr>
          <p:nvPr/>
        </p:nvSpPr>
        <p:spPr bwMode="auto">
          <a:xfrm>
            <a:off x="3432142" y="379779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76" name="直接连接符 675">
            <a:extLst>
              <a:ext uri="{FF2B5EF4-FFF2-40B4-BE49-F238E27FC236}">
                <a16:creationId xmlns:a16="http://schemas.microsoft.com/office/drawing/2014/main" id="{84628F6B-5D9A-2B01-4868-5CEFB3364761}"/>
              </a:ext>
            </a:extLst>
          </p:cNvPr>
          <p:cNvCxnSpPr>
            <a:stCxn id="675" idx="4"/>
            <a:endCxn id="632" idx="0"/>
          </p:cNvCxnSpPr>
          <p:nvPr/>
        </p:nvCxnSpPr>
        <p:spPr>
          <a:xfrm flipH="1">
            <a:off x="3384600" y="4049195"/>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7" name="直接连接符 676">
            <a:extLst>
              <a:ext uri="{FF2B5EF4-FFF2-40B4-BE49-F238E27FC236}">
                <a16:creationId xmlns:a16="http://schemas.microsoft.com/office/drawing/2014/main" id="{1F753B5F-6B18-4223-BA59-9E2E51944779}"/>
              </a:ext>
            </a:extLst>
          </p:cNvPr>
          <p:cNvCxnSpPr>
            <a:stCxn id="675" idx="4"/>
            <a:endCxn id="622" idx="0"/>
          </p:cNvCxnSpPr>
          <p:nvPr/>
        </p:nvCxnSpPr>
        <p:spPr>
          <a:xfrm>
            <a:off x="3567921" y="4049195"/>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8" name="直接连接符 677">
            <a:extLst>
              <a:ext uri="{FF2B5EF4-FFF2-40B4-BE49-F238E27FC236}">
                <a16:creationId xmlns:a16="http://schemas.microsoft.com/office/drawing/2014/main" id="{0007E38F-80DF-CB2D-ACF9-BA1BF794F51C}"/>
              </a:ext>
            </a:extLst>
          </p:cNvPr>
          <p:cNvCxnSpPr>
            <a:stCxn id="674" idx="4"/>
            <a:endCxn id="638" idx="0"/>
          </p:cNvCxnSpPr>
          <p:nvPr/>
        </p:nvCxnSpPr>
        <p:spPr>
          <a:xfrm flipH="1">
            <a:off x="4152389" y="4019516"/>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679" name="Oval 5">
            <a:extLst>
              <a:ext uri="{FF2B5EF4-FFF2-40B4-BE49-F238E27FC236}">
                <a16:creationId xmlns:a16="http://schemas.microsoft.com/office/drawing/2014/main" id="{D4CFDF17-0CE7-27F9-3986-D8CCB6B6A560}"/>
              </a:ext>
            </a:extLst>
          </p:cNvPr>
          <p:cNvSpPr>
            <a:spLocks noChangeArrowheads="1"/>
          </p:cNvSpPr>
          <p:nvPr/>
        </p:nvSpPr>
        <p:spPr bwMode="auto">
          <a:xfrm>
            <a:off x="3867622" y="302982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80" name="直接连接符 679">
            <a:extLst>
              <a:ext uri="{FF2B5EF4-FFF2-40B4-BE49-F238E27FC236}">
                <a16:creationId xmlns:a16="http://schemas.microsoft.com/office/drawing/2014/main" id="{73297D3A-144D-B6C6-6A23-627E827ED9B2}"/>
              </a:ext>
            </a:extLst>
          </p:cNvPr>
          <p:cNvCxnSpPr>
            <a:stCxn id="679" idx="4"/>
            <a:endCxn id="675" idx="0"/>
          </p:cNvCxnSpPr>
          <p:nvPr/>
        </p:nvCxnSpPr>
        <p:spPr>
          <a:xfrm flipH="1">
            <a:off x="3567921" y="3281232"/>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1" name="直接连接符 680">
            <a:extLst>
              <a:ext uri="{FF2B5EF4-FFF2-40B4-BE49-F238E27FC236}">
                <a16:creationId xmlns:a16="http://schemas.microsoft.com/office/drawing/2014/main" id="{977A654E-A313-2D1D-7BF7-5AA68CC1A73B}"/>
              </a:ext>
            </a:extLst>
          </p:cNvPr>
          <p:cNvCxnSpPr>
            <a:stCxn id="679" idx="4"/>
            <a:endCxn id="674" idx="0"/>
          </p:cNvCxnSpPr>
          <p:nvPr/>
        </p:nvCxnSpPr>
        <p:spPr>
          <a:xfrm>
            <a:off x="4003401" y="3281232"/>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682" name="Oval 5">
            <a:extLst>
              <a:ext uri="{FF2B5EF4-FFF2-40B4-BE49-F238E27FC236}">
                <a16:creationId xmlns:a16="http://schemas.microsoft.com/office/drawing/2014/main" id="{1EA4AF55-CD76-5462-C4E3-2F256B5F1BB5}"/>
              </a:ext>
            </a:extLst>
          </p:cNvPr>
          <p:cNvSpPr>
            <a:spLocks noChangeArrowheads="1"/>
          </p:cNvSpPr>
          <p:nvPr/>
        </p:nvSpPr>
        <p:spPr bwMode="auto">
          <a:xfrm>
            <a:off x="4587459" y="254093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83" name="直接连接符 682">
            <a:extLst>
              <a:ext uri="{FF2B5EF4-FFF2-40B4-BE49-F238E27FC236}">
                <a16:creationId xmlns:a16="http://schemas.microsoft.com/office/drawing/2014/main" id="{2AD7C117-E3F2-B036-64AF-46E51CC8C195}"/>
              </a:ext>
            </a:extLst>
          </p:cNvPr>
          <p:cNvCxnSpPr>
            <a:stCxn id="682" idx="4"/>
            <a:endCxn id="679" idx="0"/>
          </p:cNvCxnSpPr>
          <p:nvPr/>
        </p:nvCxnSpPr>
        <p:spPr>
          <a:xfrm flipH="1">
            <a:off x="4003401" y="2792337"/>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4" name="直接连接符 683">
            <a:extLst>
              <a:ext uri="{FF2B5EF4-FFF2-40B4-BE49-F238E27FC236}">
                <a16:creationId xmlns:a16="http://schemas.microsoft.com/office/drawing/2014/main" id="{0C370132-30ED-5E49-33E2-C061B5D7680E}"/>
              </a:ext>
            </a:extLst>
          </p:cNvPr>
          <p:cNvCxnSpPr>
            <a:stCxn id="682" idx="4"/>
            <a:endCxn id="654" idx="0"/>
          </p:cNvCxnSpPr>
          <p:nvPr/>
        </p:nvCxnSpPr>
        <p:spPr>
          <a:xfrm>
            <a:off x="4723238" y="2792337"/>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685" name="Oval 5">
            <a:extLst>
              <a:ext uri="{FF2B5EF4-FFF2-40B4-BE49-F238E27FC236}">
                <a16:creationId xmlns:a16="http://schemas.microsoft.com/office/drawing/2014/main" id="{8D2AE42A-489F-EE1F-9AA1-9D3F3B1EEE4C}"/>
              </a:ext>
            </a:extLst>
          </p:cNvPr>
          <p:cNvSpPr>
            <a:spLocks noChangeArrowheads="1"/>
          </p:cNvSpPr>
          <p:nvPr/>
        </p:nvSpPr>
        <p:spPr bwMode="auto">
          <a:xfrm>
            <a:off x="2503880" y="302326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86" name="Oval 5">
            <a:extLst>
              <a:ext uri="{FF2B5EF4-FFF2-40B4-BE49-F238E27FC236}">
                <a16:creationId xmlns:a16="http://schemas.microsoft.com/office/drawing/2014/main" id="{786A2338-9801-1116-5A0F-CA4DF7085B45}"/>
              </a:ext>
            </a:extLst>
          </p:cNvPr>
          <p:cNvSpPr>
            <a:spLocks noChangeArrowheads="1"/>
          </p:cNvSpPr>
          <p:nvPr/>
        </p:nvSpPr>
        <p:spPr bwMode="auto">
          <a:xfrm>
            <a:off x="8044363" y="377787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87" name="Oval 5">
            <a:extLst>
              <a:ext uri="{FF2B5EF4-FFF2-40B4-BE49-F238E27FC236}">
                <a16:creationId xmlns:a16="http://schemas.microsoft.com/office/drawing/2014/main" id="{178A4CE7-87BF-FFB6-2EDB-787DD97DEF11}"/>
              </a:ext>
            </a:extLst>
          </p:cNvPr>
          <p:cNvSpPr>
            <a:spLocks noChangeArrowheads="1"/>
          </p:cNvSpPr>
          <p:nvPr/>
        </p:nvSpPr>
        <p:spPr bwMode="auto">
          <a:xfrm>
            <a:off x="8554150" y="47706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88" name="Oval 5">
            <a:extLst>
              <a:ext uri="{FF2B5EF4-FFF2-40B4-BE49-F238E27FC236}">
                <a16:creationId xmlns:a16="http://schemas.microsoft.com/office/drawing/2014/main" id="{4DE9636B-CFED-CBA7-4011-1AEAEC16785E}"/>
              </a:ext>
            </a:extLst>
          </p:cNvPr>
          <p:cNvSpPr>
            <a:spLocks noChangeArrowheads="1"/>
          </p:cNvSpPr>
          <p:nvPr/>
        </p:nvSpPr>
        <p:spPr bwMode="auto">
          <a:xfrm>
            <a:off x="6711225" y="376803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89" name="Oval 5">
            <a:extLst>
              <a:ext uri="{FF2B5EF4-FFF2-40B4-BE49-F238E27FC236}">
                <a16:creationId xmlns:a16="http://schemas.microsoft.com/office/drawing/2014/main" id="{ABB7930E-B723-5A2A-8403-9430A023633E}"/>
              </a:ext>
            </a:extLst>
          </p:cNvPr>
          <p:cNvSpPr>
            <a:spLocks noChangeArrowheads="1"/>
          </p:cNvSpPr>
          <p:nvPr/>
        </p:nvSpPr>
        <p:spPr bwMode="auto">
          <a:xfrm>
            <a:off x="7790170" y="481155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90" name="Oval 5">
            <a:extLst>
              <a:ext uri="{FF2B5EF4-FFF2-40B4-BE49-F238E27FC236}">
                <a16:creationId xmlns:a16="http://schemas.microsoft.com/office/drawing/2014/main" id="{A909149F-DF82-96E6-602B-6AA872288F6E}"/>
              </a:ext>
            </a:extLst>
          </p:cNvPr>
          <p:cNvSpPr>
            <a:spLocks noChangeArrowheads="1"/>
          </p:cNvSpPr>
          <p:nvPr/>
        </p:nvSpPr>
        <p:spPr bwMode="auto">
          <a:xfrm>
            <a:off x="7038841" y="48146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91" name="Oval 5">
            <a:extLst>
              <a:ext uri="{FF2B5EF4-FFF2-40B4-BE49-F238E27FC236}">
                <a16:creationId xmlns:a16="http://schemas.microsoft.com/office/drawing/2014/main" id="{15301ED9-2BC6-8AF9-DDB9-F8F8CC326AB9}"/>
              </a:ext>
            </a:extLst>
          </p:cNvPr>
          <p:cNvSpPr>
            <a:spLocks noChangeArrowheads="1"/>
          </p:cNvSpPr>
          <p:nvPr/>
        </p:nvSpPr>
        <p:spPr bwMode="auto">
          <a:xfrm>
            <a:off x="6798958" y="53243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92" name="Oval 5">
            <a:extLst>
              <a:ext uri="{FF2B5EF4-FFF2-40B4-BE49-F238E27FC236}">
                <a16:creationId xmlns:a16="http://schemas.microsoft.com/office/drawing/2014/main" id="{D6D287CC-7646-9A9A-CF2F-6875A0A95AD7}"/>
              </a:ext>
            </a:extLst>
          </p:cNvPr>
          <p:cNvSpPr>
            <a:spLocks noChangeArrowheads="1"/>
          </p:cNvSpPr>
          <p:nvPr/>
        </p:nvSpPr>
        <p:spPr bwMode="auto">
          <a:xfrm>
            <a:off x="7190474" y="576111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93" name="Oval 5">
            <a:extLst>
              <a:ext uri="{FF2B5EF4-FFF2-40B4-BE49-F238E27FC236}">
                <a16:creationId xmlns:a16="http://schemas.microsoft.com/office/drawing/2014/main" id="{196988C1-40C9-DF3A-572A-FC4F65FFB704}"/>
              </a:ext>
            </a:extLst>
          </p:cNvPr>
          <p:cNvSpPr>
            <a:spLocks noChangeArrowheads="1"/>
          </p:cNvSpPr>
          <p:nvPr/>
        </p:nvSpPr>
        <p:spPr bwMode="auto">
          <a:xfrm>
            <a:off x="6417751" y="575831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94" name="直接连接符 693">
            <a:extLst>
              <a:ext uri="{FF2B5EF4-FFF2-40B4-BE49-F238E27FC236}">
                <a16:creationId xmlns:a16="http://schemas.microsoft.com/office/drawing/2014/main" id="{8FC59393-BB5C-F008-0392-5BC265E8F45C}"/>
              </a:ext>
            </a:extLst>
          </p:cNvPr>
          <p:cNvCxnSpPr>
            <a:stCxn id="693" idx="4"/>
            <a:endCxn id="652" idx="0"/>
          </p:cNvCxnSpPr>
          <p:nvPr/>
        </p:nvCxnSpPr>
        <p:spPr>
          <a:xfrm flipH="1">
            <a:off x="6281005" y="6009714"/>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5" name="直接连接符 694">
            <a:extLst>
              <a:ext uri="{FF2B5EF4-FFF2-40B4-BE49-F238E27FC236}">
                <a16:creationId xmlns:a16="http://schemas.microsoft.com/office/drawing/2014/main" id="{775CE022-E541-B5EE-8CE0-C6B23035C7E5}"/>
              </a:ext>
            </a:extLst>
          </p:cNvPr>
          <p:cNvCxnSpPr>
            <a:cxnSpLocks/>
            <a:stCxn id="693" idx="4"/>
            <a:endCxn id="649" idx="0"/>
          </p:cNvCxnSpPr>
          <p:nvPr/>
        </p:nvCxnSpPr>
        <p:spPr>
          <a:xfrm>
            <a:off x="6553530" y="6009714"/>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6" name="直接连接符 695">
            <a:extLst>
              <a:ext uri="{FF2B5EF4-FFF2-40B4-BE49-F238E27FC236}">
                <a16:creationId xmlns:a16="http://schemas.microsoft.com/office/drawing/2014/main" id="{17BF1009-6435-59CE-D284-B5DB9DAA8DDA}"/>
              </a:ext>
            </a:extLst>
          </p:cNvPr>
          <p:cNvCxnSpPr>
            <a:stCxn id="692" idx="4"/>
            <a:endCxn id="651" idx="0"/>
          </p:cNvCxnSpPr>
          <p:nvPr/>
        </p:nvCxnSpPr>
        <p:spPr>
          <a:xfrm flipH="1">
            <a:off x="7096401" y="6012514"/>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7" name="直接连接符 696">
            <a:extLst>
              <a:ext uri="{FF2B5EF4-FFF2-40B4-BE49-F238E27FC236}">
                <a16:creationId xmlns:a16="http://schemas.microsoft.com/office/drawing/2014/main" id="{3015E081-1FEF-D03C-141C-3235E0653657}"/>
              </a:ext>
            </a:extLst>
          </p:cNvPr>
          <p:cNvCxnSpPr>
            <a:cxnSpLocks/>
            <a:stCxn id="692" idx="4"/>
            <a:endCxn id="653" idx="0"/>
          </p:cNvCxnSpPr>
          <p:nvPr/>
        </p:nvCxnSpPr>
        <p:spPr>
          <a:xfrm>
            <a:off x="7326253" y="6012514"/>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8" name="直接连接符 697">
            <a:extLst>
              <a:ext uri="{FF2B5EF4-FFF2-40B4-BE49-F238E27FC236}">
                <a16:creationId xmlns:a16="http://schemas.microsoft.com/office/drawing/2014/main" id="{99A25F39-8F9F-3DB0-92FC-398262601EDB}"/>
              </a:ext>
            </a:extLst>
          </p:cNvPr>
          <p:cNvCxnSpPr>
            <a:stCxn id="691" idx="4"/>
            <a:endCxn id="693" idx="0"/>
          </p:cNvCxnSpPr>
          <p:nvPr/>
        </p:nvCxnSpPr>
        <p:spPr>
          <a:xfrm flipH="1">
            <a:off x="6553530" y="5575739"/>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9" name="直接连接符 698">
            <a:extLst>
              <a:ext uri="{FF2B5EF4-FFF2-40B4-BE49-F238E27FC236}">
                <a16:creationId xmlns:a16="http://schemas.microsoft.com/office/drawing/2014/main" id="{199CE235-8ED8-DA83-8403-D45C87C48997}"/>
              </a:ext>
            </a:extLst>
          </p:cNvPr>
          <p:cNvCxnSpPr>
            <a:stCxn id="691" idx="4"/>
            <a:endCxn id="692" idx="0"/>
          </p:cNvCxnSpPr>
          <p:nvPr/>
        </p:nvCxnSpPr>
        <p:spPr>
          <a:xfrm>
            <a:off x="6934737" y="5575739"/>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0" name="直接连接符 699">
            <a:extLst>
              <a:ext uri="{FF2B5EF4-FFF2-40B4-BE49-F238E27FC236}">
                <a16:creationId xmlns:a16="http://schemas.microsoft.com/office/drawing/2014/main" id="{0A4AC82E-FA0B-7F3E-9B38-5D26E02EB65E}"/>
              </a:ext>
            </a:extLst>
          </p:cNvPr>
          <p:cNvCxnSpPr>
            <a:stCxn id="688" idx="4"/>
            <a:endCxn id="620" idx="0"/>
          </p:cNvCxnSpPr>
          <p:nvPr/>
        </p:nvCxnSpPr>
        <p:spPr>
          <a:xfrm flipH="1">
            <a:off x="6592449" y="4019441"/>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1" name="直接连接符 700">
            <a:extLst>
              <a:ext uri="{FF2B5EF4-FFF2-40B4-BE49-F238E27FC236}">
                <a16:creationId xmlns:a16="http://schemas.microsoft.com/office/drawing/2014/main" id="{3DA400EC-A7FD-48FD-8D6B-46D57DA4EE51}"/>
              </a:ext>
            </a:extLst>
          </p:cNvPr>
          <p:cNvCxnSpPr>
            <a:stCxn id="688" idx="4"/>
            <a:endCxn id="690" idx="0"/>
          </p:cNvCxnSpPr>
          <p:nvPr/>
        </p:nvCxnSpPr>
        <p:spPr>
          <a:xfrm>
            <a:off x="6847004" y="4019441"/>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2" name="直接连接符 701">
            <a:extLst>
              <a:ext uri="{FF2B5EF4-FFF2-40B4-BE49-F238E27FC236}">
                <a16:creationId xmlns:a16="http://schemas.microsoft.com/office/drawing/2014/main" id="{DE2F4731-7E08-7BEC-D03D-0F8911EBA293}"/>
              </a:ext>
            </a:extLst>
          </p:cNvPr>
          <p:cNvCxnSpPr>
            <a:stCxn id="686" idx="4"/>
            <a:endCxn id="689" idx="0"/>
          </p:cNvCxnSpPr>
          <p:nvPr/>
        </p:nvCxnSpPr>
        <p:spPr>
          <a:xfrm flipH="1">
            <a:off x="7925949" y="4029274"/>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3" name="直接连接符 702">
            <a:extLst>
              <a:ext uri="{FF2B5EF4-FFF2-40B4-BE49-F238E27FC236}">
                <a16:creationId xmlns:a16="http://schemas.microsoft.com/office/drawing/2014/main" id="{91D2AB5E-2733-2E79-C0F8-68F23C0A1636}"/>
              </a:ext>
            </a:extLst>
          </p:cNvPr>
          <p:cNvCxnSpPr>
            <a:stCxn id="686" idx="4"/>
            <a:endCxn id="687" idx="0"/>
          </p:cNvCxnSpPr>
          <p:nvPr/>
        </p:nvCxnSpPr>
        <p:spPr>
          <a:xfrm>
            <a:off x="8180142" y="4029274"/>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4" name="直接连接符 703">
            <a:extLst>
              <a:ext uri="{FF2B5EF4-FFF2-40B4-BE49-F238E27FC236}">
                <a16:creationId xmlns:a16="http://schemas.microsoft.com/office/drawing/2014/main" id="{46A587DF-BFCA-A546-F584-E21146506EB3}"/>
              </a:ext>
            </a:extLst>
          </p:cNvPr>
          <p:cNvCxnSpPr>
            <a:stCxn id="689" idx="4"/>
            <a:endCxn id="629" idx="0"/>
          </p:cNvCxnSpPr>
          <p:nvPr/>
        </p:nvCxnSpPr>
        <p:spPr>
          <a:xfrm flipH="1">
            <a:off x="7756357" y="5062953"/>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5" name="直接连接符 704">
            <a:extLst>
              <a:ext uri="{FF2B5EF4-FFF2-40B4-BE49-F238E27FC236}">
                <a16:creationId xmlns:a16="http://schemas.microsoft.com/office/drawing/2014/main" id="{C5B6FF5B-453E-CE8D-B44B-5E68C879428E}"/>
              </a:ext>
            </a:extLst>
          </p:cNvPr>
          <p:cNvCxnSpPr>
            <a:cxnSpLocks/>
            <a:stCxn id="689" idx="4"/>
            <a:endCxn id="636" idx="0"/>
          </p:cNvCxnSpPr>
          <p:nvPr/>
        </p:nvCxnSpPr>
        <p:spPr>
          <a:xfrm>
            <a:off x="7925949" y="5062953"/>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6" name="直接连接符 705">
            <a:extLst>
              <a:ext uri="{FF2B5EF4-FFF2-40B4-BE49-F238E27FC236}">
                <a16:creationId xmlns:a16="http://schemas.microsoft.com/office/drawing/2014/main" id="{91E7B016-3870-257D-AB5F-B21F2A1234EB}"/>
              </a:ext>
            </a:extLst>
          </p:cNvPr>
          <p:cNvCxnSpPr>
            <a:stCxn id="687" idx="4"/>
            <a:endCxn id="643" idx="0"/>
          </p:cNvCxnSpPr>
          <p:nvPr/>
        </p:nvCxnSpPr>
        <p:spPr>
          <a:xfrm>
            <a:off x="8689929" y="5022061"/>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707" name="Oval 5">
            <a:extLst>
              <a:ext uri="{FF2B5EF4-FFF2-40B4-BE49-F238E27FC236}">
                <a16:creationId xmlns:a16="http://schemas.microsoft.com/office/drawing/2014/main" id="{D7579D89-AE1F-5137-0FBD-FD6EB5EFD008}"/>
              </a:ext>
            </a:extLst>
          </p:cNvPr>
          <p:cNvSpPr>
            <a:spLocks noChangeArrowheads="1"/>
          </p:cNvSpPr>
          <p:nvPr/>
        </p:nvSpPr>
        <p:spPr bwMode="auto">
          <a:xfrm>
            <a:off x="8883303" y="257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708" name="Oval 5">
            <a:extLst>
              <a:ext uri="{FF2B5EF4-FFF2-40B4-BE49-F238E27FC236}">
                <a16:creationId xmlns:a16="http://schemas.microsoft.com/office/drawing/2014/main" id="{CC3A559B-FAF7-1C3C-4AC1-D8F9D847D16B}"/>
              </a:ext>
            </a:extLst>
          </p:cNvPr>
          <p:cNvSpPr>
            <a:spLocks noChangeArrowheads="1"/>
          </p:cNvSpPr>
          <p:nvPr/>
        </p:nvSpPr>
        <p:spPr bwMode="auto">
          <a:xfrm>
            <a:off x="10208342" y="29809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709" name="Oval 5">
            <a:extLst>
              <a:ext uri="{FF2B5EF4-FFF2-40B4-BE49-F238E27FC236}">
                <a16:creationId xmlns:a16="http://schemas.microsoft.com/office/drawing/2014/main" id="{BEF988B5-CCC4-F7F1-2A26-7D9162F7019D}"/>
              </a:ext>
            </a:extLst>
          </p:cNvPr>
          <p:cNvSpPr>
            <a:spLocks noChangeArrowheads="1"/>
          </p:cNvSpPr>
          <p:nvPr/>
        </p:nvSpPr>
        <p:spPr bwMode="auto">
          <a:xfrm>
            <a:off x="10753287" y="384386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710" name="Oval 5">
            <a:extLst>
              <a:ext uri="{FF2B5EF4-FFF2-40B4-BE49-F238E27FC236}">
                <a16:creationId xmlns:a16="http://schemas.microsoft.com/office/drawing/2014/main" id="{5F4A54C8-6669-6E15-2838-7E48E13FD8AF}"/>
              </a:ext>
            </a:extLst>
          </p:cNvPr>
          <p:cNvSpPr>
            <a:spLocks noChangeArrowheads="1"/>
          </p:cNvSpPr>
          <p:nvPr/>
        </p:nvSpPr>
        <p:spPr bwMode="auto">
          <a:xfrm>
            <a:off x="10976183" y="478721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711" name="Oval 5">
            <a:extLst>
              <a:ext uri="{FF2B5EF4-FFF2-40B4-BE49-F238E27FC236}">
                <a16:creationId xmlns:a16="http://schemas.microsoft.com/office/drawing/2014/main" id="{5EBB0501-45AE-12DC-6634-D1D7AFCDF950}"/>
              </a:ext>
            </a:extLst>
          </p:cNvPr>
          <p:cNvSpPr>
            <a:spLocks noChangeArrowheads="1"/>
          </p:cNvSpPr>
          <p:nvPr/>
        </p:nvSpPr>
        <p:spPr bwMode="auto">
          <a:xfrm>
            <a:off x="9746757" y="384132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712" name="Oval 5">
            <a:extLst>
              <a:ext uri="{FF2B5EF4-FFF2-40B4-BE49-F238E27FC236}">
                <a16:creationId xmlns:a16="http://schemas.microsoft.com/office/drawing/2014/main" id="{C02AF8CC-1012-05C0-9BB7-7FC50AB5B97F}"/>
              </a:ext>
            </a:extLst>
          </p:cNvPr>
          <p:cNvSpPr>
            <a:spLocks noChangeArrowheads="1"/>
          </p:cNvSpPr>
          <p:nvPr/>
        </p:nvSpPr>
        <p:spPr bwMode="auto">
          <a:xfrm>
            <a:off x="10072564" y="47767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713" name="Oval 5">
            <a:extLst>
              <a:ext uri="{FF2B5EF4-FFF2-40B4-BE49-F238E27FC236}">
                <a16:creationId xmlns:a16="http://schemas.microsoft.com/office/drawing/2014/main" id="{7A47B80F-0A0F-197B-D3D0-425D4BBC173A}"/>
              </a:ext>
            </a:extLst>
          </p:cNvPr>
          <p:cNvSpPr>
            <a:spLocks noChangeArrowheads="1"/>
          </p:cNvSpPr>
          <p:nvPr/>
        </p:nvSpPr>
        <p:spPr bwMode="auto">
          <a:xfrm>
            <a:off x="7276500" y="300229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714" name="Oval 5">
            <a:extLst>
              <a:ext uri="{FF2B5EF4-FFF2-40B4-BE49-F238E27FC236}">
                <a16:creationId xmlns:a16="http://schemas.microsoft.com/office/drawing/2014/main" id="{04F76020-3A4A-AF4E-35C2-D5B2111A0B80}"/>
              </a:ext>
            </a:extLst>
          </p:cNvPr>
          <p:cNvSpPr>
            <a:spLocks noChangeArrowheads="1"/>
          </p:cNvSpPr>
          <p:nvPr/>
        </p:nvSpPr>
        <p:spPr bwMode="auto">
          <a:xfrm>
            <a:off x="9389550" y="47767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15" name="直接连接符 714">
            <a:extLst>
              <a:ext uri="{FF2B5EF4-FFF2-40B4-BE49-F238E27FC236}">
                <a16:creationId xmlns:a16="http://schemas.microsoft.com/office/drawing/2014/main" id="{75F8E8EC-B761-07CD-6936-D8A4B8CB82AC}"/>
              </a:ext>
            </a:extLst>
          </p:cNvPr>
          <p:cNvCxnSpPr>
            <a:cxnSpLocks/>
            <a:stCxn id="713" idx="4"/>
            <a:endCxn id="688" idx="0"/>
          </p:cNvCxnSpPr>
          <p:nvPr/>
        </p:nvCxnSpPr>
        <p:spPr>
          <a:xfrm flipH="1">
            <a:off x="6847004" y="3253693"/>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6" name="直接连接符 715">
            <a:extLst>
              <a:ext uri="{FF2B5EF4-FFF2-40B4-BE49-F238E27FC236}">
                <a16:creationId xmlns:a16="http://schemas.microsoft.com/office/drawing/2014/main" id="{63628ECF-5055-9E23-6000-F35243FD6BDF}"/>
              </a:ext>
            </a:extLst>
          </p:cNvPr>
          <p:cNvCxnSpPr>
            <a:stCxn id="713" idx="4"/>
            <a:endCxn id="686" idx="0"/>
          </p:cNvCxnSpPr>
          <p:nvPr/>
        </p:nvCxnSpPr>
        <p:spPr>
          <a:xfrm>
            <a:off x="7412279" y="3253693"/>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7" name="直接连接符 716">
            <a:extLst>
              <a:ext uri="{FF2B5EF4-FFF2-40B4-BE49-F238E27FC236}">
                <a16:creationId xmlns:a16="http://schemas.microsoft.com/office/drawing/2014/main" id="{C0688736-7793-497D-A773-D205F22C9366}"/>
              </a:ext>
            </a:extLst>
          </p:cNvPr>
          <p:cNvCxnSpPr>
            <a:stCxn id="654" idx="4"/>
            <a:endCxn id="669" idx="0"/>
          </p:cNvCxnSpPr>
          <p:nvPr/>
        </p:nvCxnSpPr>
        <p:spPr>
          <a:xfrm>
            <a:off x="5544435" y="3263542"/>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8" name="直接连接符 717">
            <a:extLst>
              <a:ext uri="{FF2B5EF4-FFF2-40B4-BE49-F238E27FC236}">
                <a16:creationId xmlns:a16="http://schemas.microsoft.com/office/drawing/2014/main" id="{A2722E36-6DB2-9A13-FD53-2207EF7BB85C}"/>
              </a:ext>
            </a:extLst>
          </p:cNvPr>
          <p:cNvCxnSpPr>
            <a:stCxn id="690" idx="4"/>
            <a:endCxn id="691" idx="0"/>
          </p:cNvCxnSpPr>
          <p:nvPr/>
        </p:nvCxnSpPr>
        <p:spPr>
          <a:xfrm flipH="1">
            <a:off x="6934737" y="5066039"/>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9" name="直接连接符 718">
            <a:extLst>
              <a:ext uri="{FF2B5EF4-FFF2-40B4-BE49-F238E27FC236}">
                <a16:creationId xmlns:a16="http://schemas.microsoft.com/office/drawing/2014/main" id="{F44EBB31-ED44-3B84-F970-A0ADC34C349E}"/>
              </a:ext>
            </a:extLst>
          </p:cNvPr>
          <p:cNvCxnSpPr>
            <a:stCxn id="690" idx="4"/>
            <a:endCxn id="625" idx="0"/>
          </p:cNvCxnSpPr>
          <p:nvPr/>
        </p:nvCxnSpPr>
        <p:spPr>
          <a:xfrm>
            <a:off x="7174620" y="5066039"/>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0" name="直接连接符 719">
            <a:extLst>
              <a:ext uri="{FF2B5EF4-FFF2-40B4-BE49-F238E27FC236}">
                <a16:creationId xmlns:a16="http://schemas.microsoft.com/office/drawing/2014/main" id="{0D5ACF40-0040-A96A-F053-32D38DC34193}"/>
              </a:ext>
            </a:extLst>
          </p:cNvPr>
          <p:cNvCxnSpPr>
            <a:stCxn id="711" idx="4"/>
            <a:endCxn id="714" idx="0"/>
          </p:cNvCxnSpPr>
          <p:nvPr/>
        </p:nvCxnSpPr>
        <p:spPr>
          <a:xfrm flipH="1">
            <a:off x="9525329" y="4092723"/>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1" name="直接连接符 720">
            <a:extLst>
              <a:ext uri="{FF2B5EF4-FFF2-40B4-BE49-F238E27FC236}">
                <a16:creationId xmlns:a16="http://schemas.microsoft.com/office/drawing/2014/main" id="{E1AADA6E-FC73-8CA3-92A6-64ED1A97513F}"/>
              </a:ext>
            </a:extLst>
          </p:cNvPr>
          <p:cNvCxnSpPr>
            <a:stCxn id="711" idx="4"/>
            <a:endCxn id="712" idx="0"/>
          </p:cNvCxnSpPr>
          <p:nvPr/>
        </p:nvCxnSpPr>
        <p:spPr>
          <a:xfrm>
            <a:off x="9882536" y="4092723"/>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2" name="直接连接符 721">
            <a:extLst>
              <a:ext uri="{FF2B5EF4-FFF2-40B4-BE49-F238E27FC236}">
                <a16:creationId xmlns:a16="http://schemas.microsoft.com/office/drawing/2014/main" id="{2851E85F-6602-4EBF-C71C-4CB25ADD1406}"/>
              </a:ext>
            </a:extLst>
          </p:cNvPr>
          <p:cNvCxnSpPr>
            <a:stCxn id="714" idx="4"/>
            <a:endCxn id="645" idx="0"/>
          </p:cNvCxnSpPr>
          <p:nvPr/>
        </p:nvCxnSpPr>
        <p:spPr>
          <a:xfrm flipH="1">
            <a:off x="9282181" y="5028201"/>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3" name="直接连接符 722">
            <a:extLst>
              <a:ext uri="{FF2B5EF4-FFF2-40B4-BE49-F238E27FC236}">
                <a16:creationId xmlns:a16="http://schemas.microsoft.com/office/drawing/2014/main" id="{1FE6B0DA-EDE3-9064-AA41-4743E8A73620}"/>
              </a:ext>
            </a:extLst>
          </p:cNvPr>
          <p:cNvCxnSpPr>
            <a:stCxn id="714" idx="4"/>
            <a:endCxn id="630" idx="0"/>
          </p:cNvCxnSpPr>
          <p:nvPr/>
        </p:nvCxnSpPr>
        <p:spPr>
          <a:xfrm>
            <a:off x="9525329" y="5028201"/>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4" name="直接连接符 723">
            <a:extLst>
              <a:ext uri="{FF2B5EF4-FFF2-40B4-BE49-F238E27FC236}">
                <a16:creationId xmlns:a16="http://schemas.microsoft.com/office/drawing/2014/main" id="{6E59781E-D63E-C414-BF0E-32292A3B2508}"/>
              </a:ext>
            </a:extLst>
          </p:cNvPr>
          <p:cNvCxnSpPr>
            <a:stCxn id="712" idx="4"/>
            <a:endCxn id="635" idx="0"/>
          </p:cNvCxnSpPr>
          <p:nvPr/>
        </p:nvCxnSpPr>
        <p:spPr>
          <a:xfrm flipH="1">
            <a:off x="10020975" y="5028201"/>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5" name="直接连接符 724">
            <a:extLst>
              <a:ext uri="{FF2B5EF4-FFF2-40B4-BE49-F238E27FC236}">
                <a16:creationId xmlns:a16="http://schemas.microsoft.com/office/drawing/2014/main" id="{B04C4F76-A89E-B4CD-CA3B-DCBD6D15CFF5}"/>
              </a:ext>
            </a:extLst>
          </p:cNvPr>
          <p:cNvCxnSpPr>
            <a:stCxn id="712" idx="4"/>
            <a:endCxn id="641" idx="0"/>
          </p:cNvCxnSpPr>
          <p:nvPr/>
        </p:nvCxnSpPr>
        <p:spPr>
          <a:xfrm>
            <a:off x="10208343" y="5028201"/>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6" name="直接连接符 725">
            <a:extLst>
              <a:ext uri="{FF2B5EF4-FFF2-40B4-BE49-F238E27FC236}">
                <a16:creationId xmlns:a16="http://schemas.microsoft.com/office/drawing/2014/main" id="{8583E681-F594-B82D-2226-CA1174BF476E}"/>
              </a:ext>
            </a:extLst>
          </p:cNvPr>
          <p:cNvCxnSpPr>
            <a:stCxn id="710" idx="4"/>
            <a:endCxn id="621" idx="0"/>
          </p:cNvCxnSpPr>
          <p:nvPr/>
        </p:nvCxnSpPr>
        <p:spPr>
          <a:xfrm flipH="1">
            <a:off x="10903753" y="5038621"/>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7" name="直接连接符 726">
            <a:extLst>
              <a:ext uri="{FF2B5EF4-FFF2-40B4-BE49-F238E27FC236}">
                <a16:creationId xmlns:a16="http://schemas.microsoft.com/office/drawing/2014/main" id="{EF2C89B3-BACC-4F40-DAC2-A1564F63E0DB}"/>
              </a:ext>
            </a:extLst>
          </p:cNvPr>
          <p:cNvCxnSpPr>
            <a:stCxn id="710" idx="4"/>
            <a:endCxn id="626" idx="0"/>
          </p:cNvCxnSpPr>
          <p:nvPr/>
        </p:nvCxnSpPr>
        <p:spPr>
          <a:xfrm>
            <a:off x="11111962" y="5038621"/>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8" name="直接连接符 727">
            <a:extLst>
              <a:ext uri="{FF2B5EF4-FFF2-40B4-BE49-F238E27FC236}">
                <a16:creationId xmlns:a16="http://schemas.microsoft.com/office/drawing/2014/main" id="{D1DBF6AA-6144-A1CA-874D-50C73FF7CC40}"/>
              </a:ext>
            </a:extLst>
          </p:cNvPr>
          <p:cNvCxnSpPr>
            <a:stCxn id="709" idx="4"/>
            <a:endCxn id="624" idx="0"/>
          </p:cNvCxnSpPr>
          <p:nvPr/>
        </p:nvCxnSpPr>
        <p:spPr>
          <a:xfrm flipH="1">
            <a:off x="10700065" y="4095271"/>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9" name="直接连接符 728">
            <a:extLst>
              <a:ext uri="{FF2B5EF4-FFF2-40B4-BE49-F238E27FC236}">
                <a16:creationId xmlns:a16="http://schemas.microsoft.com/office/drawing/2014/main" id="{74D388D8-3810-EDC8-061C-F00C510FA8EA}"/>
              </a:ext>
            </a:extLst>
          </p:cNvPr>
          <p:cNvCxnSpPr>
            <a:stCxn id="709" idx="4"/>
            <a:endCxn id="710" idx="0"/>
          </p:cNvCxnSpPr>
          <p:nvPr/>
        </p:nvCxnSpPr>
        <p:spPr>
          <a:xfrm>
            <a:off x="10889066" y="4095271"/>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0" name="直接连接符 729">
            <a:extLst>
              <a:ext uri="{FF2B5EF4-FFF2-40B4-BE49-F238E27FC236}">
                <a16:creationId xmlns:a16="http://schemas.microsoft.com/office/drawing/2014/main" id="{DD66278D-019C-BFE7-C786-ECFCBB86F597}"/>
              </a:ext>
            </a:extLst>
          </p:cNvPr>
          <p:cNvCxnSpPr>
            <a:stCxn id="708" idx="4"/>
            <a:endCxn id="711" idx="0"/>
          </p:cNvCxnSpPr>
          <p:nvPr/>
        </p:nvCxnSpPr>
        <p:spPr>
          <a:xfrm flipH="1">
            <a:off x="9882536" y="3232329"/>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1" name="直接连接符 730">
            <a:extLst>
              <a:ext uri="{FF2B5EF4-FFF2-40B4-BE49-F238E27FC236}">
                <a16:creationId xmlns:a16="http://schemas.microsoft.com/office/drawing/2014/main" id="{E69B54F0-6655-0B88-2DA9-F98A1DAECEF4}"/>
              </a:ext>
            </a:extLst>
          </p:cNvPr>
          <p:cNvCxnSpPr>
            <a:cxnSpLocks/>
            <a:stCxn id="708" idx="4"/>
            <a:endCxn id="709" idx="0"/>
          </p:cNvCxnSpPr>
          <p:nvPr/>
        </p:nvCxnSpPr>
        <p:spPr>
          <a:xfrm>
            <a:off x="10344121" y="3232329"/>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2" name="直接连接符 731">
            <a:extLst>
              <a:ext uri="{FF2B5EF4-FFF2-40B4-BE49-F238E27FC236}">
                <a16:creationId xmlns:a16="http://schemas.microsoft.com/office/drawing/2014/main" id="{4561B304-0D45-C06B-9E1D-4FA5C7AF46DD}"/>
              </a:ext>
            </a:extLst>
          </p:cNvPr>
          <p:cNvCxnSpPr>
            <a:stCxn id="707" idx="4"/>
            <a:endCxn id="713" idx="0"/>
          </p:cNvCxnSpPr>
          <p:nvPr/>
        </p:nvCxnSpPr>
        <p:spPr>
          <a:xfrm flipH="1">
            <a:off x="7412279" y="2828624"/>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3" name="直接连接符 732">
            <a:extLst>
              <a:ext uri="{FF2B5EF4-FFF2-40B4-BE49-F238E27FC236}">
                <a16:creationId xmlns:a16="http://schemas.microsoft.com/office/drawing/2014/main" id="{F0163CE0-ECC0-5C73-7D0E-E34AA55E414E}"/>
              </a:ext>
            </a:extLst>
          </p:cNvPr>
          <p:cNvCxnSpPr>
            <a:cxnSpLocks/>
            <a:stCxn id="707" idx="4"/>
            <a:endCxn id="708" idx="0"/>
          </p:cNvCxnSpPr>
          <p:nvPr/>
        </p:nvCxnSpPr>
        <p:spPr>
          <a:xfrm>
            <a:off x="9019082" y="2828624"/>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734" name="Oval 5">
            <a:extLst>
              <a:ext uri="{FF2B5EF4-FFF2-40B4-BE49-F238E27FC236}">
                <a16:creationId xmlns:a16="http://schemas.microsoft.com/office/drawing/2014/main" id="{5CCCFAA2-30E3-2C26-16E9-C9ED9B9215DE}"/>
              </a:ext>
            </a:extLst>
          </p:cNvPr>
          <p:cNvSpPr>
            <a:spLocks noChangeArrowheads="1"/>
          </p:cNvSpPr>
          <p:nvPr/>
        </p:nvSpPr>
        <p:spPr bwMode="auto">
          <a:xfrm>
            <a:off x="2774207" y="381207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735" name="Oval 5">
            <a:extLst>
              <a:ext uri="{FF2B5EF4-FFF2-40B4-BE49-F238E27FC236}">
                <a16:creationId xmlns:a16="http://schemas.microsoft.com/office/drawing/2014/main" id="{3FDD6527-9E89-BE50-046B-54C4B7B61F4A}"/>
              </a:ext>
            </a:extLst>
          </p:cNvPr>
          <p:cNvSpPr>
            <a:spLocks noChangeArrowheads="1"/>
          </p:cNvSpPr>
          <p:nvPr/>
        </p:nvSpPr>
        <p:spPr bwMode="auto">
          <a:xfrm>
            <a:off x="1905158" y="381731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736" name="Oval 5">
            <a:extLst>
              <a:ext uri="{FF2B5EF4-FFF2-40B4-BE49-F238E27FC236}">
                <a16:creationId xmlns:a16="http://schemas.microsoft.com/office/drawing/2014/main" id="{4D64FF1B-B9D0-8349-08A8-70C55E0DD5DF}"/>
              </a:ext>
            </a:extLst>
          </p:cNvPr>
          <p:cNvSpPr>
            <a:spLocks noChangeArrowheads="1"/>
          </p:cNvSpPr>
          <p:nvPr/>
        </p:nvSpPr>
        <p:spPr bwMode="auto">
          <a:xfrm>
            <a:off x="6865534" y="19500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37" name="直接连接符 736">
            <a:extLst>
              <a:ext uri="{FF2B5EF4-FFF2-40B4-BE49-F238E27FC236}">
                <a16:creationId xmlns:a16="http://schemas.microsoft.com/office/drawing/2014/main" id="{70B961BE-666C-7B8C-56D0-F15E1DE932DC}"/>
              </a:ext>
            </a:extLst>
          </p:cNvPr>
          <p:cNvCxnSpPr>
            <a:stCxn id="736" idx="4"/>
            <a:endCxn id="682" idx="0"/>
          </p:cNvCxnSpPr>
          <p:nvPr/>
        </p:nvCxnSpPr>
        <p:spPr>
          <a:xfrm flipH="1">
            <a:off x="4723238" y="2201502"/>
            <a:ext cx="2278075" cy="33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8" name="直接连接符 737">
            <a:extLst>
              <a:ext uri="{FF2B5EF4-FFF2-40B4-BE49-F238E27FC236}">
                <a16:creationId xmlns:a16="http://schemas.microsoft.com/office/drawing/2014/main" id="{8D28DA67-F01F-6E07-204D-B7DBC98AC3A2}"/>
              </a:ext>
            </a:extLst>
          </p:cNvPr>
          <p:cNvCxnSpPr>
            <a:cxnSpLocks/>
            <a:stCxn id="736" idx="4"/>
            <a:endCxn id="707" idx="0"/>
          </p:cNvCxnSpPr>
          <p:nvPr/>
        </p:nvCxnSpPr>
        <p:spPr>
          <a:xfrm>
            <a:off x="7001313" y="2201502"/>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9" name="直接连接符 738">
            <a:extLst>
              <a:ext uri="{FF2B5EF4-FFF2-40B4-BE49-F238E27FC236}">
                <a16:creationId xmlns:a16="http://schemas.microsoft.com/office/drawing/2014/main" id="{C86D14DA-DF82-5F7D-F4CA-475A0E9CFBF3}"/>
              </a:ext>
            </a:extLst>
          </p:cNvPr>
          <p:cNvCxnSpPr>
            <a:stCxn id="734" idx="4"/>
            <a:endCxn id="627" idx="0"/>
          </p:cNvCxnSpPr>
          <p:nvPr/>
        </p:nvCxnSpPr>
        <p:spPr>
          <a:xfrm flipH="1">
            <a:off x="2670223" y="4063478"/>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0" name="直接连接符 739">
            <a:extLst>
              <a:ext uri="{FF2B5EF4-FFF2-40B4-BE49-F238E27FC236}">
                <a16:creationId xmlns:a16="http://schemas.microsoft.com/office/drawing/2014/main" id="{71491822-4E50-9661-A681-91189C3E90BF}"/>
              </a:ext>
            </a:extLst>
          </p:cNvPr>
          <p:cNvCxnSpPr>
            <a:stCxn id="734" idx="4"/>
            <a:endCxn id="644" idx="0"/>
          </p:cNvCxnSpPr>
          <p:nvPr/>
        </p:nvCxnSpPr>
        <p:spPr>
          <a:xfrm>
            <a:off x="2909986" y="4063478"/>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41" name="直接连接符 740">
            <a:extLst>
              <a:ext uri="{FF2B5EF4-FFF2-40B4-BE49-F238E27FC236}">
                <a16:creationId xmlns:a16="http://schemas.microsoft.com/office/drawing/2014/main" id="{73C7D4C3-7065-FEB8-5288-BB72430727A7}"/>
              </a:ext>
            </a:extLst>
          </p:cNvPr>
          <p:cNvCxnSpPr>
            <a:stCxn id="735" idx="4"/>
            <a:endCxn id="623" idx="0"/>
          </p:cNvCxnSpPr>
          <p:nvPr/>
        </p:nvCxnSpPr>
        <p:spPr>
          <a:xfrm flipH="1">
            <a:off x="1817878" y="4068715"/>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2" name="直接连接符 741">
            <a:extLst>
              <a:ext uri="{FF2B5EF4-FFF2-40B4-BE49-F238E27FC236}">
                <a16:creationId xmlns:a16="http://schemas.microsoft.com/office/drawing/2014/main" id="{4EC10564-2E7B-24C3-17D3-C427CEEB4004}"/>
              </a:ext>
            </a:extLst>
          </p:cNvPr>
          <p:cNvCxnSpPr>
            <a:stCxn id="735" idx="4"/>
            <a:endCxn id="631" idx="0"/>
          </p:cNvCxnSpPr>
          <p:nvPr/>
        </p:nvCxnSpPr>
        <p:spPr>
          <a:xfrm>
            <a:off x="2040937" y="4068715"/>
            <a:ext cx="183519" cy="742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3" name="直接连接符 742">
            <a:extLst>
              <a:ext uri="{FF2B5EF4-FFF2-40B4-BE49-F238E27FC236}">
                <a16:creationId xmlns:a16="http://schemas.microsoft.com/office/drawing/2014/main" id="{C76C523D-D193-7ECD-B9F5-C0739E609918}"/>
              </a:ext>
            </a:extLst>
          </p:cNvPr>
          <p:cNvCxnSpPr>
            <a:stCxn id="685" idx="4"/>
            <a:endCxn id="633" idx="0"/>
          </p:cNvCxnSpPr>
          <p:nvPr/>
        </p:nvCxnSpPr>
        <p:spPr>
          <a:xfrm flipH="1">
            <a:off x="2357372" y="3274663"/>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4" name="直接连接符 743">
            <a:extLst>
              <a:ext uri="{FF2B5EF4-FFF2-40B4-BE49-F238E27FC236}">
                <a16:creationId xmlns:a16="http://schemas.microsoft.com/office/drawing/2014/main" id="{976D430F-F749-FB16-3B28-2BA9E1E6EEE2}"/>
              </a:ext>
            </a:extLst>
          </p:cNvPr>
          <p:cNvCxnSpPr>
            <a:stCxn id="685" idx="4"/>
            <a:endCxn id="734" idx="0"/>
          </p:cNvCxnSpPr>
          <p:nvPr/>
        </p:nvCxnSpPr>
        <p:spPr>
          <a:xfrm>
            <a:off x="2639659" y="3274663"/>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745" name="Oval 5">
            <a:extLst>
              <a:ext uri="{FF2B5EF4-FFF2-40B4-BE49-F238E27FC236}">
                <a16:creationId xmlns:a16="http://schemas.microsoft.com/office/drawing/2014/main" id="{16ECAF46-A378-5477-3FDD-5EA06159370D}"/>
              </a:ext>
            </a:extLst>
          </p:cNvPr>
          <p:cNvSpPr>
            <a:spLocks noChangeArrowheads="1"/>
          </p:cNvSpPr>
          <p:nvPr/>
        </p:nvSpPr>
        <p:spPr bwMode="auto">
          <a:xfrm>
            <a:off x="1654913" y="208734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746" name="Oval 5">
            <a:extLst>
              <a:ext uri="{FF2B5EF4-FFF2-40B4-BE49-F238E27FC236}">
                <a16:creationId xmlns:a16="http://schemas.microsoft.com/office/drawing/2014/main" id="{A4959B79-EA4B-C062-2A1D-54B851C33922}"/>
              </a:ext>
            </a:extLst>
          </p:cNvPr>
          <p:cNvSpPr>
            <a:spLocks noChangeArrowheads="1"/>
          </p:cNvSpPr>
          <p:nvPr/>
        </p:nvSpPr>
        <p:spPr bwMode="auto">
          <a:xfrm>
            <a:off x="2150672" y="253864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747" name="Oval 5">
            <a:extLst>
              <a:ext uri="{FF2B5EF4-FFF2-40B4-BE49-F238E27FC236}">
                <a16:creationId xmlns:a16="http://schemas.microsoft.com/office/drawing/2014/main" id="{0132E353-744F-1596-D150-A66852E3D232}"/>
              </a:ext>
            </a:extLst>
          </p:cNvPr>
          <p:cNvSpPr>
            <a:spLocks noChangeArrowheads="1"/>
          </p:cNvSpPr>
          <p:nvPr/>
        </p:nvSpPr>
        <p:spPr bwMode="auto">
          <a:xfrm>
            <a:off x="1657761" y="30254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48" name="直接连接符 747">
            <a:extLst>
              <a:ext uri="{FF2B5EF4-FFF2-40B4-BE49-F238E27FC236}">
                <a16:creationId xmlns:a16="http://schemas.microsoft.com/office/drawing/2014/main" id="{4FDF0B1A-D950-D5A4-9714-853192756057}"/>
              </a:ext>
            </a:extLst>
          </p:cNvPr>
          <p:cNvCxnSpPr>
            <a:stCxn id="747" idx="4"/>
            <a:endCxn id="628" idx="0"/>
          </p:cNvCxnSpPr>
          <p:nvPr/>
        </p:nvCxnSpPr>
        <p:spPr>
          <a:xfrm flipH="1">
            <a:off x="1430020" y="3276858"/>
            <a:ext cx="363520" cy="52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49" name="直接连接符 748">
            <a:extLst>
              <a:ext uri="{FF2B5EF4-FFF2-40B4-BE49-F238E27FC236}">
                <a16:creationId xmlns:a16="http://schemas.microsoft.com/office/drawing/2014/main" id="{542745F7-93B7-4497-2421-AD0CCAADD670}"/>
              </a:ext>
            </a:extLst>
          </p:cNvPr>
          <p:cNvCxnSpPr>
            <a:stCxn id="747" idx="4"/>
            <a:endCxn id="735" idx="0"/>
          </p:cNvCxnSpPr>
          <p:nvPr/>
        </p:nvCxnSpPr>
        <p:spPr>
          <a:xfrm>
            <a:off x="1793540" y="3276858"/>
            <a:ext cx="247397" cy="540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0" name="直接连接符 749">
            <a:extLst>
              <a:ext uri="{FF2B5EF4-FFF2-40B4-BE49-F238E27FC236}">
                <a16:creationId xmlns:a16="http://schemas.microsoft.com/office/drawing/2014/main" id="{B45A62DF-E775-7DCA-335C-7411A7987EA9}"/>
              </a:ext>
            </a:extLst>
          </p:cNvPr>
          <p:cNvCxnSpPr>
            <a:stCxn id="746" idx="4"/>
            <a:endCxn id="747" idx="0"/>
          </p:cNvCxnSpPr>
          <p:nvPr/>
        </p:nvCxnSpPr>
        <p:spPr>
          <a:xfrm flipH="1">
            <a:off x="1793540" y="2790052"/>
            <a:ext cx="492911" cy="235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1" name="直接连接符 750">
            <a:extLst>
              <a:ext uri="{FF2B5EF4-FFF2-40B4-BE49-F238E27FC236}">
                <a16:creationId xmlns:a16="http://schemas.microsoft.com/office/drawing/2014/main" id="{13754D8C-D6DA-D2CC-C4A9-5184E221DC81}"/>
              </a:ext>
            </a:extLst>
          </p:cNvPr>
          <p:cNvCxnSpPr>
            <a:stCxn id="746" idx="4"/>
            <a:endCxn id="685" idx="0"/>
          </p:cNvCxnSpPr>
          <p:nvPr/>
        </p:nvCxnSpPr>
        <p:spPr>
          <a:xfrm>
            <a:off x="2286451" y="2790052"/>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2" name="直接连接符 751">
            <a:extLst>
              <a:ext uri="{FF2B5EF4-FFF2-40B4-BE49-F238E27FC236}">
                <a16:creationId xmlns:a16="http://schemas.microsoft.com/office/drawing/2014/main" id="{7954BC47-32A5-95AC-0AC5-D00DB982A4BA}"/>
              </a:ext>
            </a:extLst>
          </p:cNvPr>
          <p:cNvCxnSpPr>
            <a:stCxn id="745" idx="4"/>
            <a:endCxn id="619" idx="0"/>
          </p:cNvCxnSpPr>
          <p:nvPr/>
        </p:nvCxnSpPr>
        <p:spPr>
          <a:xfrm flipH="1">
            <a:off x="1076477" y="2338751"/>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3" name="直接连接符 752">
            <a:extLst>
              <a:ext uri="{FF2B5EF4-FFF2-40B4-BE49-F238E27FC236}">
                <a16:creationId xmlns:a16="http://schemas.microsoft.com/office/drawing/2014/main" id="{33B7580F-F4CD-E875-2DB0-523F9C3D846E}"/>
              </a:ext>
            </a:extLst>
          </p:cNvPr>
          <p:cNvCxnSpPr>
            <a:stCxn id="745" idx="4"/>
            <a:endCxn id="746" idx="0"/>
          </p:cNvCxnSpPr>
          <p:nvPr/>
        </p:nvCxnSpPr>
        <p:spPr>
          <a:xfrm>
            <a:off x="1790692" y="2338751"/>
            <a:ext cx="495759" cy="19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4" name="直接连接符 753">
            <a:extLst>
              <a:ext uri="{FF2B5EF4-FFF2-40B4-BE49-F238E27FC236}">
                <a16:creationId xmlns:a16="http://schemas.microsoft.com/office/drawing/2014/main" id="{AAE38613-9CD4-25BC-3FEC-1B9DDC05291D}"/>
              </a:ext>
            </a:extLst>
          </p:cNvPr>
          <p:cNvCxnSpPr>
            <a:stCxn id="672" idx="4"/>
            <a:endCxn id="745" idx="0"/>
          </p:cNvCxnSpPr>
          <p:nvPr/>
        </p:nvCxnSpPr>
        <p:spPr>
          <a:xfrm flipH="1">
            <a:off x="1790692" y="1532626"/>
            <a:ext cx="2781953" cy="554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55" name="直接连接符 754">
            <a:extLst>
              <a:ext uri="{FF2B5EF4-FFF2-40B4-BE49-F238E27FC236}">
                <a16:creationId xmlns:a16="http://schemas.microsoft.com/office/drawing/2014/main" id="{CC122DD9-D59B-3B93-D14D-BB7AB7735E06}"/>
              </a:ext>
            </a:extLst>
          </p:cNvPr>
          <p:cNvCxnSpPr>
            <a:stCxn id="672" idx="4"/>
            <a:endCxn id="736" idx="0"/>
          </p:cNvCxnSpPr>
          <p:nvPr/>
        </p:nvCxnSpPr>
        <p:spPr>
          <a:xfrm>
            <a:off x="4572645" y="1532626"/>
            <a:ext cx="2428668" cy="417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6" name="直接连接符 755">
            <a:extLst>
              <a:ext uri="{FF2B5EF4-FFF2-40B4-BE49-F238E27FC236}">
                <a16:creationId xmlns:a16="http://schemas.microsoft.com/office/drawing/2014/main" id="{9C162A2A-EFE7-8192-01CB-61DA5F08450D}"/>
              </a:ext>
            </a:extLst>
          </p:cNvPr>
          <p:cNvCxnSpPr>
            <a:stCxn id="674" idx="4"/>
            <a:endCxn id="640" idx="0"/>
          </p:cNvCxnSpPr>
          <p:nvPr/>
        </p:nvCxnSpPr>
        <p:spPr>
          <a:xfrm>
            <a:off x="4385195" y="4019516"/>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7" name="直接连接符 756">
            <a:extLst>
              <a:ext uri="{FF2B5EF4-FFF2-40B4-BE49-F238E27FC236}">
                <a16:creationId xmlns:a16="http://schemas.microsoft.com/office/drawing/2014/main" id="{A165D3CE-2998-3BEE-70A2-DFBAE66EEA85}"/>
              </a:ext>
            </a:extLst>
          </p:cNvPr>
          <p:cNvCxnSpPr>
            <a:stCxn id="661" idx="4"/>
            <a:endCxn id="655" idx="0"/>
          </p:cNvCxnSpPr>
          <p:nvPr/>
        </p:nvCxnSpPr>
        <p:spPr>
          <a:xfrm flipH="1">
            <a:off x="5083294" y="5614543"/>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58" name="直接连接符 757">
            <a:extLst>
              <a:ext uri="{FF2B5EF4-FFF2-40B4-BE49-F238E27FC236}">
                <a16:creationId xmlns:a16="http://schemas.microsoft.com/office/drawing/2014/main" id="{7F04F4CF-5FBB-4020-6489-A4E6A48C15BE}"/>
              </a:ext>
            </a:extLst>
          </p:cNvPr>
          <p:cNvCxnSpPr>
            <a:stCxn id="687" idx="4"/>
            <a:endCxn id="642" idx="0"/>
          </p:cNvCxnSpPr>
          <p:nvPr/>
        </p:nvCxnSpPr>
        <p:spPr>
          <a:xfrm flipH="1">
            <a:off x="8518003" y="5022061"/>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760" name="文本框 759">
            <a:extLst>
              <a:ext uri="{FF2B5EF4-FFF2-40B4-BE49-F238E27FC236}">
                <a16:creationId xmlns:a16="http://schemas.microsoft.com/office/drawing/2014/main" id="{D4593870-10BA-4E40-E21A-98CBA667A0A9}"/>
              </a:ext>
            </a:extLst>
          </p:cNvPr>
          <p:cNvSpPr txBox="1"/>
          <p:nvPr/>
        </p:nvSpPr>
        <p:spPr>
          <a:xfrm>
            <a:off x="3055372" y="1499388"/>
            <a:ext cx="156897" cy="369332"/>
          </a:xfrm>
          <a:prstGeom prst="rect">
            <a:avLst/>
          </a:prstGeom>
          <a:noFill/>
        </p:spPr>
        <p:txBody>
          <a:bodyPr wrap="square" rtlCol="0">
            <a:spAutoFit/>
          </a:bodyPr>
          <a:lstStyle/>
          <a:p>
            <a:r>
              <a:rPr lang="en-US" altLang="zh-CN" dirty="0"/>
              <a:t>0</a:t>
            </a:r>
            <a:endParaRPr lang="zh-CN" altLang="en-US" dirty="0"/>
          </a:p>
        </p:txBody>
      </p:sp>
      <p:sp>
        <p:nvSpPr>
          <p:cNvPr id="761" name="文本框 760">
            <a:extLst>
              <a:ext uri="{FF2B5EF4-FFF2-40B4-BE49-F238E27FC236}">
                <a16:creationId xmlns:a16="http://schemas.microsoft.com/office/drawing/2014/main" id="{FFE61B81-33C0-61BC-B603-FDEAD413E19E}"/>
              </a:ext>
            </a:extLst>
          </p:cNvPr>
          <p:cNvSpPr txBox="1"/>
          <p:nvPr/>
        </p:nvSpPr>
        <p:spPr>
          <a:xfrm>
            <a:off x="1798835" y="2609357"/>
            <a:ext cx="156897" cy="369332"/>
          </a:xfrm>
          <a:prstGeom prst="rect">
            <a:avLst/>
          </a:prstGeom>
          <a:noFill/>
        </p:spPr>
        <p:txBody>
          <a:bodyPr wrap="square" rtlCol="0">
            <a:spAutoFit/>
          </a:bodyPr>
          <a:lstStyle/>
          <a:p>
            <a:r>
              <a:rPr lang="en-US" altLang="zh-CN" dirty="0"/>
              <a:t>0</a:t>
            </a:r>
            <a:endParaRPr lang="zh-CN" altLang="en-US" dirty="0"/>
          </a:p>
        </p:txBody>
      </p:sp>
      <p:sp>
        <p:nvSpPr>
          <p:cNvPr id="762" name="文本框 761">
            <a:extLst>
              <a:ext uri="{FF2B5EF4-FFF2-40B4-BE49-F238E27FC236}">
                <a16:creationId xmlns:a16="http://schemas.microsoft.com/office/drawing/2014/main" id="{EEF7C67A-88E7-13A2-4B5D-ABC6DFB3334F}"/>
              </a:ext>
            </a:extLst>
          </p:cNvPr>
          <p:cNvSpPr txBox="1"/>
          <p:nvPr/>
        </p:nvSpPr>
        <p:spPr>
          <a:xfrm>
            <a:off x="1215792" y="2113777"/>
            <a:ext cx="156897" cy="369332"/>
          </a:xfrm>
          <a:prstGeom prst="rect">
            <a:avLst/>
          </a:prstGeom>
          <a:noFill/>
        </p:spPr>
        <p:txBody>
          <a:bodyPr wrap="square" rtlCol="0">
            <a:spAutoFit/>
          </a:bodyPr>
          <a:lstStyle/>
          <a:p>
            <a:r>
              <a:rPr lang="en-US" altLang="zh-CN" dirty="0"/>
              <a:t>0</a:t>
            </a:r>
            <a:endParaRPr lang="zh-CN" altLang="en-US" dirty="0"/>
          </a:p>
        </p:txBody>
      </p:sp>
      <p:sp>
        <p:nvSpPr>
          <p:cNvPr id="763" name="文本框 762">
            <a:extLst>
              <a:ext uri="{FF2B5EF4-FFF2-40B4-BE49-F238E27FC236}">
                <a16:creationId xmlns:a16="http://schemas.microsoft.com/office/drawing/2014/main" id="{5C565F2D-E5E3-F914-9179-BFFAEC07F376}"/>
              </a:ext>
            </a:extLst>
          </p:cNvPr>
          <p:cNvSpPr txBox="1"/>
          <p:nvPr/>
        </p:nvSpPr>
        <p:spPr>
          <a:xfrm>
            <a:off x="1702102" y="4250117"/>
            <a:ext cx="156897" cy="369332"/>
          </a:xfrm>
          <a:prstGeom prst="rect">
            <a:avLst/>
          </a:prstGeom>
          <a:noFill/>
        </p:spPr>
        <p:txBody>
          <a:bodyPr wrap="square" rtlCol="0">
            <a:spAutoFit/>
          </a:bodyPr>
          <a:lstStyle/>
          <a:p>
            <a:r>
              <a:rPr lang="en-US" altLang="zh-CN" dirty="0"/>
              <a:t>0</a:t>
            </a:r>
            <a:endParaRPr lang="zh-CN" altLang="en-US" dirty="0"/>
          </a:p>
        </p:txBody>
      </p:sp>
      <p:sp>
        <p:nvSpPr>
          <p:cNvPr id="764" name="文本框 763">
            <a:extLst>
              <a:ext uri="{FF2B5EF4-FFF2-40B4-BE49-F238E27FC236}">
                <a16:creationId xmlns:a16="http://schemas.microsoft.com/office/drawing/2014/main" id="{79A92945-7391-6F70-C2B5-EBBBAD7B9940}"/>
              </a:ext>
            </a:extLst>
          </p:cNvPr>
          <p:cNvSpPr txBox="1"/>
          <p:nvPr/>
        </p:nvSpPr>
        <p:spPr>
          <a:xfrm>
            <a:off x="1432974" y="3281232"/>
            <a:ext cx="156897" cy="369332"/>
          </a:xfrm>
          <a:prstGeom prst="rect">
            <a:avLst/>
          </a:prstGeom>
          <a:noFill/>
        </p:spPr>
        <p:txBody>
          <a:bodyPr wrap="square" rtlCol="0">
            <a:spAutoFit/>
          </a:bodyPr>
          <a:lstStyle/>
          <a:p>
            <a:r>
              <a:rPr lang="en-US" altLang="zh-CN" dirty="0"/>
              <a:t>0</a:t>
            </a:r>
            <a:endParaRPr lang="zh-CN" altLang="en-US" dirty="0"/>
          </a:p>
        </p:txBody>
      </p:sp>
      <p:sp>
        <p:nvSpPr>
          <p:cNvPr id="765" name="文本框 764">
            <a:extLst>
              <a:ext uri="{FF2B5EF4-FFF2-40B4-BE49-F238E27FC236}">
                <a16:creationId xmlns:a16="http://schemas.microsoft.com/office/drawing/2014/main" id="{6169A8E5-B6CE-332E-16C3-DEAC9A2DEC0D}"/>
              </a:ext>
            </a:extLst>
          </p:cNvPr>
          <p:cNvSpPr txBox="1"/>
          <p:nvPr/>
        </p:nvSpPr>
        <p:spPr>
          <a:xfrm>
            <a:off x="6952955" y="5861039"/>
            <a:ext cx="156897" cy="369332"/>
          </a:xfrm>
          <a:prstGeom prst="rect">
            <a:avLst/>
          </a:prstGeom>
          <a:noFill/>
        </p:spPr>
        <p:txBody>
          <a:bodyPr wrap="square" rtlCol="0">
            <a:spAutoFit/>
          </a:bodyPr>
          <a:lstStyle/>
          <a:p>
            <a:r>
              <a:rPr lang="en-US" altLang="zh-CN" dirty="0"/>
              <a:t>0</a:t>
            </a:r>
            <a:endParaRPr lang="zh-CN" altLang="en-US" dirty="0"/>
          </a:p>
        </p:txBody>
      </p:sp>
      <p:sp>
        <p:nvSpPr>
          <p:cNvPr id="766" name="文本框 765">
            <a:extLst>
              <a:ext uri="{FF2B5EF4-FFF2-40B4-BE49-F238E27FC236}">
                <a16:creationId xmlns:a16="http://schemas.microsoft.com/office/drawing/2014/main" id="{0BFDEB62-A8C5-FB39-53D7-3F0787E0E42F}"/>
              </a:ext>
            </a:extLst>
          </p:cNvPr>
          <p:cNvSpPr txBox="1"/>
          <p:nvPr/>
        </p:nvSpPr>
        <p:spPr>
          <a:xfrm>
            <a:off x="2271381" y="3319336"/>
            <a:ext cx="156897" cy="369332"/>
          </a:xfrm>
          <a:prstGeom prst="rect">
            <a:avLst/>
          </a:prstGeom>
          <a:noFill/>
        </p:spPr>
        <p:txBody>
          <a:bodyPr wrap="square" rtlCol="0">
            <a:spAutoFit/>
          </a:bodyPr>
          <a:lstStyle/>
          <a:p>
            <a:r>
              <a:rPr lang="en-US" altLang="zh-CN" dirty="0"/>
              <a:t>0</a:t>
            </a:r>
            <a:endParaRPr lang="zh-CN" altLang="en-US" dirty="0"/>
          </a:p>
        </p:txBody>
      </p:sp>
      <p:sp>
        <p:nvSpPr>
          <p:cNvPr id="767" name="文本框 766">
            <a:extLst>
              <a:ext uri="{FF2B5EF4-FFF2-40B4-BE49-F238E27FC236}">
                <a16:creationId xmlns:a16="http://schemas.microsoft.com/office/drawing/2014/main" id="{C4BBB67D-C97A-EA6E-62D1-8C8D398E4FCE}"/>
              </a:ext>
            </a:extLst>
          </p:cNvPr>
          <p:cNvSpPr txBox="1"/>
          <p:nvPr/>
        </p:nvSpPr>
        <p:spPr>
          <a:xfrm>
            <a:off x="2575624" y="4277312"/>
            <a:ext cx="156897" cy="369332"/>
          </a:xfrm>
          <a:prstGeom prst="rect">
            <a:avLst/>
          </a:prstGeom>
          <a:noFill/>
        </p:spPr>
        <p:txBody>
          <a:bodyPr wrap="square" rtlCol="0">
            <a:spAutoFit/>
          </a:bodyPr>
          <a:lstStyle/>
          <a:p>
            <a:r>
              <a:rPr lang="en-US" altLang="zh-CN" dirty="0"/>
              <a:t>0</a:t>
            </a:r>
            <a:endParaRPr lang="zh-CN" altLang="en-US" dirty="0"/>
          </a:p>
        </p:txBody>
      </p:sp>
      <p:sp>
        <p:nvSpPr>
          <p:cNvPr id="768" name="文本框 767">
            <a:extLst>
              <a:ext uri="{FF2B5EF4-FFF2-40B4-BE49-F238E27FC236}">
                <a16:creationId xmlns:a16="http://schemas.microsoft.com/office/drawing/2014/main" id="{CF2B9049-89FD-4C40-B661-2DA8D0815E27}"/>
              </a:ext>
            </a:extLst>
          </p:cNvPr>
          <p:cNvSpPr txBox="1"/>
          <p:nvPr/>
        </p:nvSpPr>
        <p:spPr>
          <a:xfrm>
            <a:off x="3277304" y="4196423"/>
            <a:ext cx="156897" cy="369332"/>
          </a:xfrm>
          <a:prstGeom prst="rect">
            <a:avLst/>
          </a:prstGeom>
          <a:noFill/>
        </p:spPr>
        <p:txBody>
          <a:bodyPr wrap="square" rtlCol="0">
            <a:spAutoFit/>
          </a:bodyPr>
          <a:lstStyle/>
          <a:p>
            <a:r>
              <a:rPr lang="en-US" altLang="zh-CN" dirty="0"/>
              <a:t>0</a:t>
            </a:r>
            <a:endParaRPr lang="zh-CN" altLang="en-US" dirty="0"/>
          </a:p>
        </p:txBody>
      </p:sp>
      <p:sp>
        <p:nvSpPr>
          <p:cNvPr id="769" name="文本框 768">
            <a:extLst>
              <a:ext uri="{FF2B5EF4-FFF2-40B4-BE49-F238E27FC236}">
                <a16:creationId xmlns:a16="http://schemas.microsoft.com/office/drawing/2014/main" id="{AB3D1DE3-E3C6-B0BD-267A-82443E074D06}"/>
              </a:ext>
            </a:extLst>
          </p:cNvPr>
          <p:cNvSpPr txBox="1"/>
          <p:nvPr/>
        </p:nvSpPr>
        <p:spPr>
          <a:xfrm>
            <a:off x="3565346" y="3281232"/>
            <a:ext cx="156897" cy="369332"/>
          </a:xfrm>
          <a:prstGeom prst="rect">
            <a:avLst/>
          </a:prstGeom>
          <a:noFill/>
        </p:spPr>
        <p:txBody>
          <a:bodyPr wrap="square" rtlCol="0">
            <a:spAutoFit/>
          </a:bodyPr>
          <a:lstStyle/>
          <a:p>
            <a:r>
              <a:rPr lang="en-US" altLang="zh-CN" dirty="0"/>
              <a:t>0</a:t>
            </a:r>
            <a:endParaRPr lang="zh-CN" altLang="en-US" dirty="0"/>
          </a:p>
        </p:txBody>
      </p:sp>
      <p:sp>
        <p:nvSpPr>
          <p:cNvPr id="770" name="文本框 769">
            <a:extLst>
              <a:ext uri="{FF2B5EF4-FFF2-40B4-BE49-F238E27FC236}">
                <a16:creationId xmlns:a16="http://schemas.microsoft.com/office/drawing/2014/main" id="{A7ABD649-788F-6F32-43B5-6662F35E7180}"/>
              </a:ext>
            </a:extLst>
          </p:cNvPr>
          <p:cNvSpPr txBox="1"/>
          <p:nvPr/>
        </p:nvSpPr>
        <p:spPr>
          <a:xfrm>
            <a:off x="4855873" y="4245442"/>
            <a:ext cx="156897" cy="369332"/>
          </a:xfrm>
          <a:prstGeom prst="rect">
            <a:avLst/>
          </a:prstGeom>
          <a:noFill/>
        </p:spPr>
        <p:txBody>
          <a:bodyPr wrap="square" rtlCol="0">
            <a:spAutoFit/>
          </a:bodyPr>
          <a:lstStyle/>
          <a:p>
            <a:r>
              <a:rPr lang="en-US" altLang="zh-CN" dirty="0"/>
              <a:t>0</a:t>
            </a:r>
            <a:endParaRPr lang="zh-CN" altLang="en-US" dirty="0"/>
          </a:p>
        </p:txBody>
      </p:sp>
      <p:sp>
        <p:nvSpPr>
          <p:cNvPr id="771" name="文本框 770">
            <a:extLst>
              <a:ext uri="{FF2B5EF4-FFF2-40B4-BE49-F238E27FC236}">
                <a16:creationId xmlns:a16="http://schemas.microsoft.com/office/drawing/2014/main" id="{EA69E077-5A56-B20D-9232-D7EF4B3F0DB1}"/>
              </a:ext>
            </a:extLst>
          </p:cNvPr>
          <p:cNvSpPr txBox="1"/>
          <p:nvPr/>
        </p:nvSpPr>
        <p:spPr>
          <a:xfrm>
            <a:off x="4243240" y="2612904"/>
            <a:ext cx="156897" cy="369332"/>
          </a:xfrm>
          <a:prstGeom prst="rect">
            <a:avLst/>
          </a:prstGeom>
          <a:noFill/>
        </p:spPr>
        <p:txBody>
          <a:bodyPr wrap="square" rtlCol="0">
            <a:spAutoFit/>
          </a:bodyPr>
          <a:lstStyle/>
          <a:p>
            <a:r>
              <a:rPr lang="en-US" altLang="zh-CN" dirty="0"/>
              <a:t>0</a:t>
            </a:r>
            <a:endParaRPr lang="zh-CN" altLang="en-US" dirty="0"/>
          </a:p>
        </p:txBody>
      </p:sp>
      <p:sp>
        <p:nvSpPr>
          <p:cNvPr id="772" name="文本框 771">
            <a:extLst>
              <a:ext uri="{FF2B5EF4-FFF2-40B4-BE49-F238E27FC236}">
                <a16:creationId xmlns:a16="http://schemas.microsoft.com/office/drawing/2014/main" id="{D0C330A7-B965-419B-FBA5-0F9E30E71926}"/>
              </a:ext>
            </a:extLst>
          </p:cNvPr>
          <p:cNvSpPr txBox="1"/>
          <p:nvPr/>
        </p:nvSpPr>
        <p:spPr>
          <a:xfrm>
            <a:off x="5110918" y="3288270"/>
            <a:ext cx="156897" cy="369332"/>
          </a:xfrm>
          <a:prstGeom prst="rect">
            <a:avLst/>
          </a:prstGeom>
          <a:noFill/>
        </p:spPr>
        <p:txBody>
          <a:bodyPr wrap="square" rtlCol="0">
            <a:spAutoFit/>
          </a:bodyPr>
          <a:lstStyle/>
          <a:p>
            <a:r>
              <a:rPr lang="en-US" altLang="zh-CN" dirty="0"/>
              <a:t>0</a:t>
            </a:r>
            <a:endParaRPr lang="zh-CN" altLang="en-US" dirty="0"/>
          </a:p>
        </p:txBody>
      </p:sp>
      <p:sp>
        <p:nvSpPr>
          <p:cNvPr id="773" name="文本框 772">
            <a:extLst>
              <a:ext uri="{FF2B5EF4-FFF2-40B4-BE49-F238E27FC236}">
                <a16:creationId xmlns:a16="http://schemas.microsoft.com/office/drawing/2014/main" id="{C48EEEE8-A4F7-D930-BD51-C702B581791E}"/>
              </a:ext>
            </a:extLst>
          </p:cNvPr>
          <p:cNvSpPr txBox="1"/>
          <p:nvPr/>
        </p:nvSpPr>
        <p:spPr>
          <a:xfrm>
            <a:off x="5596996" y="2156526"/>
            <a:ext cx="156897" cy="369332"/>
          </a:xfrm>
          <a:prstGeom prst="rect">
            <a:avLst/>
          </a:prstGeom>
          <a:noFill/>
        </p:spPr>
        <p:txBody>
          <a:bodyPr wrap="square" rtlCol="0">
            <a:spAutoFit/>
          </a:bodyPr>
          <a:lstStyle/>
          <a:p>
            <a:r>
              <a:rPr lang="en-US" altLang="zh-CN" dirty="0"/>
              <a:t>0</a:t>
            </a:r>
            <a:endParaRPr lang="zh-CN" altLang="en-US" dirty="0"/>
          </a:p>
        </p:txBody>
      </p:sp>
      <p:sp>
        <p:nvSpPr>
          <p:cNvPr id="774" name="文本框 773">
            <a:extLst>
              <a:ext uri="{FF2B5EF4-FFF2-40B4-BE49-F238E27FC236}">
                <a16:creationId xmlns:a16="http://schemas.microsoft.com/office/drawing/2014/main" id="{5632A60A-1143-A70D-213C-5EAC44BFEF6E}"/>
              </a:ext>
            </a:extLst>
          </p:cNvPr>
          <p:cNvSpPr txBox="1"/>
          <p:nvPr/>
        </p:nvSpPr>
        <p:spPr>
          <a:xfrm>
            <a:off x="4034841" y="4252102"/>
            <a:ext cx="156897" cy="369332"/>
          </a:xfrm>
          <a:prstGeom prst="rect">
            <a:avLst/>
          </a:prstGeom>
          <a:noFill/>
        </p:spPr>
        <p:txBody>
          <a:bodyPr wrap="square" rtlCol="0">
            <a:spAutoFit/>
          </a:bodyPr>
          <a:lstStyle/>
          <a:p>
            <a:r>
              <a:rPr lang="en-US" altLang="zh-CN" dirty="0"/>
              <a:t>0</a:t>
            </a:r>
            <a:endParaRPr lang="zh-CN" altLang="en-US" dirty="0"/>
          </a:p>
        </p:txBody>
      </p:sp>
      <p:sp>
        <p:nvSpPr>
          <p:cNvPr id="775" name="文本框 774">
            <a:extLst>
              <a:ext uri="{FF2B5EF4-FFF2-40B4-BE49-F238E27FC236}">
                <a16:creationId xmlns:a16="http://schemas.microsoft.com/office/drawing/2014/main" id="{BD0969E3-78BB-E93E-1F38-C8127074A941}"/>
              </a:ext>
            </a:extLst>
          </p:cNvPr>
          <p:cNvSpPr txBox="1"/>
          <p:nvPr/>
        </p:nvSpPr>
        <p:spPr>
          <a:xfrm>
            <a:off x="3962693" y="5410836"/>
            <a:ext cx="156897" cy="369332"/>
          </a:xfrm>
          <a:prstGeom prst="rect">
            <a:avLst/>
          </a:prstGeom>
          <a:noFill/>
        </p:spPr>
        <p:txBody>
          <a:bodyPr wrap="square" rtlCol="0">
            <a:spAutoFit/>
          </a:bodyPr>
          <a:lstStyle/>
          <a:p>
            <a:r>
              <a:rPr lang="en-US" altLang="zh-CN" dirty="0"/>
              <a:t>0</a:t>
            </a:r>
            <a:endParaRPr lang="zh-CN" altLang="en-US" dirty="0"/>
          </a:p>
        </p:txBody>
      </p:sp>
      <p:sp>
        <p:nvSpPr>
          <p:cNvPr id="776" name="文本框 775">
            <a:extLst>
              <a:ext uri="{FF2B5EF4-FFF2-40B4-BE49-F238E27FC236}">
                <a16:creationId xmlns:a16="http://schemas.microsoft.com/office/drawing/2014/main" id="{8431E023-2652-FE35-FD08-4AE074794DFD}"/>
              </a:ext>
            </a:extLst>
          </p:cNvPr>
          <p:cNvSpPr txBox="1"/>
          <p:nvPr/>
        </p:nvSpPr>
        <p:spPr>
          <a:xfrm>
            <a:off x="4450012" y="4996711"/>
            <a:ext cx="156897" cy="369332"/>
          </a:xfrm>
          <a:prstGeom prst="rect">
            <a:avLst/>
          </a:prstGeom>
          <a:noFill/>
        </p:spPr>
        <p:txBody>
          <a:bodyPr wrap="square" rtlCol="0">
            <a:spAutoFit/>
          </a:bodyPr>
          <a:lstStyle/>
          <a:p>
            <a:r>
              <a:rPr lang="en-US" altLang="zh-CN" dirty="0"/>
              <a:t>0</a:t>
            </a:r>
            <a:endParaRPr lang="zh-CN" altLang="en-US" dirty="0"/>
          </a:p>
        </p:txBody>
      </p:sp>
      <p:sp>
        <p:nvSpPr>
          <p:cNvPr id="777" name="文本框 776">
            <a:extLst>
              <a:ext uri="{FF2B5EF4-FFF2-40B4-BE49-F238E27FC236}">
                <a16:creationId xmlns:a16="http://schemas.microsoft.com/office/drawing/2014/main" id="{E470D127-2094-7CD7-6D79-0FF01BA3EBBF}"/>
              </a:ext>
            </a:extLst>
          </p:cNvPr>
          <p:cNvSpPr txBox="1"/>
          <p:nvPr/>
        </p:nvSpPr>
        <p:spPr>
          <a:xfrm>
            <a:off x="5047121" y="5380530"/>
            <a:ext cx="156897" cy="369332"/>
          </a:xfrm>
          <a:prstGeom prst="rect">
            <a:avLst/>
          </a:prstGeom>
          <a:noFill/>
        </p:spPr>
        <p:txBody>
          <a:bodyPr wrap="square" rtlCol="0">
            <a:spAutoFit/>
          </a:bodyPr>
          <a:lstStyle/>
          <a:p>
            <a:r>
              <a:rPr lang="en-US" altLang="zh-CN" dirty="0"/>
              <a:t>0</a:t>
            </a:r>
            <a:endParaRPr lang="zh-CN" altLang="en-US" dirty="0"/>
          </a:p>
        </p:txBody>
      </p:sp>
      <p:sp>
        <p:nvSpPr>
          <p:cNvPr id="778" name="文本框 777">
            <a:extLst>
              <a:ext uri="{FF2B5EF4-FFF2-40B4-BE49-F238E27FC236}">
                <a16:creationId xmlns:a16="http://schemas.microsoft.com/office/drawing/2014/main" id="{2A2737D8-6D79-1E4A-B9DD-8D291266C24B}"/>
              </a:ext>
            </a:extLst>
          </p:cNvPr>
          <p:cNvSpPr txBox="1"/>
          <p:nvPr/>
        </p:nvSpPr>
        <p:spPr>
          <a:xfrm>
            <a:off x="3667412" y="5864790"/>
            <a:ext cx="156897" cy="369332"/>
          </a:xfrm>
          <a:prstGeom prst="rect">
            <a:avLst/>
          </a:prstGeom>
          <a:noFill/>
        </p:spPr>
        <p:txBody>
          <a:bodyPr wrap="square" rtlCol="0">
            <a:spAutoFit/>
          </a:bodyPr>
          <a:lstStyle/>
          <a:p>
            <a:r>
              <a:rPr lang="en-US" altLang="zh-CN" dirty="0"/>
              <a:t>0</a:t>
            </a:r>
            <a:endParaRPr lang="zh-CN" altLang="en-US" dirty="0"/>
          </a:p>
        </p:txBody>
      </p:sp>
      <p:sp>
        <p:nvSpPr>
          <p:cNvPr id="779" name="文本框 778">
            <a:extLst>
              <a:ext uri="{FF2B5EF4-FFF2-40B4-BE49-F238E27FC236}">
                <a16:creationId xmlns:a16="http://schemas.microsoft.com/office/drawing/2014/main" id="{C5D20029-98E9-455C-C492-D1656566B4CE}"/>
              </a:ext>
            </a:extLst>
          </p:cNvPr>
          <p:cNvSpPr txBox="1"/>
          <p:nvPr/>
        </p:nvSpPr>
        <p:spPr>
          <a:xfrm>
            <a:off x="5671049" y="4283570"/>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206A7E55-F2F2-EF41-AC49-3D249B356DF6}"/>
              </a:ext>
            </a:extLst>
          </p:cNvPr>
          <p:cNvSpPr txBox="1"/>
          <p:nvPr/>
        </p:nvSpPr>
        <p:spPr>
          <a:xfrm>
            <a:off x="4741606" y="5836586"/>
            <a:ext cx="15689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BBCF3E54-1115-D31F-FEE1-3B0F4B3E9E40}"/>
              </a:ext>
            </a:extLst>
          </p:cNvPr>
          <p:cNvSpPr txBox="1"/>
          <p:nvPr/>
        </p:nvSpPr>
        <p:spPr>
          <a:xfrm>
            <a:off x="6486179" y="4254341"/>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8A4A5D3A-AA28-9D70-8EA6-34E9EB92734D}"/>
              </a:ext>
            </a:extLst>
          </p:cNvPr>
          <p:cNvSpPr txBox="1"/>
          <p:nvPr/>
        </p:nvSpPr>
        <p:spPr>
          <a:xfrm>
            <a:off x="6226854" y="583626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7BEB966B-AC3A-AC7A-583C-FDDCECC2913E}"/>
              </a:ext>
            </a:extLst>
          </p:cNvPr>
          <p:cNvSpPr txBox="1"/>
          <p:nvPr/>
        </p:nvSpPr>
        <p:spPr>
          <a:xfrm>
            <a:off x="6537956" y="5336027"/>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E258F57A-A7A9-F2D8-9FE7-8E1693E592E3}"/>
              </a:ext>
            </a:extLst>
          </p:cNvPr>
          <p:cNvSpPr txBox="1"/>
          <p:nvPr/>
        </p:nvSpPr>
        <p:spPr>
          <a:xfrm>
            <a:off x="6854536" y="4957220"/>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12F7EFB9-4A3C-8D72-A9F2-13C806EF8F9D}"/>
              </a:ext>
            </a:extLst>
          </p:cNvPr>
          <p:cNvSpPr txBox="1"/>
          <p:nvPr/>
        </p:nvSpPr>
        <p:spPr>
          <a:xfrm>
            <a:off x="7842851" y="4185194"/>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3692DFB1-D812-2CBB-475F-73D34F7E3EE9}"/>
              </a:ext>
            </a:extLst>
          </p:cNvPr>
          <p:cNvSpPr txBox="1"/>
          <p:nvPr/>
        </p:nvSpPr>
        <p:spPr>
          <a:xfrm>
            <a:off x="9835488" y="3301322"/>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399B4B38-2012-1DC5-20BC-1B05158784DC}"/>
              </a:ext>
            </a:extLst>
          </p:cNvPr>
          <p:cNvSpPr txBox="1"/>
          <p:nvPr/>
        </p:nvSpPr>
        <p:spPr>
          <a:xfrm>
            <a:off x="10534499" y="4271972"/>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792B0D77-092E-8133-F986-655D28320343}"/>
              </a:ext>
            </a:extLst>
          </p:cNvPr>
          <p:cNvSpPr txBox="1"/>
          <p:nvPr/>
        </p:nvSpPr>
        <p:spPr>
          <a:xfrm>
            <a:off x="8366095" y="4934127"/>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6BCF75-17DA-8AD1-9C0F-14BAC4049DC1}"/>
              </a:ext>
            </a:extLst>
          </p:cNvPr>
          <p:cNvSpPr txBox="1"/>
          <p:nvPr/>
        </p:nvSpPr>
        <p:spPr>
          <a:xfrm>
            <a:off x="7605957" y="4957220"/>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45CDDB19-0C73-755E-1072-B86D5F41AF2B}"/>
              </a:ext>
            </a:extLst>
          </p:cNvPr>
          <p:cNvSpPr txBox="1"/>
          <p:nvPr/>
        </p:nvSpPr>
        <p:spPr>
          <a:xfrm>
            <a:off x="9403755" y="4238788"/>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7D5EFAA1-D6B0-D9B4-E744-7C6DB9AA1009}"/>
              </a:ext>
            </a:extLst>
          </p:cNvPr>
          <p:cNvSpPr txBox="1"/>
          <p:nvPr/>
        </p:nvSpPr>
        <p:spPr>
          <a:xfrm>
            <a:off x="9163822" y="4893809"/>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76E94777-C274-9388-2B78-98BBC182665A}"/>
              </a:ext>
            </a:extLst>
          </p:cNvPr>
          <p:cNvSpPr txBox="1"/>
          <p:nvPr/>
        </p:nvSpPr>
        <p:spPr>
          <a:xfrm>
            <a:off x="10808727" y="4991618"/>
            <a:ext cx="156897" cy="369332"/>
          </a:xfrm>
          <a:prstGeom prst="rect">
            <a:avLst/>
          </a:prstGeom>
          <a:noFill/>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E1E16564-AAD2-0770-F4D7-A0138C478F2B}"/>
              </a:ext>
            </a:extLst>
          </p:cNvPr>
          <p:cNvSpPr txBox="1"/>
          <p:nvPr/>
        </p:nvSpPr>
        <p:spPr>
          <a:xfrm>
            <a:off x="9911106" y="4962626"/>
            <a:ext cx="156897" cy="369332"/>
          </a:xfrm>
          <a:prstGeom prst="rect">
            <a:avLst/>
          </a:prstGeom>
          <a:noFill/>
        </p:spPr>
        <p:txBody>
          <a:bodyPr wrap="square" rtlCol="0">
            <a:spAutoFit/>
          </a:bodyPr>
          <a:lstStyle/>
          <a:p>
            <a:r>
              <a:rPr lang="en-US" altLang="zh-CN" dirty="0"/>
              <a:t>0</a:t>
            </a:r>
            <a:endParaRPr lang="zh-CN" altLang="en-US" dirty="0"/>
          </a:p>
        </p:txBody>
      </p:sp>
      <p:cxnSp>
        <p:nvCxnSpPr>
          <p:cNvPr id="794" name="直接连接符 793">
            <a:extLst>
              <a:ext uri="{FF2B5EF4-FFF2-40B4-BE49-F238E27FC236}">
                <a16:creationId xmlns:a16="http://schemas.microsoft.com/office/drawing/2014/main" id="{E8AB14C8-F914-1073-1270-7B581B29BF3E}"/>
              </a:ext>
            </a:extLst>
          </p:cNvPr>
          <p:cNvCxnSpPr>
            <a:stCxn id="617" idx="4"/>
            <a:endCxn id="615" idx="0"/>
          </p:cNvCxnSpPr>
          <p:nvPr/>
        </p:nvCxnSpPr>
        <p:spPr>
          <a:xfrm flipH="1">
            <a:off x="3747705" y="6036907"/>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795" name="文本框 794">
            <a:extLst>
              <a:ext uri="{FF2B5EF4-FFF2-40B4-BE49-F238E27FC236}">
                <a16:creationId xmlns:a16="http://schemas.microsoft.com/office/drawing/2014/main" id="{08EA6D80-D3F6-5817-ADDB-BC511D8B2848}"/>
              </a:ext>
            </a:extLst>
          </p:cNvPr>
          <p:cNvSpPr txBox="1"/>
          <p:nvPr/>
        </p:nvSpPr>
        <p:spPr>
          <a:xfrm>
            <a:off x="7887466" y="2625017"/>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71B05021-567C-5132-52AE-4FF59FEA3DB1}"/>
              </a:ext>
            </a:extLst>
          </p:cNvPr>
          <p:cNvSpPr txBox="1"/>
          <p:nvPr/>
        </p:nvSpPr>
        <p:spPr>
          <a:xfrm>
            <a:off x="6835770" y="3295288"/>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D8310924-9B51-76B6-B22E-DC6939950402}"/>
              </a:ext>
            </a:extLst>
          </p:cNvPr>
          <p:cNvSpPr txBox="1"/>
          <p:nvPr/>
        </p:nvSpPr>
        <p:spPr>
          <a:xfrm>
            <a:off x="11156055" y="4975503"/>
            <a:ext cx="156897" cy="369332"/>
          </a:xfrm>
          <a:prstGeom prst="rect">
            <a:avLst/>
          </a:prstGeom>
          <a:noFill/>
        </p:spPr>
        <p:txBody>
          <a:bodyPr wrap="square" rtlCol="0">
            <a:spAutoFit/>
          </a:bodyPr>
          <a:lstStyle/>
          <a:p>
            <a:r>
              <a:rPr lang="en-US" altLang="zh-CN" dirty="0"/>
              <a:t>1</a:t>
            </a:r>
            <a:endParaRPr lang="zh-CN" altLang="en-US" dirty="0"/>
          </a:p>
        </p:txBody>
      </p:sp>
      <p:sp>
        <p:nvSpPr>
          <p:cNvPr id="798" name="文本框 797">
            <a:extLst>
              <a:ext uri="{FF2B5EF4-FFF2-40B4-BE49-F238E27FC236}">
                <a16:creationId xmlns:a16="http://schemas.microsoft.com/office/drawing/2014/main" id="{99F66CC7-FB65-E1A6-6AEA-11D4034C817D}"/>
              </a:ext>
            </a:extLst>
          </p:cNvPr>
          <p:cNvSpPr txBox="1"/>
          <p:nvPr/>
        </p:nvSpPr>
        <p:spPr>
          <a:xfrm>
            <a:off x="10968891" y="4185194"/>
            <a:ext cx="156897" cy="369332"/>
          </a:xfrm>
          <a:prstGeom prst="rect">
            <a:avLst/>
          </a:prstGeom>
          <a:noFill/>
        </p:spPr>
        <p:txBody>
          <a:bodyPr wrap="square" rtlCol="0">
            <a:spAutoFit/>
          </a:bodyPr>
          <a:lstStyle/>
          <a:p>
            <a:r>
              <a:rPr lang="en-US" altLang="zh-CN" dirty="0"/>
              <a:t>1</a:t>
            </a:r>
            <a:endParaRPr lang="zh-CN" altLang="en-US" dirty="0"/>
          </a:p>
        </p:txBody>
      </p:sp>
      <p:sp>
        <p:nvSpPr>
          <p:cNvPr id="799" name="文本框 798">
            <a:extLst>
              <a:ext uri="{FF2B5EF4-FFF2-40B4-BE49-F238E27FC236}">
                <a16:creationId xmlns:a16="http://schemas.microsoft.com/office/drawing/2014/main" id="{C2C9C558-2BFB-21FF-9844-ECDABD4A495E}"/>
              </a:ext>
            </a:extLst>
          </p:cNvPr>
          <p:cNvSpPr txBox="1"/>
          <p:nvPr/>
        </p:nvSpPr>
        <p:spPr>
          <a:xfrm>
            <a:off x="10545844" y="3246292"/>
            <a:ext cx="156897" cy="369332"/>
          </a:xfrm>
          <a:prstGeom prst="rect">
            <a:avLst/>
          </a:prstGeom>
          <a:noFill/>
        </p:spPr>
        <p:txBody>
          <a:bodyPr wrap="square" rtlCol="0">
            <a:spAutoFit/>
          </a:bodyPr>
          <a:lstStyle/>
          <a:p>
            <a:r>
              <a:rPr lang="en-US" altLang="zh-CN" dirty="0"/>
              <a:t>1</a:t>
            </a:r>
            <a:endParaRPr lang="zh-CN" altLang="en-US" dirty="0"/>
          </a:p>
        </p:txBody>
      </p:sp>
      <p:sp>
        <p:nvSpPr>
          <p:cNvPr id="800" name="文本框 799">
            <a:extLst>
              <a:ext uri="{FF2B5EF4-FFF2-40B4-BE49-F238E27FC236}">
                <a16:creationId xmlns:a16="http://schemas.microsoft.com/office/drawing/2014/main" id="{411EB96B-3A5B-5F76-A5A0-FAAF84B3A335}"/>
              </a:ext>
            </a:extLst>
          </p:cNvPr>
          <p:cNvSpPr txBox="1"/>
          <p:nvPr/>
        </p:nvSpPr>
        <p:spPr>
          <a:xfrm>
            <a:off x="7727288" y="2098176"/>
            <a:ext cx="156897" cy="369332"/>
          </a:xfrm>
          <a:prstGeom prst="rect">
            <a:avLst/>
          </a:prstGeom>
          <a:noFill/>
        </p:spPr>
        <p:txBody>
          <a:bodyPr wrap="square" rtlCol="0">
            <a:spAutoFit/>
          </a:bodyPr>
          <a:lstStyle/>
          <a:p>
            <a:r>
              <a:rPr lang="en-US" altLang="zh-CN" dirty="0"/>
              <a:t>1</a:t>
            </a:r>
            <a:endParaRPr lang="zh-CN" altLang="en-US" dirty="0"/>
          </a:p>
        </p:txBody>
      </p:sp>
      <p:sp>
        <p:nvSpPr>
          <p:cNvPr id="801" name="文本框 800">
            <a:extLst>
              <a:ext uri="{FF2B5EF4-FFF2-40B4-BE49-F238E27FC236}">
                <a16:creationId xmlns:a16="http://schemas.microsoft.com/office/drawing/2014/main" id="{73005A5F-EA10-5E98-E298-BC1626BF4811}"/>
              </a:ext>
            </a:extLst>
          </p:cNvPr>
          <p:cNvSpPr txBox="1"/>
          <p:nvPr/>
        </p:nvSpPr>
        <p:spPr>
          <a:xfrm>
            <a:off x="5592369" y="1492627"/>
            <a:ext cx="156897" cy="369332"/>
          </a:xfrm>
          <a:prstGeom prst="rect">
            <a:avLst/>
          </a:prstGeom>
          <a:noFill/>
        </p:spPr>
        <p:txBody>
          <a:bodyPr wrap="square" rtlCol="0">
            <a:spAutoFit/>
          </a:bodyPr>
          <a:lstStyle/>
          <a:p>
            <a:r>
              <a:rPr lang="en-US" altLang="zh-CN" dirty="0"/>
              <a:t>1</a:t>
            </a:r>
            <a:endParaRPr lang="zh-CN" altLang="en-US" dirty="0"/>
          </a:p>
        </p:txBody>
      </p:sp>
      <p:sp>
        <p:nvSpPr>
          <p:cNvPr id="802" name="文本框 801">
            <a:extLst>
              <a:ext uri="{FF2B5EF4-FFF2-40B4-BE49-F238E27FC236}">
                <a16:creationId xmlns:a16="http://schemas.microsoft.com/office/drawing/2014/main" id="{54598ED7-3AA5-B9DE-1301-3A9D6265002B}"/>
              </a:ext>
            </a:extLst>
          </p:cNvPr>
          <p:cNvSpPr txBox="1"/>
          <p:nvPr/>
        </p:nvSpPr>
        <p:spPr>
          <a:xfrm>
            <a:off x="9661107" y="2587135"/>
            <a:ext cx="156897" cy="369332"/>
          </a:xfrm>
          <a:prstGeom prst="rect">
            <a:avLst/>
          </a:prstGeom>
          <a:noFill/>
        </p:spPr>
        <p:txBody>
          <a:bodyPr wrap="square" rtlCol="0">
            <a:spAutoFit/>
          </a:bodyPr>
          <a:lstStyle/>
          <a:p>
            <a:r>
              <a:rPr lang="en-US" altLang="zh-CN" dirty="0"/>
              <a:t>1</a:t>
            </a:r>
            <a:endParaRPr lang="zh-CN" altLang="en-US" dirty="0"/>
          </a:p>
        </p:txBody>
      </p:sp>
      <p:sp>
        <p:nvSpPr>
          <p:cNvPr id="803" name="文本框 802">
            <a:extLst>
              <a:ext uri="{FF2B5EF4-FFF2-40B4-BE49-F238E27FC236}">
                <a16:creationId xmlns:a16="http://schemas.microsoft.com/office/drawing/2014/main" id="{FB2A78EF-9302-324D-3576-48D97E651D4E}"/>
              </a:ext>
            </a:extLst>
          </p:cNvPr>
          <p:cNvSpPr txBox="1"/>
          <p:nvPr/>
        </p:nvSpPr>
        <p:spPr>
          <a:xfrm>
            <a:off x="5539828" y="5418950"/>
            <a:ext cx="156897" cy="369332"/>
          </a:xfrm>
          <a:prstGeom prst="rect">
            <a:avLst/>
          </a:prstGeom>
          <a:noFill/>
        </p:spPr>
        <p:txBody>
          <a:bodyPr wrap="square" rtlCol="0">
            <a:spAutoFit/>
          </a:bodyPr>
          <a:lstStyle/>
          <a:p>
            <a:r>
              <a:rPr lang="en-US" altLang="zh-CN" dirty="0"/>
              <a:t>1</a:t>
            </a:r>
            <a:endParaRPr lang="zh-CN" altLang="en-US" dirty="0"/>
          </a:p>
        </p:txBody>
      </p:sp>
      <p:sp>
        <p:nvSpPr>
          <p:cNvPr id="804" name="文本框 803">
            <a:extLst>
              <a:ext uri="{FF2B5EF4-FFF2-40B4-BE49-F238E27FC236}">
                <a16:creationId xmlns:a16="http://schemas.microsoft.com/office/drawing/2014/main" id="{5985C759-0FD4-A62C-B38F-E6E0156B6253}"/>
              </a:ext>
            </a:extLst>
          </p:cNvPr>
          <p:cNvSpPr txBox="1"/>
          <p:nvPr/>
        </p:nvSpPr>
        <p:spPr>
          <a:xfrm>
            <a:off x="7050605" y="5354485"/>
            <a:ext cx="156897" cy="369332"/>
          </a:xfrm>
          <a:prstGeom prst="rect">
            <a:avLst/>
          </a:prstGeom>
          <a:noFill/>
        </p:spPr>
        <p:txBody>
          <a:bodyPr wrap="square" rtlCol="0">
            <a:spAutoFit/>
          </a:bodyPr>
          <a:lstStyle/>
          <a:p>
            <a:r>
              <a:rPr lang="en-US" altLang="zh-CN" dirty="0"/>
              <a:t>1</a:t>
            </a:r>
            <a:endParaRPr lang="zh-CN" altLang="en-US" dirty="0"/>
          </a:p>
        </p:txBody>
      </p:sp>
      <p:sp>
        <p:nvSpPr>
          <p:cNvPr id="805" name="文本框 804">
            <a:extLst>
              <a:ext uri="{FF2B5EF4-FFF2-40B4-BE49-F238E27FC236}">
                <a16:creationId xmlns:a16="http://schemas.microsoft.com/office/drawing/2014/main" id="{79FC215C-8AE3-7305-067D-BD0D7F5A6704}"/>
              </a:ext>
            </a:extLst>
          </p:cNvPr>
          <p:cNvSpPr txBox="1"/>
          <p:nvPr/>
        </p:nvSpPr>
        <p:spPr>
          <a:xfrm>
            <a:off x="7420327" y="5850462"/>
            <a:ext cx="156897" cy="369332"/>
          </a:xfrm>
          <a:prstGeom prst="rect">
            <a:avLst/>
          </a:prstGeom>
          <a:noFill/>
        </p:spPr>
        <p:txBody>
          <a:bodyPr wrap="square" rtlCol="0">
            <a:spAutoFit/>
          </a:bodyPr>
          <a:lstStyle/>
          <a:p>
            <a:r>
              <a:rPr lang="en-US" altLang="zh-CN" dirty="0"/>
              <a:t>1</a:t>
            </a:r>
            <a:endParaRPr lang="zh-CN" altLang="en-US" dirty="0"/>
          </a:p>
        </p:txBody>
      </p:sp>
      <p:sp>
        <p:nvSpPr>
          <p:cNvPr id="806" name="文本框 805">
            <a:extLst>
              <a:ext uri="{FF2B5EF4-FFF2-40B4-BE49-F238E27FC236}">
                <a16:creationId xmlns:a16="http://schemas.microsoft.com/office/drawing/2014/main" id="{1D461630-053A-1558-674F-6665514E1CF4}"/>
              </a:ext>
            </a:extLst>
          </p:cNvPr>
          <p:cNvSpPr txBox="1"/>
          <p:nvPr/>
        </p:nvSpPr>
        <p:spPr>
          <a:xfrm>
            <a:off x="7937246" y="4979238"/>
            <a:ext cx="156897" cy="369332"/>
          </a:xfrm>
          <a:prstGeom prst="rect">
            <a:avLst/>
          </a:prstGeom>
          <a:noFill/>
        </p:spPr>
        <p:txBody>
          <a:bodyPr wrap="square" rtlCol="0">
            <a:spAutoFit/>
          </a:bodyPr>
          <a:lstStyle/>
          <a:p>
            <a:r>
              <a:rPr lang="en-US" altLang="zh-CN" dirty="0"/>
              <a:t>1</a:t>
            </a:r>
            <a:endParaRPr lang="zh-CN" altLang="en-US" dirty="0"/>
          </a:p>
        </p:txBody>
      </p:sp>
      <p:sp>
        <p:nvSpPr>
          <p:cNvPr id="807" name="文本框 806">
            <a:extLst>
              <a:ext uri="{FF2B5EF4-FFF2-40B4-BE49-F238E27FC236}">
                <a16:creationId xmlns:a16="http://schemas.microsoft.com/office/drawing/2014/main" id="{7A9C1B00-96D9-3288-769B-263138EE18DC}"/>
              </a:ext>
            </a:extLst>
          </p:cNvPr>
          <p:cNvSpPr txBox="1"/>
          <p:nvPr/>
        </p:nvSpPr>
        <p:spPr>
          <a:xfrm>
            <a:off x="7199585" y="4987369"/>
            <a:ext cx="156897" cy="369332"/>
          </a:xfrm>
          <a:prstGeom prst="rect">
            <a:avLst/>
          </a:prstGeom>
          <a:noFill/>
        </p:spPr>
        <p:txBody>
          <a:bodyPr wrap="square" rtlCol="0">
            <a:spAutoFit/>
          </a:bodyPr>
          <a:lstStyle/>
          <a:p>
            <a:r>
              <a:rPr lang="en-US" altLang="zh-CN" dirty="0"/>
              <a:t>1</a:t>
            </a:r>
            <a:endParaRPr lang="zh-CN" altLang="en-US" dirty="0"/>
          </a:p>
        </p:txBody>
      </p:sp>
      <p:sp>
        <p:nvSpPr>
          <p:cNvPr id="808" name="文本框 807">
            <a:extLst>
              <a:ext uri="{FF2B5EF4-FFF2-40B4-BE49-F238E27FC236}">
                <a16:creationId xmlns:a16="http://schemas.microsoft.com/office/drawing/2014/main" id="{3C0542A5-4AC3-143F-93CF-D386E5F9AD3F}"/>
              </a:ext>
            </a:extLst>
          </p:cNvPr>
          <p:cNvSpPr txBox="1"/>
          <p:nvPr/>
        </p:nvSpPr>
        <p:spPr>
          <a:xfrm>
            <a:off x="6940292" y="4189597"/>
            <a:ext cx="156897" cy="369332"/>
          </a:xfrm>
          <a:prstGeom prst="rect">
            <a:avLst/>
          </a:prstGeom>
          <a:noFill/>
        </p:spPr>
        <p:txBody>
          <a:bodyPr wrap="square" rtlCol="0">
            <a:spAutoFit/>
          </a:bodyPr>
          <a:lstStyle/>
          <a:p>
            <a:r>
              <a:rPr lang="en-US" altLang="zh-CN" dirty="0"/>
              <a:t>1</a:t>
            </a:r>
            <a:endParaRPr lang="zh-CN" altLang="en-US" dirty="0"/>
          </a:p>
        </p:txBody>
      </p:sp>
      <p:sp>
        <p:nvSpPr>
          <p:cNvPr id="809" name="文本框 808">
            <a:extLst>
              <a:ext uri="{FF2B5EF4-FFF2-40B4-BE49-F238E27FC236}">
                <a16:creationId xmlns:a16="http://schemas.microsoft.com/office/drawing/2014/main" id="{3601F06C-968E-3B40-2F94-2EED5CD8D202}"/>
              </a:ext>
            </a:extLst>
          </p:cNvPr>
          <p:cNvSpPr txBox="1"/>
          <p:nvPr/>
        </p:nvSpPr>
        <p:spPr>
          <a:xfrm>
            <a:off x="5055717" y="2626793"/>
            <a:ext cx="156897" cy="369332"/>
          </a:xfrm>
          <a:prstGeom prst="rect">
            <a:avLst/>
          </a:prstGeom>
          <a:noFill/>
        </p:spPr>
        <p:txBody>
          <a:bodyPr wrap="square" rtlCol="0">
            <a:spAutoFit/>
          </a:bodyPr>
          <a:lstStyle/>
          <a:p>
            <a:r>
              <a:rPr lang="en-US" altLang="zh-CN" dirty="0"/>
              <a:t>1</a:t>
            </a:r>
            <a:endParaRPr lang="zh-CN" altLang="en-US" dirty="0"/>
          </a:p>
        </p:txBody>
      </p:sp>
      <p:sp>
        <p:nvSpPr>
          <p:cNvPr id="810" name="文本框 809">
            <a:extLst>
              <a:ext uri="{FF2B5EF4-FFF2-40B4-BE49-F238E27FC236}">
                <a16:creationId xmlns:a16="http://schemas.microsoft.com/office/drawing/2014/main" id="{6A6F01B3-F9C3-6F40-A163-A4812953D793}"/>
              </a:ext>
            </a:extLst>
          </p:cNvPr>
          <p:cNvSpPr txBox="1"/>
          <p:nvPr/>
        </p:nvSpPr>
        <p:spPr>
          <a:xfrm>
            <a:off x="5719860" y="3246224"/>
            <a:ext cx="156897" cy="369332"/>
          </a:xfrm>
          <a:prstGeom prst="rect">
            <a:avLst/>
          </a:prstGeom>
          <a:noFill/>
        </p:spPr>
        <p:txBody>
          <a:bodyPr wrap="square" rtlCol="0">
            <a:spAutoFit/>
          </a:bodyPr>
          <a:lstStyle/>
          <a:p>
            <a:r>
              <a:rPr lang="en-US" altLang="zh-CN" dirty="0"/>
              <a:t>1</a:t>
            </a:r>
            <a:endParaRPr lang="zh-CN" altLang="en-US" dirty="0"/>
          </a:p>
        </p:txBody>
      </p:sp>
      <p:sp>
        <p:nvSpPr>
          <p:cNvPr id="811" name="文本框 810">
            <a:extLst>
              <a:ext uri="{FF2B5EF4-FFF2-40B4-BE49-F238E27FC236}">
                <a16:creationId xmlns:a16="http://schemas.microsoft.com/office/drawing/2014/main" id="{E5D0E517-1EAF-0EC0-963F-A206BD90DB15}"/>
              </a:ext>
            </a:extLst>
          </p:cNvPr>
          <p:cNvSpPr txBox="1"/>
          <p:nvPr/>
        </p:nvSpPr>
        <p:spPr>
          <a:xfrm>
            <a:off x="7786142" y="3205272"/>
            <a:ext cx="156897" cy="369332"/>
          </a:xfrm>
          <a:prstGeom prst="rect">
            <a:avLst/>
          </a:prstGeom>
          <a:noFill/>
        </p:spPr>
        <p:txBody>
          <a:bodyPr wrap="square" rtlCol="0">
            <a:spAutoFit/>
          </a:bodyPr>
          <a:lstStyle/>
          <a:p>
            <a:r>
              <a:rPr lang="en-US" altLang="zh-CN" dirty="0"/>
              <a:t>1</a:t>
            </a:r>
            <a:endParaRPr lang="zh-CN" altLang="en-US" dirty="0"/>
          </a:p>
        </p:txBody>
      </p:sp>
      <p:sp>
        <p:nvSpPr>
          <p:cNvPr id="812" name="文本框 811">
            <a:extLst>
              <a:ext uri="{FF2B5EF4-FFF2-40B4-BE49-F238E27FC236}">
                <a16:creationId xmlns:a16="http://schemas.microsoft.com/office/drawing/2014/main" id="{7158A2A0-C67A-48C4-6150-F8186559E575}"/>
              </a:ext>
            </a:extLst>
          </p:cNvPr>
          <p:cNvSpPr txBox="1"/>
          <p:nvPr/>
        </p:nvSpPr>
        <p:spPr>
          <a:xfrm>
            <a:off x="8747972" y="4930584"/>
            <a:ext cx="156897" cy="369332"/>
          </a:xfrm>
          <a:prstGeom prst="rect">
            <a:avLst/>
          </a:prstGeom>
          <a:noFill/>
        </p:spPr>
        <p:txBody>
          <a:bodyPr wrap="square" rtlCol="0">
            <a:spAutoFit/>
          </a:bodyPr>
          <a:lstStyle/>
          <a:p>
            <a:r>
              <a:rPr lang="en-US" altLang="zh-CN" dirty="0"/>
              <a:t>1</a:t>
            </a:r>
            <a:endParaRPr lang="zh-CN" altLang="en-US" dirty="0"/>
          </a:p>
        </p:txBody>
      </p:sp>
      <p:sp>
        <p:nvSpPr>
          <p:cNvPr id="813" name="文本框 812">
            <a:extLst>
              <a:ext uri="{FF2B5EF4-FFF2-40B4-BE49-F238E27FC236}">
                <a16:creationId xmlns:a16="http://schemas.microsoft.com/office/drawing/2014/main" id="{D73A539A-54F4-DFB4-FE07-5CD3329ED5E0}"/>
              </a:ext>
            </a:extLst>
          </p:cNvPr>
          <p:cNvSpPr txBox="1"/>
          <p:nvPr/>
        </p:nvSpPr>
        <p:spPr>
          <a:xfrm>
            <a:off x="8401571" y="4158224"/>
            <a:ext cx="156897" cy="369332"/>
          </a:xfrm>
          <a:prstGeom prst="rect">
            <a:avLst/>
          </a:prstGeom>
          <a:noFill/>
        </p:spPr>
        <p:txBody>
          <a:bodyPr wrap="square" rtlCol="0">
            <a:spAutoFit/>
          </a:bodyPr>
          <a:lstStyle/>
          <a:p>
            <a:r>
              <a:rPr lang="en-US" altLang="zh-CN" dirty="0"/>
              <a:t>1</a:t>
            </a:r>
            <a:endParaRPr lang="zh-CN" altLang="en-US" dirty="0"/>
          </a:p>
        </p:txBody>
      </p:sp>
      <p:sp>
        <p:nvSpPr>
          <p:cNvPr id="814" name="文本框 813">
            <a:extLst>
              <a:ext uri="{FF2B5EF4-FFF2-40B4-BE49-F238E27FC236}">
                <a16:creationId xmlns:a16="http://schemas.microsoft.com/office/drawing/2014/main" id="{3C767A79-116C-91FF-B195-C7FA43026B2B}"/>
              </a:ext>
            </a:extLst>
          </p:cNvPr>
          <p:cNvSpPr txBox="1"/>
          <p:nvPr/>
        </p:nvSpPr>
        <p:spPr>
          <a:xfrm>
            <a:off x="9580385" y="4941726"/>
            <a:ext cx="156897" cy="369332"/>
          </a:xfrm>
          <a:prstGeom prst="rect">
            <a:avLst/>
          </a:prstGeom>
          <a:noFill/>
        </p:spPr>
        <p:txBody>
          <a:bodyPr wrap="square" rtlCol="0">
            <a:spAutoFit/>
          </a:bodyPr>
          <a:lstStyle/>
          <a:p>
            <a:r>
              <a:rPr lang="en-US" altLang="zh-CN" dirty="0"/>
              <a:t>1</a:t>
            </a:r>
            <a:endParaRPr lang="zh-CN" altLang="en-US" dirty="0"/>
          </a:p>
        </p:txBody>
      </p:sp>
      <p:sp>
        <p:nvSpPr>
          <p:cNvPr id="815" name="文本框 814">
            <a:extLst>
              <a:ext uri="{FF2B5EF4-FFF2-40B4-BE49-F238E27FC236}">
                <a16:creationId xmlns:a16="http://schemas.microsoft.com/office/drawing/2014/main" id="{19424666-DC1C-7F1D-73CD-30891725E06D}"/>
              </a:ext>
            </a:extLst>
          </p:cNvPr>
          <p:cNvSpPr txBox="1"/>
          <p:nvPr/>
        </p:nvSpPr>
        <p:spPr>
          <a:xfrm>
            <a:off x="10254887" y="4983487"/>
            <a:ext cx="156897" cy="369332"/>
          </a:xfrm>
          <a:prstGeom prst="rect">
            <a:avLst/>
          </a:prstGeom>
          <a:noFill/>
        </p:spPr>
        <p:txBody>
          <a:bodyPr wrap="square" rtlCol="0">
            <a:spAutoFit/>
          </a:bodyPr>
          <a:lstStyle/>
          <a:p>
            <a:r>
              <a:rPr lang="en-US" altLang="zh-CN" dirty="0"/>
              <a:t>1</a:t>
            </a:r>
            <a:endParaRPr lang="zh-CN" altLang="en-US" dirty="0"/>
          </a:p>
        </p:txBody>
      </p:sp>
      <p:sp>
        <p:nvSpPr>
          <p:cNvPr id="816" name="文本框 815">
            <a:extLst>
              <a:ext uri="{FF2B5EF4-FFF2-40B4-BE49-F238E27FC236}">
                <a16:creationId xmlns:a16="http://schemas.microsoft.com/office/drawing/2014/main" id="{543DB205-FD6B-D6CB-DE22-6A0BA7D03D6B}"/>
              </a:ext>
            </a:extLst>
          </p:cNvPr>
          <p:cNvSpPr txBox="1"/>
          <p:nvPr/>
        </p:nvSpPr>
        <p:spPr>
          <a:xfrm>
            <a:off x="9977332" y="4260681"/>
            <a:ext cx="156897" cy="369332"/>
          </a:xfrm>
          <a:prstGeom prst="rect">
            <a:avLst/>
          </a:prstGeom>
          <a:noFill/>
        </p:spPr>
        <p:txBody>
          <a:bodyPr wrap="square" rtlCol="0">
            <a:spAutoFit/>
          </a:bodyPr>
          <a:lstStyle/>
          <a:p>
            <a:r>
              <a:rPr lang="en-US" altLang="zh-CN" dirty="0"/>
              <a:t>1</a:t>
            </a:r>
            <a:endParaRPr lang="zh-CN" altLang="en-US" dirty="0"/>
          </a:p>
        </p:txBody>
      </p:sp>
      <p:sp>
        <p:nvSpPr>
          <p:cNvPr id="817" name="文本框 816">
            <a:extLst>
              <a:ext uri="{FF2B5EF4-FFF2-40B4-BE49-F238E27FC236}">
                <a16:creationId xmlns:a16="http://schemas.microsoft.com/office/drawing/2014/main" id="{0BDA0376-1DD3-BE72-9E9E-DD0B9F7D702B}"/>
              </a:ext>
            </a:extLst>
          </p:cNvPr>
          <p:cNvSpPr txBox="1"/>
          <p:nvPr/>
        </p:nvSpPr>
        <p:spPr>
          <a:xfrm>
            <a:off x="4130828" y="5898527"/>
            <a:ext cx="156897" cy="369332"/>
          </a:xfrm>
          <a:prstGeom prst="rect">
            <a:avLst/>
          </a:prstGeom>
          <a:noFill/>
        </p:spPr>
        <p:txBody>
          <a:bodyPr wrap="square" rtlCol="0">
            <a:spAutoFit/>
          </a:bodyPr>
          <a:lstStyle/>
          <a:p>
            <a:r>
              <a:rPr lang="en-US" altLang="zh-CN" dirty="0"/>
              <a:t>1</a:t>
            </a:r>
            <a:endParaRPr lang="zh-CN" altLang="en-US" dirty="0"/>
          </a:p>
        </p:txBody>
      </p:sp>
      <p:sp>
        <p:nvSpPr>
          <p:cNvPr id="818" name="文本框 817">
            <a:extLst>
              <a:ext uri="{FF2B5EF4-FFF2-40B4-BE49-F238E27FC236}">
                <a16:creationId xmlns:a16="http://schemas.microsoft.com/office/drawing/2014/main" id="{ACFDA104-41E4-BBC5-F48A-4CDD8F6C6CFE}"/>
              </a:ext>
            </a:extLst>
          </p:cNvPr>
          <p:cNvSpPr txBox="1"/>
          <p:nvPr/>
        </p:nvSpPr>
        <p:spPr>
          <a:xfrm>
            <a:off x="4513321" y="5443204"/>
            <a:ext cx="156897" cy="369332"/>
          </a:xfrm>
          <a:prstGeom prst="rect">
            <a:avLst/>
          </a:prstGeom>
          <a:noFill/>
        </p:spPr>
        <p:txBody>
          <a:bodyPr wrap="square" rtlCol="0">
            <a:spAutoFit/>
          </a:bodyPr>
          <a:lstStyle/>
          <a:p>
            <a:r>
              <a:rPr lang="en-US" altLang="zh-CN" dirty="0"/>
              <a:t>1</a:t>
            </a:r>
            <a:endParaRPr lang="zh-CN" altLang="en-US" dirty="0"/>
          </a:p>
        </p:txBody>
      </p:sp>
      <p:sp>
        <p:nvSpPr>
          <p:cNvPr id="819" name="文本框 818">
            <a:extLst>
              <a:ext uri="{FF2B5EF4-FFF2-40B4-BE49-F238E27FC236}">
                <a16:creationId xmlns:a16="http://schemas.microsoft.com/office/drawing/2014/main" id="{6FC46B6F-8286-8598-27A1-F697F49CAC94}"/>
              </a:ext>
            </a:extLst>
          </p:cNvPr>
          <p:cNvSpPr txBox="1"/>
          <p:nvPr/>
        </p:nvSpPr>
        <p:spPr>
          <a:xfrm>
            <a:off x="5222591" y="5021166"/>
            <a:ext cx="156897" cy="369332"/>
          </a:xfrm>
          <a:prstGeom prst="rect">
            <a:avLst/>
          </a:prstGeom>
          <a:noFill/>
        </p:spPr>
        <p:txBody>
          <a:bodyPr wrap="square" rtlCol="0">
            <a:spAutoFit/>
          </a:bodyPr>
          <a:lstStyle/>
          <a:p>
            <a:r>
              <a:rPr lang="en-US" altLang="zh-CN" dirty="0"/>
              <a:t>1</a:t>
            </a:r>
            <a:endParaRPr lang="zh-CN" altLang="en-US" dirty="0"/>
          </a:p>
        </p:txBody>
      </p:sp>
      <p:sp>
        <p:nvSpPr>
          <p:cNvPr id="820" name="文本框 819">
            <a:extLst>
              <a:ext uri="{FF2B5EF4-FFF2-40B4-BE49-F238E27FC236}">
                <a16:creationId xmlns:a16="http://schemas.microsoft.com/office/drawing/2014/main" id="{09D46248-DBAD-C345-6957-1DCA7E9E1051}"/>
              </a:ext>
            </a:extLst>
          </p:cNvPr>
          <p:cNvSpPr txBox="1"/>
          <p:nvPr/>
        </p:nvSpPr>
        <p:spPr>
          <a:xfrm>
            <a:off x="4424294" y="4218273"/>
            <a:ext cx="156897" cy="369332"/>
          </a:xfrm>
          <a:prstGeom prst="rect">
            <a:avLst/>
          </a:prstGeom>
          <a:noFill/>
        </p:spPr>
        <p:txBody>
          <a:bodyPr wrap="square" rtlCol="0">
            <a:spAutoFit/>
          </a:bodyPr>
          <a:lstStyle/>
          <a:p>
            <a:r>
              <a:rPr lang="en-US" altLang="zh-CN" dirty="0"/>
              <a:t>1</a:t>
            </a:r>
            <a:endParaRPr lang="zh-CN" altLang="en-US" dirty="0"/>
          </a:p>
        </p:txBody>
      </p:sp>
      <p:sp>
        <p:nvSpPr>
          <p:cNvPr id="821" name="文本框 820">
            <a:extLst>
              <a:ext uri="{FF2B5EF4-FFF2-40B4-BE49-F238E27FC236}">
                <a16:creationId xmlns:a16="http://schemas.microsoft.com/office/drawing/2014/main" id="{FC29AAF0-5E6D-BAC2-110D-2FB6C0C4EA8A}"/>
              </a:ext>
            </a:extLst>
          </p:cNvPr>
          <p:cNvSpPr txBox="1"/>
          <p:nvPr/>
        </p:nvSpPr>
        <p:spPr>
          <a:xfrm>
            <a:off x="5266570" y="4259212"/>
            <a:ext cx="156897" cy="369332"/>
          </a:xfrm>
          <a:prstGeom prst="rect">
            <a:avLst/>
          </a:prstGeom>
          <a:noFill/>
        </p:spPr>
        <p:txBody>
          <a:bodyPr wrap="square" rtlCol="0">
            <a:spAutoFit/>
          </a:bodyPr>
          <a:lstStyle/>
          <a:p>
            <a:r>
              <a:rPr lang="en-US" altLang="zh-CN" dirty="0"/>
              <a:t>1</a:t>
            </a:r>
            <a:endParaRPr lang="zh-CN" altLang="en-US" dirty="0"/>
          </a:p>
        </p:txBody>
      </p:sp>
      <p:sp>
        <p:nvSpPr>
          <p:cNvPr id="822" name="文本框 821">
            <a:extLst>
              <a:ext uri="{FF2B5EF4-FFF2-40B4-BE49-F238E27FC236}">
                <a16:creationId xmlns:a16="http://schemas.microsoft.com/office/drawing/2014/main" id="{A903622B-70C7-CD31-4B17-BABD7943C59B}"/>
              </a:ext>
            </a:extLst>
          </p:cNvPr>
          <p:cNvSpPr txBox="1"/>
          <p:nvPr/>
        </p:nvSpPr>
        <p:spPr>
          <a:xfrm>
            <a:off x="6066777" y="4257709"/>
            <a:ext cx="156897" cy="369332"/>
          </a:xfrm>
          <a:prstGeom prst="rect">
            <a:avLst/>
          </a:prstGeom>
          <a:noFill/>
        </p:spPr>
        <p:txBody>
          <a:bodyPr wrap="square" rtlCol="0">
            <a:spAutoFit/>
          </a:bodyPr>
          <a:lstStyle/>
          <a:p>
            <a:r>
              <a:rPr lang="en-US" altLang="zh-CN" dirty="0"/>
              <a:t>1</a:t>
            </a:r>
            <a:endParaRPr lang="zh-CN" altLang="en-US" dirty="0"/>
          </a:p>
        </p:txBody>
      </p:sp>
      <p:sp>
        <p:nvSpPr>
          <p:cNvPr id="823" name="文本框 822">
            <a:extLst>
              <a:ext uri="{FF2B5EF4-FFF2-40B4-BE49-F238E27FC236}">
                <a16:creationId xmlns:a16="http://schemas.microsoft.com/office/drawing/2014/main" id="{BF86777F-53A6-6CD5-5E26-5BE1F392E447}"/>
              </a:ext>
            </a:extLst>
          </p:cNvPr>
          <p:cNvSpPr txBox="1"/>
          <p:nvPr/>
        </p:nvSpPr>
        <p:spPr>
          <a:xfrm>
            <a:off x="2737645" y="3298535"/>
            <a:ext cx="156897" cy="369332"/>
          </a:xfrm>
          <a:prstGeom prst="rect">
            <a:avLst/>
          </a:prstGeom>
          <a:noFill/>
        </p:spPr>
        <p:txBody>
          <a:bodyPr wrap="square" rtlCol="0">
            <a:spAutoFit/>
          </a:bodyPr>
          <a:lstStyle/>
          <a:p>
            <a:r>
              <a:rPr lang="en-US" altLang="zh-CN" dirty="0"/>
              <a:t>1</a:t>
            </a:r>
            <a:endParaRPr lang="zh-CN" altLang="en-US" dirty="0"/>
          </a:p>
        </p:txBody>
      </p:sp>
      <p:sp>
        <p:nvSpPr>
          <p:cNvPr id="824" name="文本框 823">
            <a:extLst>
              <a:ext uri="{FF2B5EF4-FFF2-40B4-BE49-F238E27FC236}">
                <a16:creationId xmlns:a16="http://schemas.microsoft.com/office/drawing/2014/main" id="{7A76E996-2C0C-AA85-EDD2-AA8E0D323BAA}"/>
              </a:ext>
            </a:extLst>
          </p:cNvPr>
          <p:cNvSpPr txBox="1"/>
          <p:nvPr/>
        </p:nvSpPr>
        <p:spPr>
          <a:xfrm>
            <a:off x="4200084" y="3294561"/>
            <a:ext cx="156897" cy="369332"/>
          </a:xfrm>
          <a:prstGeom prst="rect">
            <a:avLst/>
          </a:prstGeom>
          <a:noFill/>
        </p:spPr>
        <p:txBody>
          <a:bodyPr wrap="square" rtlCol="0">
            <a:spAutoFit/>
          </a:bodyPr>
          <a:lstStyle/>
          <a:p>
            <a:r>
              <a:rPr lang="en-US" altLang="zh-CN" dirty="0"/>
              <a:t>1</a:t>
            </a:r>
            <a:endParaRPr lang="zh-CN" altLang="en-US" dirty="0"/>
          </a:p>
        </p:txBody>
      </p:sp>
      <p:sp>
        <p:nvSpPr>
          <p:cNvPr id="825" name="文本框 824">
            <a:extLst>
              <a:ext uri="{FF2B5EF4-FFF2-40B4-BE49-F238E27FC236}">
                <a16:creationId xmlns:a16="http://schemas.microsoft.com/office/drawing/2014/main" id="{0C6F44B0-9564-5DAB-D09D-F814CFBEF0BB}"/>
              </a:ext>
            </a:extLst>
          </p:cNvPr>
          <p:cNvSpPr txBox="1"/>
          <p:nvPr/>
        </p:nvSpPr>
        <p:spPr>
          <a:xfrm>
            <a:off x="2128267" y="4245442"/>
            <a:ext cx="156897" cy="369332"/>
          </a:xfrm>
          <a:prstGeom prst="rect">
            <a:avLst/>
          </a:prstGeom>
          <a:noFill/>
        </p:spPr>
        <p:txBody>
          <a:bodyPr wrap="square" rtlCol="0">
            <a:spAutoFit/>
          </a:bodyPr>
          <a:lstStyle/>
          <a:p>
            <a:r>
              <a:rPr lang="en-US" altLang="zh-CN" dirty="0"/>
              <a:t>1</a:t>
            </a:r>
            <a:endParaRPr lang="zh-CN" altLang="en-US" dirty="0"/>
          </a:p>
        </p:txBody>
      </p:sp>
      <p:sp>
        <p:nvSpPr>
          <p:cNvPr id="826" name="文本框 825">
            <a:extLst>
              <a:ext uri="{FF2B5EF4-FFF2-40B4-BE49-F238E27FC236}">
                <a16:creationId xmlns:a16="http://schemas.microsoft.com/office/drawing/2014/main" id="{B175DCEF-E83F-98B3-7688-68ECC1C39339}"/>
              </a:ext>
            </a:extLst>
          </p:cNvPr>
          <p:cNvSpPr txBox="1"/>
          <p:nvPr/>
        </p:nvSpPr>
        <p:spPr>
          <a:xfrm>
            <a:off x="2988423" y="4218273"/>
            <a:ext cx="156897" cy="369332"/>
          </a:xfrm>
          <a:prstGeom prst="rect">
            <a:avLst/>
          </a:prstGeom>
          <a:noFill/>
        </p:spPr>
        <p:txBody>
          <a:bodyPr wrap="square" rtlCol="0">
            <a:spAutoFit/>
          </a:bodyPr>
          <a:lstStyle/>
          <a:p>
            <a:r>
              <a:rPr lang="en-US" altLang="zh-CN" dirty="0"/>
              <a:t>1</a:t>
            </a:r>
            <a:endParaRPr lang="zh-CN" altLang="en-US" dirty="0"/>
          </a:p>
        </p:txBody>
      </p:sp>
      <p:sp>
        <p:nvSpPr>
          <p:cNvPr id="827" name="文本框 826">
            <a:extLst>
              <a:ext uri="{FF2B5EF4-FFF2-40B4-BE49-F238E27FC236}">
                <a16:creationId xmlns:a16="http://schemas.microsoft.com/office/drawing/2014/main" id="{CEE4039A-8DDE-603E-0270-F639106309C2}"/>
              </a:ext>
            </a:extLst>
          </p:cNvPr>
          <p:cNvSpPr txBox="1"/>
          <p:nvPr/>
        </p:nvSpPr>
        <p:spPr>
          <a:xfrm>
            <a:off x="3632019" y="4211236"/>
            <a:ext cx="156897" cy="369332"/>
          </a:xfrm>
          <a:prstGeom prst="rect">
            <a:avLst/>
          </a:prstGeom>
          <a:noFill/>
        </p:spPr>
        <p:txBody>
          <a:bodyPr wrap="square" rtlCol="0">
            <a:spAutoFit/>
          </a:bodyPr>
          <a:lstStyle/>
          <a:p>
            <a:r>
              <a:rPr lang="en-US" altLang="zh-CN" dirty="0"/>
              <a:t>1</a:t>
            </a:r>
            <a:endParaRPr lang="zh-CN" altLang="en-US" dirty="0"/>
          </a:p>
        </p:txBody>
      </p:sp>
      <p:sp>
        <p:nvSpPr>
          <p:cNvPr id="828" name="文本框 827">
            <a:extLst>
              <a:ext uri="{FF2B5EF4-FFF2-40B4-BE49-F238E27FC236}">
                <a16:creationId xmlns:a16="http://schemas.microsoft.com/office/drawing/2014/main" id="{01D1F77A-5565-4A08-4283-20A2A69C472A}"/>
              </a:ext>
            </a:extLst>
          </p:cNvPr>
          <p:cNvSpPr txBox="1"/>
          <p:nvPr/>
        </p:nvSpPr>
        <p:spPr>
          <a:xfrm>
            <a:off x="5207361" y="5829779"/>
            <a:ext cx="156897" cy="369332"/>
          </a:xfrm>
          <a:prstGeom prst="rect">
            <a:avLst/>
          </a:prstGeom>
          <a:noFill/>
        </p:spPr>
        <p:txBody>
          <a:bodyPr wrap="square" rtlCol="0">
            <a:spAutoFit/>
          </a:bodyPr>
          <a:lstStyle/>
          <a:p>
            <a:r>
              <a:rPr lang="en-US" altLang="zh-CN" dirty="0"/>
              <a:t>1</a:t>
            </a:r>
            <a:endParaRPr lang="zh-CN" altLang="en-US" dirty="0"/>
          </a:p>
        </p:txBody>
      </p:sp>
      <p:sp>
        <p:nvSpPr>
          <p:cNvPr id="829" name="文本框 828">
            <a:extLst>
              <a:ext uri="{FF2B5EF4-FFF2-40B4-BE49-F238E27FC236}">
                <a16:creationId xmlns:a16="http://schemas.microsoft.com/office/drawing/2014/main" id="{24D5D8F7-39F1-5447-05F2-51BB7C56A664}"/>
              </a:ext>
            </a:extLst>
          </p:cNvPr>
          <p:cNvSpPr txBox="1"/>
          <p:nvPr/>
        </p:nvSpPr>
        <p:spPr>
          <a:xfrm>
            <a:off x="2001635" y="2122360"/>
            <a:ext cx="156897" cy="369332"/>
          </a:xfrm>
          <a:prstGeom prst="rect">
            <a:avLst/>
          </a:prstGeom>
          <a:noFill/>
        </p:spPr>
        <p:txBody>
          <a:bodyPr wrap="square" rtlCol="0">
            <a:spAutoFit/>
          </a:bodyPr>
          <a:lstStyle/>
          <a:p>
            <a:r>
              <a:rPr lang="en-US" altLang="zh-CN" dirty="0"/>
              <a:t>1</a:t>
            </a:r>
            <a:endParaRPr lang="zh-CN" altLang="en-US" dirty="0"/>
          </a:p>
        </p:txBody>
      </p:sp>
      <p:sp>
        <p:nvSpPr>
          <p:cNvPr id="830" name="文本框 829">
            <a:extLst>
              <a:ext uri="{FF2B5EF4-FFF2-40B4-BE49-F238E27FC236}">
                <a16:creationId xmlns:a16="http://schemas.microsoft.com/office/drawing/2014/main" id="{52CE8D8D-9820-FF21-3B29-10BB2062953D}"/>
              </a:ext>
            </a:extLst>
          </p:cNvPr>
          <p:cNvSpPr txBox="1"/>
          <p:nvPr/>
        </p:nvSpPr>
        <p:spPr>
          <a:xfrm>
            <a:off x="2409663" y="2646127"/>
            <a:ext cx="156897" cy="369332"/>
          </a:xfrm>
          <a:prstGeom prst="rect">
            <a:avLst/>
          </a:prstGeom>
          <a:noFill/>
        </p:spPr>
        <p:txBody>
          <a:bodyPr wrap="square" rtlCol="0">
            <a:spAutoFit/>
          </a:bodyPr>
          <a:lstStyle/>
          <a:p>
            <a:r>
              <a:rPr lang="en-US" altLang="zh-CN" dirty="0"/>
              <a:t>1</a:t>
            </a:r>
            <a:endParaRPr lang="zh-CN" altLang="en-US" dirty="0"/>
          </a:p>
        </p:txBody>
      </p:sp>
      <p:sp>
        <p:nvSpPr>
          <p:cNvPr id="831" name="文本框 830">
            <a:extLst>
              <a:ext uri="{FF2B5EF4-FFF2-40B4-BE49-F238E27FC236}">
                <a16:creationId xmlns:a16="http://schemas.microsoft.com/office/drawing/2014/main" id="{E953FC3C-C82C-1131-1CCD-79EA5DFBEA4A}"/>
              </a:ext>
            </a:extLst>
          </p:cNvPr>
          <p:cNvSpPr txBox="1"/>
          <p:nvPr/>
        </p:nvSpPr>
        <p:spPr>
          <a:xfrm>
            <a:off x="1840312" y="3288020"/>
            <a:ext cx="156897" cy="369332"/>
          </a:xfrm>
          <a:prstGeom prst="rect">
            <a:avLst/>
          </a:prstGeom>
          <a:noFill/>
        </p:spPr>
        <p:txBody>
          <a:bodyPr wrap="square" rtlCol="0">
            <a:spAutoFit/>
          </a:bodyPr>
          <a:lstStyle/>
          <a:p>
            <a:r>
              <a:rPr lang="en-US" altLang="zh-CN" dirty="0"/>
              <a:t>1</a:t>
            </a:r>
            <a:endParaRPr lang="zh-CN" altLang="en-US" dirty="0"/>
          </a:p>
        </p:txBody>
      </p:sp>
    </p:spTree>
    <p:extLst>
      <p:ext uri="{BB962C8B-B14F-4D97-AF65-F5344CB8AC3E}">
        <p14:creationId xmlns:p14="http://schemas.microsoft.com/office/powerpoint/2010/main" val="253616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B7631B54-3682-405A-854C-D4FE70DC0F1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568443" y="319365"/>
            <a:ext cx="1652750" cy="420564"/>
            <a:chOff x="568442" y="319364"/>
            <a:chExt cx="1652751" cy="420565"/>
          </a:xfrm>
        </p:grpSpPr>
        <p:sp>
          <p:nvSpPr>
            <p:cNvPr id="20" name="文本框 23"/>
            <p:cNvSpPr txBox="1"/>
            <p:nvPr/>
          </p:nvSpPr>
          <p:spPr>
            <a:xfrm>
              <a:off x="665958" y="319364"/>
              <a:ext cx="1555235" cy="420565"/>
            </a:xfrm>
            <a:prstGeom prst="rect">
              <a:avLst/>
            </a:prstGeom>
            <a:noFill/>
          </p:spPr>
          <p:txBody>
            <a:bodyPr wrap="none" rtlCol="0">
              <a:spAutoFit/>
            </a:bodyPr>
            <a:lstStyle/>
            <a:p>
              <a:r>
                <a:rPr lang="zh-CN" altLang="en-US" sz="2133" dirty="0">
                  <a:solidFill>
                    <a:schemeClr val="bg2"/>
                  </a:solidFill>
                  <a:latin typeface="+mn-ea"/>
                  <a:cs typeface="+mn-ea"/>
                </a:rPr>
                <a:t>哈夫曼编码</a:t>
              </a:r>
            </a:p>
          </p:txBody>
        </p:sp>
        <p:sp>
          <p:nvSpPr>
            <p:cNvPr id="21" name="等腰三角形 20"/>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本框 1">
            <a:extLst>
              <a:ext uri="{FF2B5EF4-FFF2-40B4-BE49-F238E27FC236}">
                <a16:creationId xmlns:a16="http://schemas.microsoft.com/office/drawing/2014/main" id="{83506C2E-FC2F-B798-EFA7-01CC70A29099}"/>
              </a:ext>
            </a:extLst>
          </p:cNvPr>
          <p:cNvSpPr txBox="1"/>
          <p:nvPr/>
        </p:nvSpPr>
        <p:spPr>
          <a:xfrm>
            <a:off x="549052" y="1059294"/>
            <a:ext cx="7769372" cy="224676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typedef struct {</a:t>
            </a:r>
          </a:p>
          <a:p>
            <a:r>
              <a:rPr lang="en-US" altLang="zh-CN" sz="2800" dirty="0">
                <a:latin typeface="Times New Roman" panose="02020603050405020304" pitchFamily="18" charset="0"/>
                <a:cs typeface="Times New Roman" panose="02020603050405020304" pitchFamily="18" charset="0"/>
              </a:rPr>
              <a:t>	char s;//</a:t>
            </a:r>
            <a:r>
              <a:rPr lang="zh-CN" altLang="en-US" sz="2800" dirty="0">
                <a:latin typeface="Times New Roman" panose="02020603050405020304" pitchFamily="18" charset="0"/>
                <a:cs typeface="Times New Roman" panose="02020603050405020304" pitchFamily="18" charset="0"/>
              </a:rPr>
              <a:t>存入的节点数据</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char code[38];//</a:t>
            </a:r>
            <a:r>
              <a:rPr lang="zh-CN" altLang="en-US" sz="2800" dirty="0">
                <a:latin typeface="Times New Roman" panose="02020603050405020304" pitchFamily="18" charset="0"/>
                <a:cs typeface="Times New Roman" panose="02020603050405020304" pitchFamily="18" charset="0"/>
              </a:rPr>
              <a:t>存入编码字符串</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int </a:t>
            </a:r>
            <a:r>
              <a:rPr lang="en-US" altLang="zh-CN" sz="2800" dirty="0" err="1">
                <a:latin typeface="Times New Roman" panose="02020603050405020304" pitchFamily="18" charset="0"/>
                <a:cs typeface="Times New Roman" panose="02020603050405020304" pitchFamily="18" charset="0"/>
              </a:rPr>
              <a:t>cnt</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hashlist</a:t>
            </a:r>
            <a:r>
              <a:rPr lang="en-US" altLang="zh-CN" sz="2800" dirty="0">
                <a:latin typeface="Times New Roman" panose="02020603050405020304" pitchFamily="18" charset="0"/>
                <a:cs typeface="Times New Roman" panose="02020603050405020304" pitchFamily="18" charset="0"/>
              </a:rPr>
              <a:t>;</a:t>
            </a:r>
            <a:endParaRPr lang="zh-CN" altLang="en-US" sz="2800" dirty="0"/>
          </a:p>
        </p:txBody>
      </p:sp>
    </p:spTree>
    <p:extLst>
      <p:ext uri="{BB962C8B-B14F-4D97-AF65-F5344CB8AC3E}">
        <p14:creationId xmlns:p14="http://schemas.microsoft.com/office/powerpoint/2010/main" val="4002481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3" name="矩形 22">
            <a:extLst>
              <a:ext uri="{FF2B5EF4-FFF2-40B4-BE49-F238E27FC236}">
                <a16:creationId xmlns:a16="http://schemas.microsoft.com/office/drawing/2014/main" id="{B7631B54-3682-405A-854C-D4FE70DC0F1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568443" y="319365"/>
            <a:ext cx="1652750" cy="420564"/>
            <a:chOff x="568442" y="319364"/>
            <a:chExt cx="1652751" cy="420565"/>
          </a:xfrm>
        </p:grpSpPr>
        <p:sp>
          <p:nvSpPr>
            <p:cNvPr id="20" name="文本框 23"/>
            <p:cNvSpPr txBox="1"/>
            <p:nvPr/>
          </p:nvSpPr>
          <p:spPr>
            <a:xfrm>
              <a:off x="665958" y="319364"/>
              <a:ext cx="1555235" cy="420565"/>
            </a:xfrm>
            <a:prstGeom prst="rect">
              <a:avLst/>
            </a:prstGeom>
            <a:noFill/>
          </p:spPr>
          <p:txBody>
            <a:bodyPr wrap="none" rtlCol="0">
              <a:spAutoFit/>
            </a:bodyPr>
            <a:lstStyle/>
            <a:p>
              <a:r>
                <a:rPr lang="zh-CN" altLang="en-US" sz="2133" dirty="0">
                  <a:solidFill>
                    <a:schemeClr val="bg2"/>
                  </a:solidFill>
                  <a:latin typeface="+mn-ea"/>
                  <a:cs typeface="+mn-ea"/>
                </a:rPr>
                <a:t>哈夫曼编码</a:t>
              </a:r>
            </a:p>
          </p:txBody>
        </p:sp>
        <p:sp>
          <p:nvSpPr>
            <p:cNvPr id="21" name="等腰三角形 20"/>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graphicFrame>
        <p:nvGraphicFramePr>
          <p:cNvPr id="24" name="表格 23">
            <a:extLst>
              <a:ext uri="{FF2B5EF4-FFF2-40B4-BE49-F238E27FC236}">
                <a16:creationId xmlns:a16="http://schemas.microsoft.com/office/drawing/2014/main" id="{83D528A3-B7EB-FAE6-9043-8D280F7BE89A}"/>
              </a:ext>
            </a:extLst>
          </p:cNvPr>
          <p:cNvGraphicFramePr>
            <a:graphicFrameLocks noGrp="1"/>
          </p:cNvGraphicFramePr>
          <p:nvPr>
            <p:extLst>
              <p:ext uri="{D42A27DB-BD31-4B8C-83A1-F6EECF244321}">
                <p14:modId xmlns:p14="http://schemas.microsoft.com/office/powerpoint/2010/main" val="3803039082"/>
              </p:ext>
            </p:extLst>
          </p:nvPr>
        </p:nvGraphicFramePr>
        <p:xfrm>
          <a:off x="376178" y="1296365"/>
          <a:ext cx="11393227" cy="4979744"/>
        </p:xfrm>
        <a:graphic>
          <a:graphicData uri="http://schemas.openxmlformats.org/drawingml/2006/table">
            <a:tbl>
              <a:tblPr firstRow="1" bandRow="1">
                <a:tableStyleId>{5C22544A-7EE6-4342-B048-85BDC9FD1C3A}</a:tableStyleId>
              </a:tblPr>
              <a:tblGrid>
                <a:gridCol w="740779">
                  <a:extLst>
                    <a:ext uri="{9D8B030D-6E8A-4147-A177-3AD203B41FA5}">
                      <a16:colId xmlns:a16="http://schemas.microsoft.com/office/drawing/2014/main" val="890294627"/>
                    </a:ext>
                  </a:extLst>
                </a:gridCol>
                <a:gridCol w="2167620">
                  <a:extLst>
                    <a:ext uri="{9D8B030D-6E8A-4147-A177-3AD203B41FA5}">
                      <a16:colId xmlns:a16="http://schemas.microsoft.com/office/drawing/2014/main" val="1481936935"/>
                    </a:ext>
                  </a:extLst>
                </a:gridCol>
                <a:gridCol w="697114">
                  <a:extLst>
                    <a:ext uri="{9D8B030D-6E8A-4147-A177-3AD203B41FA5}">
                      <a16:colId xmlns:a16="http://schemas.microsoft.com/office/drawing/2014/main" val="1569903322"/>
                    </a:ext>
                  </a:extLst>
                </a:gridCol>
                <a:gridCol w="2131162">
                  <a:extLst>
                    <a:ext uri="{9D8B030D-6E8A-4147-A177-3AD203B41FA5}">
                      <a16:colId xmlns:a16="http://schemas.microsoft.com/office/drawing/2014/main" val="1220749181"/>
                    </a:ext>
                  </a:extLst>
                </a:gridCol>
                <a:gridCol w="669912">
                  <a:extLst>
                    <a:ext uri="{9D8B030D-6E8A-4147-A177-3AD203B41FA5}">
                      <a16:colId xmlns:a16="http://schemas.microsoft.com/office/drawing/2014/main" val="3479217219"/>
                    </a:ext>
                  </a:extLst>
                </a:gridCol>
                <a:gridCol w="2158364">
                  <a:extLst>
                    <a:ext uri="{9D8B030D-6E8A-4147-A177-3AD203B41FA5}">
                      <a16:colId xmlns:a16="http://schemas.microsoft.com/office/drawing/2014/main" val="2164384111"/>
                    </a:ext>
                  </a:extLst>
                </a:gridCol>
                <a:gridCol w="642709">
                  <a:extLst>
                    <a:ext uri="{9D8B030D-6E8A-4147-A177-3AD203B41FA5}">
                      <a16:colId xmlns:a16="http://schemas.microsoft.com/office/drawing/2014/main" val="4163434518"/>
                    </a:ext>
                  </a:extLst>
                </a:gridCol>
                <a:gridCol w="2185567">
                  <a:extLst>
                    <a:ext uri="{9D8B030D-6E8A-4147-A177-3AD203B41FA5}">
                      <a16:colId xmlns:a16="http://schemas.microsoft.com/office/drawing/2014/main" val="500015812"/>
                    </a:ext>
                  </a:extLst>
                </a:gridCol>
              </a:tblGrid>
              <a:tr h="452704">
                <a:tc>
                  <a:txBody>
                    <a:bodyPr/>
                    <a:lstStyle/>
                    <a:p>
                      <a:r>
                        <a:rPr lang="zh-CN" altLang="en-US" dirty="0">
                          <a:solidFill>
                            <a:schemeClr val="tx1"/>
                          </a:solidFill>
                        </a:rPr>
                        <a:t>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二进制编码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二进制编码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a:solidFill>
                            <a:schemeClr val="tx1"/>
                          </a:solidFill>
                        </a:rPr>
                        <a:t>字符</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二进制编码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a:solidFill>
                            <a:schemeClr val="tx1"/>
                          </a:solidFill>
                        </a:rPr>
                        <a:t>字符</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二进制编码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456707"/>
                  </a:ext>
                </a:extLst>
              </a:tr>
              <a:tr h="452704">
                <a:tc>
                  <a:txBody>
                    <a:bodyPr/>
                    <a:lstStyle/>
                    <a:p>
                      <a:r>
                        <a:rPr lang="zh-CN" altLang="en-US">
                          <a:solidFill>
                            <a:schemeClr val="tx1"/>
                          </a:solidFill>
                        </a:rPr>
                        <a:t>空格</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j</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110100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10011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10100100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3997944"/>
                  </a:ext>
                </a:extLst>
              </a:tr>
              <a:tr h="452704">
                <a:tc>
                  <a:txBody>
                    <a:bodyPr/>
                    <a:lstStyle/>
                    <a:p>
                      <a:r>
                        <a:rPr lang="en-US" altLang="zh-CN"/>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k</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111001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u</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10100000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6052006"/>
                  </a:ext>
                </a:extLst>
              </a:tr>
              <a:tr h="452704">
                <a:tc>
                  <a:txBody>
                    <a:bodyPr/>
                    <a:lstStyle/>
                    <a:p>
                      <a:r>
                        <a:rPr lang="en-US" altLang="zh-CN"/>
                        <a:t>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111110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01011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v</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111011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11001001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9697752"/>
                  </a:ext>
                </a:extLst>
              </a:tr>
              <a:tr h="452704">
                <a:tc>
                  <a:txBody>
                    <a:bodyPr/>
                    <a:lstStyle/>
                    <a:p>
                      <a:r>
                        <a:rPr lang="en-US" altLang="zh-CN"/>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10001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m</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10000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110110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10100101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7493047"/>
                  </a:ext>
                </a:extLst>
              </a:tr>
              <a:tr h="452704">
                <a:tc>
                  <a:txBody>
                    <a:bodyPr/>
                    <a:lstStyle/>
                    <a:p>
                      <a:r>
                        <a:rPr lang="en-US" altLang="zh-CN"/>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01010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x</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110111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11001010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6043486"/>
                  </a:ext>
                </a:extLst>
              </a:tr>
              <a:tr h="452704">
                <a:tc>
                  <a:txBody>
                    <a:bodyPr/>
                    <a:lstStyle/>
                    <a:p>
                      <a:r>
                        <a:rPr lang="en-US" altLang="zh-CN"/>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11110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o</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0110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y</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01111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11001011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7844430"/>
                  </a:ext>
                </a:extLst>
              </a:tr>
              <a:tr h="452704">
                <a:tc>
                  <a:txBody>
                    <a:bodyPr/>
                    <a:lstStyle/>
                    <a:p>
                      <a:r>
                        <a:rPr lang="en-US" altLang="zh-CN"/>
                        <a:t>f</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110011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p</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111010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z</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111000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11001000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270402"/>
                  </a:ext>
                </a:extLst>
              </a:tr>
              <a:tr h="452704">
                <a:tc>
                  <a:txBody>
                    <a:bodyPr/>
                    <a:lstStyle/>
                    <a:p>
                      <a:r>
                        <a:rPr lang="en-US" altLang="zh-CN"/>
                        <a:t>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111111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q</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110101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1010001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6262315"/>
                  </a:ext>
                </a:extLst>
              </a:tr>
              <a:tr h="452704">
                <a:tc>
                  <a:txBody>
                    <a:bodyPr/>
                    <a:lstStyle/>
                    <a:p>
                      <a:r>
                        <a:rPr lang="en-US" altLang="zh-CN"/>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01110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r</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10010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10100001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3863585"/>
                  </a:ext>
                </a:extLst>
              </a:tr>
              <a:tr h="452704">
                <a:tc>
                  <a:txBody>
                    <a:bodyPr/>
                    <a:lstStyle/>
                    <a:p>
                      <a:r>
                        <a:rPr lang="en-US" altLang="zh-CN">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0100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a:solidFill>
                            <a:schemeClr val="tx1"/>
                          </a:solidFill>
                        </a:rPr>
                        <a:t>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1010011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1575926"/>
                  </a:ext>
                </a:extLst>
              </a:tr>
            </a:tbl>
          </a:graphicData>
        </a:graphic>
      </p:graphicFrame>
      <p:sp>
        <p:nvSpPr>
          <p:cNvPr id="26" name="文本框 25">
            <a:extLst>
              <a:ext uri="{FF2B5EF4-FFF2-40B4-BE49-F238E27FC236}">
                <a16:creationId xmlns:a16="http://schemas.microsoft.com/office/drawing/2014/main" id="{12A6E70D-6BF5-7699-2DE5-4801D47548F6}"/>
              </a:ext>
            </a:extLst>
          </p:cNvPr>
          <p:cNvSpPr txBox="1"/>
          <p:nvPr/>
        </p:nvSpPr>
        <p:spPr>
          <a:xfrm>
            <a:off x="422595" y="844952"/>
            <a:ext cx="2824104" cy="369332"/>
          </a:xfrm>
          <a:prstGeom prst="rect">
            <a:avLst/>
          </a:prstGeom>
          <a:noFill/>
        </p:spPr>
        <p:txBody>
          <a:bodyPr wrap="square" rtlCol="0">
            <a:spAutoFit/>
          </a:bodyPr>
          <a:lstStyle/>
          <a:p>
            <a:r>
              <a:rPr lang="zh-CN" altLang="en-US" dirty="0"/>
              <a:t>哈夫曼表</a:t>
            </a:r>
          </a:p>
        </p:txBody>
      </p:sp>
    </p:spTree>
    <p:extLst>
      <p:ext uri="{BB962C8B-B14F-4D97-AF65-F5344CB8AC3E}">
        <p14:creationId xmlns:p14="http://schemas.microsoft.com/office/powerpoint/2010/main" val="1275709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3C267208-54C6-40AE-8D97-2F6993914041}"/>
              </a:ext>
            </a:extLst>
          </p:cNvPr>
          <p:cNvSpPr/>
          <p:nvPr/>
        </p:nvSpPr>
        <p:spPr>
          <a:xfrm>
            <a:off x="0" y="-174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endParaRPr lang="zh-CN" altLang="zh-CN" dirty="0"/>
          </a:p>
        </p:txBody>
      </p:sp>
      <p:grpSp>
        <p:nvGrpSpPr>
          <p:cNvPr id="28" name="组合 27"/>
          <p:cNvGrpSpPr/>
          <p:nvPr/>
        </p:nvGrpSpPr>
        <p:grpSpPr>
          <a:xfrm>
            <a:off x="568443" y="319365"/>
            <a:ext cx="1652750" cy="420564"/>
            <a:chOff x="568442" y="319364"/>
            <a:chExt cx="1652752" cy="420565"/>
          </a:xfrm>
        </p:grpSpPr>
        <p:sp>
          <p:nvSpPr>
            <p:cNvPr id="29" name="文本框 23"/>
            <p:cNvSpPr txBox="1"/>
            <p:nvPr/>
          </p:nvSpPr>
          <p:spPr>
            <a:xfrm>
              <a:off x="665958" y="319364"/>
              <a:ext cx="1555236" cy="420565"/>
            </a:xfrm>
            <a:prstGeom prst="rect">
              <a:avLst/>
            </a:prstGeom>
            <a:noFill/>
          </p:spPr>
          <p:txBody>
            <a:bodyPr wrap="none" rtlCol="0">
              <a:spAutoFit/>
            </a:bodyPr>
            <a:lstStyle/>
            <a:p>
              <a:r>
                <a:rPr lang="zh-CN" altLang="en-US" sz="2133" dirty="0">
                  <a:solidFill>
                    <a:schemeClr val="bg2"/>
                  </a:solidFill>
                  <a:latin typeface="+mn-ea"/>
                  <a:cs typeface="+mn-ea"/>
                </a:rPr>
                <a:t>哈夫曼编码</a:t>
              </a:r>
            </a:p>
          </p:txBody>
        </p:sp>
        <p:sp>
          <p:nvSpPr>
            <p:cNvPr id="30" name="等腰三角形 29"/>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33" name="文本框 32">
            <a:extLst>
              <a:ext uri="{FF2B5EF4-FFF2-40B4-BE49-F238E27FC236}">
                <a16:creationId xmlns:a16="http://schemas.microsoft.com/office/drawing/2014/main" id="{CDD8E60A-CA66-2339-2069-2E43120445BC}"/>
              </a:ext>
            </a:extLst>
          </p:cNvPr>
          <p:cNvSpPr txBox="1"/>
          <p:nvPr/>
        </p:nvSpPr>
        <p:spPr>
          <a:xfrm>
            <a:off x="255997" y="930242"/>
            <a:ext cx="2973411" cy="369332"/>
          </a:xfrm>
          <a:prstGeom prst="rect">
            <a:avLst/>
          </a:prstGeom>
          <a:noFill/>
        </p:spPr>
        <p:txBody>
          <a:bodyPr wrap="square" rtlCol="0">
            <a:spAutoFit/>
          </a:bodyPr>
          <a:lstStyle/>
          <a:p>
            <a:r>
              <a:rPr lang="zh-CN" altLang="en-US" dirty="0"/>
              <a:t>测试案例：</a:t>
            </a:r>
            <a:r>
              <a:rPr lang="en-US" altLang="zh-CN" dirty="0"/>
              <a:t> lin082</a:t>
            </a:r>
            <a:endParaRPr lang="zh-CN" altLang="en-US" dirty="0"/>
          </a:p>
        </p:txBody>
      </p:sp>
      <p:graphicFrame>
        <p:nvGraphicFramePr>
          <p:cNvPr id="34" name="表格 33">
            <a:extLst>
              <a:ext uri="{FF2B5EF4-FFF2-40B4-BE49-F238E27FC236}">
                <a16:creationId xmlns:a16="http://schemas.microsoft.com/office/drawing/2014/main" id="{BE99ACE0-3A1E-E2F3-2DF0-AFD6B88CC5AD}"/>
              </a:ext>
            </a:extLst>
          </p:cNvPr>
          <p:cNvGraphicFramePr>
            <a:graphicFrameLocks noGrp="1"/>
          </p:cNvGraphicFramePr>
          <p:nvPr>
            <p:extLst>
              <p:ext uri="{D42A27DB-BD31-4B8C-83A1-F6EECF244321}">
                <p14:modId xmlns:p14="http://schemas.microsoft.com/office/powerpoint/2010/main" val="1102571137"/>
              </p:ext>
            </p:extLst>
          </p:nvPr>
        </p:nvGraphicFramePr>
        <p:xfrm>
          <a:off x="2748987" y="383706"/>
          <a:ext cx="9456032" cy="6179137"/>
        </p:xfrm>
        <a:graphic>
          <a:graphicData uri="http://schemas.openxmlformats.org/drawingml/2006/table">
            <a:tbl>
              <a:tblPr firstRow="1" bandRow="1">
                <a:tableStyleId>{5C22544A-7EE6-4342-B048-85BDC9FD1C3A}</a:tableStyleId>
              </a:tblPr>
              <a:tblGrid>
                <a:gridCol w="723418">
                  <a:extLst>
                    <a:ext uri="{9D8B030D-6E8A-4147-A177-3AD203B41FA5}">
                      <a16:colId xmlns:a16="http://schemas.microsoft.com/office/drawing/2014/main" val="890294627"/>
                    </a:ext>
                  </a:extLst>
                </a:gridCol>
                <a:gridCol w="1644791">
                  <a:extLst>
                    <a:ext uri="{9D8B030D-6E8A-4147-A177-3AD203B41FA5}">
                      <a16:colId xmlns:a16="http://schemas.microsoft.com/office/drawing/2014/main" val="1481936935"/>
                    </a:ext>
                  </a:extLst>
                </a:gridCol>
                <a:gridCol w="843280">
                  <a:extLst>
                    <a:ext uri="{9D8B030D-6E8A-4147-A177-3AD203B41FA5}">
                      <a16:colId xmlns:a16="http://schemas.microsoft.com/office/drawing/2014/main" val="1569903322"/>
                    </a:ext>
                  </a:extLst>
                </a:gridCol>
                <a:gridCol w="1638610">
                  <a:extLst>
                    <a:ext uri="{9D8B030D-6E8A-4147-A177-3AD203B41FA5}">
                      <a16:colId xmlns:a16="http://schemas.microsoft.com/office/drawing/2014/main" val="1220749181"/>
                    </a:ext>
                  </a:extLst>
                </a:gridCol>
                <a:gridCol w="734686">
                  <a:extLst>
                    <a:ext uri="{9D8B030D-6E8A-4147-A177-3AD203B41FA5}">
                      <a16:colId xmlns:a16="http://schemas.microsoft.com/office/drawing/2014/main" val="3479217219"/>
                    </a:ext>
                  </a:extLst>
                </a:gridCol>
                <a:gridCol w="1568282">
                  <a:extLst>
                    <a:ext uri="{9D8B030D-6E8A-4147-A177-3AD203B41FA5}">
                      <a16:colId xmlns:a16="http://schemas.microsoft.com/office/drawing/2014/main" val="2164384111"/>
                    </a:ext>
                  </a:extLst>
                </a:gridCol>
                <a:gridCol w="654057">
                  <a:extLst>
                    <a:ext uri="{9D8B030D-6E8A-4147-A177-3AD203B41FA5}">
                      <a16:colId xmlns:a16="http://schemas.microsoft.com/office/drawing/2014/main" val="4163434518"/>
                    </a:ext>
                  </a:extLst>
                </a:gridCol>
                <a:gridCol w="1648908">
                  <a:extLst>
                    <a:ext uri="{9D8B030D-6E8A-4147-A177-3AD203B41FA5}">
                      <a16:colId xmlns:a16="http://schemas.microsoft.com/office/drawing/2014/main" val="500015812"/>
                    </a:ext>
                  </a:extLst>
                </a:gridCol>
              </a:tblGrid>
              <a:tr h="865079">
                <a:tc>
                  <a:txBody>
                    <a:bodyPr/>
                    <a:lstStyle/>
                    <a:p>
                      <a:r>
                        <a:rPr lang="zh-CN" altLang="en-US" dirty="0">
                          <a:solidFill>
                            <a:schemeClr val="tx1"/>
                          </a:solidFill>
                        </a:rPr>
                        <a:t>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二进制编码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二进制编码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二进制编码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二进制编码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456707"/>
                  </a:ext>
                </a:extLst>
              </a:tr>
              <a:tr h="865079">
                <a:tc>
                  <a:txBody>
                    <a:bodyPr/>
                    <a:lstStyle/>
                    <a:p>
                      <a:r>
                        <a:rPr lang="zh-CN" altLang="en-US" dirty="0">
                          <a:solidFill>
                            <a:schemeClr val="tx1"/>
                          </a:solidFill>
                        </a:rPr>
                        <a:t>空格</a:t>
                      </a:r>
                      <a:endParaRPr lang="en-US" altLang="zh-CN" dirty="0">
                        <a:solidFill>
                          <a:schemeClr val="tx1"/>
                        </a:solidFill>
                      </a:endParaRPr>
                    </a:p>
                    <a:p>
                      <a:r>
                        <a:rPr lang="en-US" altLang="zh-CN" dirty="0"/>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j</a:t>
                      </a:r>
                      <a:r>
                        <a:rPr lang="en-US" altLang="zh-CN" dirty="0"/>
                        <a:t>(10)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110100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t</a:t>
                      </a:r>
                      <a:r>
                        <a:rPr lang="en-US" altLang="zh-CN" dirty="0"/>
                        <a:t>(20)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10011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3</a:t>
                      </a:r>
                      <a:r>
                        <a:rPr lang="en-US" altLang="zh-CN" dirty="0"/>
                        <a:t>(30)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10100100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3997944"/>
                  </a:ext>
                </a:extLst>
              </a:tr>
              <a:tr h="494331">
                <a:tc>
                  <a:txBody>
                    <a:bodyPr/>
                    <a:lstStyle/>
                    <a:p>
                      <a:r>
                        <a:rPr lang="en-US" altLang="zh-CN" dirty="0"/>
                        <a:t>a(1)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k</a:t>
                      </a:r>
                      <a:r>
                        <a:rPr lang="en-US" altLang="zh-CN" dirty="0"/>
                        <a:t>(11)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111001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u</a:t>
                      </a:r>
                      <a:r>
                        <a:rPr lang="en-US" altLang="zh-CN" dirty="0"/>
                        <a:t>(21)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4</a:t>
                      </a:r>
                      <a:r>
                        <a:rPr lang="en-US" altLang="zh-CN" dirty="0"/>
                        <a:t>(31)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10100000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6052006"/>
                  </a:ext>
                </a:extLst>
              </a:tr>
              <a:tr h="494331">
                <a:tc>
                  <a:txBody>
                    <a:bodyPr/>
                    <a:lstStyle/>
                    <a:p>
                      <a:r>
                        <a:rPr lang="en-US" altLang="zh-CN" dirty="0"/>
                        <a:t>b(2)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111110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l</a:t>
                      </a:r>
                      <a:r>
                        <a:rPr lang="en-US" altLang="zh-CN" dirty="0"/>
                        <a:t>(12)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01011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v</a:t>
                      </a:r>
                      <a:r>
                        <a:rPr lang="en-US" altLang="zh-CN" dirty="0"/>
                        <a:t>(22)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111011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5</a:t>
                      </a:r>
                      <a:r>
                        <a:rPr lang="en-US" altLang="zh-CN" dirty="0"/>
                        <a:t>(32)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11001001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9697752"/>
                  </a:ext>
                </a:extLst>
              </a:tr>
              <a:tr h="494331">
                <a:tc>
                  <a:txBody>
                    <a:bodyPr/>
                    <a:lstStyle/>
                    <a:p>
                      <a:r>
                        <a:rPr lang="en-US" altLang="zh-CN" dirty="0"/>
                        <a:t>c(3)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10001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m</a:t>
                      </a:r>
                      <a:r>
                        <a:rPr lang="en-US" altLang="zh-CN" dirty="0"/>
                        <a:t>(13)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10000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w</a:t>
                      </a:r>
                      <a:r>
                        <a:rPr lang="en-US" altLang="zh-CN" dirty="0"/>
                        <a:t>(23)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110110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6</a:t>
                      </a:r>
                      <a:r>
                        <a:rPr lang="en-US" altLang="zh-CN" dirty="0"/>
                        <a:t>(33)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10100101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7493047"/>
                  </a:ext>
                </a:extLst>
              </a:tr>
              <a:tr h="494331">
                <a:tc>
                  <a:txBody>
                    <a:bodyPr/>
                    <a:lstStyle/>
                    <a:p>
                      <a:r>
                        <a:rPr lang="en-US" altLang="zh-CN" dirty="0"/>
                        <a:t>d(4)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01010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n</a:t>
                      </a:r>
                      <a:r>
                        <a:rPr lang="en-US" altLang="zh-CN" dirty="0"/>
                        <a:t>(14)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x</a:t>
                      </a:r>
                      <a:r>
                        <a:rPr lang="en-US" altLang="zh-CN" dirty="0"/>
                        <a:t>(24)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110111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7</a:t>
                      </a:r>
                      <a:r>
                        <a:rPr lang="en-US" altLang="zh-CN" dirty="0"/>
                        <a:t>(34)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11001010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6043486"/>
                  </a:ext>
                </a:extLst>
              </a:tr>
              <a:tr h="494331">
                <a:tc>
                  <a:txBody>
                    <a:bodyPr/>
                    <a:lstStyle/>
                    <a:p>
                      <a:r>
                        <a:rPr lang="en-US" altLang="zh-CN" dirty="0"/>
                        <a:t>e(5)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11110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o</a:t>
                      </a:r>
                      <a:r>
                        <a:rPr lang="en-US" altLang="zh-CN" dirty="0"/>
                        <a:t>(15)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0110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y</a:t>
                      </a:r>
                      <a:r>
                        <a:rPr lang="en-US" altLang="zh-CN" dirty="0"/>
                        <a:t>(25)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01111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8</a:t>
                      </a:r>
                      <a:r>
                        <a:rPr lang="en-US" altLang="zh-CN" dirty="0"/>
                        <a:t>(35)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11001011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7844430"/>
                  </a:ext>
                </a:extLst>
              </a:tr>
              <a:tr h="494331">
                <a:tc>
                  <a:txBody>
                    <a:bodyPr/>
                    <a:lstStyle/>
                    <a:p>
                      <a:r>
                        <a:rPr lang="en-US" altLang="zh-CN" dirty="0"/>
                        <a:t>f(6)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110011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p</a:t>
                      </a:r>
                      <a:r>
                        <a:rPr lang="en-US" altLang="zh-CN" dirty="0"/>
                        <a:t>(16)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111010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z</a:t>
                      </a:r>
                      <a:r>
                        <a:rPr lang="en-US" altLang="zh-CN" dirty="0"/>
                        <a:t>(26)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111000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9</a:t>
                      </a:r>
                      <a:r>
                        <a:rPr lang="en-US" altLang="zh-CN" dirty="0"/>
                        <a:t>(36)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11001000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270402"/>
                  </a:ext>
                </a:extLst>
              </a:tr>
              <a:tr h="494331">
                <a:tc>
                  <a:txBody>
                    <a:bodyPr/>
                    <a:lstStyle/>
                    <a:p>
                      <a:r>
                        <a:rPr lang="en-US" altLang="zh-CN" dirty="0"/>
                        <a:t>g(7)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111111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q</a:t>
                      </a:r>
                      <a:r>
                        <a:rPr lang="en-US" altLang="zh-CN" dirty="0"/>
                        <a:t>(17)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110101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a:t>
                      </a:r>
                      <a:r>
                        <a:rPr lang="en-US" altLang="zh-CN" dirty="0"/>
                        <a:t>(27)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1010001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6262315"/>
                  </a:ext>
                </a:extLst>
              </a:tr>
              <a:tr h="494331">
                <a:tc>
                  <a:txBody>
                    <a:bodyPr/>
                    <a:lstStyle/>
                    <a:p>
                      <a:r>
                        <a:rPr lang="en-US" altLang="zh-CN" dirty="0"/>
                        <a:t>h(8)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01110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r</a:t>
                      </a:r>
                      <a:r>
                        <a:rPr lang="en-US" altLang="zh-CN" dirty="0"/>
                        <a:t>(18)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10010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a:t>
                      </a:r>
                      <a:r>
                        <a:rPr lang="en-US" altLang="zh-CN" dirty="0"/>
                        <a:t>(28)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10100001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3863585"/>
                  </a:ext>
                </a:extLst>
              </a:tr>
              <a:tr h="494331">
                <a:tc>
                  <a:txBody>
                    <a:bodyPr/>
                    <a:lstStyle/>
                    <a:p>
                      <a:r>
                        <a:rPr lang="en-US" altLang="zh-CN" dirty="0" err="1">
                          <a:solidFill>
                            <a:schemeClr val="tx1"/>
                          </a:solidFill>
                        </a:rPr>
                        <a:t>i</a:t>
                      </a:r>
                      <a:r>
                        <a:rPr lang="en-US" altLang="zh-CN" dirty="0"/>
                        <a:t>(9)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0100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s</a:t>
                      </a:r>
                      <a:r>
                        <a:rPr lang="en-US" altLang="zh-CN" dirty="0"/>
                        <a:t>(19)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2</a:t>
                      </a:r>
                      <a:r>
                        <a:rPr lang="en-US" altLang="zh-CN" dirty="0"/>
                        <a:t>(29)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1010011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1575926"/>
                  </a:ext>
                </a:extLst>
              </a:tr>
            </a:tbl>
          </a:graphicData>
        </a:graphic>
      </p:graphicFrame>
      <p:sp>
        <p:nvSpPr>
          <p:cNvPr id="35" name="矩形 34">
            <a:extLst>
              <a:ext uri="{FF2B5EF4-FFF2-40B4-BE49-F238E27FC236}">
                <a16:creationId xmlns:a16="http://schemas.microsoft.com/office/drawing/2014/main" id="{F7438A38-B421-4337-D92B-1A53CFF044EE}"/>
              </a:ext>
            </a:extLst>
          </p:cNvPr>
          <p:cNvSpPr/>
          <p:nvPr/>
        </p:nvSpPr>
        <p:spPr>
          <a:xfrm>
            <a:off x="5150734" y="2644815"/>
            <a:ext cx="1672542" cy="4224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47014255-44D8-88CA-4FF6-817D9B1A659F}"/>
              </a:ext>
            </a:extLst>
          </p:cNvPr>
          <p:cNvSpPr/>
          <p:nvPr/>
        </p:nvSpPr>
        <p:spPr>
          <a:xfrm>
            <a:off x="2797215" y="6140367"/>
            <a:ext cx="1672542" cy="4224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782D436C-A7CF-1BE2-903C-48CB9673CEAC}"/>
              </a:ext>
            </a:extLst>
          </p:cNvPr>
          <p:cNvSpPr/>
          <p:nvPr/>
        </p:nvSpPr>
        <p:spPr>
          <a:xfrm>
            <a:off x="5150734" y="3630590"/>
            <a:ext cx="1672542" cy="4224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D444283B-FE0E-D4BC-7D68-46796F394F82}"/>
              </a:ext>
            </a:extLst>
          </p:cNvPr>
          <p:cNvSpPr/>
          <p:nvPr/>
        </p:nvSpPr>
        <p:spPr>
          <a:xfrm>
            <a:off x="7498464" y="5106361"/>
            <a:ext cx="1888603" cy="4224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997594E5-E696-9B05-AED6-06E0F931643E}"/>
              </a:ext>
            </a:extLst>
          </p:cNvPr>
          <p:cNvSpPr/>
          <p:nvPr/>
        </p:nvSpPr>
        <p:spPr>
          <a:xfrm>
            <a:off x="9957880" y="4110939"/>
            <a:ext cx="1672542" cy="4224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F0B120BD-0A9A-8195-493F-1D5F2EA2B970}"/>
              </a:ext>
            </a:extLst>
          </p:cNvPr>
          <p:cNvSpPr/>
          <p:nvPr/>
        </p:nvSpPr>
        <p:spPr>
          <a:xfrm>
            <a:off x="7498465" y="6140367"/>
            <a:ext cx="1944548" cy="33392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80D0FA1D-7FFE-8D62-1DAD-FCFD78FEC6BB}"/>
              </a:ext>
            </a:extLst>
          </p:cNvPr>
          <p:cNvSpPr/>
          <p:nvPr/>
        </p:nvSpPr>
        <p:spPr>
          <a:xfrm>
            <a:off x="4722861" y="2544071"/>
            <a:ext cx="385041" cy="523220"/>
          </a:xfrm>
          <a:prstGeom prst="rect">
            <a:avLst/>
          </a:prstGeom>
          <a:noFill/>
        </p:spPr>
        <p:txBody>
          <a:bodyPr wrap="none" lIns="91440" tIns="45720" rIns="91440" bIns="45720">
            <a:spAutoFit/>
          </a:bodyPr>
          <a:lstStyle/>
          <a:p>
            <a:pPr algn="ctr"/>
            <a:r>
              <a:rPr lang="en-US" altLang="zh-CN" sz="2800" b="0" cap="none" spc="0" dirty="0">
                <a:ln w="0"/>
                <a:solidFill>
                  <a:srgbClr val="FF0000"/>
                </a:solidFill>
                <a:effectLst>
                  <a:outerShdw blurRad="38100" dist="19050" dir="2700000" algn="tl" rotWithShape="0">
                    <a:schemeClr val="dk1">
                      <a:alpha val="40000"/>
                    </a:schemeClr>
                  </a:outerShdw>
                </a:effectLst>
              </a:rPr>
              <a:t>1</a:t>
            </a:r>
            <a:endParaRPr lang="zh-CN" altLang="en-US" sz="2800" b="0" cap="none" spc="0" dirty="0">
              <a:ln w="0"/>
              <a:solidFill>
                <a:srgbClr val="FF0000"/>
              </a:solidFill>
              <a:effectLst>
                <a:outerShdw blurRad="38100" dist="19050" dir="2700000" algn="tl" rotWithShape="0">
                  <a:schemeClr val="dk1">
                    <a:alpha val="40000"/>
                  </a:schemeClr>
                </a:outerShdw>
              </a:effectLst>
            </a:endParaRPr>
          </a:p>
        </p:txBody>
      </p:sp>
      <p:sp>
        <p:nvSpPr>
          <p:cNvPr id="44" name="矩形 43">
            <a:extLst>
              <a:ext uri="{FF2B5EF4-FFF2-40B4-BE49-F238E27FC236}">
                <a16:creationId xmlns:a16="http://schemas.microsoft.com/office/drawing/2014/main" id="{0E8F39E0-BEFE-2173-EDFE-0EE0A4B904B1}"/>
              </a:ext>
            </a:extLst>
          </p:cNvPr>
          <p:cNvSpPr/>
          <p:nvPr/>
        </p:nvSpPr>
        <p:spPr>
          <a:xfrm>
            <a:off x="2292569" y="6056985"/>
            <a:ext cx="385042"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2</a:t>
            </a:r>
            <a:endParaRPr lang="zh-CN" altLang="en-US" sz="2800" b="0" cap="none" spc="0" dirty="0">
              <a:ln w="0"/>
              <a:solidFill>
                <a:srgbClr val="FF0000"/>
              </a:solidFill>
              <a:effectLst>
                <a:outerShdw blurRad="38100" dist="19050" dir="2700000" algn="tl" rotWithShape="0">
                  <a:schemeClr val="dk1">
                    <a:alpha val="40000"/>
                  </a:schemeClr>
                </a:outerShdw>
              </a:effectLst>
            </a:endParaRPr>
          </a:p>
        </p:txBody>
      </p:sp>
      <p:sp>
        <p:nvSpPr>
          <p:cNvPr id="45" name="矩形 44">
            <a:extLst>
              <a:ext uri="{FF2B5EF4-FFF2-40B4-BE49-F238E27FC236}">
                <a16:creationId xmlns:a16="http://schemas.microsoft.com/office/drawing/2014/main" id="{DF698D46-7218-D141-9293-4EA8E8899823}"/>
              </a:ext>
            </a:extLst>
          </p:cNvPr>
          <p:cNvSpPr/>
          <p:nvPr/>
        </p:nvSpPr>
        <p:spPr>
          <a:xfrm>
            <a:off x="4765692" y="3529100"/>
            <a:ext cx="385042"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3</a:t>
            </a:r>
            <a:endParaRPr lang="zh-CN" altLang="en-US" sz="2800" b="0" cap="none" spc="0" dirty="0">
              <a:ln w="0"/>
              <a:solidFill>
                <a:srgbClr val="FF0000"/>
              </a:solidFill>
              <a:effectLst>
                <a:outerShdw blurRad="38100" dist="19050" dir="2700000" algn="tl" rotWithShape="0">
                  <a:schemeClr val="dk1">
                    <a:alpha val="40000"/>
                  </a:schemeClr>
                </a:outerShdw>
              </a:effectLst>
            </a:endParaRPr>
          </a:p>
        </p:txBody>
      </p:sp>
      <p:sp>
        <p:nvSpPr>
          <p:cNvPr id="46" name="矩形 45">
            <a:extLst>
              <a:ext uri="{FF2B5EF4-FFF2-40B4-BE49-F238E27FC236}">
                <a16:creationId xmlns:a16="http://schemas.microsoft.com/office/drawing/2014/main" id="{F7C9DC73-C195-DFCA-BE36-8CD9248250F2}"/>
              </a:ext>
            </a:extLst>
          </p:cNvPr>
          <p:cNvSpPr/>
          <p:nvPr/>
        </p:nvSpPr>
        <p:spPr>
          <a:xfrm>
            <a:off x="7113423" y="5049772"/>
            <a:ext cx="385042"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4</a:t>
            </a:r>
            <a:endParaRPr lang="zh-CN" altLang="en-US" sz="2800" b="0" cap="none" spc="0" dirty="0">
              <a:ln w="0"/>
              <a:solidFill>
                <a:srgbClr val="FF0000"/>
              </a:solidFill>
              <a:effectLst>
                <a:outerShdw blurRad="38100" dist="19050" dir="2700000" algn="tl" rotWithShape="0">
                  <a:schemeClr val="dk1">
                    <a:alpha val="40000"/>
                  </a:schemeClr>
                </a:outerShdw>
              </a:effectLst>
            </a:endParaRPr>
          </a:p>
        </p:txBody>
      </p:sp>
      <p:sp>
        <p:nvSpPr>
          <p:cNvPr id="47" name="矩形 46">
            <a:extLst>
              <a:ext uri="{FF2B5EF4-FFF2-40B4-BE49-F238E27FC236}">
                <a16:creationId xmlns:a16="http://schemas.microsoft.com/office/drawing/2014/main" id="{C5E82FF5-F513-5C69-63A8-F93E40FA5870}"/>
              </a:ext>
            </a:extLst>
          </p:cNvPr>
          <p:cNvSpPr/>
          <p:nvPr/>
        </p:nvSpPr>
        <p:spPr>
          <a:xfrm>
            <a:off x="9250491" y="4060567"/>
            <a:ext cx="385042" cy="523220"/>
          </a:xfrm>
          <a:prstGeom prst="rect">
            <a:avLst/>
          </a:prstGeom>
          <a:noFill/>
        </p:spPr>
        <p:txBody>
          <a:bodyPr wrap="none" lIns="91440" tIns="45720" rIns="91440" bIns="45720">
            <a:spAutoFit/>
          </a:bodyPr>
          <a:lstStyle/>
          <a:p>
            <a:pPr algn="ctr"/>
            <a:r>
              <a:rPr lang="en-US" altLang="zh-CN" sz="2800" b="0" cap="none" spc="0" dirty="0">
                <a:ln w="0"/>
                <a:solidFill>
                  <a:srgbClr val="FF0000"/>
                </a:solidFill>
                <a:effectLst>
                  <a:outerShdw blurRad="38100" dist="19050" dir="2700000" algn="tl" rotWithShape="0">
                    <a:schemeClr val="dk1">
                      <a:alpha val="40000"/>
                    </a:schemeClr>
                  </a:outerShdw>
                </a:effectLst>
              </a:rPr>
              <a:t>5</a:t>
            </a:r>
            <a:endParaRPr lang="zh-CN" altLang="en-US" sz="2800" b="0" cap="none" spc="0" dirty="0">
              <a:ln w="0"/>
              <a:solidFill>
                <a:srgbClr val="FF0000"/>
              </a:solidFill>
              <a:effectLst>
                <a:outerShdw blurRad="38100" dist="19050" dir="2700000" algn="tl" rotWithShape="0">
                  <a:schemeClr val="dk1">
                    <a:alpha val="40000"/>
                  </a:schemeClr>
                </a:outerShdw>
              </a:effectLst>
            </a:endParaRPr>
          </a:p>
        </p:txBody>
      </p:sp>
      <p:sp>
        <p:nvSpPr>
          <p:cNvPr id="48" name="矩形 47">
            <a:extLst>
              <a:ext uri="{FF2B5EF4-FFF2-40B4-BE49-F238E27FC236}">
                <a16:creationId xmlns:a16="http://schemas.microsoft.com/office/drawing/2014/main" id="{AD3865AB-E8BD-899E-E8CF-E65962884275}"/>
              </a:ext>
            </a:extLst>
          </p:cNvPr>
          <p:cNvSpPr/>
          <p:nvPr/>
        </p:nvSpPr>
        <p:spPr>
          <a:xfrm>
            <a:off x="7026222" y="6024938"/>
            <a:ext cx="385042" cy="523220"/>
          </a:xfrm>
          <a:prstGeom prst="rect">
            <a:avLst/>
          </a:prstGeom>
          <a:noFill/>
        </p:spPr>
        <p:txBody>
          <a:bodyPr wrap="none" lIns="91440" tIns="45720" rIns="91440" bIns="45720">
            <a:spAutoFit/>
          </a:bodyPr>
          <a:lstStyle/>
          <a:p>
            <a:pPr algn="ctr"/>
            <a:r>
              <a:rPr lang="en-US" altLang="zh-CN" sz="2800" b="0" cap="none" spc="0" dirty="0">
                <a:ln w="0"/>
                <a:solidFill>
                  <a:srgbClr val="FF0000"/>
                </a:solidFill>
                <a:effectLst>
                  <a:outerShdw blurRad="38100" dist="19050" dir="2700000" algn="tl" rotWithShape="0">
                    <a:schemeClr val="dk1">
                      <a:alpha val="40000"/>
                    </a:schemeClr>
                  </a:outerShdw>
                </a:effectLst>
              </a:rPr>
              <a:t>6</a:t>
            </a:r>
            <a:endParaRPr lang="zh-CN" altLang="en-US" sz="2800" b="0" cap="none" spc="0" dirty="0">
              <a:ln w="0"/>
              <a:solidFill>
                <a:srgbClr val="FF0000"/>
              </a:solidFill>
              <a:effectLst>
                <a:outerShdw blurRad="38100" dist="19050" dir="2700000" algn="tl" rotWithShape="0">
                  <a:schemeClr val="dk1">
                    <a:alpha val="40000"/>
                  </a:schemeClr>
                </a:outerShdw>
              </a:effectLst>
            </a:endParaRPr>
          </a:p>
        </p:txBody>
      </p:sp>
      <p:sp>
        <p:nvSpPr>
          <p:cNvPr id="50" name="文本框 49">
            <a:extLst>
              <a:ext uri="{FF2B5EF4-FFF2-40B4-BE49-F238E27FC236}">
                <a16:creationId xmlns:a16="http://schemas.microsoft.com/office/drawing/2014/main" id="{1538BA4C-56A9-246C-3E31-5111F63B2253}"/>
              </a:ext>
            </a:extLst>
          </p:cNvPr>
          <p:cNvSpPr txBox="1"/>
          <p:nvPr/>
        </p:nvSpPr>
        <p:spPr>
          <a:xfrm>
            <a:off x="258283" y="4201985"/>
            <a:ext cx="1962910" cy="1200329"/>
          </a:xfrm>
          <a:prstGeom prst="rect">
            <a:avLst/>
          </a:prstGeom>
          <a:noFill/>
        </p:spPr>
        <p:txBody>
          <a:bodyPr wrap="square" rtlCol="0">
            <a:spAutoFit/>
          </a:bodyPr>
          <a:lstStyle/>
          <a:p>
            <a:r>
              <a:rPr lang="zh-CN" altLang="en-US" dirty="0"/>
              <a:t>编码结果：</a:t>
            </a:r>
            <a:endParaRPr lang="en-US" altLang="zh-CN" dirty="0"/>
          </a:p>
          <a:p>
            <a:r>
              <a:rPr lang="en-US" altLang="zh-CN" dirty="0"/>
              <a:t>01011010010101</a:t>
            </a:r>
          </a:p>
          <a:p>
            <a:r>
              <a:rPr lang="en-US" altLang="zh-CN" dirty="0"/>
              <a:t>1010001</a:t>
            </a:r>
            <a:r>
              <a:rPr lang="en-US" altLang="zh-CN" dirty="0">
                <a:solidFill>
                  <a:schemeClr val="tx1"/>
                </a:solidFill>
              </a:rPr>
              <a:t>1100101</a:t>
            </a:r>
          </a:p>
          <a:p>
            <a:r>
              <a:rPr lang="en-US" altLang="zh-CN" dirty="0">
                <a:solidFill>
                  <a:schemeClr val="tx1"/>
                </a:solidFill>
              </a:rPr>
              <a:t>11010011</a:t>
            </a:r>
            <a:endParaRPr lang="zh-CN" altLang="en-US" dirty="0">
              <a:solidFill>
                <a:schemeClr val="tx1"/>
              </a:solidFill>
            </a:endParaRPr>
          </a:p>
        </p:txBody>
      </p:sp>
      <p:sp>
        <p:nvSpPr>
          <p:cNvPr id="52" name="文本框 51">
            <a:extLst>
              <a:ext uri="{FF2B5EF4-FFF2-40B4-BE49-F238E27FC236}">
                <a16:creationId xmlns:a16="http://schemas.microsoft.com/office/drawing/2014/main" id="{310ECA2C-F3A4-E607-D7BB-ABB1E90CAA6B}"/>
              </a:ext>
            </a:extLst>
          </p:cNvPr>
          <p:cNvSpPr txBox="1"/>
          <p:nvPr/>
        </p:nvSpPr>
        <p:spPr>
          <a:xfrm>
            <a:off x="255997" y="1561129"/>
            <a:ext cx="2492990" cy="2585323"/>
          </a:xfrm>
          <a:prstGeom prst="rect">
            <a:avLst/>
          </a:prstGeom>
          <a:noFill/>
        </p:spPr>
        <p:txBody>
          <a:bodyPr wrap="none" rtlCol="0">
            <a:spAutoFit/>
          </a:bodyPr>
          <a:lstStyle/>
          <a:p>
            <a:r>
              <a:rPr lang="zh-CN" altLang="en-US" dirty="0"/>
              <a:t>遍历案例测试数据例</a:t>
            </a:r>
            <a:endParaRPr lang="en-US" altLang="zh-CN" dirty="0"/>
          </a:p>
          <a:p>
            <a:r>
              <a:rPr lang="zh-CN" altLang="en-US" dirty="0"/>
              <a:t>如：字符</a:t>
            </a:r>
            <a:r>
              <a:rPr lang="en-US" altLang="zh-CN" dirty="0"/>
              <a:t>’l’</a:t>
            </a:r>
            <a:r>
              <a:rPr lang="zh-CN" altLang="en-US" dirty="0"/>
              <a:t>，则利用强</a:t>
            </a:r>
            <a:endParaRPr lang="en-US" altLang="zh-CN" dirty="0"/>
          </a:p>
          <a:p>
            <a:r>
              <a:rPr lang="zh-CN" altLang="en-US" dirty="0"/>
              <a:t>制转化</a:t>
            </a:r>
            <a:r>
              <a:rPr lang="en-US" altLang="zh-CN" dirty="0"/>
              <a:t>(int)(‘l’-’a’+1)</a:t>
            </a:r>
            <a:r>
              <a:rPr lang="zh-CN" altLang="en-US" dirty="0"/>
              <a:t>找</a:t>
            </a:r>
            <a:endParaRPr lang="en-US" altLang="zh-CN" dirty="0"/>
          </a:p>
          <a:p>
            <a:r>
              <a:rPr lang="zh-CN" altLang="en-US" dirty="0"/>
              <a:t>到</a:t>
            </a:r>
            <a:r>
              <a:rPr lang="en-US" altLang="zh-CN" dirty="0"/>
              <a:t>’l’</a:t>
            </a:r>
            <a:r>
              <a:rPr lang="zh-CN" altLang="en-US" dirty="0"/>
              <a:t>字符所对应在哈夫</a:t>
            </a:r>
            <a:endParaRPr lang="en-US" altLang="zh-CN" dirty="0"/>
          </a:p>
          <a:p>
            <a:r>
              <a:rPr lang="zh-CN" altLang="en-US" dirty="0"/>
              <a:t>曼表中的位置，从而的</a:t>
            </a:r>
            <a:endParaRPr lang="en-US" altLang="zh-CN" dirty="0"/>
          </a:p>
          <a:p>
            <a:r>
              <a:rPr lang="zh-CN" altLang="en-US" dirty="0"/>
              <a:t>到</a:t>
            </a:r>
            <a:r>
              <a:rPr lang="en-US" altLang="zh-CN" dirty="0"/>
              <a:t>‘l’</a:t>
            </a:r>
            <a:r>
              <a:rPr lang="zh-CN" altLang="en-US" dirty="0"/>
              <a:t>字符对应的二进制</a:t>
            </a:r>
            <a:endParaRPr lang="en-US" altLang="zh-CN" dirty="0"/>
          </a:p>
          <a:p>
            <a:r>
              <a:rPr lang="zh-CN" altLang="en-US" dirty="0"/>
              <a:t>编码，数字字符</a:t>
            </a:r>
            <a:r>
              <a:rPr lang="en-US" altLang="zh-CN" dirty="0"/>
              <a:t>’8’</a:t>
            </a:r>
            <a:r>
              <a:rPr lang="zh-CN" altLang="en-US" dirty="0"/>
              <a:t>即可</a:t>
            </a:r>
            <a:endParaRPr lang="en-US" altLang="zh-CN" dirty="0"/>
          </a:p>
          <a:p>
            <a:r>
              <a:rPr lang="zh-CN" altLang="en-US" dirty="0"/>
              <a:t>通过</a:t>
            </a:r>
            <a:r>
              <a:rPr lang="en-US" altLang="zh-CN" dirty="0"/>
              <a:t>(int)(‘8’-’0’+27)</a:t>
            </a:r>
            <a:r>
              <a:rPr lang="zh-CN" altLang="en-US" dirty="0"/>
              <a:t>找</a:t>
            </a:r>
            <a:endParaRPr lang="en-US" altLang="zh-CN" dirty="0"/>
          </a:p>
          <a:p>
            <a:r>
              <a:rPr lang="zh-CN" altLang="en-US" dirty="0"/>
              <a:t>到其对应位置。</a:t>
            </a:r>
            <a:endParaRPr lang="en-US" altLang="zh-CN" dirty="0"/>
          </a:p>
        </p:txBody>
      </p:sp>
      <p:pic>
        <p:nvPicPr>
          <p:cNvPr id="54" name="图片 53">
            <a:extLst>
              <a:ext uri="{FF2B5EF4-FFF2-40B4-BE49-F238E27FC236}">
                <a16:creationId xmlns:a16="http://schemas.microsoft.com/office/drawing/2014/main" id="{0846E7A9-F768-2613-F242-88732B76563C}"/>
              </a:ext>
            </a:extLst>
          </p:cNvPr>
          <p:cNvPicPr>
            <a:picLocks noChangeAspect="1"/>
          </p:cNvPicPr>
          <p:nvPr/>
        </p:nvPicPr>
        <p:blipFill>
          <a:blip r:embed="rId3"/>
          <a:stretch>
            <a:fillRect/>
          </a:stretch>
        </p:blipFill>
        <p:spPr>
          <a:xfrm>
            <a:off x="212973" y="5490550"/>
            <a:ext cx="2323042" cy="534388"/>
          </a:xfrm>
          <a:prstGeom prst="rect">
            <a:avLst/>
          </a:prstGeom>
        </p:spPr>
      </p:pic>
    </p:spTree>
    <p:extLst>
      <p:ext uri="{BB962C8B-B14F-4D97-AF65-F5344CB8AC3E}">
        <p14:creationId xmlns:p14="http://schemas.microsoft.com/office/powerpoint/2010/main" val="118373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8" grpId="0" animBg="1"/>
      <p:bldP spid="39" grpId="0" animBg="1"/>
      <p:bldP spid="40" grpId="0" animBg="1"/>
      <p:bldP spid="41" grpId="0" animBg="1"/>
      <p:bldP spid="42" grpId="0"/>
      <p:bldP spid="44" grpId="0"/>
      <p:bldP spid="45" grpId="0"/>
      <p:bldP spid="46" grpId="0"/>
      <p:bldP spid="47" grpId="0"/>
      <p:bldP spid="48"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ECC4248-487B-4D9D-8AC7-336CE63984A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58" y="-702009"/>
            <a:ext cx="5766460" cy="8704088"/>
          </a:xfrm>
          <a:prstGeom prst="rect">
            <a:avLst/>
          </a:prstGeom>
        </p:spPr>
      </p:pic>
      <p:sp>
        <p:nvSpPr>
          <p:cNvPr id="3" name="文本框 2"/>
          <p:cNvSpPr txBox="1"/>
          <p:nvPr/>
        </p:nvSpPr>
        <p:spPr>
          <a:xfrm>
            <a:off x="3688243" y="2693771"/>
            <a:ext cx="7937513" cy="923330"/>
          </a:xfrm>
          <a:prstGeom prst="rect">
            <a:avLst/>
          </a:prstGeom>
        </p:spPr>
        <p:txBody>
          <a:bodyPr wrap="square" rtlCol="0">
            <a:spAutoFit/>
          </a:bodyPr>
          <a:lstStyle/>
          <a:p>
            <a:pPr algn="ctr"/>
            <a:r>
              <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rPr>
              <a:t>哈夫曼</a:t>
            </a:r>
            <a:r>
              <a:rPr lang="zh-CN" altLang="en-US" sz="5400" dirty="0">
                <a:solidFill>
                  <a:schemeClr val="tx1">
                    <a:lumMod val="75000"/>
                    <a:lumOff val="25000"/>
                  </a:schemeClr>
                </a:solidFill>
                <a:latin typeface="微软雅黑 Light" panose="020B0502040204020203" pitchFamily="34" charset="-122"/>
                <a:ea typeface="汉仪丫丫体简" panose="02010604000101010101"/>
              </a:rPr>
              <a:t>解</a:t>
            </a:r>
            <a:r>
              <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rPr>
              <a:t>码</a:t>
            </a:r>
          </a:p>
        </p:txBody>
      </p:sp>
      <p:grpSp>
        <p:nvGrpSpPr>
          <p:cNvPr id="6" name="组合 5"/>
          <p:cNvGrpSpPr/>
          <p:nvPr/>
        </p:nvGrpSpPr>
        <p:grpSpPr>
          <a:xfrm>
            <a:off x="3425059" y="2400956"/>
            <a:ext cx="1797269" cy="1797269"/>
            <a:chOff x="4007069" y="1623847"/>
            <a:chExt cx="1797269" cy="1797269"/>
          </a:xfrm>
        </p:grpSpPr>
        <p:pic>
          <p:nvPicPr>
            <p:cNvPr id="2" name="图片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4007069" y="1623847"/>
              <a:ext cx="1797269" cy="1797269"/>
            </a:xfrm>
            <a:prstGeom prst="rect">
              <a:avLst/>
            </a:prstGeom>
          </p:spPr>
        </p:pic>
        <p:sp>
          <p:nvSpPr>
            <p:cNvPr id="4" name="文本框 3"/>
            <p:cNvSpPr txBox="1"/>
            <p:nvPr/>
          </p:nvSpPr>
          <p:spPr>
            <a:xfrm>
              <a:off x="4168114" y="188739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03</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59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34876F4C-F3CF-4C58-BE6C-106D4547A7E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5" name="Oval 5"/>
          <p:cNvSpPr>
            <a:spLocks noChangeArrowheads="1"/>
          </p:cNvSpPr>
          <p:nvPr/>
        </p:nvSpPr>
        <p:spPr bwMode="auto">
          <a:xfrm>
            <a:off x="4942914" y="2324134"/>
            <a:ext cx="2396789" cy="2379133"/>
          </a:xfrm>
          <a:prstGeom prst="ellipse">
            <a:avLst/>
          </a:prstGeom>
          <a:noFill/>
          <a:ln w="19050" cap="rnd">
            <a:solidFill>
              <a:srgbClr val="3F3F3F"/>
            </a:solidFill>
            <a:prstDash val="sysDot"/>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667" b="1" dirty="0">
                <a:solidFill>
                  <a:schemeClr val="tx2"/>
                </a:solidFill>
                <a:ea typeface="+mn-ea"/>
                <a:cs typeface="+mn-ea"/>
              </a:rPr>
              <a:t>哈夫曼译码</a:t>
            </a:r>
            <a:endParaRPr lang="zh-CN" altLang="zh-CN" sz="2667" b="1" dirty="0">
              <a:solidFill>
                <a:schemeClr val="tx2"/>
              </a:solidFill>
              <a:ea typeface="+mn-ea"/>
              <a:cs typeface="+mn-ea"/>
            </a:endParaRPr>
          </a:p>
        </p:txBody>
      </p:sp>
      <p:grpSp>
        <p:nvGrpSpPr>
          <p:cNvPr id="26" name="组合 25"/>
          <p:cNvGrpSpPr/>
          <p:nvPr/>
        </p:nvGrpSpPr>
        <p:grpSpPr>
          <a:xfrm>
            <a:off x="3981947" y="1028734"/>
            <a:ext cx="4279900" cy="4991100"/>
            <a:chOff x="3178373" y="807368"/>
            <a:chExt cx="3209925" cy="3743325"/>
          </a:xfrm>
        </p:grpSpPr>
        <p:grpSp>
          <p:nvGrpSpPr>
            <p:cNvPr id="27" name="组合 26"/>
            <p:cNvGrpSpPr/>
            <p:nvPr/>
          </p:nvGrpSpPr>
          <p:grpSpPr>
            <a:xfrm>
              <a:off x="3178373" y="807368"/>
              <a:ext cx="3209925" cy="3743325"/>
              <a:chOff x="3178373" y="807368"/>
              <a:chExt cx="3209925" cy="3743325"/>
            </a:xfrm>
          </p:grpSpPr>
          <p:grpSp>
            <p:nvGrpSpPr>
              <p:cNvPr id="29" name="Group 6"/>
              <p:cNvGrpSpPr>
                <a:grpSpLocks/>
              </p:cNvGrpSpPr>
              <p:nvPr/>
            </p:nvGrpSpPr>
            <p:grpSpPr bwMode="auto">
              <a:xfrm rot="5400000">
                <a:off x="2911673" y="1074068"/>
                <a:ext cx="3743325" cy="3209925"/>
                <a:chOff x="0" y="0"/>
                <a:chExt cx="3140" cy="2691"/>
              </a:xfrm>
            </p:grpSpPr>
            <p:sp>
              <p:nvSpPr>
                <p:cNvPr id="34" name="未知"/>
                <p:cNvSpPr>
                  <a:spLocks/>
                </p:cNvSpPr>
                <p:nvPr/>
              </p:nvSpPr>
              <p:spPr bwMode="auto">
                <a:xfrm>
                  <a:off x="0" y="896"/>
                  <a:ext cx="2848" cy="1795"/>
                </a:xfrm>
                <a:custGeom>
                  <a:avLst/>
                  <a:gdLst>
                    <a:gd name="T0" fmla="*/ 224 w 2848"/>
                    <a:gd name="T1" fmla="*/ 484 h 1795"/>
                    <a:gd name="T2" fmla="*/ 231 w 2848"/>
                    <a:gd name="T3" fmla="*/ 587 h 1795"/>
                    <a:gd name="T4" fmla="*/ 246 w 2848"/>
                    <a:gd name="T5" fmla="*/ 687 h 1795"/>
                    <a:gd name="T6" fmla="*/ 267 w 2848"/>
                    <a:gd name="T7" fmla="*/ 785 h 1795"/>
                    <a:gd name="T8" fmla="*/ 295 w 2848"/>
                    <a:gd name="T9" fmla="*/ 881 h 1795"/>
                    <a:gd name="T10" fmla="*/ 329 w 2848"/>
                    <a:gd name="T11" fmla="*/ 973 h 1795"/>
                    <a:gd name="T12" fmla="*/ 371 w 2848"/>
                    <a:gd name="T13" fmla="*/ 1062 h 1795"/>
                    <a:gd name="T14" fmla="*/ 419 w 2848"/>
                    <a:gd name="T15" fmla="*/ 1147 h 1795"/>
                    <a:gd name="T16" fmla="*/ 472 w 2848"/>
                    <a:gd name="T17" fmla="*/ 1228 h 1795"/>
                    <a:gd name="T18" fmla="*/ 531 w 2848"/>
                    <a:gd name="T19" fmla="*/ 1305 h 1795"/>
                    <a:gd name="T20" fmla="*/ 595 w 2848"/>
                    <a:gd name="T21" fmla="*/ 1377 h 1795"/>
                    <a:gd name="T22" fmla="*/ 665 w 2848"/>
                    <a:gd name="T23" fmla="*/ 1445 h 1795"/>
                    <a:gd name="T24" fmla="*/ 739 w 2848"/>
                    <a:gd name="T25" fmla="*/ 1508 h 1795"/>
                    <a:gd name="T26" fmla="*/ 817 w 2848"/>
                    <a:gd name="T27" fmla="*/ 1565 h 1795"/>
                    <a:gd name="T28" fmla="*/ 900 w 2848"/>
                    <a:gd name="T29" fmla="*/ 1617 h 1795"/>
                    <a:gd name="T30" fmla="*/ 986 w 2848"/>
                    <a:gd name="T31" fmla="*/ 1662 h 1795"/>
                    <a:gd name="T32" fmla="*/ 1076 w 2848"/>
                    <a:gd name="T33" fmla="*/ 1702 h 1795"/>
                    <a:gd name="T34" fmla="*/ 1169 w 2848"/>
                    <a:gd name="T35" fmla="*/ 1734 h 1795"/>
                    <a:gd name="T36" fmla="*/ 1266 w 2848"/>
                    <a:gd name="T37" fmla="*/ 1761 h 1795"/>
                    <a:gd name="T38" fmla="*/ 1365 w 2848"/>
                    <a:gd name="T39" fmla="*/ 1780 h 1795"/>
                    <a:gd name="T40" fmla="*/ 1467 w 2848"/>
                    <a:gd name="T41" fmla="*/ 1790 h 1795"/>
                    <a:gd name="T42" fmla="*/ 1569 w 2848"/>
                    <a:gd name="T43" fmla="*/ 1795 h 1795"/>
                    <a:gd name="T44" fmla="*/ 1680 w 2848"/>
                    <a:gd name="T45" fmla="*/ 1790 h 1795"/>
                    <a:gd name="T46" fmla="*/ 1842 w 2848"/>
                    <a:gd name="T47" fmla="*/ 1767 h 1795"/>
                    <a:gd name="T48" fmla="*/ 1997 w 2848"/>
                    <a:gd name="T49" fmla="*/ 1725 h 1795"/>
                    <a:gd name="T50" fmla="*/ 2143 w 2848"/>
                    <a:gd name="T51" fmla="*/ 1666 h 1795"/>
                    <a:gd name="T52" fmla="*/ 2281 w 2848"/>
                    <a:gd name="T53" fmla="*/ 1592 h 1795"/>
                    <a:gd name="T54" fmla="*/ 2408 w 2848"/>
                    <a:gd name="T55" fmla="*/ 1501 h 1795"/>
                    <a:gd name="T56" fmla="*/ 2525 w 2848"/>
                    <a:gd name="T57" fmla="*/ 1397 h 1795"/>
                    <a:gd name="T58" fmla="*/ 2627 w 2848"/>
                    <a:gd name="T59" fmla="*/ 1280 h 1795"/>
                    <a:gd name="T60" fmla="*/ 2716 w 2848"/>
                    <a:gd name="T61" fmla="*/ 1153 h 1795"/>
                    <a:gd name="T62" fmla="*/ 2790 w 2848"/>
                    <a:gd name="T63" fmla="*/ 1015 h 1795"/>
                    <a:gd name="T64" fmla="*/ 2848 w 2848"/>
                    <a:gd name="T65" fmla="*/ 867 h 1795"/>
                    <a:gd name="T66" fmla="*/ 2721 w 2848"/>
                    <a:gd name="T67" fmla="*/ 994 h 1795"/>
                    <a:gd name="T68" fmla="*/ 2691 w 2848"/>
                    <a:gd name="T69" fmla="*/ 1003 h 1795"/>
                    <a:gd name="T70" fmla="*/ 2671 w 2848"/>
                    <a:gd name="T71" fmla="*/ 999 h 1795"/>
                    <a:gd name="T72" fmla="*/ 2415 w 2848"/>
                    <a:gd name="T73" fmla="*/ 749 h 1795"/>
                    <a:gd name="T74" fmla="*/ 2390 w 2848"/>
                    <a:gd name="T75" fmla="*/ 813 h 1795"/>
                    <a:gd name="T76" fmla="*/ 2343 w 2848"/>
                    <a:gd name="T77" fmla="*/ 905 h 1795"/>
                    <a:gd name="T78" fmla="*/ 2286 w 2848"/>
                    <a:gd name="T79" fmla="*/ 990 h 1795"/>
                    <a:gd name="T80" fmla="*/ 2220 w 2848"/>
                    <a:gd name="T81" fmla="*/ 1066 h 1795"/>
                    <a:gd name="T82" fmla="*/ 2146 w 2848"/>
                    <a:gd name="T83" fmla="*/ 1136 h 1795"/>
                    <a:gd name="T84" fmla="*/ 2064 w 2848"/>
                    <a:gd name="T85" fmla="*/ 1198 h 1795"/>
                    <a:gd name="T86" fmla="*/ 1976 w 2848"/>
                    <a:gd name="T87" fmla="*/ 1249 h 1795"/>
                    <a:gd name="T88" fmla="*/ 1882 w 2848"/>
                    <a:gd name="T89" fmla="*/ 1291 h 1795"/>
                    <a:gd name="T90" fmla="*/ 1782 w 2848"/>
                    <a:gd name="T91" fmla="*/ 1320 h 1795"/>
                    <a:gd name="T92" fmla="*/ 1678 w 2848"/>
                    <a:gd name="T93" fmla="*/ 1339 h 1795"/>
                    <a:gd name="T94" fmla="*/ 1569 w 2848"/>
                    <a:gd name="T95" fmla="*/ 1346 h 1795"/>
                    <a:gd name="T96" fmla="*/ 1478 w 2848"/>
                    <a:gd name="T97" fmla="*/ 1342 h 1795"/>
                    <a:gd name="T98" fmla="*/ 1345 w 2848"/>
                    <a:gd name="T99" fmla="*/ 1318 h 1795"/>
                    <a:gd name="T100" fmla="*/ 1221 w 2848"/>
                    <a:gd name="T101" fmla="*/ 1275 h 1795"/>
                    <a:gd name="T102" fmla="*/ 1104 w 2848"/>
                    <a:gd name="T103" fmla="*/ 1216 h 1795"/>
                    <a:gd name="T104" fmla="*/ 999 w 2848"/>
                    <a:gd name="T105" fmla="*/ 1141 h 1795"/>
                    <a:gd name="T106" fmla="*/ 906 w 2848"/>
                    <a:gd name="T107" fmla="*/ 1052 h 1795"/>
                    <a:gd name="T108" fmla="*/ 825 w 2848"/>
                    <a:gd name="T109" fmla="*/ 951 h 1795"/>
                    <a:gd name="T110" fmla="*/ 760 w 2848"/>
                    <a:gd name="T111" fmla="*/ 839 h 1795"/>
                    <a:gd name="T112" fmla="*/ 713 w 2848"/>
                    <a:gd name="T113" fmla="*/ 716 h 1795"/>
                    <a:gd name="T114" fmla="*/ 683 w 2848"/>
                    <a:gd name="T115" fmla="*/ 586 h 1795"/>
                    <a:gd name="T116" fmla="*/ 673 w 2848"/>
                    <a:gd name="T117" fmla="*/ 449 h 1795"/>
                    <a:gd name="T118" fmla="*/ 0 w 2848"/>
                    <a:gd name="T119" fmla="*/ 449 h 1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8"/>
                    <a:gd name="T181" fmla="*/ 0 h 1795"/>
                    <a:gd name="T182" fmla="*/ 2848 w 2848"/>
                    <a:gd name="T183" fmla="*/ 1795 h 1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8" h="1795">
                      <a:moveTo>
                        <a:pt x="224" y="449"/>
                      </a:moveTo>
                      <a:lnTo>
                        <a:pt x="224" y="449"/>
                      </a:lnTo>
                      <a:lnTo>
                        <a:pt x="224" y="484"/>
                      </a:lnTo>
                      <a:lnTo>
                        <a:pt x="226" y="519"/>
                      </a:lnTo>
                      <a:lnTo>
                        <a:pt x="228" y="553"/>
                      </a:lnTo>
                      <a:lnTo>
                        <a:pt x="231" y="587"/>
                      </a:lnTo>
                      <a:lnTo>
                        <a:pt x="235" y="620"/>
                      </a:lnTo>
                      <a:lnTo>
                        <a:pt x="240" y="654"/>
                      </a:lnTo>
                      <a:lnTo>
                        <a:pt x="246" y="687"/>
                      </a:lnTo>
                      <a:lnTo>
                        <a:pt x="252" y="720"/>
                      </a:lnTo>
                      <a:lnTo>
                        <a:pt x="259" y="754"/>
                      </a:lnTo>
                      <a:lnTo>
                        <a:pt x="267" y="785"/>
                      </a:lnTo>
                      <a:lnTo>
                        <a:pt x="275" y="817"/>
                      </a:lnTo>
                      <a:lnTo>
                        <a:pt x="285" y="849"/>
                      </a:lnTo>
                      <a:lnTo>
                        <a:pt x="295" y="881"/>
                      </a:lnTo>
                      <a:lnTo>
                        <a:pt x="306" y="912"/>
                      </a:lnTo>
                      <a:lnTo>
                        <a:pt x="318" y="942"/>
                      </a:lnTo>
                      <a:lnTo>
                        <a:pt x="329" y="973"/>
                      </a:lnTo>
                      <a:lnTo>
                        <a:pt x="342" y="1003"/>
                      </a:lnTo>
                      <a:lnTo>
                        <a:pt x="357" y="1032"/>
                      </a:lnTo>
                      <a:lnTo>
                        <a:pt x="371" y="1062"/>
                      </a:lnTo>
                      <a:lnTo>
                        <a:pt x="386" y="1090"/>
                      </a:lnTo>
                      <a:lnTo>
                        <a:pt x="403" y="1118"/>
                      </a:lnTo>
                      <a:lnTo>
                        <a:pt x="419" y="1147"/>
                      </a:lnTo>
                      <a:lnTo>
                        <a:pt x="436" y="1174"/>
                      </a:lnTo>
                      <a:lnTo>
                        <a:pt x="453" y="1201"/>
                      </a:lnTo>
                      <a:lnTo>
                        <a:pt x="472" y="1228"/>
                      </a:lnTo>
                      <a:lnTo>
                        <a:pt x="491" y="1254"/>
                      </a:lnTo>
                      <a:lnTo>
                        <a:pt x="511" y="1280"/>
                      </a:lnTo>
                      <a:lnTo>
                        <a:pt x="531" y="1305"/>
                      </a:lnTo>
                      <a:lnTo>
                        <a:pt x="553" y="1330"/>
                      </a:lnTo>
                      <a:lnTo>
                        <a:pt x="574" y="1353"/>
                      </a:lnTo>
                      <a:lnTo>
                        <a:pt x="595" y="1377"/>
                      </a:lnTo>
                      <a:lnTo>
                        <a:pt x="618" y="1401"/>
                      </a:lnTo>
                      <a:lnTo>
                        <a:pt x="641" y="1423"/>
                      </a:lnTo>
                      <a:lnTo>
                        <a:pt x="665" y="1445"/>
                      </a:lnTo>
                      <a:lnTo>
                        <a:pt x="690" y="1467"/>
                      </a:lnTo>
                      <a:lnTo>
                        <a:pt x="713" y="1487"/>
                      </a:lnTo>
                      <a:lnTo>
                        <a:pt x="739" y="1508"/>
                      </a:lnTo>
                      <a:lnTo>
                        <a:pt x="764" y="1527"/>
                      </a:lnTo>
                      <a:lnTo>
                        <a:pt x="791" y="1546"/>
                      </a:lnTo>
                      <a:lnTo>
                        <a:pt x="817" y="1565"/>
                      </a:lnTo>
                      <a:lnTo>
                        <a:pt x="844" y="1582"/>
                      </a:lnTo>
                      <a:lnTo>
                        <a:pt x="872" y="1600"/>
                      </a:lnTo>
                      <a:lnTo>
                        <a:pt x="900" y="1617"/>
                      </a:lnTo>
                      <a:lnTo>
                        <a:pt x="928" y="1632"/>
                      </a:lnTo>
                      <a:lnTo>
                        <a:pt x="957" y="1647"/>
                      </a:lnTo>
                      <a:lnTo>
                        <a:pt x="986" y="1662"/>
                      </a:lnTo>
                      <a:lnTo>
                        <a:pt x="1016" y="1676"/>
                      </a:lnTo>
                      <a:lnTo>
                        <a:pt x="1046" y="1689"/>
                      </a:lnTo>
                      <a:lnTo>
                        <a:pt x="1076" y="1702"/>
                      </a:lnTo>
                      <a:lnTo>
                        <a:pt x="1106" y="1714"/>
                      </a:lnTo>
                      <a:lnTo>
                        <a:pt x="1138" y="1724"/>
                      </a:lnTo>
                      <a:lnTo>
                        <a:pt x="1169" y="1734"/>
                      </a:lnTo>
                      <a:lnTo>
                        <a:pt x="1201" y="1743"/>
                      </a:lnTo>
                      <a:lnTo>
                        <a:pt x="1233" y="1752"/>
                      </a:lnTo>
                      <a:lnTo>
                        <a:pt x="1266" y="1761"/>
                      </a:lnTo>
                      <a:lnTo>
                        <a:pt x="1299" y="1768"/>
                      </a:lnTo>
                      <a:lnTo>
                        <a:pt x="1332" y="1774"/>
                      </a:lnTo>
                      <a:lnTo>
                        <a:pt x="1365" y="1780"/>
                      </a:lnTo>
                      <a:lnTo>
                        <a:pt x="1398" y="1784"/>
                      </a:lnTo>
                      <a:lnTo>
                        <a:pt x="1432" y="1788"/>
                      </a:lnTo>
                      <a:lnTo>
                        <a:pt x="1467" y="1790"/>
                      </a:lnTo>
                      <a:lnTo>
                        <a:pt x="1501" y="1793"/>
                      </a:lnTo>
                      <a:lnTo>
                        <a:pt x="1535" y="1794"/>
                      </a:lnTo>
                      <a:lnTo>
                        <a:pt x="1569" y="1795"/>
                      </a:lnTo>
                      <a:lnTo>
                        <a:pt x="1625" y="1794"/>
                      </a:lnTo>
                      <a:lnTo>
                        <a:pt x="1680" y="1790"/>
                      </a:lnTo>
                      <a:lnTo>
                        <a:pt x="1735" y="1784"/>
                      </a:lnTo>
                      <a:lnTo>
                        <a:pt x="1789" y="1777"/>
                      </a:lnTo>
                      <a:lnTo>
                        <a:pt x="1842" y="1767"/>
                      </a:lnTo>
                      <a:lnTo>
                        <a:pt x="1894" y="1755"/>
                      </a:lnTo>
                      <a:lnTo>
                        <a:pt x="1946" y="1742"/>
                      </a:lnTo>
                      <a:lnTo>
                        <a:pt x="1997" y="1725"/>
                      </a:lnTo>
                      <a:lnTo>
                        <a:pt x="2046" y="1708"/>
                      </a:lnTo>
                      <a:lnTo>
                        <a:pt x="2096" y="1688"/>
                      </a:lnTo>
                      <a:lnTo>
                        <a:pt x="2143" y="1666"/>
                      </a:lnTo>
                      <a:lnTo>
                        <a:pt x="2191" y="1643"/>
                      </a:lnTo>
                      <a:lnTo>
                        <a:pt x="2237" y="1618"/>
                      </a:lnTo>
                      <a:lnTo>
                        <a:pt x="2281" y="1592"/>
                      </a:lnTo>
                      <a:lnTo>
                        <a:pt x="2325" y="1562"/>
                      </a:lnTo>
                      <a:lnTo>
                        <a:pt x="2368" y="1533"/>
                      </a:lnTo>
                      <a:lnTo>
                        <a:pt x="2408" y="1501"/>
                      </a:lnTo>
                      <a:lnTo>
                        <a:pt x="2448" y="1468"/>
                      </a:lnTo>
                      <a:lnTo>
                        <a:pt x="2487" y="1434"/>
                      </a:lnTo>
                      <a:lnTo>
                        <a:pt x="2525" y="1397"/>
                      </a:lnTo>
                      <a:lnTo>
                        <a:pt x="2560" y="1359"/>
                      </a:lnTo>
                      <a:lnTo>
                        <a:pt x="2594" y="1322"/>
                      </a:lnTo>
                      <a:lnTo>
                        <a:pt x="2627" y="1280"/>
                      </a:lnTo>
                      <a:lnTo>
                        <a:pt x="2658" y="1239"/>
                      </a:lnTo>
                      <a:lnTo>
                        <a:pt x="2689" y="1196"/>
                      </a:lnTo>
                      <a:lnTo>
                        <a:pt x="2716" y="1153"/>
                      </a:lnTo>
                      <a:lnTo>
                        <a:pt x="2743" y="1108"/>
                      </a:lnTo>
                      <a:lnTo>
                        <a:pt x="2768" y="1062"/>
                      </a:lnTo>
                      <a:lnTo>
                        <a:pt x="2790" y="1015"/>
                      </a:lnTo>
                      <a:lnTo>
                        <a:pt x="2812" y="966"/>
                      </a:lnTo>
                      <a:lnTo>
                        <a:pt x="2832" y="918"/>
                      </a:lnTo>
                      <a:lnTo>
                        <a:pt x="2848" y="867"/>
                      </a:lnTo>
                      <a:lnTo>
                        <a:pt x="2728" y="987"/>
                      </a:lnTo>
                      <a:lnTo>
                        <a:pt x="2721" y="994"/>
                      </a:lnTo>
                      <a:lnTo>
                        <a:pt x="2711" y="999"/>
                      </a:lnTo>
                      <a:lnTo>
                        <a:pt x="2702" y="1002"/>
                      </a:lnTo>
                      <a:lnTo>
                        <a:pt x="2691" y="1003"/>
                      </a:lnTo>
                      <a:lnTo>
                        <a:pt x="2681" y="1002"/>
                      </a:lnTo>
                      <a:lnTo>
                        <a:pt x="2671" y="999"/>
                      </a:lnTo>
                      <a:lnTo>
                        <a:pt x="2662" y="994"/>
                      </a:lnTo>
                      <a:lnTo>
                        <a:pt x="2653" y="987"/>
                      </a:lnTo>
                      <a:lnTo>
                        <a:pt x="2415" y="749"/>
                      </a:lnTo>
                      <a:lnTo>
                        <a:pt x="2403" y="782"/>
                      </a:lnTo>
                      <a:lnTo>
                        <a:pt x="2390" y="813"/>
                      </a:lnTo>
                      <a:lnTo>
                        <a:pt x="2375" y="844"/>
                      </a:lnTo>
                      <a:lnTo>
                        <a:pt x="2359" y="875"/>
                      </a:lnTo>
                      <a:lnTo>
                        <a:pt x="2343" y="905"/>
                      </a:lnTo>
                      <a:lnTo>
                        <a:pt x="2325" y="933"/>
                      </a:lnTo>
                      <a:lnTo>
                        <a:pt x="2306" y="961"/>
                      </a:lnTo>
                      <a:lnTo>
                        <a:pt x="2286" y="990"/>
                      </a:lnTo>
                      <a:lnTo>
                        <a:pt x="2265" y="1016"/>
                      </a:lnTo>
                      <a:lnTo>
                        <a:pt x="2243" y="1042"/>
                      </a:lnTo>
                      <a:lnTo>
                        <a:pt x="2220" y="1066"/>
                      </a:lnTo>
                      <a:lnTo>
                        <a:pt x="2196" y="1091"/>
                      </a:lnTo>
                      <a:lnTo>
                        <a:pt x="2172" y="1114"/>
                      </a:lnTo>
                      <a:lnTo>
                        <a:pt x="2146" y="1136"/>
                      </a:lnTo>
                      <a:lnTo>
                        <a:pt x="2120" y="1157"/>
                      </a:lnTo>
                      <a:lnTo>
                        <a:pt x="2093" y="1179"/>
                      </a:lnTo>
                      <a:lnTo>
                        <a:pt x="2064" y="1198"/>
                      </a:lnTo>
                      <a:lnTo>
                        <a:pt x="2036" y="1215"/>
                      </a:lnTo>
                      <a:lnTo>
                        <a:pt x="2006" y="1233"/>
                      </a:lnTo>
                      <a:lnTo>
                        <a:pt x="1976" y="1249"/>
                      </a:lnTo>
                      <a:lnTo>
                        <a:pt x="1945" y="1264"/>
                      </a:lnTo>
                      <a:lnTo>
                        <a:pt x="1914" y="1278"/>
                      </a:lnTo>
                      <a:lnTo>
                        <a:pt x="1882" y="1291"/>
                      </a:lnTo>
                      <a:lnTo>
                        <a:pt x="1849" y="1301"/>
                      </a:lnTo>
                      <a:lnTo>
                        <a:pt x="1816" y="1312"/>
                      </a:lnTo>
                      <a:lnTo>
                        <a:pt x="1782" y="1320"/>
                      </a:lnTo>
                      <a:lnTo>
                        <a:pt x="1748" y="1329"/>
                      </a:lnTo>
                      <a:lnTo>
                        <a:pt x="1713" y="1334"/>
                      </a:lnTo>
                      <a:lnTo>
                        <a:pt x="1678" y="1339"/>
                      </a:lnTo>
                      <a:lnTo>
                        <a:pt x="1643" y="1343"/>
                      </a:lnTo>
                      <a:lnTo>
                        <a:pt x="1606" y="1345"/>
                      </a:lnTo>
                      <a:lnTo>
                        <a:pt x="1569" y="1346"/>
                      </a:lnTo>
                      <a:lnTo>
                        <a:pt x="1523" y="1345"/>
                      </a:lnTo>
                      <a:lnTo>
                        <a:pt x="1478" y="1342"/>
                      </a:lnTo>
                      <a:lnTo>
                        <a:pt x="1434" y="1336"/>
                      </a:lnTo>
                      <a:lnTo>
                        <a:pt x="1389" y="1327"/>
                      </a:lnTo>
                      <a:lnTo>
                        <a:pt x="1345" y="1318"/>
                      </a:lnTo>
                      <a:lnTo>
                        <a:pt x="1303" y="1306"/>
                      </a:lnTo>
                      <a:lnTo>
                        <a:pt x="1261" y="1292"/>
                      </a:lnTo>
                      <a:lnTo>
                        <a:pt x="1221" y="1275"/>
                      </a:lnTo>
                      <a:lnTo>
                        <a:pt x="1181" y="1258"/>
                      </a:lnTo>
                      <a:lnTo>
                        <a:pt x="1142" y="1238"/>
                      </a:lnTo>
                      <a:lnTo>
                        <a:pt x="1104" y="1216"/>
                      </a:lnTo>
                      <a:lnTo>
                        <a:pt x="1069" y="1193"/>
                      </a:lnTo>
                      <a:lnTo>
                        <a:pt x="1033" y="1168"/>
                      </a:lnTo>
                      <a:lnTo>
                        <a:pt x="999" y="1141"/>
                      </a:lnTo>
                      <a:lnTo>
                        <a:pt x="966" y="1114"/>
                      </a:lnTo>
                      <a:lnTo>
                        <a:pt x="935" y="1083"/>
                      </a:lnTo>
                      <a:lnTo>
                        <a:pt x="906" y="1052"/>
                      </a:lnTo>
                      <a:lnTo>
                        <a:pt x="877" y="1019"/>
                      </a:lnTo>
                      <a:lnTo>
                        <a:pt x="850" y="986"/>
                      </a:lnTo>
                      <a:lnTo>
                        <a:pt x="825" y="951"/>
                      </a:lnTo>
                      <a:lnTo>
                        <a:pt x="803" y="914"/>
                      </a:lnTo>
                      <a:lnTo>
                        <a:pt x="781" y="876"/>
                      </a:lnTo>
                      <a:lnTo>
                        <a:pt x="760" y="839"/>
                      </a:lnTo>
                      <a:lnTo>
                        <a:pt x="743" y="798"/>
                      </a:lnTo>
                      <a:lnTo>
                        <a:pt x="727" y="757"/>
                      </a:lnTo>
                      <a:lnTo>
                        <a:pt x="713" y="716"/>
                      </a:lnTo>
                      <a:lnTo>
                        <a:pt x="700" y="673"/>
                      </a:lnTo>
                      <a:lnTo>
                        <a:pt x="691" y="630"/>
                      </a:lnTo>
                      <a:lnTo>
                        <a:pt x="683" y="586"/>
                      </a:lnTo>
                      <a:lnTo>
                        <a:pt x="677" y="541"/>
                      </a:lnTo>
                      <a:lnTo>
                        <a:pt x="674" y="495"/>
                      </a:lnTo>
                      <a:lnTo>
                        <a:pt x="673" y="449"/>
                      </a:lnTo>
                      <a:lnTo>
                        <a:pt x="897" y="449"/>
                      </a:lnTo>
                      <a:lnTo>
                        <a:pt x="449" y="0"/>
                      </a:lnTo>
                      <a:lnTo>
                        <a:pt x="0" y="449"/>
                      </a:lnTo>
                      <a:lnTo>
                        <a:pt x="224" y="449"/>
                      </a:lnTo>
                      <a:close/>
                    </a:path>
                  </a:pathLst>
                </a:custGeom>
                <a:noFill/>
                <a:ln w="19050">
                  <a:solidFill>
                    <a:srgbClr val="3F3F3F"/>
                  </a:solidFill>
                  <a:round/>
                  <a:headEnd/>
                  <a:tailEnd/>
                </a:ln>
              </p:spPr>
              <p:txBody>
                <a:bodyPr wrap="none" anchor="ctr"/>
                <a:lstStyle/>
                <a:p>
                  <a:endParaRPr lang="zh-CN" altLang="en-US" sz="2400">
                    <a:solidFill>
                      <a:schemeClr val="tx2"/>
                    </a:solidFill>
                    <a:cs typeface="+mn-ea"/>
                  </a:endParaRPr>
                </a:p>
              </p:txBody>
            </p:sp>
            <p:sp>
              <p:nvSpPr>
                <p:cNvPr id="35" name="未知"/>
                <p:cNvSpPr>
                  <a:spLocks/>
                </p:cNvSpPr>
                <p:nvPr/>
              </p:nvSpPr>
              <p:spPr bwMode="auto">
                <a:xfrm>
                  <a:off x="291" y="0"/>
                  <a:ext cx="2849" cy="1794"/>
                </a:xfrm>
                <a:custGeom>
                  <a:avLst/>
                  <a:gdLst>
                    <a:gd name="T0" fmla="*/ 2623 w 2849"/>
                    <a:gd name="T1" fmla="*/ 1311 h 1794"/>
                    <a:gd name="T2" fmla="*/ 2618 w 2849"/>
                    <a:gd name="T3" fmla="*/ 1208 h 1794"/>
                    <a:gd name="T4" fmla="*/ 2603 w 2849"/>
                    <a:gd name="T5" fmla="*/ 1106 h 1794"/>
                    <a:gd name="T6" fmla="*/ 2582 w 2849"/>
                    <a:gd name="T7" fmla="*/ 1008 h 1794"/>
                    <a:gd name="T8" fmla="*/ 2554 w 2849"/>
                    <a:gd name="T9" fmla="*/ 914 h 1794"/>
                    <a:gd name="T10" fmla="*/ 2518 w 2849"/>
                    <a:gd name="T11" fmla="*/ 822 h 1794"/>
                    <a:gd name="T12" fmla="*/ 2477 w 2849"/>
                    <a:gd name="T13" fmla="*/ 732 h 1794"/>
                    <a:gd name="T14" fmla="*/ 2430 w 2849"/>
                    <a:gd name="T15" fmla="*/ 647 h 1794"/>
                    <a:gd name="T16" fmla="*/ 2377 w 2849"/>
                    <a:gd name="T17" fmla="*/ 567 h 1794"/>
                    <a:gd name="T18" fmla="*/ 2318 w 2849"/>
                    <a:gd name="T19" fmla="*/ 489 h 1794"/>
                    <a:gd name="T20" fmla="*/ 2253 w 2849"/>
                    <a:gd name="T21" fmla="*/ 417 h 1794"/>
                    <a:gd name="T22" fmla="*/ 2183 w 2849"/>
                    <a:gd name="T23" fmla="*/ 350 h 1794"/>
                    <a:gd name="T24" fmla="*/ 2110 w 2849"/>
                    <a:gd name="T25" fmla="*/ 287 h 1794"/>
                    <a:gd name="T26" fmla="*/ 2031 w 2849"/>
                    <a:gd name="T27" fmla="*/ 229 h 1794"/>
                    <a:gd name="T28" fmla="*/ 1948 w 2849"/>
                    <a:gd name="T29" fmla="*/ 178 h 1794"/>
                    <a:gd name="T30" fmla="*/ 1862 w 2849"/>
                    <a:gd name="T31" fmla="*/ 132 h 1794"/>
                    <a:gd name="T32" fmla="*/ 1772 w 2849"/>
                    <a:gd name="T33" fmla="*/ 93 h 1794"/>
                    <a:gd name="T34" fmla="*/ 1679 w 2849"/>
                    <a:gd name="T35" fmla="*/ 60 h 1794"/>
                    <a:gd name="T36" fmla="*/ 1583 w 2849"/>
                    <a:gd name="T37" fmla="*/ 34 h 1794"/>
                    <a:gd name="T38" fmla="*/ 1484 w 2849"/>
                    <a:gd name="T39" fmla="*/ 15 h 1794"/>
                    <a:gd name="T40" fmla="*/ 1382 w 2849"/>
                    <a:gd name="T41" fmla="*/ 4 h 1794"/>
                    <a:gd name="T42" fmla="*/ 1278 w 2849"/>
                    <a:gd name="T43" fmla="*/ 0 h 1794"/>
                    <a:gd name="T44" fmla="*/ 1167 w 2849"/>
                    <a:gd name="T45" fmla="*/ 4 h 1794"/>
                    <a:gd name="T46" fmla="*/ 1007 w 2849"/>
                    <a:gd name="T47" fmla="*/ 27 h 1794"/>
                    <a:gd name="T48" fmla="*/ 852 w 2849"/>
                    <a:gd name="T49" fmla="*/ 68 h 1794"/>
                    <a:gd name="T50" fmla="*/ 704 w 2849"/>
                    <a:gd name="T51" fmla="*/ 128 h 1794"/>
                    <a:gd name="T52" fmla="*/ 568 w 2849"/>
                    <a:gd name="T53" fmla="*/ 203 h 1794"/>
                    <a:gd name="T54" fmla="*/ 440 w 2849"/>
                    <a:gd name="T55" fmla="*/ 293 h 1794"/>
                    <a:gd name="T56" fmla="*/ 324 w 2849"/>
                    <a:gd name="T57" fmla="*/ 397 h 1794"/>
                    <a:gd name="T58" fmla="*/ 222 w 2849"/>
                    <a:gd name="T59" fmla="*/ 514 h 1794"/>
                    <a:gd name="T60" fmla="*/ 132 w 2849"/>
                    <a:gd name="T61" fmla="*/ 641 h 1794"/>
                    <a:gd name="T62" fmla="*/ 57 w 2849"/>
                    <a:gd name="T63" fmla="*/ 779 h 1794"/>
                    <a:gd name="T64" fmla="*/ 0 w 2849"/>
                    <a:gd name="T65" fmla="*/ 927 h 1794"/>
                    <a:gd name="T66" fmla="*/ 128 w 2849"/>
                    <a:gd name="T67" fmla="*/ 801 h 1794"/>
                    <a:gd name="T68" fmla="*/ 158 w 2849"/>
                    <a:gd name="T69" fmla="*/ 791 h 1794"/>
                    <a:gd name="T70" fmla="*/ 178 w 2849"/>
                    <a:gd name="T71" fmla="*/ 795 h 1794"/>
                    <a:gd name="T72" fmla="*/ 433 w 2849"/>
                    <a:gd name="T73" fmla="*/ 1045 h 1794"/>
                    <a:gd name="T74" fmla="*/ 459 w 2849"/>
                    <a:gd name="T75" fmla="*/ 981 h 1794"/>
                    <a:gd name="T76" fmla="*/ 506 w 2849"/>
                    <a:gd name="T77" fmla="*/ 890 h 1794"/>
                    <a:gd name="T78" fmla="*/ 563 w 2849"/>
                    <a:gd name="T79" fmla="*/ 805 h 1794"/>
                    <a:gd name="T80" fmla="*/ 628 w 2849"/>
                    <a:gd name="T81" fmla="*/ 727 h 1794"/>
                    <a:gd name="T82" fmla="*/ 702 w 2849"/>
                    <a:gd name="T83" fmla="*/ 658 h 1794"/>
                    <a:gd name="T84" fmla="*/ 784 w 2849"/>
                    <a:gd name="T85" fmla="*/ 596 h 1794"/>
                    <a:gd name="T86" fmla="*/ 872 w 2849"/>
                    <a:gd name="T87" fmla="*/ 546 h 1794"/>
                    <a:gd name="T88" fmla="*/ 967 w 2849"/>
                    <a:gd name="T89" fmla="*/ 504 h 1794"/>
                    <a:gd name="T90" fmla="*/ 1066 w 2849"/>
                    <a:gd name="T91" fmla="*/ 473 h 1794"/>
                    <a:gd name="T92" fmla="*/ 1171 w 2849"/>
                    <a:gd name="T93" fmla="*/ 455 h 1794"/>
                    <a:gd name="T94" fmla="*/ 1278 w 2849"/>
                    <a:gd name="T95" fmla="*/ 448 h 1794"/>
                    <a:gd name="T96" fmla="*/ 1371 w 2849"/>
                    <a:gd name="T97" fmla="*/ 452 h 1794"/>
                    <a:gd name="T98" fmla="*/ 1503 w 2849"/>
                    <a:gd name="T99" fmla="*/ 476 h 1794"/>
                    <a:gd name="T100" fmla="*/ 1628 w 2849"/>
                    <a:gd name="T101" fmla="*/ 518 h 1794"/>
                    <a:gd name="T102" fmla="*/ 1744 w 2849"/>
                    <a:gd name="T103" fmla="*/ 577 h 1794"/>
                    <a:gd name="T104" fmla="*/ 1850 w 2849"/>
                    <a:gd name="T105" fmla="*/ 653 h 1794"/>
                    <a:gd name="T106" fmla="*/ 1943 w 2849"/>
                    <a:gd name="T107" fmla="*/ 742 h 1794"/>
                    <a:gd name="T108" fmla="*/ 2022 w 2849"/>
                    <a:gd name="T109" fmla="*/ 843 h 1794"/>
                    <a:gd name="T110" fmla="*/ 2087 w 2849"/>
                    <a:gd name="T111" fmla="*/ 956 h 1794"/>
                    <a:gd name="T112" fmla="*/ 2136 w 2849"/>
                    <a:gd name="T113" fmla="*/ 1078 h 1794"/>
                    <a:gd name="T114" fmla="*/ 2165 w 2849"/>
                    <a:gd name="T115" fmla="*/ 1208 h 1794"/>
                    <a:gd name="T116" fmla="*/ 2176 w 2849"/>
                    <a:gd name="T117" fmla="*/ 1345 h 1794"/>
                    <a:gd name="T118" fmla="*/ 2849 w 2849"/>
                    <a:gd name="T119" fmla="*/ 1345 h 17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9"/>
                    <a:gd name="T181" fmla="*/ 0 h 1794"/>
                    <a:gd name="T182" fmla="*/ 2849 w 2849"/>
                    <a:gd name="T183" fmla="*/ 1794 h 17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9" h="1794">
                      <a:moveTo>
                        <a:pt x="2625" y="1345"/>
                      </a:moveTo>
                      <a:lnTo>
                        <a:pt x="2625" y="1345"/>
                      </a:lnTo>
                      <a:lnTo>
                        <a:pt x="2623" y="1311"/>
                      </a:lnTo>
                      <a:lnTo>
                        <a:pt x="2622" y="1276"/>
                      </a:lnTo>
                      <a:lnTo>
                        <a:pt x="2620" y="1242"/>
                      </a:lnTo>
                      <a:lnTo>
                        <a:pt x="2618" y="1208"/>
                      </a:lnTo>
                      <a:lnTo>
                        <a:pt x="2614" y="1174"/>
                      </a:lnTo>
                      <a:lnTo>
                        <a:pt x="2609" y="1141"/>
                      </a:lnTo>
                      <a:lnTo>
                        <a:pt x="2603" y="1106"/>
                      </a:lnTo>
                      <a:lnTo>
                        <a:pt x="2597" y="1075"/>
                      </a:lnTo>
                      <a:lnTo>
                        <a:pt x="2590" y="1041"/>
                      </a:lnTo>
                      <a:lnTo>
                        <a:pt x="2582" y="1008"/>
                      </a:lnTo>
                      <a:lnTo>
                        <a:pt x="2574" y="977"/>
                      </a:lnTo>
                      <a:lnTo>
                        <a:pt x="2564" y="945"/>
                      </a:lnTo>
                      <a:lnTo>
                        <a:pt x="2554" y="914"/>
                      </a:lnTo>
                      <a:lnTo>
                        <a:pt x="2543" y="882"/>
                      </a:lnTo>
                      <a:lnTo>
                        <a:pt x="2531" y="851"/>
                      </a:lnTo>
                      <a:lnTo>
                        <a:pt x="2518" y="822"/>
                      </a:lnTo>
                      <a:lnTo>
                        <a:pt x="2505" y="791"/>
                      </a:lnTo>
                      <a:lnTo>
                        <a:pt x="2491" y="762"/>
                      </a:lnTo>
                      <a:lnTo>
                        <a:pt x="2477" y="732"/>
                      </a:lnTo>
                      <a:lnTo>
                        <a:pt x="2462" y="704"/>
                      </a:lnTo>
                      <a:lnTo>
                        <a:pt x="2446" y="675"/>
                      </a:lnTo>
                      <a:lnTo>
                        <a:pt x="2430" y="647"/>
                      </a:lnTo>
                      <a:lnTo>
                        <a:pt x="2412" y="620"/>
                      </a:lnTo>
                      <a:lnTo>
                        <a:pt x="2394" y="593"/>
                      </a:lnTo>
                      <a:lnTo>
                        <a:pt x="2377" y="567"/>
                      </a:lnTo>
                      <a:lnTo>
                        <a:pt x="2357" y="540"/>
                      </a:lnTo>
                      <a:lnTo>
                        <a:pt x="2338" y="515"/>
                      </a:lnTo>
                      <a:lnTo>
                        <a:pt x="2318" y="489"/>
                      </a:lnTo>
                      <a:lnTo>
                        <a:pt x="2296" y="464"/>
                      </a:lnTo>
                      <a:lnTo>
                        <a:pt x="2275" y="440"/>
                      </a:lnTo>
                      <a:lnTo>
                        <a:pt x="2253" y="417"/>
                      </a:lnTo>
                      <a:lnTo>
                        <a:pt x="2230" y="393"/>
                      </a:lnTo>
                      <a:lnTo>
                        <a:pt x="2207" y="371"/>
                      </a:lnTo>
                      <a:lnTo>
                        <a:pt x="2183" y="350"/>
                      </a:lnTo>
                      <a:lnTo>
                        <a:pt x="2159" y="328"/>
                      </a:lnTo>
                      <a:lnTo>
                        <a:pt x="2135" y="307"/>
                      </a:lnTo>
                      <a:lnTo>
                        <a:pt x="2110" y="287"/>
                      </a:lnTo>
                      <a:lnTo>
                        <a:pt x="2084" y="267"/>
                      </a:lnTo>
                      <a:lnTo>
                        <a:pt x="2058" y="248"/>
                      </a:lnTo>
                      <a:lnTo>
                        <a:pt x="2031" y="229"/>
                      </a:lnTo>
                      <a:lnTo>
                        <a:pt x="2003" y="211"/>
                      </a:lnTo>
                      <a:lnTo>
                        <a:pt x="1976" y="195"/>
                      </a:lnTo>
                      <a:lnTo>
                        <a:pt x="1948" y="178"/>
                      </a:lnTo>
                      <a:lnTo>
                        <a:pt x="1920" y="162"/>
                      </a:lnTo>
                      <a:lnTo>
                        <a:pt x="1891" y="146"/>
                      </a:lnTo>
                      <a:lnTo>
                        <a:pt x="1862" y="132"/>
                      </a:lnTo>
                      <a:lnTo>
                        <a:pt x="1832" y="118"/>
                      </a:lnTo>
                      <a:lnTo>
                        <a:pt x="1803" y="105"/>
                      </a:lnTo>
                      <a:lnTo>
                        <a:pt x="1772" y="93"/>
                      </a:lnTo>
                      <a:lnTo>
                        <a:pt x="1741" y="81"/>
                      </a:lnTo>
                      <a:lnTo>
                        <a:pt x="1711" y="71"/>
                      </a:lnTo>
                      <a:lnTo>
                        <a:pt x="1679" y="60"/>
                      </a:lnTo>
                      <a:lnTo>
                        <a:pt x="1647" y="51"/>
                      </a:lnTo>
                      <a:lnTo>
                        <a:pt x="1615" y="43"/>
                      </a:lnTo>
                      <a:lnTo>
                        <a:pt x="1583" y="34"/>
                      </a:lnTo>
                      <a:lnTo>
                        <a:pt x="1550" y="27"/>
                      </a:lnTo>
                      <a:lnTo>
                        <a:pt x="1517" y="20"/>
                      </a:lnTo>
                      <a:lnTo>
                        <a:pt x="1484" y="15"/>
                      </a:lnTo>
                      <a:lnTo>
                        <a:pt x="1450" y="11"/>
                      </a:lnTo>
                      <a:lnTo>
                        <a:pt x="1417" y="7"/>
                      </a:lnTo>
                      <a:lnTo>
                        <a:pt x="1382" y="4"/>
                      </a:lnTo>
                      <a:lnTo>
                        <a:pt x="1348" y="1"/>
                      </a:lnTo>
                      <a:lnTo>
                        <a:pt x="1314" y="0"/>
                      </a:lnTo>
                      <a:lnTo>
                        <a:pt x="1278" y="0"/>
                      </a:lnTo>
                      <a:lnTo>
                        <a:pt x="1223" y="1"/>
                      </a:lnTo>
                      <a:lnTo>
                        <a:pt x="1167" y="4"/>
                      </a:lnTo>
                      <a:lnTo>
                        <a:pt x="1113" y="9"/>
                      </a:lnTo>
                      <a:lnTo>
                        <a:pt x="1060" y="18"/>
                      </a:lnTo>
                      <a:lnTo>
                        <a:pt x="1007" y="27"/>
                      </a:lnTo>
                      <a:lnTo>
                        <a:pt x="954" y="39"/>
                      </a:lnTo>
                      <a:lnTo>
                        <a:pt x="903" y="53"/>
                      </a:lnTo>
                      <a:lnTo>
                        <a:pt x="852" y="68"/>
                      </a:lnTo>
                      <a:lnTo>
                        <a:pt x="801" y="86"/>
                      </a:lnTo>
                      <a:lnTo>
                        <a:pt x="753" y="106"/>
                      </a:lnTo>
                      <a:lnTo>
                        <a:pt x="704" y="128"/>
                      </a:lnTo>
                      <a:lnTo>
                        <a:pt x="658" y="151"/>
                      </a:lnTo>
                      <a:lnTo>
                        <a:pt x="612" y="176"/>
                      </a:lnTo>
                      <a:lnTo>
                        <a:pt x="568" y="203"/>
                      </a:lnTo>
                      <a:lnTo>
                        <a:pt x="524" y="231"/>
                      </a:lnTo>
                      <a:lnTo>
                        <a:pt x="481" y="261"/>
                      </a:lnTo>
                      <a:lnTo>
                        <a:pt x="440" y="293"/>
                      </a:lnTo>
                      <a:lnTo>
                        <a:pt x="400" y="326"/>
                      </a:lnTo>
                      <a:lnTo>
                        <a:pt x="362" y="361"/>
                      </a:lnTo>
                      <a:lnTo>
                        <a:pt x="324" y="397"/>
                      </a:lnTo>
                      <a:lnTo>
                        <a:pt x="289" y="435"/>
                      </a:lnTo>
                      <a:lnTo>
                        <a:pt x="255" y="473"/>
                      </a:lnTo>
                      <a:lnTo>
                        <a:pt x="222" y="514"/>
                      </a:lnTo>
                      <a:lnTo>
                        <a:pt x="190" y="555"/>
                      </a:lnTo>
                      <a:lnTo>
                        <a:pt x="160" y="597"/>
                      </a:lnTo>
                      <a:lnTo>
                        <a:pt x="132" y="641"/>
                      </a:lnTo>
                      <a:lnTo>
                        <a:pt x="106" y="686"/>
                      </a:lnTo>
                      <a:lnTo>
                        <a:pt x="81" y="732"/>
                      </a:lnTo>
                      <a:lnTo>
                        <a:pt x="57" y="779"/>
                      </a:lnTo>
                      <a:lnTo>
                        <a:pt x="36" y="828"/>
                      </a:lnTo>
                      <a:lnTo>
                        <a:pt x="17" y="877"/>
                      </a:lnTo>
                      <a:lnTo>
                        <a:pt x="0" y="927"/>
                      </a:lnTo>
                      <a:lnTo>
                        <a:pt x="120" y="806"/>
                      </a:lnTo>
                      <a:lnTo>
                        <a:pt x="128" y="801"/>
                      </a:lnTo>
                      <a:lnTo>
                        <a:pt x="138" y="795"/>
                      </a:lnTo>
                      <a:lnTo>
                        <a:pt x="147" y="792"/>
                      </a:lnTo>
                      <a:lnTo>
                        <a:pt x="158" y="791"/>
                      </a:lnTo>
                      <a:lnTo>
                        <a:pt x="167" y="792"/>
                      </a:lnTo>
                      <a:lnTo>
                        <a:pt x="178" y="795"/>
                      </a:lnTo>
                      <a:lnTo>
                        <a:pt x="186" y="801"/>
                      </a:lnTo>
                      <a:lnTo>
                        <a:pt x="194" y="806"/>
                      </a:lnTo>
                      <a:lnTo>
                        <a:pt x="433" y="1045"/>
                      </a:lnTo>
                      <a:lnTo>
                        <a:pt x="446" y="1013"/>
                      </a:lnTo>
                      <a:lnTo>
                        <a:pt x="459" y="981"/>
                      </a:lnTo>
                      <a:lnTo>
                        <a:pt x="473" y="951"/>
                      </a:lnTo>
                      <a:lnTo>
                        <a:pt x="488" y="920"/>
                      </a:lnTo>
                      <a:lnTo>
                        <a:pt x="506" y="890"/>
                      </a:lnTo>
                      <a:lnTo>
                        <a:pt x="524" y="861"/>
                      </a:lnTo>
                      <a:lnTo>
                        <a:pt x="543" y="832"/>
                      </a:lnTo>
                      <a:lnTo>
                        <a:pt x="563" y="805"/>
                      </a:lnTo>
                      <a:lnTo>
                        <a:pt x="584" y="778"/>
                      </a:lnTo>
                      <a:lnTo>
                        <a:pt x="605" y="752"/>
                      </a:lnTo>
                      <a:lnTo>
                        <a:pt x="628" y="727"/>
                      </a:lnTo>
                      <a:lnTo>
                        <a:pt x="653" y="704"/>
                      </a:lnTo>
                      <a:lnTo>
                        <a:pt x="677" y="680"/>
                      </a:lnTo>
                      <a:lnTo>
                        <a:pt x="702" y="658"/>
                      </a:lnTo>
                      <a:lnTo>
                        <a:pt x="729" y="636"/>
                      </a:lnTo>
                      <a:lnTo>
                        <a:pt x="756" y="616"/>
                      </a:lnTo>
                      <a:lnTo>
                        <a:pt x="784" y="596"/>
                      </a:lnTo>
                      <a:lnTo>
                        <a:pt x="813" y="579"/>
                      </a:lnTo>
                      <a:lnTo>
                        <a:pt x="843" y="561"/>
                      </a:lnTo>
                      <a:lnTo>
                        <a:pt x="872" y="546"/>
                      </a:lnTo>
                      <a:lnTo>
                        <a:pt x="903" y="530"/>
                      </a:lnTo>
                      <a:lnTo>
                        <a:pt x="935" y="516"/>
                      </a:lnTo>
                      <a:lnTo>
                        <a:pt x="967" y="504"/>
                      </a:lnTo>
                      <a:lnTo>
                        <a:pt x="1000" y="492"/>
                      </a:lnTo>
                      <a:lnTo>
                        <a:pt x="1033" y="482"/>
                      </a:lnTo>
                      <a:lnTo>
                        <a:pt x="1066" y="473"/>
                      </a:lnTo>
                      <a:lnTo>
                        <a:pt x="1100" y="465"/>
                      </a:lnTo>
                      <a:lnTo>
                        <a:pt x="1136" y="459"/>
                      </a:lnTo>
                      <a:lnTo>
                        <a:pt x="1171" y="455"/>
                      </a:lnTo>
                      <a:lnTo>
                        <a:pt x="1206" y="451"/>
                      </a:lnTo>
                      <a:lnTo>
                        <a:pt x="1242" y="449"/>
                      </a:lnTo>
                      <a:lnTo>
                        <a:pt x="1278" y="448"/>
                      </a:lnTo>
                      <a:lnTo>
                        <a:pt x="1324" y="449"/>
                      </a:lnTo>
                      <a:lnTo>
                        <a:pt x="1371" y="452"/>
                      </a:lnTo>
                      <a:lnTo>
                        <a:pt x="1415" y="458"/>
                      </a:lnTo>
                      <a:lnTo>
                        <a:pt x="1459" y="466"/>
                      </a:lnTo>
                      <a:lnTo>
                        <a:pt x="1503" y="476"/>
                      </a:lnTo>
                      <a:lnTo>
                        <a:pt x="1545" y="489"/>
                      </a:lnTo>
                      <a:lnTo>
                        <a:pt x="1587" y="503"/>
                      </a:lnTo>
                      <a:lnTo>
                        <a:pt x="1628" y="518"/>
                      </a:lnTo>
                      <a:lnTo>
                        <a:pt x="1668" y="536"/>
                      </a:lnTo>
                      <a:lnTo>
                        <a:pt x="1706" y="556"/>
                      </a:lnTo>
                      <a:lnTo>
                        <a:pt x="1744" y="577"/>
                      </a:lnTo>
                      <a:lnTo>
                        <a:pt x="1780" y="601"/>
                      </a:lnTo>
                      <a:lnTo>
                        <a:pt x="1816" y="626"/>
                      </a:lnTo>
                      <a:lnTo>
                        <a:pt x="1850" y="653"/>
                      </a:lnTo>
                      <a:lnTo>
                        <a:pt x="1882" y="681"/>
                      </a:lnTo>
                      <a:lnTo>
                        <a:pt x="1913" y="711"/>
                      </a:lnTo>
                      <a:lnTo>
                        <a:pt x="1943" y="742"/>
                      </a:lnTo>
                      <a:lnTo>
                        <a:pt x="1970" y="775"/>
                      </a:lnTo>
                      <a:lnTo>
                        <a:pt x="1998" y="809"/>
                      </a:lnTo>
                      <a:lnTo>
                        <a:pt x="2022" y="843"/>
                      </a:lnTo>
                      <a:lnTo>
                        <a:pt x="2046" y="880"/>
                      </a:lnTo>
                      <a:lnTo>
                        <a:pt x="2067" y="917"/>
                      </a:lnTo>
                      <a:lnTo>
                        <a:pt x="2087" y="956"/>
                      </a:lnTo>
                      <a:lnTo>
                        <a:pt x="2105" y="995"/>
                      </a:lnTo>
                      <a:lnTo>
                        <a:pt x="2122" y="1037"/>
                      </a:lnTo>
                      <a:lnTo>
                        <a:pt x="2136" y="1078"/>
                      </a:lnTo>
                      <a:lnTo>
                        <a:pt x="2148" y="1121"/>
                      </a:lnTo>
                      <a:lnTo>
                        <a:pt x="2158" y="1164"/>
                      </a:lnTo>
                      <a:lnTo>
                        <a:pt x="2165" y="1208"/>
                      </a:lnTo>
                      <a:lnTo>
                        <a:pt x="2171" y="1254"/>
                      </a:lnTo>
                      <a:lnTo>
                        <a:pt x="2175" y="1299"/>
                      </a:lnTo>
                      <a:lnTo>
                        <a:pt x="2176" y="1345"/>
                      </a:lnTo>
                      <a:lnTo>
                        <a:pt x="1952" y="1345"/>
                      </a:lnTo>
                      <a:lnTo>
                        <a:pt x="2400" y="1794"/>
                      </a:lnTo>
                      <a:lnTo>
                        <a:pt x="2849" y="1345"/>
                      </a:lnTo>
                      <a:lnTo>
                        <a:pt x="2625" y="1345"/>
                      </a:lnTo>
                      <a:close/>
                    </a:path>
                  </a:pathLst>
                </a:custGeom>
                <a:noFill/>
                <a:ln w="19050">
                  <a:solidFill>
                    <a:srgbClr val="3F3F3F"/>
                  </a:solidFill>
                  <a:round/>
                  <a:headEnd/>
                  <a:tailEnd/>
                </a:ln>
              </p:spPr>
              <p:txBody>
                <a:bodyPr wrap="none" anchor="ctr"/>
                <a:lstStyle/>
                <a:p>
                  <a:endParaRPr lang="zh-CN" altLang="en-US" sz="2400">
                    <a:solidFill>
                      <a:schemeClr val="tx2"/>
                    </a:solidFill>
                    <a:cs typeface="+mn-ea"/>
                  </a:endParaRPr>
                </a:p>
              </p:txBody>
            </p:sp>
          </p:grpSp>
          <p:sp>
            <p:nvSpPr>
              <p:cNvPr id="33" name="WordArt 10"/>
              <p:cNvSpPr>
                <a:spLocks noChangeArrowheads="1" noChangeShapeType="1"/>
              </p:cNvSpPr>
              <p:nvPr/>
            </p:nvSpPr>
            <p:spPr bwMode="auto">
              <a:xfrm rot="16200000">
                <a:off x="3348236" y="1670968"/>
                <a:ext cx="2130425" cy="19843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2275980"/>
                  </a:avLst>
                </a:prstTxWarp>
              </a:bodyPr>
              <a:lstStyle/>
              <a:p>
                <a:pPr algn="ctr"/>
                <a:endParaRPr lang="zh-CN" altLang="en-US" sz="1067" kern="10" dirty="0">
                  <a:solidFill>
                    <a:schemeClr val="tx2"/>
                  </a:solidFill>
                  <a:latin typeface="+mn-ea"/>
                  <a:cs typeface="+mn-ea"/>
                </a:endParaRPr>
              </a:p>
            </p:txBody>
          </p:sp>
        </p:grpSp>
        <p:sp>
          <p:nvSpPr>
            <p:cNvPr id="28" name="WordArt 9"/>
            <p:cNvSpPr>
              <a:spLocks noChangeArrowheads="1" noChangeShapeType="1"/>
            </p:cNvSpPr>
            <p:nvPr/>
          </p:nvSpPr>
          <p:spPr bwMode="auto">
            <a:xfrm rot="5400000">
              <a:off x="3760986" y="1553492"/>
              <a:ext cx="2414588" cy="22844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3041412"/>
                </a:avLst>
              </a:prstTxWarp>
            </a:bodyPr>
            <a:lstStyle/>
            <a:p>
              <a:pPr algn="ctr"/>
              <a:endParaRPr lang="zh-CN" altLang="en-US" sz="1067" kern="10" dirty="0">
                <a:solidFill>
                  <a:schemeClr val="tx2"/>
                </a:solidFill>
                <a:latin typeface="+mn-ea"/>
                <a:cs typeface="+mn-ea"/>
              </a:endParaRPr>
            </a:p>
          </p:txBody>
        </p:sp>
      </p:grpSp>
      <p:grpSp>
        <p:nvGrpSpPr>
          <p:cNvPr id="36" name="组合 35"/>
          <p:cNvGrpSpPr/>
          <p:nvPr/>
        </p:nvGrpSpPr>
        <p:grpSpPr>
          <a:xfrm>
            <a:off x="8261847" y="1550822"/>
            <a:ext cx="3954929" cy="4322355"/>
            <a:chOff x="6124397" y="2247230"/>
            <a:chExt cx="2966196" cy="3241771"/>
          </a:xfrm>
        </p:grpSpPr>
        <p:sp>
          <p:nvSpPr>
            <p:cNvPr id="37" name="Line 11"/>
            <p:cNvSpPr>
              <a:spLocks noChangeShapeType="1"/>
            </p:cNvSpPr>
            <p:nvPr/>
          </p:nvSpPr>
          <p:spPr bwMode="auto">
            <a:xfrm rot="10800000">
              <a:off x="6496248" y="2661568"/>
              <a:ext cx="2108200"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38" name="AutoShape 13"/>
            <p:cNvSpPr>
              <a:spLocks noChangeArrowheads="1"/>
            </p:cNvSpPr>
            <p:nvPr/>
          </p:nvSpPr>
          <p:spPr bwMode="auto">
            <a:xfrm>
              <a:off x="6732786" y="2247230"/>
              <a:ext cx="1704975" cy="358775"/>
            </a:xfrm>
            <a:prstGeom prst="roundRect">
              <a:avLst>
                <a:gd name="adj" fmla="val 16667"/>
              </a:avLst>
            </a:prstGeom>
            <a:noFill/>
            <a:ln w="19050">
              <a:solidFill>
                <a:srgbClr val="3F3F3F"/>
              </a:solidFill>
              <a:round/>
              <a:headEnd/>
              <a:tailEnd/>
            </a:ln>
            <a:effectLst/>
          </p:spPr>
          <p:txBody>
            <a:bodyPr wrap="none" anchor="ctr"/>
            <a:lstStyle/>
            <a:p>
              <a:pPr algn="ctr">
                <a:defRPr/>
              </a:pPr>
              <a:r>
                <a:rPr lang="zh-CN" altLang="en-US" sz="1867" dirty="0">
                  <a:solidFill>
                    <a:schemeClr val="tx2"/>
                  </a:solidFill>
                  <a:cs typeface="+mn-ea"/>
                </a:rPr>
                <a:t>哈夫曼译码的优点</a:t>
              </a:r>
            </a:p>
          </p:txBody>
        </p:sp>
        <p:sp>
          <p:nvSpPr>
            <p:cNvPr id="39" name="Rectangle 17"/>
            <p:cNvSpPr>
              <a:spLocks noChangeArrowheads="1"/>
            </p:cNvSpPr>
            <p:nvPr/>
          </p:nvSpPr>
          <p:spPr bwMode="auto">
            <a:xfrm>
              <a:off x="6124397" y="2721893"/>
              <a:ext cx="2966196" cy="2767108"/>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120000"/>
                </a:lnSpc>
              </a:pPr>
              <a:r>
                <a:rPr lang="zh-CN" altLang="en-US" sz="1400" dirty="0">
                  <a:solidFill>
                    <a:schemeClr val="tx2"/>
                  </a:solidFill>
                  <a:ea typeface="+mn-ea"/>
                  <a:cs typeface="+mn-ea"/>
                </a:rPr>
                <a:t>是一种无损压缩算法，可以完全还原原始数据。</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在解压缩过程中，不会丢失任何信息，确保数据</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的完整性。哈夫曼译码的过程相对简单，只需要</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根据哈夫曼编码表逐位解码即可。由于哈夫曼编</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码表的构建是基于字符出现频率的统计，所以在</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译码过程中不需要进行复杂的搜索或匹配操作，</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可以快速地将压缩数据转换为原始数据。哈夫曼</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译码适用于各种类型的数据，包括文本、图像、</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音频等。通过根据不同类型数据的特点和频率分</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布构建不同的哈夫曼编码表，可以实现更好的压</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缩效果哈夫曼译码具有无损解压缩、高效的压缩</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率、简单快速的译码过程、适用于各种数据类型</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和独立性等优点，使其成为一种广泛应用的压缩</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算法。</a:t>
              </a:r>
              <a:endParaRPr lang="zh-CN" altLang="zh-CN" sz="1400" dirty="0">
                <a:solidFill>
                  <a:schemeClr val="tx2"/>
                </a:solidFill>
                <a:ea typeface="+mn-ea"/>
                <a:cs typeface="+mn-ea"/>
              </a:endParaRPr>
            </a:p>
          </p:txBody>
        </p:sp>
      </p:grpSp>
      <p:grpSp>
        <p:nvGrpSpPr>
          <p:cNvPr id="40" name="组合 39"/>
          <p:cNvGrpSpPr/>
          <p:nvPr/>
        </p:nvGrpSpPr>
        <p:grpSpPr>
          <a:xfrm>
            <a:off x="366855" y="1550822"/>
            <a:ext cx="3615092" cy="3548874"/>
            <a:chOff x="574933" y="2245643"/>
            <a:chExt cx="2711319" cy="2661659"/>
          </a:xfrm>
        </p:grpSpPr>
        <p:sp>
          <p:nvSpPr>
            <p:cNvPr id="41" name="AutoShape 14"/>
            <p:cNvSpPr>
              <a:spLocks noChangeArrowheads="1"/>
            </p:cNvSpPr>
            <p:nvPr/>
          </p:nvSpPr>
          <p:spPr bwMode="auto">
            <a:xfrm>
              <a:off x="1066998" y="2245643"/>
              <a:ext cx="1704975" cy="358775"/>
            </a:xfrm>
            <a:prstGeom prst="roundRect">
              <a:avLst>
                <a:gd name="adj" fmla="val 16667"/>
              </a:avLst>
            </a:prstGeom>
            <a:noFill/>
            <a:ln w="19050">
              <a:solidFill>
                <a:srgbClr val="3F3F3F"/>
              </a:solidFill>
              <a:round/>
              <a:headEnd/>
              <a:tailEnd/>
            </a:ln>
            <a:effectLst/>
          </p:spPr>
          <p:txBody>
            <a:bodyPr wrap="none" anchor="ctr"/>
            <a:lstStyle/>
            <a:p>
              <a:pPr algn="ctr">
                <a:defRPr/>
              </a:pPr>
              <a:r>
                <a:rPr lang="zh-CN" altLang="en-US" sz="1867" dirty="0">
                  <a:solidFill>
                    <a:schemeClr val="tx2"/>
                  </a:solidFill>
                  <a:cs typeface="+mn-ea"/>
                </a:rPr>
                <a:t> 哈夫曼译码原理</a:t>
              </a:r>
            </a:p>
          </p:txBody>
        </p:sp>
        <p:sp>
          <p:nvSpPr>
            <p:cNvPr id="42" name="Line 15"/>
            <p:cNvSpPr>
              <a:spLocks noChangeShapeType="1"/>
            </p:cNvSpPr>
            <p:nvPr/>
          </p:nvSpPr>
          <p:spPr bwMode="auto">
            <a:xfrm>
              <a:off x="803473" y="2659980"/>
              <a:ext cx="2278063"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43" name="Rectangle 18"/>
            <p:cNvSpPr>
              <a:spLocks noChangeArrowheads="1"/>
            </p:cNvSpPr>
            <p:nvPr/>
          </p:nvSpPr>
          <p:spPr bwMode="auto">
            <a:xfrm>
              <a:off x="574933" y="2721893"/>
              <a:ext cx="2711319" cy="2185409"/>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120000"/>
                </a:lnSpc>
              </a:pPr>
              <a:r>
                <a:rPr lang="zh-CN" altLang="en-US" sz="1400" dirty="0">
                  <a:solidFill>
                    <a:schemeClr val="tx2"/>
                  </a:solidFill>
                  <a:ea typeface="+mn-ea"/>
                  <a:cs typeface="+mn-ea"/>
                </a:rPr>
                <a:t>哈夫曼译码的原理基于哈夫曼编码的构建过</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程。在哈夫曼编码中，根据字符的出现频率</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构建了一棵哈夫曼树，并生成了对应的哈夫</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曼编码表。在哈夫曼译码过程中，根据接收</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到的压缩数据和哈夫曼编码表，对压缩数据</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进行逐位的解码。从根节点开始，根据每个</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二进制位的值（</a:t>
              </a:r>
              <a:r>
                <a:rPr lang="en-US" altLang="zh-CN" sz="1400" dirty="0">
                  <a:solidFill>
                    <a:schemeClr val="tx2"/>
                  </a:solidFill>
                  <a:ea typeface="+mn-ea"/>
                  <a:cs typeface="+mn-ea"/>
                </a:rPr>
                <a:t>0</a:t>
              </a:r>
              <a:r>
                <a:rPr lang="zh-CN" altLang="en-US" sz="1400" dirty="0">
                  <a:solidFill>
                    <a:schemeClr val="tx2"/>
                  </a:solidFill>
                  <a:ea typeface="+mn-ea"/>
                  <a:cs typeface="+mn-ea"/>
                </a:rPr>
                <a:t>或</a:t>
              </a:r>
              <a:r>
                <a:rPr lang="en-US" altLang="zh-CN" sz="1400" dirty="0">
                  <a:solidFill>
                    <a:schemeClr val="tx2"/>
                  </a:solidFill>
                  <a:ea typeface="+mn-ea"/>
                  <a:cs typeface="+mn-ea"/>
                </a:rPr>
                <a:t>1</a:t>
              </a:r>
              <a:r>
                <a:rPr lang="zh-CN" altLang="en-US" sz="1400" dirty="0">
                  <a:solidFill>
                    <a:schemeClr val="tx2"/>
                  </a:solidFill>
                  <a:ea typeface="+mn-ea"/>
                  <a:cs typeface="+mn-ea"/>
                </a:rPr>
                <a:t>）依次沿着哈夫曼树的</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路径向下移动，直到达到叶子节点。当达到</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叶子节点时，找到对应的字符，并将其输出</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。继续对下一个二进制位进行解码，直到解</a:t>
              </a:r>
              <a:endParaRPr lang="en-US" altLang="zh-CN" sz="1400" dirty="0">
                <a:solidFill>
                  <a:schemeClr val="tx2"/>
                </a:solidFill>
                <a:ea typeface="+mn-ea"/>
                <a:cs typeface="+mn-ea"/>
              </a:endParaRPr>
            </a:p>
            <a:p>
              <a:pPr algn="ctr" eaLnBrk="1" hangingPunct="1">
                <a:lnSpc>
                  <a:spcPct val="120000"/>
                </a:lnSpc>
              </a:pPr>
              <a:r>
                <a:rPr lang="zh-CN" altLang="en-US" sz="1400" dirty="0">
                  <a:solidFill>
                    <a:schemeClr val="tx2"/>
                  </a:solidFill>
                  <a:ea typeface="+mn-ea"/>
                  <a:cs typeface="+mn-ea"/>
                </a:rPr>
                <a:t>码完所有的压缩数据，得到原始的数据。</a:t>
              </a:r>
              <a:endParaRPr lang="zh-CN" altLang="zh-CN" sz="1400" dirty="0">
                <a:solidFill>
                  <a:schemeClr val="tx2"/>
                </a:solidFill>
                <a:ea typeface="+mn-ea"/>
                <a:cs typeface="+mn-ea"/>
              </a:endParaRPr>
            </a:p>
          </p:txBody>
        </p:sp>
      </p:grpSp>
      <p:grpSp>
        <p:nvGrpSpPr>
          <p:cNvPr id="44" name="组合 43"/>
          <p:cNvGrpSpPr/>
          <p:nvPr/>
        </p:nvGrpSpPr>
        <p:grpSpPr>
          <a:xfrm>
            <a:off x="568443" y="319365"/>
            <a:ext cx="1652750" cy="420564"/>
            <a:chOff x="568442" y="319364"/>
            <a:chExt cx="1652751" cy="420565"/>
          </a:xfrm>
        </p:grpSpPr>
        <p:sp>
          <p:nvSpPr>
            <p:cNvPr id="45" name="文本框 23"/>
            <p:cNvSpPr txBox="1"/>
            <p:nvPr/>
          </p:nvSpPr>
          <p:spPr>
            <a:xfrm>
              <a:off x="665958" y="319364"/>
              <a:ext cx="1555235"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6" name="等腰三角形 4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Tree>
    <p:extLst>
      <p:ext uri="{BB962C8B-B14F-4D97-AF65-F5344CB8AC3E}">
        <p14:creationId xmlns:p14="http://schemas.microsoft.com/office/powerpoint/2010/main" val="3874296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9BCD660E-6E8D-4B7E-B81C-E3349804A513}"/>
              </a:ext>
            </a:extLst>
          </p:cNvPr>
          <p:cNvSpPr/>
          <p:nvPr/>
        </p:nvSpPr>
        <p:spPr>
          <a:xfrm>
            <a:off x="0" y="0"/>
            <a:ext cx="12192000" cy="6858000"/>
          </a:xfrm>
          <a:prstGeom prst="rect">
            <a:avLst/>
          </a:prstGeom>
          <a:solidFill>
            <a:srgbClr val="F7F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1">
            <a:extLst>
              <a:ext uri="{FF2B5EF4-FFF2-40B4-BE49-F238E27FC236}">
                <a16:creationId xmlns:a16="http://schemas.microsoft.com/office/drawing/2014/main" id="{03DB92E8-05CC-46C6-BB4D-4D18AF7917C1}"/>
              </a:ext>
            </a:extLst>
          </p:cNvPr>
          <p:cNvSpPr/>
          <p:nvPr/>
        </p:nvSpPr>
        <p:spPr>
          <a:xfrm rot="2700000">
            <a:off x="2171657" y="2107388"/>
            <a:ext cx="2924529" cy="2924529"/>
          </a:xfrm>
          <a:prstGeom prst="roundRect">
            <a:avLst/>
          </a:prstGeom>
          <a:gradFill>
            <a:gsLst>
              <a:gs pos="0">
                <a:srgbClr val="FFFFFF"/>
              </a:gs>
              <a:gs pos="100000">
                <a:schemeClr val="bg1">
                  <a:lumMod val="95000"/>
                </a:schemeClr>
              </a:gs>
            </a:gsLst>
            <a:lin ang="15000000" scaled="0"/>
          </a:gra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endParaRPr>
          </a:p>
        </p:txBody>
      </p:sp>
      <p:sp>
        <p:nvSpPr>
          <p:cNvPr id="30" name="椭圆 29">
            <a:extLst>
              <a:ext uri="{FF2B5EF4-FFF2-40B4-BE49-F238E27FC236}">
                <a16:creationId xmlns:a16="http://schemas.microsoft.com/office/drawing/2014/main" id="{48B9E463-801A-4848-BAE7-DB982483B117}"/>
              </a:ext>
            </a:extLst>
          </p:cNvPr>
          <p:cNvSpPr/>
          <p:nvPr/>
        </p:nvSpPr>
        <p:spPr>
          <a:xfrm>
            <a:off x="1654994" y="1590724"/>
            <a:ext cx="3957855" cy="395785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endParaRPr>
          </a:p>
        </p:txBody>
      </p:sp>
      <p:sp>
        <p:nvSpPr>
          <p:cNvPr id="3" name="Text Box 3"/>
          <p:cNvSpPr>
            <a:spLocks noChangeArrowheads="1"/>
          </p:cNvSpPr>
          <p:nvPr/>
        </p:nvSpPr>
        <p:spPr bwMode="auto">
          <a:xfrm>
            <a:off x="2718232" y="2819173"/>
            <a:ext cx="1723549" cy="1384995"/>
          </a:xfrm>
          <a:prstGeom prst="rect">
            <a:avLst/>
          </a:prstGeom>
          <a:noFill/>
        </p:spPr>
        <p:txBody>
          <a:bodyPr wrap="none">
            <a:spAutoFit/>
          </a:bodyPr>
          <a:lstStyle/>
          <a:p>
            <a:pPr algn="ctr">
              <a:spcBef>
                <a:spcPct val="0"/>
              </a:spcBef>
            </a:pPr>
            <a:r>
              <a:rPr lang="zh-CN" altLang="en-US" sz="6000" dirty="0">
                <a:solidFill>
                  <a:schemeClr val="tx2"/>
                </a:solidFill>
                <a:latin typeface="汉仪丫丫体简" panose="02010604000101010101" pitchFamily="2" charset="-122"/>
                <a:ea typeface="汉仪丫丫体简" panose="02010604000101010101" pitchFamily="2" charset="-122"/>
                <a:sym typeface="Calibri" panose="020F0502020204030204" pitchFamily="34" charset="0"/>
              </a:rPr>
              <a:t>目录</a:t>
            </a:r>
            <a:endParaRPr lang="en-US" altLang="zh-CN" sz="6000" dirty="0">
              <a:solidFill>
                <a:schemeClr val="tx2"/>
              </a:solidFill>
              <a:latin typeface="汉仪丫丫体简" panose="02010604000101010101" pitchFamily="2" charset="-122"/>
              <a:ea typeface="汉仪丫丫体简" panose="02010604000101010101" pitchFamily="2" charset="-122"/>
              <a:sym typeface="Calibri" panose="020F0502020204030204" pitchFamily="34" charset="0"/>
            </a:endParaRPr>
          </a:p>
          <a:p>
            <a:pPr algn="ctr">
              <a:spcBef>
                <a:spcPct val="0"/>
              </a:spcBef>
            </a:pPr>
            <a:r>
              <a:rPr lang="en-US" altLang="zh-CN" sz="2400" dirty="0">
                <a:solidFill>
                  <a:schemeClr val="tx2"/>
                </a:solidFill>
                <a:latin typeface="汉仪丫丫体简" panose="02010604000101010101" pitchFamily="2" charset="-122"/>
                <a:ea typeface="汉仪丫丫体简" panose="02010604000101010101" pitchFamily="2" charset="-122"/>
              </a:rPr>
              <a:t>COMPANY</a:t>
            </a:r>
            <a:endParaRPr lang="zh-CN" altLang="en-US" sz="2400" dirty="0">
              <a:solidFill>
                <a:schemeClr val="tx2"/>
              </a:solidFill>
              <a:latin typeface="汉仪丫丫体简" panose="02010604000101010101" pitchFamily="2" charset="-122"/>
              <a:ea typeface="汉仪丫丫体简" panose="02010604000101010101" pitchFamily="2" charset="-122"/>
            </a:endParaRPr>
          </a:p>
        </p:txBody>
      </p:sp>
      <p:grpSp>
        <p:nvGrpSpPr>
          <p:cNvPr id="21" name="PA_组合 20"/>
          <p:cNvGrpSpPr/>
          <p:nvPr>
            <p:custDataLst>
              <p:tags r:id="rId1"/>
            </p:custDataLst>
          </p:nvPr>
        </p:nvGrpSpPr>
        <p:grpSpPr>
          <a:xfrm>
            <a:off x="7010404" y="1423524"/>
            <a:ext cx="727831" cy="727831"/>
            <a:chOff x="7010404" y="1250101"/>
            <a:chExt cx="727831" cy="727831"/>
          </a:xfrm>
        </p:grpSpPr>
        <p:sp>
          <p:nvSpPr>
            <p:cNvPr id="4" name="椭圆 1"/>
            <p:cNvSpPr>
              <a:spLocks noChangeArrowheads="1"/>
            </p:cNvSpPr>
            <p:nvPr/>
          </p:nvSpPr>
          <p:spPr bwMode="auto">
            <a:xfrm>
              <a:off x="7010404" y="1250101"/>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sp>
          <p:nvSpPr>
            <p:cNvPr id="5" name="TextBox 32"/>
            <p:cNvSpPr txBox="1">
              <a:spLocks noChangeArrowheads="1"/>
            </p:cNvSpPr>
            <p:nvPr/>
          </p:nvSpPr>
          <p:spPr bwMode="auto">
            <a:xfrm>
              <a:off x="7073597" y="1328276"/>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tx1">
                      <a:lumMod val="75000"/>
                      <a:lumOff val="25000"/>
                    </a:schemeClr>
                  </a:solidFill>
                  <a:latin typeface="汉仪丫丫体简" panose="02010604000101010101" pitchFamily="2" charset="-122"/>
                  <a:ea typeface="汉仪丫丫体简" panose="02010604000101010101" pitchFamily="2" charset="-122"/>
                </a:rPr>
                <a:t>01</a:t>
              </a:r>
              <a:endParaRPr lang="zh-CN" altLang="en-US" sz="32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sp>
        <p:nvSpPr>
          <p:cNvPr id="7" name="TextBox 76"/>
          <p:cNvSpPr txBox="1"/>
          <p:nvPr/>
        </p:nvSpPr>
        <p:spPr>
          <a:xfrm>
            <a:off x="7926360" y="1380518"/>
            <a:ext cx="2892585"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生成哈夫曼树</a:t>
            </a:r>
          </a:p>
        </p:txBody>
      </p:sp>
      <p:grpSp>
        <p:nvGrpSpPr>
          <p:cNvPr id="24" name="PA_组合 23"/>
          <p:cNvGrpSpPr/>
          <p:nvPr>
            <p:custDataLst>
              <p:tags r:id="rId2"/>
            </p:custDataLst>
          </p:nvPr>
        </p:nvGrpSpPr>
        <p:grpSpPr>
          <a:xfrm>
            <a:off x="7010404" y="2656557"/>
            <a:ext cx="727831" cy="727831"/>
            <a:chOff x="7010404" y="2483134"/>
            <a:chExt cx="727831" cy="727831"/>
          </a:xfrm>
        </p:grpSpPr>
        <p:sp>
          <p:nvSpPr>
            <p:cNvPr id="8" name="椭圆 1"/>
            <p:cNvSpPr>
              <a:spLocks noChangeArrowheads="1"/>
            </p:cNvSpPr>
            <p:nvPr/>
          </p:nvSpPr>
          <p:spPr bwMode="auto">
            <a:xfrm>
              <a:off x="7010404" y="2483134"/>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sp>
          <p:nvSpPr>
            <p:cNvPr id="9" name="TextBox 32"/>
            <p:cNvSpPr txBox="1">
              <a:spLocks noChangeArrowheads="1"/>
            </p:cNvSpPr>
            <p:nvPr/>
          </p:nvSpPr>
          <p:spPr bwMode="auto">
            <a:xfrm>
              <a:off x="7073597" y="256130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tx1">
                      <a:lumMod val="75000"/>
                      <a:lumOff val="25000"/>
                    </a:schemeClr>
                  </a:solidFill>
                  <a:latin typeface="汉仪丫丫体简" panose="02010604000101010101" pitchFamily="2" charset="-122"/>
                  <a:ea typeface="汉仪丫丫体简" panose="02010604000101010101" pitchFamily="2" charset="-122"/>
                </a:rPr>
                <a:t>02</a:t>
              </a:r>
              <a:endParaRPr lang="zh-CN" altLang="en-US" sz="32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sp>
        <p:nvSpPr>
          <p:cNvPr id="11" name="TextBox 76"/>
          <p:cNvSpPr txBox="1"/>
          <p:nvPr/>
        </p:nvSpPr>
        <p:spPr>
          <a:xfrm>
            <a:off x="7926360" y="2613551"/>
            <a:ext cx="2892585"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哈夫曼编码</a:t>
            </a:r>
          </a:p>
        </p:txBody>
      </p:sp>
      <p:grpSp>
        <p:nvGrpSpPr>
          <p:cNvPr id="28" name="PA_组合 27"/>
          <p:cNvGrpSpPr/>
          <p:nvPr>
            <p:custDataLst>
              <p:tags r:id="rId3"/>
            </p:custDataLst>
          </p:nvPr>
        </p:nvGrpSpPr>
        <p:grpSpPr>
          <a:xfrm>
            <a:off x="7010404" y="3932596"/>
            <a:ext cx="727831" cy="727831"/>
            <a:chOff x="7010404" y="3759173"/>
            <a:chExt cx="727831" cy="727831"/>
          </a:xfrm>
        </p:grpSpPr>
        <p:sp>
          <p:nvSpPr>
            <p:cNvPr id="12" name="椭圆 1"/>
            <p:cNvSpPr>
              <a:spLocks noChangeArrowheads="1"/>
            </p:cNvSpPr>
            <p:nvPr/>
          </p:nvSpPr>
          <p:spPr bwMode="auto">
            <a:xfrm>
              <a:off x="7010404" y="3759173"/>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sp>
          <p:nvSpPr>
            <p:cNvPr id="13" name="TextBox 32"/>
            <p:cNvSpPr txBox="1">
              <a:spLocks noChangeArrowheads="1"/>
            </p:cNvSpPr>
            <p:nvPr/>
          </p:nvSpPr>
          <p:spPr bwMode="auto">
            <a:xfrm>
              <a:off x="7073597" y="3837348"/>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tx1">
                      <a:lumMod val="75000"/>
                      <a:lumOff val="25000"/>
                    </a:schemeClr>
                  </a:solidFill>
                  <a:latin typeface="汉仪丫丫体简" panose="02010604000101010101" pitchFamily="2" charset="-122"/>
                  <a:ea typeface="汉仪丫丫体简" panose="02010604000101010101" pitchFamily="2" charset="-122"/>
                </a:rPr>
                <a:t>03</a:t>
              </a:r>
              <a:endParaRPr lang="zh-CN" altLang="en-US" sz="32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sp>
        <p:nvSpPr>
          <p:cNvPr id="15" name="TextBox 76"/>
          <p:cNvSpPr txBox="1"/>
          <p:nvPr/>
        </p:nvSpPr>
        <p:spPr>
          <a:xfrm>
            <a:off x="7926360" y="3889590"/>
            <a:ext cx="2892585"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哈夫曼解码</a:t>
            </a:r>
          </a:p>
        </p:txBody>
      </p:sp>
      <p:grpSp>
        <p:nvGrpSpPr>
          <p:cNvPr id="25" name="PA_组合 24"/>
          <p:cNvGrpSpPr/>
          <p:nvPr>
            <p:custDataLst>
              <p:tags r:id="rId4"/>
            </p:custDataLst>
          </p:nvPr>
        </p:nvGrpSpPr>
        <p:grpSpPr>
          <a:xfrm>
            <a:off x="7010404" y="5165629"/>
            <a:ext cx="727831" cy="727831"/>
            <a:chOff x="7010404" y="4992206"/>
            <a:chExt cx="727831" cy="727831"/>
          </a:xfrm>
        </p:grpSpPr>
        <p:sp>
          <p:nvSpPr>
            <p:cNvPr id="16" name="椭圆 1"/>
            <p:cNvSpPr>
              <a:spLocks noChangeArrowheads="1"/>
            </p:cNvSpPr>
            <p:nvPr/>
          </p:nvSpPr>
          <p:spPr bwMode="auto">
            <a:xfrm>
              <a:off x="7010404" y="4992206"/>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sp>
          <p:nvSpPr>
            <p:cNvPr id="17" name="TextBox 32"/>
            <p:cNvSpPr txBox="1">
              <a:spLocks noChangeArrowheads="1"/>
            </p:cNvSpPr>
            <p:nvPr/>
          </p:nvSpPr>
          <p:spPr bwMode="auto">
            <a:xfrm>
              <a:off x="7073597" y="5070381"/>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tx1">
                      <a:lumMod val="75000"/>
                      <a:lumOff val="25000"/>
                    </a:schemeClr>
                  </a:solidFill>
                  <a:latin typeface="汉仪丫丫体简" panose="02010604000101010101" pitchFamily="2" charset="-122"/>
                  <a:ea typeface="汉仪丫丫体简" panose="02010604000101010101" pitchFamily="2" charset="-122"/>
                </a:rPr>
                <a:t>04</a:t>
              </a:r>
              <a:endParaRPr lang="zh-CN" altLang="en-US" sz="3200" dirty="0">
                <a:solidFill>
                  <a:schemeClr val="tx1">
                    <a:lumMod val="75000"/>
                    <a:lumOff val="25000"/>
                  </a:schemeClr>
                </a:solidFill>
                <a:latin typeface="汉仪丫丫体简" panose="02010604000101010101" pitchFamily="2" charset="-122"/>
                <a:ea typeface="汉仪丫丫体简" panose="02010604000101010101" pitchFamily="2" charset="-122"/>
              </a:endParaRPr>
            </a:p>
          </p:txBody>
        </p:sp>
      </p:grpSp>
      <p:sp>
        <p:nvSpPr>
          <p:cNvPr id="19" name="TextBox 76"/>
          <p:cNvSpPr txBox="1"/>
          <p:nvPr/>
        </p:nvSpPr>
        <p:spPr>
          <a:xfrm>
            <a:off x="7926360" y="5122623"/>
            <a:ext cx="2892585"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代码展示</a:t>
            </a:r>
          </a:p>
        </p:txBody>
      </p:sp>
    </p:spTree>
    <p:extLst>
      <p:ext uri="{BB962C8B-B14F-4D97-AF65-F5344CB8AC3E}">
        <p14:creationId xmlns:p14="http://schemas.microsoft.com/office/powerpoint/2010/main" val="3939888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25330" y="-25279"/>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5690637"/>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5691670"/>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25144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5502852"/>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001053"/>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432451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4858034"/>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29741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2620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24896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47889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486093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2760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26499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47859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484699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27674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2850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28031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43232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484706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48101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431676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29529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431304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3016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484054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478079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48086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29391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48405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2602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20503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562746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565113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562450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56333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56526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56553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247808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21433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5465733"/>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5465733"/>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485336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104769"/>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104769"/>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4829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080488"/>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28065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4532055"/>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4532055"/>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23974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3491144"/>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3491144"/>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25813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3509542"/>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3509542"/>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74716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2729487"/>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2340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2637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3515140"/>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3515140"/>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3485461"/>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249577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2747177"/>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2747177"/>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0068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258282"/>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258282"/>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24892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2438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23660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2339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27749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2805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47902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22705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22425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5475659"/>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5475659"/>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5478459"/>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5478459"/>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041684"/>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041684"/>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3485386"/>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3485386"/>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3495219"/>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3495219"/>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4528898"/>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4528898"/>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4488006"/>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04316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244687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33098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25316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30726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24274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246823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24274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2719638"/>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2719638"/>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2729487"/>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4531984"/>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4531984"/>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3558668"/>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3558668"/>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4494146"/>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4494146"/>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4494146"/>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4494146"/>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4504566"/>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4504566"/>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3561216"/>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3561216"/>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2698274"/>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2698274"/>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294569"/>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294569"/>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27802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28325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141604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1667447"/>
            <a:ext cx="2278075" cy="33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1667447"/>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3529423"/>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3529423"/>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3534660"/>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3534660"/>
            <a:ext cx="183519" cy="742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2740608"/>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2740608"/>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155329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0045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2491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2742803"/>
            <a:ext cx="363520" cy="52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2742803"/>
            <a:ext cx="247397" cy="540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255997"/>
            <a:ext cx="492911" cy="235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255997"/>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1804696"/>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1804696"/>
            <a:ext cx="495759" cy="19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998571"/>
            <a:ext cx="2781953" cy="554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998571"/>
            <a:ext cx="2428668" cy="417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3485461"/>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080488"/>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4488006"/>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720898" y="872869"/>
            <a:ext cx="1622608" cy="369332"/>
          </a:xfrm>
          <a:prstGeom prst="rect">
            <a:avLst/>
          </a:prstGeom>
          <a:noFill/>
        </p:spPr>
        <p:txBody>
          <a:bodyPr wrap="square" rtlCol="0">
            <a:spAutoFit/>
          </a:bodyPr>
          <a:lstStyle/>
          <a:p>
            <a:r>
              <a:rPr lang="zh-CN" altLang="en-US" dirty="0"/>
              <a:t>哈夫曼树</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965333"/>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20112" y="2075302"/>
            <a:ext cx="15689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1579722"/>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3716062"/>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2747177"/>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5326984"/>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2785281"/>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3743257"/>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3662368"/>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2747177"/>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3711387"/>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078849"/>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2754215"/>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1622471"/>
            <a:ext cx="156897" cy="369332"/>
          </a:xfrm>
          <a:prstGeom prst="rect">
            <a:avLst/>
          </a:prstGeom>
          <a:noFill/>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3718047"/>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4876781"/>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4462656"/>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4846475"/>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5330735"/>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3749515"/>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302531"/>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3720286"/>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302209"/>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4801972"/>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4423165"/>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3651139"/>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2767267"/>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3737917"/>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4400072"/>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4423165"/>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3704733"/>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4359754"/>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4457563"/>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4428571"/>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5502852"/>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090962"/>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2761233"/>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4441448"/>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3651139"/>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2712237"/>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1564121"/>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958572"/>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053080"/>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4884895"/>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4820430"/>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5316407"/>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4445183"/>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4453314"/>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3655542"/>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092738"/>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2712169"/>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2671217"/>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4396529"/>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3624169"/>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4407671"/>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4449432"/>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3726626"/>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5364472"/>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4909149"/>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4487111"/>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3684218"/>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3725157"/>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3723654"/>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2764480"/>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2760506"/>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3711387"/>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3684218"/>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3677181"/>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295724"/>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1588305"/>
            <a:ext cx="156897" cy="369332"/>
          </a:xfrm>
          <a:prstGeom prst="rect">
            <a:avLst/>
          </a:prstGeom>
          <a:noFill/>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112072"/>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2753965"/>
            <a:ext cx="156897" cy="369332"/>
          </a:xfrm>
          <a:prstGeom prst="rect">
            <a:avLst/>
          </a:prstGeom>
          <a:noFill/>
        </p:spPr>
        <p:txBody>
          <a:bodyPr wrap="square" rtlCol="0">
            <a:spAutoFit/>
          </a:bodyPr>
          <a:lstStyle/>
          <a:p>
            <a:r>
              <a:rPr lang="en-US" altLang="zh-CN" dirty="0"/>
              <a:t>1</a:t>
            </a:r>
            <a:endParaRPr lang="zh-CN" altLang="en-US" dirty="0"/>
          </a:p>
        </p:txBody>
      </p:sp>
    </p:spTree>
    <p:extLst>
      <p:ext uri="{BB962C8B-B14F-4D97-AF65-F5344CB8AC3E}">
        <p14:creationId xmlns:p14="http://schemas.microsoft.com/office/powerpoint/2010/main" val="584204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19027" y="-748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4284629" y="5626770"/>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809024" y="5627803"/>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4572048" y="518758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4707827" y="5438985"/>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1613401" y="1937186"/>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7129373" y="426065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1440677" y="4794167"/>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4276014" y="423354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2354802" y="41981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1236989" y="418509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972783" y="472511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920443" y="479707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3207147" y="4212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966944" y="320112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8293281" y="472205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10269252" y="478312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761380" y="421288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921524" y="42211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894296" y="32164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979248" y="42593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10557899" y="47831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8649224" y="474632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6343521" y="425289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4689313" y="42314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804336" y="424917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5083549" y="423781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946990" y="477667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9054927" y="471692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9459238" y="474476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3628848" y="423004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819105" y="477667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5197908" y="5196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6282882" y="514116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5352851" y="556359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7285283" y="558727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964714" y="556064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7633325" y="55694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817929" y="55887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8143981" y="559146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6081359" y="241421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5620218" y="515046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5488630" y="5401866"/>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755997" y="5401866"/>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896826" y="47894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4707827" y="5040902"/>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5032605" y="5040902"/>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960884" y="476521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6096663" y="5016621"/>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5522129" y="42167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5032605" y="4468188"/>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5657908" y="4468188"/>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5722772" y="317587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5657908" y="3427277"/>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858551" y="3427277"/>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6522771" y="31942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6479300" y="3445675"/>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6658550" y="3445675"/>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5109569" y="68330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858551" y="2665620"/>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922119" y="31701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4104845" y="319987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4057303" y="3451273"/>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4240624" y="3451273"/>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825092" y="3421594"/>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4540325" y="24319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4240624" y="2683310"/>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4676104" y="2683310"/>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5260162" y="194301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4676104" y="2194415"/>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5395941" y="2194415"/>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3176583" y="242533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8717066" y="317994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9226853" y="41727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7383928" y="3170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8462873" y="421362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7711544" y="421671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7471661" y="472641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863177" y="516318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7090454" y="516038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953708" y="5411792"/>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7226233" y="5411792"/>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769104" y="5414592"/>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998956" y="5414592"/>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7226233" y="4977817"/>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7607440" y="4977817"/>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7265152" y="3421519"/>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7519707" y="3421519"/>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8598652" y="3431352"/>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852845" y="3431352"/>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8429060" y="4465031"/>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8598652" y="4465031"/>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9362632" y="4424139"/>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9556006" y="19792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881045" y="238300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1425990" y="324594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1648886" y="418929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10419460" y="3243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10745267" y="417887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949203" y="240436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10062253" y="417887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7519707" y="2655771"/>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8084982" y="2655771"/>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6217138" y="2665620"/>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7607440" y="4468117"/>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847323" y="4468117"/>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10198032" y="3494801"/>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10555239" y="3494801"/>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954884" y="4430279"/>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10198032" y="4430279"/>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10693678" y="4430279"/>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881046" y="4430279"/>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1576456" y="4440699"/>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784665" y="4440699"/>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1372768" y="3497349"/>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1561769" y="3497349"/>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10555239" y="2634407"/>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1016824" y="2634407"/>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8084982" y="2230702"/>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9691785" y="2230702"/>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3446910" y="321415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2577861" y="321939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7538237" y="13521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5395941" y="1603580"/>
            <a:ext cx="2278075" cy="33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7674016" y="1603580"/>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3342926" y="3465556"/>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3582689" y="3465556"/>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2490581" y="3470793"/>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2713640" y="3470793"/>
            <a:ext cx="183519" cy="742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3030075" y="2676741"/>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3312362" y="2676741"/>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2327616" y="1489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823375" y="19407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2330464" y="242753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2102723" y="2678936"/>
            <a:ext cx="363520" cy="52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2466243" y="2678936"/>
            <a:ext cx="247397" cy="540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2466243" y="2192130"/>
            <a:ext cx="492911" cy="235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959154" y="2192130"/>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1749180" y="1740829"/>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2463395" y="1740829"/>
            <a:ext cx="495759" cy="19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2463395" y="934704"/>
            <a:ext cx="2781953" cy="554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5245348" y="934704"/>
            <a:ext cx="2428668" cy="417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5057898" y="3421594"/>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755997" y="5016621"/>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9190706" y="4424139"/>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4" name="文本框 633">
            <a:extLst>
              <a:ext uri="{FF2B5EF4-FFF2-40B4-BE49-F238E27FC236}">
                <a16:creationId xmlns:a16="http://schemas.microsoft.com/office/drawing/2014/main" id="{3EB42AD3-E12E-EB59-9540-0E99C9992AA5}"/>
              </a:ext>
            </a:extLst>
          </p:cNvPr>
          <p:cNvSpPr txBox="1"/>
          <p:nvPr/>
        </p:nvSpPr>
        <p:spPr>
          <a:xfrm>
            <a:off x="3728075" y="901466"/>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2471538" y="2011435"/>
            <a:ext cx="15689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888495" y="1515855"/>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2374805" y="3652195"/>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2105677" y="2683310"/>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7625658" y="5263117"/>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944084" y="2721414"/>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3248327" y="3679390"/>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950007" y="3598501"/>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4238049" y="2683310"/>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5528576" y="3647520"/>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915943" y="2014982"/>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783621" y="2690348"/>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6269699" y="1558604"/>
            <a:ext cx="156897" cy="369332"/>
          </a:xfrm>
          <a:prstGeom prst="rect">
            <a:avLst/>
          </a:prstGeom>
          <a:noFill/>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4707544" y="3654180"/>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4635396" y="4812914"/>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5122715" y="4398789"/>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5719824" y="4782608"/>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4340115" y="5266868"/>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6343752" y="3685648"/>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5414309" y="5238664"/>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7158882" y="3656419"/>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899557" y="5238342"/>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7210659" y="4738105"/>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7527239" y="4359298"/>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8515554" y="3587272"/>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10508191" y="2703400"/>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1207202" y="3674050"/>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9038798" y="4336205"/>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8278660" y="4359298"/>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10076458" y="3640866"/>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836525" y="4295887"/>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1481430" y="4393696"/>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10583809" y="4364704"/>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4420408" y="5438985"/>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8560169" y="2027095"/>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7508473" y="2697366"/>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828758" y="4377581"/>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1641594" y="3587272"/>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1218547" y="2648370"/>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8399991" y="1500254"/>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6265072" y="894705"/>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10333810" y="1989213"/>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6212531" y="4821028"/>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7723308" y="4756563"/>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8093030" y="5252540"/>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8609949" y="4381316"/>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872288" y="4389447"/>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7612995" y="3591675"/>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5728420" y="2028871"/>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6392563" y="2648302"/>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8458845" y="2607350"/>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9420675" y="4332662"/>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9074274" y="3560302"/>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10253088" y="4343804"/>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927590" y="4385565"/>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10650035" y="3662759"/>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803531" y="5300605"/>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5186024" y="4845282"/>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895294" y="4423244"/>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5096997" y="3620351"/>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939273" y="3661290"/>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6739480" y="3659787"/>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3410348" y="2700613"/>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872787" y="2696639"/>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800970" y="3647520"/>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3661126" y="3620351"/>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4304722" y="3613314"/>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880064" y="5231857"/>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2674338" y="1524438"/>
            <a:ext cx="156897" cy="369332"/>
          </a:xfrm>
          <a:prstGeom prst="rect">
            <a:avLst/>
          </a:prstGeom>
          <a:noFill/>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3082366" y="2048205"/>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2513015" y="2690098"/>
            <a:ext cx="156897" cy="369332"/>
          </a:xfrm>
          <a:prstGeom prst="rect">
            <a:avLst/>
          </a:prstGeom>
          <a:noFill/>
        </p:spPr>
        <p:txBody>
          <a:bodyPr wrap="square" rtlCol="0">
            <a:spAutoFit/>
          </a:bodyPr>
          <a:lstStyle/>
          <a:p>
            <a:r>
              <a:rPr lang="en-US" altLang="zh-CN" dirty="0"/>
              <a:t>1</a:t>
            </a:r>
            <a:endParaRPr lang="zh-CN" altLang="en-US" dirty="0"/>
          </a:p>
        </p:txBody>
      </p:sp>
      <p:sp>
        <p:nvSpPr>
          <p:cNvPr id="29" name="文本框 28">
            <a:extLst>
              <a:ext uri="{FF2B5EF4-FFF2-40B4-BE49-F238E27FC236}">
                <a16:creationId xmlns:a16="http://schemas.microsoft.com/office/drawing/2014/main" id="{8947D971-7DE6-B12E-23A5-EB249D4C2393}"/>
              </a:ext>
            </a:extLst>
          </p:cNvPr>
          <p:cNvSpPr txBox="1"/>
          <p:nvPr/>
        </p:nvSpPr>
        <p:spPr>
          <a:xfrm>
            <a:off x="140364" y="934704"/>
            <a:ext cx="1187674" cy="923330"/>
          </a:xfrm>
          <a:prstGeom prst="rect">
            <a:avLst/>
          </a:prstGeom>
          <a:noFill/>
        </p:spPr>
        <p:txBody>
          <a:bodyPr wrap="square" rtlCol="0">
            <a:spAutoFit/>
          </a:bodyPr>
          <a:lstStyle/>
          <a:p>
            <a:r>
              <a:rPr lang="zh-CN" altLang="en-US" dirty="0"/>
              <a:t>测试案例：</a:t>
            </a:r>
            <a:endParaRPr lang="en-US" altLang="zh-CN" dirty="0"/>
          </a:p>
          <a:p>
            <a:r>
              <a:rPr lang="en-US" altLang="zh-CN" dirty="0"/>
              <a:t>01011010010101</a:t>
            </a:r>
            <a:endParaRPr lang="zh-CN" altLang="en-US" dirty="0"/>
          </a:p>
        </p:txBody>
      </p:sp>
      <p:sp>
        <p:nvSpPr>
          <p:cNvPr id="32" name="文本框 31">
            <a:extLst>
              <a:ext uri="{FF2B5EF4-FFF2-40B4-BE49-F238E27FC236}">
                <a16:creationId xmlns:a16="http://schemas.microsoft.com/office/drawing/2014/main" id="{8D6652B5-E542-F682-122D-D3B57D5FA848}"/>
              </a:ext>
            </a:extLst>
          </p:cNvPr>
          <p:cNvSpPr txBox="1"/>
          <p:nvPr/>
        </p:nvSpPr>
        <p:spPr>
          <a:xfrm>
            <a:off x="206345" y="2976682"/>
            <a:ext cx="1102485" cy="646331"/>
          </a:xfrm>
          <a:prstGeom prst="rect">
            <a:avLst/>
          </a:prstGeom>
          <a:noFill/>
        </p:spPr>
        <p:txBody>
          <a:bodyPr wrap="square" rtlCol="0">
            <a:spAutoFit/>
          </a:bodyPr>
          <a:lstStyle/>
          <a:p>
            <a:r>
              <a:rPr lang="zh-CN" altLang="en-US" dirty="0"/>
              <a:t>预期结果：</a:t>
            </a:r>
            <a:endParaRPr lang="en-US" altLang="zh-CN" dirty="0"/>
          </a:p>
          <a:p>
            <a:r>
              <a:rPr lang="en-US" altLang="zh-CN" dirty="0" err="1"/>
              <a:t>lin</a:t>
            </a:r>
            <a:endParaRPr lang="zh-CN" altLang="en-US" dirty="0"/>
          </a:p>
        </p:txBody>
      </p:sp>
    </p:spTree>
    <p:extLst>
      <p:ext uri="{BB962C8B-B14F-4D97-AF65-F5344CB8AC3E}">
        <p14:creationId xmlns:p14="http://schemas.microsoft.com/office/powerpoint/2010/main" val="2319986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48951" y="117225"/>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solidFill>
                  <a:srgbClr val="FF0000"/>
                </a:solidFill>
              </a:rPr>
              <a:t>0</a:t>
            </a:r>
            <a:endParaRPr lang="zh-CN" altLang="en-US" dirty="0">
              <a:solidFill>
                <a:srgbClr val="FF0000"/>
              </a:solidFill>
            </a:endParaRPr>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20112" y="2765644"/>
            <a:ext cx="15689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646331"/>
          </a:xfrm>
          <a:prstGeom prst="rect">
            <a:avLst/>
          </a:prstGeom>
          <a:noFill/>
        </p:spPr>
        <p:txBody>
          <a:bodyPr wrap="square" rtlCol="0">
            <a:spAutoFit/>
          </a:bodyPr>
          <a:lstStyle/>
          <a:p>
            <a:r>
              <a:rPr lang="zh-CN" altLang="en-US" dirty="0"/>
              <a:t>测试案例：</a:t>
            </a:r>
            <a:r>
              <a:rPr lang="en-US" altLang="zh-CN" dirty="0">
                <a:solidFill>
                  <a:srgbClr val="FF0000"/>
                </a:solidFill>
              </a:rPr>
              <a:t>0</a:t>
            </a:r>
            <a:r>
              <a:rPr lang="en-US" altLang="zh-CN" dirty="0"/>
              <a:t>1011010010101</a:t>
            </a:r>
            <a:endParaRPr lang="zh-CN" altLang="en-US" dirty="0"/>
          </a:p>
          <a:p>
            <a:endParaRPr lang="zh-CN" altLang="en-US" dirty="0"/>
          </a:p>
        </p:txBody>
      </p:sp>
      <p:sp>
        <p:nvSpPr>
          <p:cNvPr id="31" name="文本框 30">
            <a:extLst>
              <a:ext uri="{FF2B5EF4-FFF2-40B4-BE49-F238E27FC236}">
                <a16:creationId xmlns:a16="http://schemas.microsoft.com/office/drawing/2014/main" id="{71C27F02-D5DA-92B3-9DEC-DA416FBF74F9}"/>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p>
        </p:txBody>
      </p:sp>
      <p:sp>
        <p:nvSpPr>
          <p:cNvPr id="29" name="文本框 28">
            <a:extLst>
              <a:ext uri="{FF2B5EF4-FFF2-40B4-BE49-F238E27FC236}">
                <a16:creationId xmlns:a16="http://schemas.microsoft.com/office/drawing/2014/main" id="{ACDBF910-BDF5-CF46-AAB3-D1ED67CFCBAE}"/>
              </a:ext>
            </a:extLst>
          </p:cNvPr>
          <p:cNvSpPr txBox="1"/>
          <p:nvPr/>
        </p:nvSpPr>
        <p:spPr>
          <a:xfrm>
            <a:off x="10355116" y="268068"/>
            <a:ext cx="1851708" cy="3170099"/>
          </a:xfrm>
          <a:prstGeom prst="rect">
            <a:avLst/>
          </a:prstGeom>
          <a:noFill/>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char s;</a:t>
            </a:r>
          </a:p>
          <a:p>
            <a:r>
              <a:rPr lang="en-US" altLang="zh-CN" sz="1000" dirty="0" err="1">
                <a:latin typeface="Times New Roman" panose="02020603050405020304" pitchFamily="18" charset="0"/>
                <a:cs typeface="Times New Roman" panose="02020603050405020304" pitchFamily="18" charset="0"/>
              </a:rPr>
              <a:t>cin</a:t>
            </a:r>
            <a:r>
              <a:rPr lang="en-US" altLang="zh-CN" sz="1000" dirty="0">
                <a:latin typeface="Times New Roman" panose="02020603050405020304" pitchFamily="18" charset="0"/>
                <a:cs typeface="Times New Roman" panose="02020603050405020304" pitchFamily="18" charset="0"/>
              </a:rPr>
              <a:t>&gt;&gt;s;</a:t>
            </a:r>
          </a:p>
          <a:p>
            <a:r>
              <a:rPr lang="en-US" altLang="zh-CN" sz="1000" dirty="0">
                <a:latin typeface="Times New Roman" panose="02020603050405020304" pitchFamily="18" charset="0"/>
                <a:cs typeface="Times New Roman" panose="02020603050405020304" pitchFamily="18" charset="0"/>
              </a:rPr>
              <a:t>int </a:t>
            </a:r>
            <a:r>
              <a:rPr lang="en-US" altLang="zh-CN" sz="1000" dirty="0" err="1">
                <a:latin typeface="Times New Roman" panose="02020603050405020304" pitchFamily="18" charset="0"/>
                <a:cs typeface="Times New Roman" panose="02020603050405020304" pitchFamily="18" charset="0"/>
              </a:rPr>
              <a:t>i</a:t>
            </a:r>
            <a:r>
              <a:rPr lang="en-US" altLang="zh-CN" sz="1000" dirty="0">
                <a:latin typeface="Times New Roman" panose="02020603050405020304" pitchFamily="18" charset="0"/>
                <a:cs typeface="Times New Roman" panose="02020603050405020304" pitchFamily="18" charset="0"/>
              </a:rPr>
              <a:t> = 2 * n - 2; //</a:t>
            </a:r>
            <a:r>
              <a:rPr lang="zh-CN" altLang="en-US" sz="1000" dirty="0">
                <a:latin typeface="Times New Roman" panose="02020603050405020304" pitchFamily="18" charset="0"/>
                <a:cs typeface="Times New Roman" panose="02020603050405020304" pitchFamily="18" charset="0"/>
              </a:rPr>
              <a:t>根结点的下标（地址）</a:t>
            </a:r>
            <a:endParaRPr lang="en-US" altLang="zh-CN" sz="1000" dirty="0">
              <a:latin typeface="Times New Roman" panose="02020603050405020304" pitchFamily="18" charset="0"/>
              <a:cs typeface="Times New Roman" panose="02020603050405020304" pitchFamily="18" charset="0"/>
            </a:endParaRPr>
          </a:p>
          <a:p>
            <a:r>
              <a:rPr lang="en-US" altLang="zh-CN" sz="1000" dirty="0">
                <a:latin typeface="Times New Roman" panose="02020603050405020304" pitchFamily="18" charset="0"/>
                <a:cs typeface="Times New Roman" panose="02020603050405020304" pitchFamily="18" charset="0"/>
              </a:rPr>
              <a:t>while (s != '#') {</a:t>
            </a:r>
          </a:p>
          <a:p>
            <a:r>
              <a:rPr lang="en-US" altLang="zh-CN" sz="1000" dirty="0">
                <a:latin typeface="Times New Roman" panose="02020603050405020304" pitchFamily="18" charset="0"/>
                <a:cs typeface="Times New Roman" panose="02020603050405020304" pitchFamily="18" charset="0"/>
              </a:rPr>
              <a:t>if (s == '0') {</a:t>
            </a:r>
          </a:p>
          <a:p>
            <a:r>
              <a:rPr lang="en-US" altLang="zh-CN" sz="1000" dirty="0" err="1">
                <a:latin typeface="Times New Roman" panose="02020603050405020304" pitchFamily="18" charset="0"/>
                <a:cs typeface="Times New Roman" panose="02020603050405020304" pitchFamily="18" charset="0"/>
              </a:rPr>
              <a:t>i</a:t>
            </a:r>
            <a:r>
              <a:rPr lang="en-US" altLang="zh-CN" sz="1000" dirty="0">
                <a:latin typeface="Times New Roman" panose="02020603050405020304" pitchFamily="18" charset="0"/>
                <a:cs typeface="Times New Roman" panose="02020603050405020304" pitchFamily="18" charset="0"/>
              </a:rPr>
              <a:t> = </a:t>
            </a:r>
            <a:r>
              <a:rPr lang="en-US" altLang="zh-CN" sz="1000" dirty="0" err="1">
                <a:latin typeface="Times New Roman" panose="02020603050405020304" pitchFamily="18" charset="0"/>
                <a:cs typeface="Times New Roman" panose="02020603050405020304" pitchFamily="18" charset="0"/>
              </a:rPr>
              <a:t>ht</a:t>
            </a:r>
            <a:r>
              <a:rPr lang="en-US" altLang="zh-CN" sz="1000" dirty="0">
                <a:latin typeface="Times New Roman" panose="02020603050405020304" pitchFamily="18" charset="0"/>
                <a:cs typeface="Times New Roman" panose="02020603050405020304" pitchFamily="18" charset="0"/>
              </a:rPr>
              <a:t>[</a:t>
            </a:r>
            <a:r>
              <a:rPr lang="en-US" altLang="zh-CN" sz="1000" dirty="0" err="1">
                <a:latin typeface="Times New Roman" panose="02020603050405020304" pitchFamily="18" charset="0"/>
                <a:cs typeface="Times New Roman" panose="02020603050405020304" pitchFamily="18" charset="0"/>
              </a:rPr>
              <a:t>i</a:t>
            </a:r>
            <a:r>
              <a:rPr lang="en-US" altLang="zh-CN" sz="1000" dirty="0">
                <a:latin typeface="Times New Roman" panose="02020603050405020304" pitchFamily="18" charset="0"/>
                <a:cs typeface="Times New Roman" panose="02020603050405020304" pitchFamily="18" charset="0"/>
              </a:rPr>
              <a:t>].</a:t>
            </a:r>
            <a:r>
              <a:rPr lang="en-US" altLang="zh-CN" sz="1000" dirty="0" err="1">
                <a:latin typeface="Times New Roman" panose="02020603050405020304" pitchFamily="18" charset="0"/>
                <a:cs typeface="Times New Roman" panose="02020603050405020304" pitchFamily="18" charset="0"/>
              </a:rPr>
              <a:t>lchild</a:t>
            </a:r>
            <a:r>
              <a:rPr lang="en-US" altLang="zh-CN" sz="1000" dirty="0">
                <a:latin typeface="Times New Roman" panose="02020603050405020304" pitchFamily="18" charset="0"/>
                <a:cs typeface="Times New Roman" panose="02020603050405020304" pitchFamily="18" charset="0"/>
              </a:rPr>
              <a:t>;</a:t>
            </a:r>
          </a:p>
          <a:p>
            <a:r>
              <a:rPr lang="en-US" altLang="zh-CN" sz="1000" dirty="0">
                <a:latin typeface="Times New Roman" panose="02020603050405020304" pitchFamily="18" charset="0"/>
                <a:cs typeface="Times New Roman" panose="02020603050405020304" pitchFamily="18" charset="0"/>
              </a:rPr>
              <a:t>}//‘0’</a:t>
            </a:r>
            <a:r>
              <a:rPr lang="zh-CN" altLang="en-US" sz="1000" dirty="0">
                <a:latin typeface="Times New Roman" panose="02020603050405020304" pitchFamily="18" charset="0"/>
                <a:cs typeface="Times New Roman" panose="02020603050405020304" pitchFamily="18" charset="0"/>
              </a:rPr>
              <a:t>判断左走</a:t>
            </a:r>
          </a:p>
          <a:p>
            <a:r>
              <a:rPr lang="en-US" altLang="zh-CN" sz="1000" dirty="0">
                <a:latin typeface="Times New Roman" panose="02020603050405020304" pitchFamily="18" charset="0"/>
                <a:cs typeface="Times New Roman" panose="02020603050405020304" pitchFamily="18" charset="0"/>
              </a:rPr>
              <a:t>else if (s == '1') {</a:t>
            </a:r>
          </a:p>
          <a:p>
            <a:r>
              <a:rPr lang="en-US" altLang="zh-CN" sz="1000" dirty="0" err="1">
                <a:latin typeface="Times New Roman" panose="02020603050405020304" pitchFamily="18" charset="0"/>
                <a:cs typeface="Times New Roman" panose="02020603050405020304" pitchFamily="18" charset="0"/>
              </a:rPr>
              <a:t>i</a:t>
            </a:r>
            <a:r>
              <a:rPr lang="en-US" altLang="zh-CN" sz="1000" dirty="0">
                <a:latin typeface="Times New Roman" panose="02020603050405020304" pitchFamily="18" charset="0"/>
                <a:cs typeface="Times New Roman" panose="02020603050405020304" pitchFamily="18" charset="0"/>
              </a:rPr>
              <a:t> = </a:t>
            </a:r>
            <a:r>
              <a:rPr lang="en-US" altLang="zh-CN" sz="1000" dirty="0" err="1">
                <a:latin typeface="Times New Roman" panose="02020603050405020304" pitchFamily="18" charset="0"/>
                <a:cs typeface="Times New Roman" panose="02020603050405020304" pitchFamily="18" charset="0"/>
              </a:rPr>
              <a:t>ht</a:t>
            </a:r>
            <a:r>
              <a:rPr lang="en-US" altLang="zh-CN" sz="1000" dirty="0">
                <a:latin typeface="Times New Roman" panose="02020603050405020304" pitchFamily="18" charset="0"/>
                <a:cs typeface="Times New Roman" panose="02020603050405020304" pitchFamily="18" charset="0"/>
              </a:rPr>
              <a:t>[</a:t>
            </a:r>
            <a:r>
              <a:rPr lang="en-US" altLang="zh-CN" sz="1000" dirty="0" err="1">
                <a:latin typeface="Times New Roman" panose="02020603050405020304" pitchFamily="18" charset="0"/>
                <a:cs typeface="Times New Roman" panose="02020603050405020304" pitchFamily="18" charset="0"/>
              </a:rPr>
              <a:t>i</a:t>
            </a:r>
            <a:r>
              <a:rPr lang="en-US" altLang="zh-CN" sz="1000" dirty="0">
                <a:latin typeface="Times New Roman" panose="02020603050405020304" pitchFamily="18" charset="0"/>
                <a:cs typeface="Times New Roman" panose="02020603050405020304" pitchFamily="18" charset="0"/>
              </a:rPr>
              <a:t>].</a:t>
            </a:r>
            <a:r>
              <a:rPr lang="en-US" altLang="zh-CN" sz="1000" dirty="0" err="1">
                <a:latin typeface="Times New Roman" panose="02020603050405020304" pitchFamily="18" charset="0"/>
                <a:cs typeface="Times New Roman" panose="02020603050405020304" pitchFamily="18" charset="0"/>
              </a:rPr>
              <a:t>rchild</a:t>
            </a:r>
            <a:r>
              <a:rPr lang="en-US" altLang="zh-CN" sz="1000" dirty="0">
                <a:latin typeface="Times New Roman" panose="02020603050405020304" pitchFamily="18" charset="0"/>
                <a:cs typeface="Times New Roman" panose="02020603050405020304" pitchFamily="18" charset="0"/>
              </a:rPr>
              <a:t>;</a:t>
            </a:r>
          </a:p>
          <a:p>
            <a:r>
              <a:rPr lang="en-US" altLang="zh-CN" sz="1000" dirty="0">
                <a:latin typeface="Times New Roman" panose="02020603050405020304" pitchFamily="18" charset="0"/>
                <a:cs typeface="Times New Roman" panose="02020603050405020304" pitchFamily="18" charset="0"/>
              </a:rPr>
              <a:t>}//‘1’</a:t>
            </a:r>
            <a:r>
              <a:rPr lang="zh-CN" altLang="en-US" sz="1000" dirty="0">
                <a:latin typeface="Times New Roman" panose="02020603050405020304" pitchFamily="18" charset="0"/>
                <a:cs typeface="Times New Roman" panose="02020603050405020304" pitchFamily="18" charset="0"/>
              </a:rPr>
              <a:t>判断右走</a:t>
            </a:r>
          </a:p>
          <a:p>
            <a:r>
              <a:rPr lang="en-US" altLang="zh-CN" sz="1000" dirty="0">
                <a:latin typeface="Times New Roman" panose="02020603050405020304" pitchFamily="18" charset="0"/>
                <a:cs typeface="Times New Roman" panose="02020603050405020304" pitchFamily="18" charset="0"/>
              </a:rPr>
              <a:t>if (</a:t>
            </a:r>
            <a:r>
              <a:rPr lang="en-US" altLang="zh-CN" sz="1000" dirty="0" err="1">
                <a:latin typeface="Times New Roman" panose="02020603050405020304" pitchFamily="18" charset="0"/>
                <a:cs typeface="Times New Roman" panose="02020603050405020304" pitchFamily="18" charset="0"/>
              </a:rPr>
              <a:t>ht</a:t>
            </a:r>
            <a:r>
              <a:rPr lang="en-US" altLang="zh-CN" sz="1000" dirty="0">
                <a:latin typeface="Times New Roman" panose="02020603050405020304" pitchFamily="18" charset="0"/>
                <a:cs typeface="Times New Roman" panose="02020603050405020304" pitchFamily="18" charset="0"/>
              </a:rPr>
              <a:t>[</a:t>
            </a:r>
            <a:r>
              <a:rPr lang="en-US" altLang="zh-CN" sz="1000" dirty="0" err="1">
                <a:latin typeface="Times New Roman" panose="02020603050405020304" pitchFamily="18" charset="0"/>
                <a:cs typeface="Times New Roman" panose="02020603050405020304" pitchFamily="18" charset="0"/>
              </a:rPr>
              <a:t>i</a:t>
            </a:r>
            <a:r>
              <a:rPr lang="en-US" altLang="zh-CN" sz="1000" dirty="0">
                <a:latin typeface="Times New Roman" panose="02020603050405020304" pitchFamily="18" charset="0"/>
                <a:cs typeface="Times New Roman" panose="02020603050405020304" pitchFamily="18" charset="0"/>
              </a:rPr>
              <a:t>].</a:t>
            </a:r>
            <a:r>
              <a:rPr lang="en-US" altLang="zh-CN" sz="1000" dirty="0" err="1">
                <a:latin typeface="Times New Roman" panose="02020603050405020304" pitchFamily="18" charset="0"/>
                <a:cs typeface="Times New Roman" panose="02020603050405020304" pitchFamily="18" charset="0"/>
              </a:rPr>
              <a:t>lchild</a:t>
            </a:r>
            <a:r>
              <a:rPr lang="en-US" altLang="zh-CN" sz="1000" dirty="0">
                <a:latin typeface="Times New Roman" panose="02020603050405020304" pitchFamily="18" charset="0"/>
                <a:cs typeface="Times New Roman" panose="02020603050405020304" pitchFamily="18" charset="0"/>
              </a:rPr>
              <a:t> == -1 || </a:t>
            </a:r>
            <a:r>
              <a:rPr lang="en-US" altLang="zh-CN" sz="1000" dirty="0" err="1">
                <a:latin typeface="Times New Roman" panose="02020603050405020304" pitchFamily="18" charset="0"/>
                <a:cs typeface="Times New Roman" panose="02020603050405020304" pitchFamily="18" charset="0"/>
              </a:rPr>
              <a:t>ht</a:t>
            </a:r>
            <a:r>
              <a:rPr lang="en-US" altLang="zh-CN" sz="1000" dirty="0">
                <a:latin typeface="Times New Roman" panose="02020603050405020304" pitchFamily="18" charset="0"/>
                <a:cs typeface="Times New Roman" panose="02020603050405020304" pitchFamily="18" charset="0"/>
              </a:rPr>
              <a:t>[</a:t>
            </a:r>
            <a:r>
              <a:rPr lang="en-US" altLang="zh-CN" sz="1000" dirty="0" err="1">
                <a:latin typeface="Times New Roman" panose="02020603050405020304" pitchFamily="18" charset="0"/>
                <a:cs typeface="Times New Roman" panose="02020603050405020304" pitchFamily="18" charset="0"/>
              </a:rPr>
              <a:t>i</a:t>
            </a:r>
            <a:r>
              <a:rPr lang="en-US" altLang="zh-CN" sz="1000" dirty="0">
                <a:latin typeface="Times New Roman" panose="02020603050405020304" pitchFamily="18" charset="0"/>
                <a:cs typeface="Times New Roman" panose="02020603050405020304" pitchFamily="18" charset="0"/>
              </a:rPr>
              <a:t>].</a:t>
            </a:r>
            <a:r>
              <a:rPr lang="en-US" altLang="zh-CN" sz="1000" dirty="0" err="1">
                <a:latin typeface="Times New Roman" panose="02020603050405020304" pitchFamily="18" charset="0"/>
                <a:cs typeface="Times New Roman" panose="02020603050405020304" pitchFamily="18" charset="0"/>
              </a:rPr>
              <a:t>rchild</a:t>
            </a:r>
            <a:r>
              <a:rPr lang="en-US" altLang="zh-CN" sz="1000" dirty="0">
                <a:latin typeface="Times New Roman" panose="02020603050405020304" pitchFamily="18" charset="0"/>
                <a:cs typeface="Times New Roman" panose="02020603050405020304" pitchFamily="18" charset="0"/>
              </a:rPr>
              <a:t> == -1) {</a:t>
            </a:r>
          </a:p>
          <a:p>
            <a:r>
              <a:rPr lang="en-US" altLang="zh-CN" sz="1000" dirty="0" err="1">
                <a:latin typeface="Times New Roman" panose="02020603050405020304" pitchFamily="18" charset="0"/>
                <a:cs typeface="Times New Roman" panose="02020603050405020304" pitchFamily="18" charset="0"/>
              </a:rPr>
              <a:t>pwd</a:t>
            </a:r>
            <a:r>
              <a:rPr lang="en-US" altLang="zh-CN" sz="1000" dirty="0">
                <a:latin typeface="Times New Roman" panose="02020603050405020304" pitchFamily="18" charset="0"/>
                <a:cs typeface="Times New Roman" panose="02020603050405020304" pitchFamily="18" charset="0"/>
              </a:rPr>
              <a:t>[</a:t>
            </a:r>
            <a:r>
              <a:rPr lang="en-US" altLang="zh-CN" sz="1000" dirty="0" err="1">
                <a:latin typeface="Times New Roman" panose="02020603050405020304" pitchFamily="18" charset="0"/>
                <a:cs typeface="Times New Roman" panose="02020603050405020304" pitchFamily="18" charset="0"/>
              </a:rPr>
              <a:t>ct</a:t>
            </a:r>
            <a:r>
              <a:rPr lang="en-US" altLang="zh-CN" sz="1000" dirty="0">
                <a:latin typeface="Times New Roman" panose="02020603050405020304" pitchFamily="18" charset="0"/>
                <a:cs typeface="Times New Roman" panose="02020603050405020304" pitchFamily="18" charset="0"/>
              </a:rPr>
              <a:t>++] = </a:t>
            </a:r>
            <a:r>
              <a:rPr lang="en-US" altLang="zh-CN" sz="1000" dirty="0" err="1">
                <a:latin typeface="Times New Roman" panose="02020603050405020304" pitchFamily="18" charset="0"/>
                <a:cs typeface="Times New Roman" panose="02020603050405020304" pitchFamily="18" charset="0"/>
              </a:rPr>
              <a:t>ht</a:t>
            </a:r>
            <a:r>
              <a:rPr lang="en-US" altLang="zh-CN" sz="1000" dirty="0">
                <a:latin typeface="Times New Roman" panose="02020603050405020304" pitchFamily="18" charset="0"/>
                <a:cs typeface="Times New Roman" panose="02020603050405020304" pitchFamily="18" charset="0"/>
              </a:rPr>
              <a:t>[</a:t>
            </a:r>
            <a:r>
              <a:rPr lang="en-US" altLang="zh-CN" sz="1000" dirty="0" err="1">
                <a:latin typeface="Times New Roman" panose="02020603050405020304" pitchFamily="18" charset="0"/>
                <a:cs typeface="Times New Roman" panose="02020603050405020304" pitchFamily="18" charset="0"/>
              </a:rPr>
              <a:t>i</a:t>
            </a:r>
            <a:r>
              <a:rPr lang="en-US" altLang="zh-CN" sz="1000" dirty="0">
                <a:latin typeface="Times New Roman" panose="02020603050405020304" pitchFamily="18" charset="0"/>
                <a:cs typeface="Times New Roman" panose="02020603050405020304" pitchFamily="18" charset="0"/>
              </a:rPr>
              <a:t>].s;</a:t>
            </a:r>
          </a:p>
          <a:p>
            <a:r>
              <a:rPr lang="en-US" altLang="zh-CN" sz="1000" dirty="0" err="1">
                <a:latin typeface="Times New Roman" panose="02020603050405020304" pitchFamily="18" charset="0"/>
                <a:cs typeface="Times New Roman" panose="02020603050405020304" pitchFamily="18" charset="0"/>
              </a:rPr>
              <a:t>i</a:t>
            </a:r>
            <a:r>
              <a:rPr lang="en-US" altLang="zh-CN" sz="1000" dirty="0">
                <a:latin typeface="Times New Roman" panose="02020603050405020304" pitchFamily="18" charset="0"/>
                <a:cs typeface="Times New Roman" panose="02020603050405020304" pitchFamily="18" charset="0"/>
              </a:rPr>
              <a:t> = 2 * n - 2;//</a:t>
            </a:r>
            <a:r>
              <a:rPr lang="zh-CN" altLang="en-US" sz="1000" dirty="0">
                <a:latin typeface="Times New Roman" panose="02020603050405020304" pitchFamily="18" charset="0"/>
                <a:cs typeface="Times New Roman" panose="02020603050405020304" pitchFamily="18" charset="0"/>
              </a:rPr>
              <a:t>译完一段编码后置为头结点继续翻译</a:t>
            </a:r>
          </a:p>
          <a:p>
            <a:r>
              <a:rPr lang="en-US" altLang="zh-CN" sz="1000" dirty="0">
                <a:latin typeface="Times New Roman" panose="02020603050405020304" pitchFamily="18" charset="0"/>
                <a:cs typeface="Times New Roman" panose="02020603050405020304" pitchFamily="18" charset="0"/>
              </a:rPr>
              <a:t>}//</a:t>
            </a:r>
            <a:r>
              <a:rPr lang="zh-CN" altLang="en-US" sz="1000" dirty="0">
                <a:latin typeface="Times New Roman" panose="02020603050405020304" pitchFamily="18" charset="0"/>
                <a:cs typeface="Times New Roman" panose="02020603050405020304" pitchFamily="18" charset="0"/>
              </a:rPr>
              <a:t>从根结点一直找到叶子</a:t>
            </a:r>
            <a:endParaRPr lang="en-US" altLang="zh-CN" sz="1000" dirty="0">
              <a:latin typeface="Times New Roman" panose="02020603050405020304" pitchFamily="18" charset="0"/>
              <a:cs typeface="Times New Roman" panose="02020603050405020304" pitchFamily="18" charset="0"/>
            </a:endParaRPr>
          </a:p>
          <a:p>
            <a:r>
              <a:rPr lang="en-US" altLang="zh-CN" sz="1000" dirty="0" err="1">
                <a:latin typeface="Times New Roman" panose="02020603050405020304" pitchFamily="18" charset="0"/>
                <a:cs typeface="Times New Roman" panose="02020603050405020304" pitchFamily="18" charset="0"/>
              </a:rPr>
              <a:t>cin</a:t>
            </a:r>
            <a:r>
              <a:rPr lang="en-US" altLang="zh-CN" sz="1000" dirty="0">
                <a:latin typeface="Times New Roman" panose="02020603050405020304" pitchFamily="18" charset="0"/>
                <a:cs typeface="Times New Roman" panose="02020603050405020304" pitchFamily="18" charset="0"/>
              </a:rPr>
              <a:t> &gt;&gt; s;</a:t>
            </a:r>
          </a:p>
          <a:p>
            <a:r>
              <a:rPr lang="en-US" altLang="zh-CN" sz="1000" dirty="0" err="1">
                <a:latin typeface="Times New Roman" panose="02020603050405020304" pitchFamily="18" charset="0"/>
                <a:cs typeface="Times New Roman" panose="02020603050405020304" pitchFamily="18" charset="0"/>
              </a:rPr>
              <a:t>Ppwd</a:t>
            </a:r>
            <a:r>
              <a:rPr lang="en-US" altLang="zh-CN" sz="1000" dirty="0">
                <a:latin typeface="Times New Roman" panose="02020603050405020304" pitchFamily="18" charset="0"/>
                <a:cs typeface="Times New Roman" panose="02020603050405020304" pitchFamily="18" charset="0"/>
              </a:rPr>
              <a:t>[</a:t>
            </a:r>
            <a:r>
              <a:rPr lang="en-US" altLang="zh-CN" sz="1000" dirty="0" err="1">
                <a:latin typeface="Times New Roman" panose="02020603050405020304" pitchFamily="18" charset="0"/>
                <a:cs typeface="Times New Roman" panose="02020603050405020304" pitchFamily="18" charset="0"/>
              </a:rPr>
              <a:t>Ppwdlen</a:t>
            </a:r>
            <a:r>
              <a:rPr lang="en-US" altLang="zh-CN" sz="1000" dirty="0">
                <a:latin typeface="Times New Roman" panose="02020603050405020304" pitchFamily="18" charset="0"/>
                <a:cs typeface="Times New Roman" panose="02020603050405020304" pitchFamily="18" charset="0"/>
              </a:rPr>
              <a:t>++] = s;</a:t>
            </a:r>
          </a:p>
          <a:p>
            <a:r>
              <a:rPr lang="en-US" altLang="zh-CN" sz="1000" dirty="0">
                <a:latin typeface="Times New Roman" panose="02020603050405020304" pitchFamily="18" charset="0"/>
                <a:cs typeface="Times New Roman" panose="02020603050405020304" pitchFamily="18" charset="0"/>
              </a:rPr>
              <a:t>}//#</a:t>
            </a:r>
            <a:r>
              <a:rPr lang="zh-CN" altLang="en-US" sz="1000" dirty="0">
                <a:latin typeface="Times New Roman" panose="02020603050405020304" pitchFamily="18" charset="0"/>
                <a:cs typeface="Times New Roman" panose="02020603050405020304" pitchFamily="18" charset="0"/>
              </a:rPr>
              <a:t>结束后不再翻译</a:t>
            </a:r>
          </a:p>
        </p:txBody>
      </p:sp>
    </p:spTree>
    <p:extLst>
      <p:ext uri="{BB962C8B-B14F-4D97-AF65-F5344CB8AC3E}">
        <p14:creationId xmlns:p14="http://schemas.microsoft.com/office/powerpoint/2010/main" val="4008274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0" y="-1902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20112" y="2765644"/>
            <a:ext cx="15689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646331"/>
          </a:xfrm>
          <a:prstGeom prst="rect">
            <a:avLst/>
          </a:prstGeom>
          <a:noFill/>
        </p:spPr>
        <p:txBody>
          <a:bodyPr wrap="square" rtlCol="0">
            <a:spAutoFit/>
          </a:bodyPr>
          <a:lstStyle/>
          <a:p>
            <a:r>
              <a:rPr lang="zh-CN" altLang="en-US" dirty="0"/>
              <a:t>测试案例：</a:t>
            </a:r>
            <a:r>
              <a:rPr lang="en-US" altLang="zh-CN" dirty="0"/>
              <a:t>0</a:t>
            </a:r>
            <a:r>
              <a:rPr lang="en-US" altLang="zh-CN" dirty="0">
                <a:solidFill>
                  <a:srgbClr val="FF0000"/>
                </a:solidFill>
              </a:rPr>
              <a:t>1</a:t>
            </a:r>
            <a:r>
              <a:rPr lang="en-US" altLang="zh-CN" dirty="0"/>
              <a:t>011010010101</a:t>
            </a:r>
            <a:endParaRPr lang="zh-CN" altLang="en-US" dirty="0"/>
          </a:p>
          <a:p>
            <a:endParaRPr lang="zh-CN" altLang="en-US" dirty="0"/>
          </a:p>
        </p:txBody>
      </p:sp>
      <p:sp>
        <p:nvSpPr>
          <p:cNvPr id="29" name="文本框 28">
            <a:extLst>
              <a:ext uri="{FF2B5EF4-FFF2-40B4-BE49-F238E27FC236}">
                <a16:creationId xmlns:a16="http://schemas.microsoft.com/office/drawing/2014/main" id="{2C3FB15A-D486-1A33-D7AF-93189FD052E7}"/>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p>
        </p:txBody>
      </p:sp>
    </p:spTree>
    <p:extLst>
      <p:ext uri="{BB962C8B-B14F-4D97-AF65-F5344CB8AC3E}">
        <p14:creationId xmlns:p14="http://schemas.microsoft.com/office/powerpoint/2010/main" val="1481071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0" y="-1902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20112" y="2765644"/>
            <a:ext cx="156897" cy="369332"/>
          </a:xfrm>
          <a:prstGeom prst="rect">
            <a:avLst/>
          </a:prstGeom>
          <a:noFill/>
        </p:spPr>
        <p:txBody>
          <a:bodyPr wrap="square" rtlCol="0">
            <a:spAutoFit/>
          </a:bodyPr>
          <a:lstStyle/>
          <a:p>
            <a:r>
              <a:rPr lang="en-US" altLang="zh-CN" dirty="0">
                <a:solidFill>
                  <a:srgbClr val="FF0000"/>
                </a:solidFill>
              </a:rPr>
              <a:t>0</a:t>
            </a:r>
            <a:endParaRPr lang="zh-CN" altLang="en-US" dirty="0">
              <a:solidFill>
                <a:srgbClr val="FF0000"/>
              </a:solidFill>
            </a:endParaRPr>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646331"/>
          </a:xfrm>
          <a:prstGeom prst="rect">
            <a:avLst/>
          </a:prstGeom>
          <a:noFill/>
        </p:spPr>
        <p:txBody>
          <a:bodyPr wrap="square" rtlCol="0">
            <a:spAutoFit/>
          </a:bodyPr>
          <a:lstStyle/>
          <a:p>
            <a:r>
              <a:rPr lang="zh-CN" altLang="en-US" dirty="0"/>
              <a:t>测试案例：</a:t>
            </a:r>
            <a:r>
              <a:rPr lang="en-US" altLang="zh-CN" dirty="0"/>
              <a:t>01</a:t>
            </a:r>
            <a:r>
              <a:rPr lang="en-US" altLang="zh-CN" dirty="0">
                <a:solidFill>
                  <a:srgbClr val="FF0000"/>
                </a:solidFill>
              </a:rPr>
              <a:t>0</a:t>
            </a:r>
            <a:r>
              <a:rPr lang="en-US" altLang="zh-CN" dirty="0"/>
              <a:t>11010010101</a:t>
            </a:r>
            <a:endParaRPr lang="zh-CN" altLang="en-US" dirty="0"/>
          </a:p>
          <a:p>
            <a:endParaRPr lang="zh-CN" altLang="en-US" dirty="0"/>
          </a:p>
        </p:txBody>
      </p:sp>
      <p:sp>
        <p:nvSpPr>
          <p:cNvPr id="29" name="文本框 28">
            <a:extLst>
              <a:ext uri="{FF2B5EF4-FFF2-40B4-BE49-F238E27FC236}">
                <a16:creationId xmlns:a16="http://schemas.microsoft.com/office/drawing/2014/main" id="{66B06F33-B410-6E63-2D58-A16466179297}"/>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p>
        </p:txBody>
      </p:sp>
    </p:spTree>
    <p:extLst>
      <p:ext uri="{BB962C8B-B14F-4D97-AF65-F5344CB8AC3E}">
        <p14:creationId xmlns:p14="http://schemas.microsoft.com/office/powerpoint/2010/main" val="4280634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14374" y="158177"/>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12267" y="2765644"/>
            <a:ext cx="17258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646331"/>
          </a:xfrm>
          <a:prstGeom prst="rect">
            <a:avLst/>
          </a:prstGeom>
          <a:noFill/>
        </p:spPr>
        <p:txBody>
          <a:bodyPr wrap="square" rtlCol="0">
            <a:spAutoFit/>
          </a:bodyPr>
          <a:lstStyle/>
          <a:p>
            <a:r>
              <a:rPr lang="zh-CN" altLang="en-US" dirty="0"/>
              <a:t>测试案例：</a:t>
            </a:r>
            <a:r>
              <a:rPr lang="en-US" altLang="zh-CN" dirty="0"/>
              <a:t>010</a:t>
            </a:r>
            <a:r>
              <a:rPr lang="en-US" altLang="zh-CN" dirty="0">
                <a:solidFill>
                  <a:srgbClr val="FF0000"/>
                </a:solidFill>
              </a:rPr>
              <a:t>1</a:t>
            </a:r>
            <a:r>
              <a:rPr lang="en-US" altLang="zh-CN" dirty="0"/>
              <a:t>1010010101</a:t>
            </a:r>
            <a:endParaRPr lang="zh-CN" altLang="en-US" dirty="0"/>
          </a:p>
          <a:p>
            <a:endParaRPr lang="zh-CN" altLang="en-US" dirty="0"/>
          </a:p>
        </p:txBody>
      </p:sp>
      <p:sp>
        <p:nvSpPr>
          <p:cNvPr id="29" name="文本框 28">
            <a:extLst>
              <a:ext uri="{FF2B5EF4-FFF2-40B4-BE49-F238E27FC236}">
                <a16:creationId xmlns:a16="http://schemas.microsoft.com/office/drawing/2014/main" id="{8E729E37-23B8-3F9E-6FB8-5C29F8E32A88}"/>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p>
        </p:txBody>
      </p:sp>
    </p:spTree>
    <p:extLst>
      <p:ext uri="{BB962C8B-B14F-4D97-AF65-F5344CB8AC3E}">
        <p14:creationId xmlns:p14="http://schemas.microsoft.com/office/powerpoint/2010/main" val="965193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14374" y="158177"/>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12267" y="2765644"/>
            <a:ext cx="17258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646331"/>
          </a:xfrm>
          <a:prstGeom prst="rect">
            <a:avLst/>
          </a:prstGeom>
          <a:noFill/>
        </p:spPr>
        <p:txBody>
          <a:bodyPr wrap="square" rtlCol="0">
            <a:spAutoFit/>
          </a:bodyPr>
          <a:lstStyle/>
          <a:p>
            <a:r>
              <a:rPr lang="zh-CN" altLang="en-US" dirty="0"/>
              <a:t>测试案例：</a:t>
            </a:r>
            <a:r>
              <a:rPr lang="en-US" altLang="zh-CN" dirty="0"/>
              <a:t>0101</a:t>
            </a:r>
            <a:r>
              <a:rPr lang="en-US" altLang="zh-CN" dirty="0">
                <a:solidFill>
                  <a:srgbClr val="FF0000"/>
                </a:solidFill>
              </a:rPr>
              <a:t>1</a:t>
            </a:r>
            <a:r>
              <a:rPr lang="en-US" altLang="zh-CN" dirty="0"/>
              <a:t>010010101</a:t>
            </a:r>
            <a:endParaRPr lang="zh-CN" altLang="en-US" dirty="0"/>
          </a:p>
          <a:p>
            <a:endParaRPr lang="zh-CN" altLang="en-US" dirty="0"/>
          </a:p>
        </p:txBody>
      </p:sp>
      <p:sp>
        <p:nvSpPr>
          <p:cNvPr id="29" name="文本框 28">
            <a:extLst>
              <a:ext uri="{FF2B5EF4-FFF2-40B4-BE49-F238E27FC236}">
                <a16:creationId xmlns:a16="http://schemas.microsoft.com/office/drawing/2014/main" id="{3DA77226-EC6F-904D-D965-2607BB8DA55C}"/>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r>
              <a:rPr lang="en-US" altLang="zh-CN" dirty="0">
                <a:solidFill>
                  <a:srgbClr val="FF0000"/>
                </a:solidFill>
              </a:rPr>
              <a:t>l</a:t>
            </a:r>
            <a:endParaRPr lang="zh-CN" altLang="en-US" dirty="0">
              <a:solidFill>
                <a:srgbClr val="FF0000"/>
              </a:solidFill>
            </a:endParaRPr>
          </a:p>
        </p:txBody>
      </p:sp>
      <p:cxnSp>
        <p:nvCxnSpPr>
          <p:cNvPr id="31" name="直接箭头连接符 30">
            <a:extLst>
              <a:ext uri="{FF2B5EF4-FFF2-40B4-BE49-F238E27FC236}">
                <a16:creationId xmlns:a16="http://schemas.microsoft.com/office/drawing/2014/main" id="{94D493AE-B748-5DFD-21DC-6043B6D7BE14}"/>
              </a:ext>
            </a:extLst>
          </p:cNvPr>
          <p:cNvCxnSpPr>
            <a:stCxn id="20" idx="4"/>
          </p:cNvCxnSpPr>
          <p:nvPr/>
        </p:nvCxnSpPr>
        <p:spPr>
          <a:xfrm flipH="1">
            <a:off x="1215518" y="5218494"/>
            <a:ext cx="930215" cy="6768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784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13465" y="-917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12267" y="2765644"/>
            <a:ext cx="17258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646331"/>
          </a:xfrm>
          <a:prstGeom prst="rect">
            <a:avLst/>
          </a:prstGeom>
          <a:noFill/>
        </p:spPr>
        <p:txBody>
          <a:bodyPr wrap="square" rtlCol="0">
            <a:spAutoFit/>
          </a:bodyPr>
          <a:lstStyle/>
          <a:p>
            <a:r>
              <a:rPr lang="zh-CN" altLang="en-US" dirty="0"/>
              <a:t>测试案例：</a:t>
            </a:r>
            <a:r>
              <a:rPr lang="en-US" altLang="zh-CN" dirty="0"/>
              <a:t>01011010010101</a:t>
            </a:r>
            <a:endParaRPr lang="zh-CN" altLang="en-US" dirty="0"/>
          </a:p>
          <a:p>
            <a:endParaRPr lang="zh-CN" altLang="en-US" dirty="0"/>
          </a:p>
        </p:txBody>
      </p:sp>
      <p:cxnSp>
        <p:nvCxnSpPr>
          <p:cNvPr id="30" name="直接箭头连接符 29">
            <a:extLst>
              <a:ext uri="{FF2B5EF4-FFF2-40B4-BE49-F238E27FC236}">
                <a16:creationId xmlns:a16="http://schemas.microsoft.com/office/drawing/2014/main" id="{AF9FC03D-1742-5232-B970-B4ACE31D9D43}"/>
              </a:ext>
            </a:extLst>
          </p:cNvPr>
          <p:cNvCxnSpPr>
            <a:cxnSpLocks/>
            <a:stCxn id="20" idx="0"/>
            <a:endCxn id="95" idx="4"/>
          </p:cNvCxnSpPr>
          <p:nvPr/>
        </p:nvCxnSpPr>
        <p:spPr>
          <a:xfrm flipV="1">
            <a:off x="2145733" y="1688913"/>
            <a:ext cx="2348189" cy="32781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6E0963BA-8CCF-5842-D8DF-36153A748D79}"/>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r>
              <a:rPr lang="en-US" altLang="zh-CN" dirty="0"/>
              <a:t>l</a:t>
            </a:r>
            <a:endParaRPr lang="zh-CN" altLang="en-US" dirty="0"/>
          </a:p>
        </p:txBody>
      </p:sp>
    </p:spTree>
    <p:extLst>
      <p:ext uri="{BB962C8B-B14F-4D97-AF65-F5344CB8AC3E}">
        <p14:creationId xmlns:p14="http://schemas.microsoft.com/office/powerpoint/2010/main" val="3198979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23091" y="-917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solidFill>
                  <a:srgbClr val="FF0000"/>
                </a:solidFill>
              </a:rPr>
              <a:t>0</a:t>
            </a:r>
            <a:endParaRPr lang="zh-CN" altLang="en-US" dirty="0">
              <a:solidFill>
                <a:srgbClr val="FF0000"/>
              </a:solidFill>
            </a:endParaRPr>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12267" y="2765644"/>
            <a:ext cx="17258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369332"/>
          </a:xfrm>
          <a:prstGeom prst="rect">
            <a:avLst/>
          </a:prstGeom>
          <a:noFill/>
        </p:spPr>
        <p:txBody>
          <a:bodyPr wrap="square" rtlCol="0">
            <a:spAutoFit/>
          </a:bodyPr>
          <a:lstStyle/>
          <a:p>
            <a:r>
              <a:rPr lang="zh-CN" altLang="en-US" dirty="0"/>
              <a:t>测试案例：</a:t>
            </a:r>
            <a:r>
              <a:rPr lang="en-US" altLang="zh-CN" dirty="0"/>
              <a:t>01011</a:t>
            </a:r>
            <a:r>
              <a:rPr lang="en-US" altLang="zh-CN" dirty="0">
                <a:solidFill>
                  <a:srgbClr val="FF0000"/>
                </a:solidFill>
              </a:rPr>
              <a:t>0</a:t>
            </a:r>
            <a:r>
              <a:rPr lang="en-US" altLang="zh-CN" dirty="0"/>
              <a:t>10010101</a:t>
            </a:r>
            <a:endParaRPr lang="zh-CN" altLang="en-US" dirty="0"/>
          </a:p>
        </p:txBody>
      </p:sp>
      <p:sp>
        <p:nvSpPr>
          <p:cNvPr id="29" name="文本框 28">
            <a:extLst>
              <a:ext uri="{FF2B5EF4-FFF2-40B4-BE49-F238E27FC236}">
                <a16:creationId xmlns:a16="http://schemas.microsoft.com/office/drawing/2014/main" id="{CE4822A7-83BD-3AF2-44C4-BABBE622C6F3}"/>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r>
              <a:rPr lang="en-US" altLang="zh-CN" dirty="0"/>
              <a:t>l</a:t>
            </a:r>
            <a:endParaRPr lang="zh-CN" altLang="en-US" dirty="0"/>
          </a:p>
        </p:txBody>
      </p:sp>
    </p:spTree>
    <p:extLst>
      <p:ext uri="{BB962C8B-B14F-4D97-AF65-F5344CB8AC3E}">
        <p14:creationId xmlns:p14="http://schemas.microsoft.com/office/powerpoint/2010/main" val="3903228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29498" y="-917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12267" y="2765644"/>
            <a:ext cx="17258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369332"/>
          </a:xfrm>
          <a:prstGeom prst="rect">
            <a:avLst/>
          </a:prstGeom>
          <a:noFill/>
        </p:spPr>
        <p:txBody>
          <a:bodyPr wrap="square" rtlCol="0">
            <a:spAutoFit/>
          </a:bodyPr>
          <a:lstStyle/>
          <a:p>
            <a:r>
              <a:rPr lang="zh-CN" altLang="en-US" dirty="0"/>
              <a:t>测试案例：</a:t>
            </a:r>
            <a:r>
              <a:rPr lang="en-US" altLang="zh-CN" dirty="0"/>
              <a:t>010110</a:t>
            </a:r>
            <a:r>
              <a:rPr lang="en-US" altLang="zh-CN" dirty="0">
                <a:solidFill>
                  <a:srgbClr val="FF0000"/>
                </a:solidFill>
              </a:rPr>
              <a:t>1</a:t>
            </a:r>
            <a:r>
              <a:rPr lang="en-US" altLang="zh-CN" dirty="0"/>
              <a:t>0010101</a:t>
            </a:r>
            <a:endParaRPr lang="zh-CN" altLang="en-US" dirty="0"/>
          </a:p>
        </p:txBody>
      </p:sp>
      <p:sp>
        <p:nvSpPr>
          <p:cNvPr id="29" name="文本框 28">
            <a:extLst>
              <a:ext uri="{FF2B5EF4-FFF2-40B4-BE49-F238E27FC236}">
                <a16:creationId xmlns:a16="http://schemas.microsoft.com/office/drawing/2014/main" id="{CE4822A7-83BD-3AF2-44C4-BABBE622C6F3}"/>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r>
              <a:rPr lang="en-US" altLang="zh-CN" dirty="0"/>
              <a:t>l</a:t>
            </a:r>
            <a:endParaRPr lang="zh-CN" altLang="en-US" dirty="0"/>
          </a:p>
        </p:txBody>
      </p:sp>
    </p:spTree>
    <p:extLst>
      <p:ext uri="{BB962C8B-B14F-4D97-AF65-F5344CB8AC3E}">
        <p14:creationId xmlns:p14="http://schemas.microsoft.com/office/powerpoint/2010/main" val="18226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58" y="-702009"/>
            <a:ext cx="5766460" cy="8704088"/>
          </a:xfrm>
          <a:prstGeom prst="rect">
            <a:avLst/>
          </a:prstGeom>
        </p:spPr>
      </p:pic>
      <p:sp>
        <p:nvSpPr>
          <p:cNvPr id="3" name="文本框 2"/>
          <p:cNvSpPr txBox="1"/>
          <p:nvPr/>
        </p:nvSpPr>
        <p:spPr>
          <a:xfrm>
            <a:off x="3688243" y="2693771"/>
            <a:ext cx="7937513" cy="923330"/>
          </a:xfrm>
          <a:prstGeom prst="rect">
            <a:avLst/>
          </a:prstGeom>
        </p:spPr>
        <p:txBody>
          <a:bodyPr wrap="square" rtlCol="0">
            <a:spAutoFit/>
          </a:bodyPr>
          <a:lstStyle/>
          <a:p>
            <a:pPr algn="ctr"/>
            <a:r>
              <a:rPr lang="zh-CN" altLang="en-US" sz="5400" b="1" dirty="0">
                <a:solidFill>
                  <a:schemeClr val="tx1">
                    <a:lumMod val="75000"/>
                    <a:lumOff val="25000"/>
                  </a:schemeClr>
                </a:solidFill>
                <a:latin typeface="宋体" panose="02010600030101010101" pitchFamily="2" charset="-122"/>
                <a:ea typeface="宋体" panose="02010600030101010101" pitchFamily="2" charset="-122"/>
              </a:rPr>
              <a:t>生成哈夫曼树</a:t>
            </a:r>
          </a:p>
        </p:txBody>
      </p:sp>
      <p:grpSp>
        <p:nvGrpSpPr>
          <p:cNvPr id="6" name="组合 5"/>
          <p:cNvGrpSpPr/>
          <p:nvPr/>
        </p:nvGrpSpPr>
        <p:grpSpPr>
          <a:xfrm>
            <a:off x="3425059" y="2400956"/>
            <a:ext cx="1797269" cy="1797269"/>
            <a:chOff x="4007069" y="1623847"/>
            <a:chExt cx="1797269" cy="1797269"/>
          </a:xfrm>
        </p:grpSpPr>
        <p:pic>
          <p:nvPicPr>
            <p:cNvPr id="2" name="图片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4007069" y="1623847"/>
              <a:ext cx="1797269" cy="1797269"/>
            </a:xfrm>
            <a:prstGeom prst="rect">
              <a:avLst/>
            </a:prstGeom>
          </p:spPr>
        </p:pic>
        <p:sp>
          <p:nvSpPr>
            <p:cNvPr id="4" name="文本框 3"/>
            <p:cNvSpPr txBox="1"/>
            <p:nvPr/>
          </p:nvSpPr>
          <p:spPr>
            <a:xfrm>
              <a:off x="4168114" y="188739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01</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262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17014" y="8519"/>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12267" y="2765644"/>
            <a:ext cx="172587" cy="369332"/>
          </a:xfrm>
          <a:prstGeom prst="rect">
            <a:avLst/>
          </a:prstGeom>
          <a:noFill/>
        </p:spPr>
        <p:txBody>
          <a:bodyPr wrap="square" rtlCol="0">
            <a:spAutoFit/>
          </a:bodyPr>
          <a:lstStyle/>
          <a:p>
            <a:r>
              <a:rPr lang="en-US" altLang="zh-CN" dirty="0">
                <a:solidFill>
                  <a:srgbClr val="FF0000"/>
                </a:solidFill>
              </a:rPr>
              <a:t>0</a:t>
            </a:r>
            <a:endParaRPr lang="zh-CN" altLang="en-US" dirty="0">
              <a:solidFill>
                <a:srgbClr val="FF0000"/>
              </a:solidFill>
            </a:endParaRPr>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369332"/>
          </a:xfrm>
          <a:prstGeom prst="rect">
            <a:avLst/>
          </a:prstGeom>
          <a:noFill/>
        </p:spPr>
        <p:txBody>
          <a:bodyPr wrap="square" rtlCol="0">
            <a:spAutoFit/>
          </a:bodyPr>
          <a:lstStyle/>
          <a:p>
            <a:r>
              <a:rPr lang="zh-CN" altLang="en-US" dirty="0"/>
              <a:t>测试案例：</a:t>
            </a:r>
            <a:r>
              <a:rPr lang="en-US" altLang="zh-CN" dirty="0"/>
              <a:t>0101101</a:t>
            </a:r>
            <a:r>
              <a:rPr lang="en-US" altLang="zh-CN" dirty="0">
                <a:solidFill>
                  <a:srgbClr val="FF0000"/>
                </a:solidFill>
              </a:rPr>
              <a:t>0</a:t>
            </a:r>
            <a:r>
              <a:rPr lang="en-US" altLang="zh-CN" dirty="0"/>
              <a:t>010101</a:t>
            </a:r>
            <a:endParaRPr lang="zh-CN" altLang="en-US" dirty="0"/>
          </a:p>
        </p:txBody>
      </p:sp>
      <p:sp>
        <p:nvSpPr>
          <p:cNvPr id="29" name="文本框 28">
            <a:extLst>
              <a:ext uri="{FF2B5EF4-FFF2-40B4-BE49-F238E27FC236}">
                <a16:creationId xmlns:a16="http://schemas.microsoft.com/office/drawing/2014/main" id="{CE4822A7-83BD-3AF2-44C4-BABBE622C6F3}"/>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r>
              <a:rPr lang="en-US" altLang="zh-CN" dirty="0"/>
              <a:t>l</a:t>
            </a:r>
            <a:endParaRPr lang="zh-CN" altLang="en-US" dirty="0"/>
          </a:p>
        </p:txBody>
      </p:sp>
    </p:spTree>
    <p:extLst>
      <p:ext uri="{BB962C8B-B14F-4D97-AF65-F5344CB8AC3E}">
        <p14:creationId xmlns:p14="http://schemas.microsoft.com/office/powerpoint/2010/main" val="4211371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14374" y="255155"/>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12267" y="2765644"/>
            <a:ext cx="17258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solidFill>
                  <a:srgbClr val="FF0000"/>
                </a:solidFill>
              </a:rPr>
              <a:t>0</a:t>
            </a:r>
            <a:endParaRPr lang="zh-CN" altLang="en-US" dirty="0">
              <a:solidFill>
                <a:srgbClr val="FF0000"/>
              </a:solidFill>
            </a:endParaRPr>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369332"/>
          </a:xfrm>
          <a:prstGeom prst="rect">
            <a:avLst/>
          </a:prstGeom>
          <a:noFill/>
        </p:spPr>
        <p:txBody>
          <a:bodyPr wrap="square" rtlCol="0">
            <a:spAutoFit/>
          </a:bodyPr>
          <a:lstStyle/>
          <a:p>
            <a:r>
              <a:rPr lang="zh-CN" altLang="en-US" dirty="0"/>
              <a:t>测试案例：</a:t>
            </a:r>
            <a:r>
              <a:rPr lang="en-US" altLang="zh-CN" dirty="0"/>
              <a:t>01011010</a:t>
            </a:r>
            <a:r>
              <a:rPr lang="en-US" altLang="zh-CN" dirty="0">
                <a:solidFill>
                  <a:srgbClr val="FF0000"/>
                </a:solidFill>
              </a:rPr>
              <a:t>0</a:t>
            </a:r>
            <a:r>
              <a:rPr lang="en-US" altLang="zh-CN" dirty="0"/>
              <a:t>10101</a:t>
            </a:r>
            <a:endParaRPr lang="zh-CN" altLang="en-US" dirty="0"/>
          </a:p>
        </p:txBody>
      </p:sp>
      <p:sp>
        <p:nvSpPr>
          <p:cNvPr id="29" name="文本框 28">
            <a:extLst>
              <a:ext uri="{FF2B5EF4-FFF2-40B4-BE49-F238E27FC236}">
                <a16:creationId xmlns:a16="http://schemas.microsoft.com/office/drawing/2014/main" id="{CE4822A7-83BD-3AF2-44C4-BABBE622C6F3}"/>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r>
              <a:rPr lang="en-US" altLang="zh-CN" dirty="0"/>
              <a:t>l</a:t>
            </a:r>
            <a:r>
              <a:rPr lang="en-US" altLang="zh-CN" dirty="0">
                <a:solidFill>
                  <a:srgbClr val="FF0000"/>
                </a:solidFill>
              </a:rPr>
              <a:t>i</a:t>
            </a:r>
            <a:endParaRPr lang="zh-CN" altLang="en-US" dirty="0">
              <a:solidFill>
                <a:srgbClr val="FF0000"/>
              </a:solidFill>
            </a:endParaRPr>
          </a:p>
        </p:txBody>
      </p:sp>
      <p:cxnSp>
        <p:nvCxnSpPr>
          <p:cNvPr id="33" name="直接箭头连接符 32">
            <a:extLst>
              <a:ext uri="{FF2B5EF4-FFF2-40B4-BE49-F238E27FC236}">
                <a16:creationId xmlns:a16="http://schemas.microsoft.com/office/drawing/2014/main" id="{294E344E-557B-0DE7-3A6A-B790733F23D6}"/>
              </a:ext>
            </a:extLst>
          </p:cNvPr>
          <p:cNvCxnSpPr/>
          <p:nvPr/>
        </p:nvCxnSpPr>
        <p:spPr>
          <a:xfrm flipH="1">
            <a:off x="1215518" y="4219765"/>
            <a:ext cx="78448" cy="16418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329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29498"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12267" y="2765644"/>
            <a:ext cx="17258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369332"/>
          </a:xfrm>
          <a:prstGeom prst="rect">
            <a:avLst/>
          </a:prstGeom>
          <a:noFill/>
        </p:spPr>
        <p:txBody>
          <a:bodyPr wrap="square" rtlCol="0">
            <a:spAutoFit/>
          </a:bodyPr>
          <a:lstStyle/>
          <a:p>
            <a:r>
              <a:rPr lang="zh-CN" altLang="en-US" dirty="0"/>
              <a:t>测试案例：</a:t>
            </a:r>
            <a:r>
              <a:rPr lang="en-US" altLang="zh-CN" dirty="0"/>
              <a:t>01011010010101</a:t>
            </a:r>
            <a:endParaRPr lang="zh-CN" altLang="en-US" dirty="0"/>
          </a:p>
        </p:txBody>
      </p:sp>
      <p:sp>
        <p:nvSpPr>
          <p:cNvPr id="29" name="文本框 28">
            <a:extLst>
              <a:ext uri="{FF2B5EF4-FFF2-40B4-BE49-F238E27FC236}">
                <a16:creationId xmlns:a16="http://schemas.microsoft.com/office/drawing/2014/main" id="{CE4822A7-83BD-3AF2-44C4-BABBE622C6F3}"/>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r>
              <a:rPr lang="en-US" altLang="zh-CN" dirty="0"/>
              <a:t>li</a:t>
            </a:r>
            <a:endParaRPr lang="zh-CN" altLang="en-US" dirty="0"/>
          </a:p>
        </p:txBody>
      </p:sp>
      <p:cxnSp>
        <p:nvCxnSpPr>
          <p:cNvPr id="31" name="直接箭头连接符 30">
            <a:extLst>
              <a:ext uri="{FF2B5EF4-FFF2-40B4-BE49-F238E27FC236}">
                <a16:creationId xmlns:a16="http://schemas.microsoft.com/office/drawing/2014/main" id="{4E0FD5DD-7DF8-0A9A-3812-4901FE0A9270}"/>
              </a:ext>
            </a:extLst>
          </p:cNvPr>
          <p:cNvCxnSpPr>
            <a:stCxn id="17" idx="0"/>
            <a:endCxn id="95" idx="4"/>
          </p:cNvCxnSpPr>
          <p:nvPr/>
        </p:nvCxnSpPr>
        <p:spPr>
          <a:xfrm flipV="1">
            <a:off x="1351297" y="1688913"/>
            <a:ext cx="3142625" cy="22664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84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298" y="117225"/>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12267" y="2765644"/>
            <a:ext cx="17258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369332"/>
          </a:xfrm>
          <a:prstGeom prst="rect">
            <a:avLst/>
          </a:prstGeom>
          <a:noFill/>
        </p:spPr>
        <p:txBody>
          <a:bodyPr wrap="square" rtlCol="0">
            <a:spAutoFit/>
          </a:bodyPr>
          <a:lstStyle/>
          <a:p>
            <a:r>
              <a:rPr lang="zh-CN" altLang="en-US" dirty="0"/>
              <a:t>测试案例：</a:t>
            </a:r>
            <a:r>
              <a:rPr lang="en-US" altLang="zh-CN" dirty="0"/>
              <a:t>010110100</a:t>
            </a:r>
            <a:r>
              <a:rPr lang="en-US" altLang="zh-CN" dirty="0">
                <a:solidFill>
                  <a:srgbClr val="FF0000"/>
                </a:solidFill>
              </a:rPr>
              <a:t>1</a:t>
            </a:r>
            <a:r>
              <a:rPr lang="en-US" altLang="zh-CN" dirty="0"/>
              <a:t>0101</a:t>
            </a:r>
            <a:endParaRPr lang="zh-CN" altLang="en-US" dirty="0"/>
          </a:p>
        </p:txBody>
      </p:sp>
      <p:sp>
        <p:nvSpPr>
          <p:cNvPr id="29" name="文本框 28">
            <a:extLst>
              <a:ext uri="{FF2B5EF4-FFF2-40B4-BE49-F238E27FC236}">
                <a16:creationId xmlns:a16="http://schemas.microsoft.com/office/drawing/2014/main" id="{CE4822A7-83BD-3AF2-44C4-BABBE622C6F3}"/>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r>
              <a:rPr lang="en-US" altLang="zh-CN" dirty="0"/>
              <a:t>li</a:t>
            </a:r>
            <a:endParaRPr lang="zh-CN" altLang="en-US" dirty="0"/>
          </a:p>
        </p:txBody>
      </p:sp>
    </p:spTree>
    <p:extLst>
      <p:ext uri="{BB962C8B-B14F-4D97-AF65-F5344CB8AC3E}">
        <p14:creationId xmlns:p14="http://schemas.microsoft.com/office/powerpoint/2010/main" val="833533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22723"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12267" y="2765644"/>
            <a:ext cx="17258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p:spPr>
        <p:txBody>
          <a:bodyPr wrap="square" rtlCol="0">
            <a:spAutoFit/>
          </a:bodyPr>
          <a:lstStyle/>
          <a:p>
            <a:r>
              <a:rPr lang="en-US" altLang="zh-CN" dirty="0">
                <a:solidFill>
                  <a:srgbClr val="FF0000"/>
                </a:solidFill>
              </a:rPr>
              <a:t>0</a:t>
            </a:r>
            <a:endParaRPr lang="zh-CN" altLang="en-US" dirty="0">
              <a:solidFill>
                <a:srgbClr val="FF0000"/>
              </a:solidFill>
            </a:endParaRPr>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646331"/>
          </a:xfrm>
          <a:prstGeom prst="rect">
            <a:avLst/>
          </a:prstGeom>
          <a:noFill/>
        </p:spPr>
        <p:txBody>
          <a:bodyPr wrap="square" rtlCol="0">
            <a:spAutoFit/>
          </a:bodyPr>
          <a:lstStyle/>
          <a:p>
            <a:r>
              <a:rPr lang="zh-CN" altLang="en-US" dirty="0"/>
              <a:t>测试案例：</a:t>
            </a:r>
            <a:r>
              <a:rPr lang="en-US" altLang="zh-CN" dirty="0"/>
              <a:t>0101101001</a:t>
            </a:r>
            <a:r>
              <a:rPr lang="en-US" altLang="zh-CN" dirty="0">
                <a:solidFill>
                  <a:srgbClr val="FF0000"/>
                </a:solidFill>
              </a:rPr>
              <a:t>0</a:t>
            </a:r>
            <a:r>
              <a:rPr lang="en-US" altLang="zh-CN" dirty="0"/>
              <a:t>101</a:t>
            </a:r>
            <a:endParaRPr lang="zh-CN" altLang="en-US" dirty="0"/>
          </a:p>
          <a:p>
            <a:endParaRPr lang="zh-CN" altLang="en-US" dirty="0"/>
          </a:p>
        </p:txBody>
      </p:sp>
      <p:sp>
        <p:nvSpPr>
          <p:cNvPr id="29" name="文本框 28">
            <a:extLst>
              <a:ext uri="{FF2B5EF4-FFF2-40B4-BE49-F238E27FC236}">
                <a16:creationId xmlns:a16="http://schemas.microsoft.com/office/drawing/2014/main" id="{CE4822A7-83BD-3AF2-44C4-BABBE622C6F3}"/>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r>
              <a:rPr lang="en-US" altLang="zh-CN" dirty="0"/>
              <a:t>li</a:t>
            </a:r>
            <a:endParaRPr lang="zh-CN" altLang="en-US" dirty="0"/>
          </a:p>
        </p:txBody>
      </p:sp>
    </p:spTree>
    <p:extLst>
      <p:ext uri="{BB962C8B-B14F-4D97-AF65-F5344CB8AC3E}">
        <p14:creationId xmlns:p14="http://schemas.microsoft.com/office/powerpoint/2010/main" val="1061519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0" y="15307"/>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12267" y="2765644"/>
            <a:ext cx="17258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a:ln>
            <a:noFill/>
          </a:ln>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646331"/>
          </a:xfrm>
          <a:prstGeom prst="rect">
            <a:avLst/>
          </a:prstGeom>
          <a:noFill/>
        </p:spPr>
        <p:txBody>
          <a:bodyPr wrap="square" rtlCol="0">
            <a:spAutoFit/>
          </a:bodyPr>
          <a:lstStyle/>
          <a:p>
            <a:r>
              <a:rPr lang="zh-CN" altLang="en-US" dirty="0"/>
              <a:t>测试案例：</a:t>
            </a:r>
            <a:r>
              <a:rPr lang="en-US" altLang="zh-CN" dirty="0"/>
              <a:t>01011010010</a:t>
            </a:r>
            <a:r>
              <a:rPr lang="en-US" altLang="zh-CN" dirty="0">
                <a:solidFill>
                  <a:srgbClr val="FF0000"/>
                </a:solidFill>
              </a:rPr>
              <a:t>1</a:t>
            </a:r>
            <a:r>
              <a:rPr lang="en-US" altLang="zh-CN" dirty="0"/>
              <a:t>01</a:t>
            </a:r>
            <a:endParaRPr lang="zh-CN" altLang="en-US" dirty="0"/>
          </a:p>
          <a:p>
            <a:endParaRPr lang="zh-CN" altLang="en-US" dirty="0"/>
          </a:p>
        </p:txBody>
      </p:sp>
      <p:sp>
        <p:nvSpPr>
          <p:cNvPr id="29" name="文本框 28">
            <a:extLst>
              <a:ext uri="{FF2B5EF4-FFF2-40B4-BE49-F238E27FC236}">
                <a16:creationId xmlns:a16="http://schemas.microsoft.com/office/drawing/2014/main" id="{CE4822A7-83BD-3AF2-44C4-BABBE622C6F3}"/>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r>
              <a:rPr lang="en-US" altLang="zh-CN" dirty="0"/>
              <a:t>li</a:t>
            </a:r>
            <a:endParaRPr lang="zh-CN" altLang="en-US" dirty="0"/>
          </a:p>
        </p:txBody>
      </p:sp>
    </p:spTree>
    <p:extLst>
      <p:ext uri="{BB962C8B-B14F-4D97-AF65-F5344CB8AC3E}">
        <p14:creationId xmlns:p14="http://schemas.microsoft.com/office/powerpoint/2010/main" val="1831894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0" y="28609"/>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12267" y="2765644"/>
            <a:ext cx="17258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solidFill>
                  <a:srgbClr val="FF0000"/>
                </a:solidFill>
              </a:rPr>
              <a:t>0</a:t>
            </a:r>
            <a:endParaRPr lang="zh-CN" altLang="en-US" dirty="0">
              <a:solidFill>
                <a:srgbClr val="FF0000"/>
              </a:solidFill>
            </a:endParaRPr>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a:ln>
            <a:noFill/>
          </a:ln>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646331"/>
          </a:xfrm>
          <a:prstGeom prst="rect">
            <a:avLst/>
          </a:prstGeom>
          <a:noFill/>
        </p:spPr>
        <p:txBody>
          <a:bodyPr wrap="square" rtlCol="0">
            <a:spAutoFit/>
          </a:bodyPr>
          <a:lstStyle/>
          <a:p>
            <a:r>
              <a:rPr lang="zh-CN" altLang="en-US" dirty="0"/>
              <a:t>测试案例：</a:t>
            </a:r>
            <a:r>
              <a:rPr lang="en-US" altLang="zh-CN" dirty="0"/>
              <a:t>010110100101</a:t>
            </a:r>
            <a:r>
              <a:rPr lang="en-US" altLang="zh-CN" dirty="0">
                <a:solidFill>
                  <a:srgbClr val="FF0000"/>
                </a:solidFill>
              </a:rPr>
              <a:t>0</a:t>
            </a:r>
            <a:r>
              <a:rPr lang="en-US" altLang="zh-CN" dirty="0"/>
              <a:t>1</a:t>
            </a:r>
            <a:endParaRPr lang="zh-CN" altLang="en-US" dirty="0"/>
          </a:p>
          <a:p>
            <a:endParaRPr lang="zh-CN" altLang="en-US" dirty="0"/>
          </a:p>
        </p:txBody>
      </p:sp>
      <p:sp>
        <p:nvSpPr>
          <p:cNvPr id="29" name="文本框 28">
            <a:extLst>
              <a:ext uri="{FF2B5EF4-FFF2-40B4-BE49-F238E27FC236}">
                <a16:creationId xmlns:a16="http://schemas.microsoft.com/office/drawing/2014/main" id="{CE4822A7-83BD-3AF2-44C4-BABBE622C6F3}"/>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r>
              <a:rPr lang="en-US" altLang="zh-CN" dirty="0"/>
              <a:t>li</a:t>
            </a:r>
            <a:endParaRPr lang="zh-CN" altLang="en-US" dirty="0"/>
          </a:p>
        </p:txBody>
      </p:sp>
    </p:spTree>
    <p:extLst>
      <p:ext uri="{BB962C8B-B14F-4D97-AF65-F5344CB8AC3E}">
        <p14:creationId xmlns:p14="http://schemas.microsoft.com/office/powerpoint/2010/main" val="801783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29498" y="-1902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12267" y="2765644"/>
            <a:ext cx="17258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a:ln>
            <a:noFill/>
          </a:ln>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646331"/>
          </a:xfrm>
          <a:prstGeom prst="rect">
            <a:avLst/>
          </a:prstGeom>
          <a:noFill/>
        </p:spPr>
        <p:txBody>
          <a:bodyPr wrap="square" rtlCol="0">
            <a:spAutoFit/>
          </a:bodyPr>
          <a:lstStyle/>
          <a:p>
            <a:r>
              <a:rPr lang="zh-CN" altLang="en-US" dirty="0"/>
              <a:t>测试案例：</a:t>
            </a:r>
            <a:r>
              <a:rPr lang="en-US" altLang="zh-CN" dirty="0"/>
              <a:t>0101101001010</a:t>
            </a:r>
            <a:r>
              <a:rPr lang="en-US" altLang="zh-CN" dirty="0">
                <a:solidFill>
                  <a:srgbClr val="FF0000"/>
                </a:solidFill>
              </a:rPr>
              <a:t>1</a:t>
            </a:r>
            <a:endParaRPr lang="zh-CN" altLang="en-US" dirty="0"/>
          </a:p>
          <a:p>
            <a:endParaRPr lang="zh-CN" altLang="en-US" dirty="0"/>
          </a:p>
        </p:txBody>
      </p:sp>
      <p:sp>
        <p:nvSpPr>
          <p:cNvPr id="29" name="文本框 28">
            <a:extLst>
              <a:ext uri="{FF2B5EF4-FFF2-40B4-BE49-F238E27FC236}">
                <a16:creationId xmlns:a16="http://schemas.microsoft.com/office/drawing/2014/main" id="{CE4822A7-83BD-3AF2-44C4-BABBE622C6F3}"/>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r>
              <a:rPr lang="en-US" altLang="zh-CN" dirty="0" err="1"/>
              <a:t>li</a:t>
            </a:r>
            <a:r>
              <a:rPr lang="en-US" altLang="zh-CN" dirty="0" err="1">
                <a:solidFill>
                  <a:srgbClr val="FF0000"/>
                </a:solidFill>
              </a:rPr>
              <a:t>n</a:t>
            </a:r>
            <a:endParaRPr lang="zh-CN" altLang="en-US" dirty="0">
              <a:solidFill>
                <a:srgbClr val="FF0000"/>
              </a:solidFill>
            </a:endParaRPr>
          </a:p>
        </p:txBody>
      </p:sp>
      <p:cxnSp>
        <p:nvCxnSpPr>
          <p:cNvPr id="31" name="直接箭头连接符 30">
            <a:extLst>
              <a:ext uri="{FF2B5EF4-FFF2-40B4-BE49-F238E27FC236}">
                <a16:creationId xmlns:a16="http://schemas.microsoft.com/office/drawing/2014/main" id="{C03DBEE5-C64A-7556-9C3F-D20E84A57C54}"/>
              </a:ext>
            </a:extLst>
          </p:cNvPr>
          <p:cNvCxnSpPr>
            <a:stCxn id="23" idx="4"/>
          </p:cNvCxnSpPr>
          <p:nvPr/>
        </p:nvCxnSpPr>
        <p:spPr>
          <a:xfrm flipH="1">
            <a:off x="1351297" y="5265001"/>
            <a:ext cx="4012304" cy="6495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624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12267" y="2765644"/>
            <a:ext cx="17258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a:ln>
            <a:noFill/>
          </a:ln>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646331"/>
          </a:xfrm>
          <a:prstGeom prst="rect">
            <a:avLst/>
          </a:prstGeom>
          <a:noFill/>
        </p:spPr>
        <p:txBody>
          <a:bodyPr wrap="square" rtlCol="0">
            <a:spAutoFit/>
          </a:bodyPr>
          <a:lstStyle/>
          <a:p>
            <a:r>
              <a:rPr lang="zh-CN" altLang="en-US" dirty="0"/>
              <a:t>测试案例：</a:t>
            </a:r>
            <a:r>
              <a:rPr lang="en-US" altLang="zh-CN" dirty="0"/>
              <a:t>01011010010101</a:t>
            </a:r>
            <a:endParaRPr lang="zh-CN" altLang="en-US" dirty="0"/>
          </a:p>
          <a:p>
            <a:endParaRPr lang="zh-CN" altLang="en-US" dirty="0"/>
          </a:p>
        </p:txBody>
      </p:sp>
      <p:sp>
        <p:nvSpPr>
          <p:cNvPr id="29" name="文本框 28">
            <a:extLst>
              <a:ext uri="{FF2B5EF4-FFF2-40B4-BE49-F238E27FC236}">
                <a16:creationId xmlns:a16="http://schemas.microsoft.com/office/drawing/2014/main" id="{CE4822A7-83BD-3AF2-44C4-BABBE622C6F3}"/>
              </a:ext>
            </a:extLst>
          </p:cNvPr>
          <p:cNvSpPr txBox="1"/>
          <p:nvPr/>
        </p:nvSpPr>
        <p:spPr>
          <a:xfrm>
            <a:off x="333632" y="5802682"/>
            <a:ext cx="1342582" cy="369332"/>
          </a:xfrm>
          <a:prstGeom prst="rect">
            <a:avLst/>
          </a:prstGeom>
          <a:noFill/>
        </p:spPr>
        <p:txBody>
          <a:bodyPr wrap="square" rtlCol="0">
            <a:spAutoFit/>
          </a:bodyPr>
          <a:lstStyle/>
          <a:p>
            <a:r>
              <a:rPr lang="zh-CN" altLang="en-US" dirty="0"/>
              <a:t>结果：</a:t>
            </a:r>
            <a:r>
              <a:rPr lang="en-US" altLang="zh-CN" dirty="0" err="1"/>
              <a:t>lin</a:t>
            </a:r>
            <a:endParaRPr lang="zh-CN" altLang="en-US" dirty="0"/>
          </a:p>
        </p:txBody>
      </p:sp>
      <p:cxnSp>
        <p:nvCxnSpPr>
          <p:cNvPr id="31" name="直接箭头连接符 30">
            <a:extLst>
              <a:ext uri="{FF2B5EF4-FFF2-40B4-BE49-F238E27FC236}">
                <a16:creationId xmlns:a16="http://schemas.microsoft.com/office/drawing/2014/main" id="{2A520C00-A0A9-356D-F12F-9FCEB7A307D1}"/>
              </a:ext>
            </a:extLst>
          </p:cNvPr>
          <p:cNvCxnSpPr>
            <a:stCxn id="23" idx="1"/>
            <a:endCxn id="95" idx="4"/>
          </p:cNvCxnSpPr>
          <p:nvPr/>
        </p:nvCxnSpPr>
        <p:spPr>
          <a:xfrm flipH="1" flipV="1">
            <a:off x="4493922" y="1688913"/>
            <a:ext cx="773669" cy="33615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68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3D58F67-B48E-40FF-9384-59AF11180E6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40" name="组合 39"/>
          <p:cNvGrpSpPr/>
          <p:nvPr/>
        </p:nvGrpSpPr>
        <p:grpSpPr>
          <a:xfrm>
            <a:off x="568443" y="319365"/>
            <a:ext cx="1639285" cy="420564"/>
            <a:chOff x="568442" y="319364"/>
            <a:chExt cx="1639286" cy="420565"/>
          </a:xfrm>
        </p:grpSpPr>
        <p:sp>
          <p:nvSpPr>
            <p:cNvPr id="41" name="文本框 23"/>
            <p:cNvSpPr txBox="1"/>
            <p:nvPr/>
          </p:nvSpPr>
          <p:spPr>
            <a:xfrm>
              <a:off x="665958" y="319364"/>
              <a:ext cx="1541770" cy="420565"/>
            </a:xfrm>
            <a:prstGeom prst="rect">
              <a:avLst/>
            </a:prstGeom>
            <a:noFill/>
          </p:spPr>
          <p:txBody>
            <a:bodyPr wrap="none" rtlCol="0">
              <a:spAutoFit/>
            </a:bodyPr>
            <a:lstStyle/>
            <a:p>
              <a:r>
                <a:rPr lang="zh-CN" altLang="en-US" sz="2133" dirty="0">
                  <a:solidFill>
                    <a:schemeClr val="bg2"/>
                  </a:solidFill>
                  <a:latin typeface="+mn-ea"/>
                  <a:cs typeface="+mn-ea"/>
                </a:rPr>
                <a:t>哈夫曼解码</a:t>
              </a: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a:cs typeface="+mn-ea"/>
              </a:endParaRPr>
            </a:p>
          </p:txBody>
        </p:sp>
      </p:grpSp>
      <p:sp>
        <p:nvSpPr>
          <p:cNvPr id="2" name="Oval 5">
            <a:extLst>
              <a:ext uri="{FF2B5EF4-FFF2-40B4-BE49-F238E27FC236}">
                <a16:creationId xmlns:a16="http://schemas.microsoft.com/office/drawing/2014/main" id="{1DBCB58D-7E52-6554-754C-D7CDE5EFFA3A}"/>
              </a:ext>
            </a:extLst>
          </p:cNvPr>
          <p:cNvSpPr>
            <a:spLocks noChangeArrowheads="1"/>
          </p:cNvSpPr>
          <p:nvPr/>
        </p:nvSpPr>
        <p:spPr bwMode="auto">
          <a:xfrm>
            <a:off x="3533203" y="638097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3" name="Oval 5">
            <a:extLst>
              <a:ext uri="{FF2B5EF4-FFF2-40B4-BE49-F238E27FC236}">
                <a16:creationId xmlns:a16="http://schemas.microsoft.com/office/drawing/2014/main" id="{B438F844-6A58-2F11-7130-EEA6A0CD0575}"/>
              </a:ext>
            </a:extLst>
          </p:cNvPr>
          <p:cNvSpPr>
            <a:spLocks noChangeArrowheads="1"/>
          </p:cNvSpPr>
          <p:nvPr/>
        </p:nvSpPr>
        <p:spPr bwMode="auto">
          <a:xfrm>
            <a:off x="4057598" y="638201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4" name="Oval 5">
            <a:extLst>
              <a:ext uri="{FF2B5EF4-FFF2-40B4-BE49-F238E27FC236}">
                <a16:creationId xmlns:a16="http://schemas.microsoft.com/office/drawing/2014/main" id="{4FA2F3F7-0BB7-CE00-2B9B-0155E8C52AF3}"/>
              </a:ext>
            </a:extLst>
          </p:cNvPr>
          <p:cNvSpPr>
            <a:spLocks noChangeArrowheads="1"/>
          </p:cNvSpPr>
          <p:nvPr/>
        </p:nvSpPr>
        <p:spPr bwMode="auto">
          <a:xfrm>
            <a:off x="3820622" y="594179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 name="直接连接符 5">
            <a:extLst>
              <a:ext uri="{FF2B5EF4-FFF2-40B4-BE49-F238E27FC236}">
                <a16:creationId xmlns:a16="http://schemas.microsoft.com/office/drawing/2014/main" id="{60DAF3BE-80DA-A535-5A73-704B6BBA6237}"/>
              </a:ext>
            </a:extLst>
          </p:cNvPr>
          <p:cNvCxnSpPr>
            <a:cxnSpLocks/>
            <a:stCxn id="3" idx="0"/>
            <a:endCxn id="4" idx="4"/>
          </p:cNvCxnSpPr>
          <p:nvPr/>
        </p:nvCxnSpPr>
        <p:spPr>
          <a:xfrm flipH="1" flipV="1">
            <a:off x="3956401" y="6193194"/>
            <a:ext cx="236976" cy="188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a:extLst>
              <a:ext uri="{FF2B5EF4-FFF2-40B4-BE49-F238E27FC236}">
                <a16:creationId xmlns:a16="http://schemas.microsoft.com/office/drawing/2014/main" id="{E047244B-12E0-7C6B-C211-8F2EF17F844F}"/>
              </a:ext>
            </a:extLst>
          </p:cNvPr>
          <p:cNvSpPr>
            <a:spLocks noChangeArrowheads="1"/>
          </p:cNvSpPr>
          <p:nvPr/>
        </p:nvSpPr>
        <p:spPr bwMode="auto">
          <a:xfrm>
            <a:off x="861975" y="2691395"/>
            <a:ext cx="271557" cy="251403"/>
          </a:xfrm>
          <a:prstGeom prst="ellipse">
            <a:avLst/>
          </a:prstGeom>
          <a:noFill/>
          <a:ln w="19050" algn="ctr">
            <a:solidFill>
              <a:schemeClr val="tx1"/>
            </a:solidFill>
            <a:round/>
            <a:headEnd/>
            <a:tailEnd/>
          </a:ln>
        </p:spPr>
        <p:txBody>
          <a:bodyPr wrap="none" anchor="ctr"/>
          <a:lstStyle/>
          <a:p>
            <a:pPr algn="ctr"/>
            <a:r>
              <a:rPr lang="zh-CN" altLang="en-US" sz="800" dirty="0">
                <a:cs typeface="+mn-ea"/>
              </a:rPr>
              <a:t>空格</a:t>
            </a:r>
            <a:endParaRPr lang="en-US" altLang="zh-CN" sz="800" dirty="0">
              <a:cs typeface="+mn-ea"/>
            </a:endParaRPr>
          </a:p>
        </p:txBody>
      </p:sp>
      <p:sp>
        <p:nvSpPr>
          <p:cNvPr id="8" name="Oval 5">
            <a:extLst>
              <a:ext uri="{FF2B5EF4-FFF2-40B4-BE49-F238E27FC236}">
                <a16:creationId xmlns:a16="http://schemas.microsoft.com/office/drawing/2014/main" id="{08698E47-36F6-6F5D-868A-2A86A2F7676C}"/>
              </a:ext>
            </a:extLst>
          </p:cNvPr>
          <p:cNvSpPr>
            <a:spLocks noChangeArrowheads="1"/>
          </p:cNvSpPr>
          <p:nvPr/>
        </p:nvSpPr>
        <p:spPr bwMode="auto">
          <a:xfrm>
            <a:off x="6377947" y="501486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a</a:t>
            </a:r>
          </a:p>
        </p:txBody>
      </p:sp>
      <p:sp>
        <p:nvSpPr>
          <p:cNvPr id="9" name="Oval 5">
            <a:extLst>
              <a:ext uri="{FF2B5EF4-FFF2-40B4-BE49-F238E27FC236}">
                <a16:creationId xmlns:a16="http://schemas.microsoft.com/office/drawing/2014/main" id="{3FB0AFC1-8455-DAC7-BBEB-D34942D084AA}"/>
              </a:ext>
            </a:extLst>
          </p:cNvPr>
          <p:cNvSpPr>
            <a:spLocks noChangeArrowheads="1"/>
          </p:cNvSpPr>
          <p:nvPr/>
        </p:nvSpPr>
        <p:spPr bwMode="auto">
          <a:xfrm>
            <a:off x="10689251" y="5548376"/>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b</a:t>
            </a:r>
          </a:p>
        </p:txBody>
      </p:sp>
      <p:sp>
        <p:nvSpPr>
          <p:cNvPr id="10" name="Oval 5">
            <a:extLst>
              <a:ext uri="{FF2B5EF4-FFF2-40B4-BE49-F238E27FC236}">
                <a16:creationId xmlns:a16="http://schemas.microsoft.com/office/drawing/2014/main" id="{1DF019B6-A69D-1B7C-7DF0-7875D726710A}"/>
              </a:ext>
            </a:extLst>
          </p:cNvPr>
          <p:cNvSpPr>
            <a:spLocks noChangeArrowheads="1"/>
          </p:cNvSpPr>
          <p:nvPr/>
        </p:nvSpPr>
        <p:spPr bwMode="auto">
          <a:xfrm>
            <a:off x="3524588" y="498775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c	</a:t>
            </a:r>
          </a:p>
        </p:txBody>
      </p:sp>
      <p:sp>
        <p:nvSpPr>
          <p:cNvPr id="11" name="Oval 5">
            <a:extLst>
              <a:ext uri="{FF2B5EF4-FFF2-40B4-BE49-F238E27FC236}">
                <a16:creationId xmlns:a16="http://schemas.microsoft.com/office/drawing/2014/main" id="{7C6C5859-1D25-3CCA-1575-13C4867BB91D}"/>
              </a:ext>
            </a:extLst>
          </p:cNvPr>
          <p:cNvSpPr>
            <a:spLocks noChangeArrowheads="1"/>
          </p:cNvSpPr>
          <p:nvPr/>
        </p:nvSpPr>
        <p:spPr bwMode="auto">
          <a:xfrm>
            <a:off x="1603376" y="4952380"/>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d</a:t>
            </a:r>
          </a:p>
        </p:txBody>
      </p:sp>
      <p:sp>
        <p:nvSpPr>
          <p:cNvPr id="12" name="Oval 5">
            <a:extLst>
              <a:ext uri="{FF2B5EF4-FFF2-40B4-BE49-F238E27FC236}">
                <a16:creationId xmlns:a16="http://schemas.microsoft.com/office/drawing/2014/main" id="{B509A363-6E72-E9A0-7428-9934B9D235CA}"/>
              </a:ext>
            </a:extLst>
          </p:cNvPr>
          <p:cNvSpPr>
            <a:spLocks noChangeArrowheads="1"/>
          </p:cNvSpPr>
          <p:nvPr/>
        </p:nvSpPr>
        <p:spPr bwMode="auto">
          <a:xfrm>
            <a:off x="10485563" y="4939304"/>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e</a:t>
            </a:r>
          </a:p>
        </p:txBody>
      </p:sp>
      <p:sp>
        <p:nvSpPr>
          <p:cNvPr id="13" name="Oval 5">
            <a:extLst>
              <a:ext uri="{FF2B5EF4-FFF2-40B4-BE49-F238E27FC236}">
                <a16:creationId xmlns:a16="http://schemas.microsoft.com/office/drawing/2014/main" id="{84E3DCD1-C067-CFEB-63C1-4A65248AFC84}"/>
              </a:ext>
            </a:extLst>
          </p:cNvPr>
          <p:cNvSpPr>
            <a:spLocks noChangeArrowheads="1"/>
          </p:cNvSpPr>
          <p:nvPr/>
        </p:nvSpPr>
        <p:spPr bwMode="auto">
          <a:xfrm>
            <a:off x="7221357" y="5479322"/>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f</a:t>
            </a:r>
          </a:p>
        </p:txBody>
      </p:sp>
      <p:sp>
        <p:nvSpPr>
          <p:cNvPr id="14" name="Oval 5">
            <a:extLst>
              <a:ext uri="{FF2B5EF4-FFF2-40B4-BE49-F238E27FC236}">
                <a16:creationId xmlns:a16="http://schemas.microsoft.com/office/drawing/2014/main" id="{A65690B0-6219-B3BF-4600-6A3474B9727F}"/>
              </a:ext>
            </a:extLst>
          </p:cNvPr>
          <p:cNvSpPr>
            <a:spLocks noChangeArrowheads="1"/>
          </p:cNvSpPr>
          <p:nvPr/>
        </p:nvSpPr>
        <p:spPr bwMode="auto">
          <a:xfrm>
            <a:off x="11169017" y="5551279"/>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g</a:t>
            </a:r>
          </a:p>
        </p:txBody>
      </p:sp>
      <p:sp>
        <p:nvSpPr>
          <p:cNvPr id="16" name="Oval 5">
            <a:extLst>
              <a:ext uri="{FF2B5EF4-FFF2-40B4-BE49-F238E27FC236}">
                <a16:creationId xmlns:a16="http://schemas.microsoft.com/office/drawing/2014/main" id="{D345D8A3-3BCE-E618-F9C5-8C333F0A0ED1}"/>
              </a:ext>
            </a:extLst>
          </p:cNvPr>
          <p:cNvSpPr>
            <a:spLocks noChangeArrowheads="1"/>
          </p:cNvSpPr>
          <p:nvPr/>
        </p:nvSpPr>
        <p:spPr bwMode="auto">
          <a:xfrm>
            <a:off x="2455721" y="4966345"/>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h</a:t>
            </a:r>
          </a:p>
        </p:txBody>
      </p:sp>
      <p:sp>
        <p:nvSpPr>
          <p:cNvPr id="17" name="Oval 5">
            <a:extLst>
              <a:ext uri="{FF2B5EF4-FFF2-40B4-BE49-F238E27FC236}">
                <a16:creationId xmlns:a16="http://schemas.microsoft.com/office/drawing/2014/main" id="{830F651F-889A-73A5-1CE2-36744CC51233}"/>
              </a:ext>
            </a:extLst>
          </p:cNvPr>
          <p:cNvSpPr>
            <a:spLocks noChangeArrowheads="1"/>
          </p:cNvSpPr>
          <p:nvPr/>
        </p:nvSpPr>
        <p:spPr bwMode="auto">
          <a:xfrm>
            <a:off x="1215518" y="3955332"/>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i</a:t>
            </a:r>
          </a:p>
        </p:txBody>
      </p:sp>
      <p:sp>
        <p:nvSpPr>
          <p:cNvPr id="18" name="Oval 5">
            <a:extLst>
              <a:ext uri="{FF2B5EF4-FFF2-40B4-BE49-F238E27FC236}">
                <a16:creationId xmlns:a16="http://schemas.microsoft.com/office/drawing/2014/main" id="{9CA129E5-8EBE-ACD3-4B91-05966602A467}"/>
              </a:ext>
            </a:extLst>
          </p:cNvPr>
          <p:cNvSpPr>
            <a:spLocks noChangeArrowheads="1"/>
          </p:cNvSpPr>
          <p:nvPr/>
        </p:nvSpPr>
        <p:spPr bwMode="auto">
          <a:xfrm>
            <a:off x="7541855" y="5476264"/>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j</a:t>
            </a:r>
          </a:p>
        </p:txBody>
      </p:sp>
      <p:sp>
        <p:nvSpPr>
          <p:cNvPr id="19" name="Oval 5">
            <a:extLst>
              <a:ext uri="{FF2B5EF4-FFF2-40B4-BE49-F238E27FC236}">
                <a16:creationId xmlns:a16="http://schemas.microsoft.com/office/drawing/2014/main" id="{67F2DD39-1661-4134-7627-298C8C800B10}"/>
              </a:ext>
            </a:extLst>
          </p:cNvPr>
          <p:cNvSpPr>
            <a:spLocks noChangeArrowheads="1"/>
          </p:cNvSpPr>
          <p:nvPr/>
        </p:nvSpPr>
        <p:spPr bwMode="auto">
          <a:xfrm>
            <a:off x="9517826" y="5537332"/>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k</a:t>
            </a:r>
          </a:p>
        </p:txBody>
      </p:sp>
      <p:sp>
        <p:nvSpPr>
          <p:cNvPr id="20" name="Oval 5">
            <a:extLst>
              <a:ext uri="{FF2B5EF4-FFF2-40B4-BE49-F238E27FC236}">
                <a16:creationId xmlns:a16="http://schemas.microsoft.com/office/drawing/2014/main" id="{A30A82BF-DB42-461A-4249-A69A5C1CF501}"/>
              </a:ext>
            </a:extLst>
          </p:cNvPr>
          <p:cNvSpPr>
            <a:spLocks noChangeArrowheads="1"/>
          </p:cNvSpPr>
          <p:nvPr/>
        </p:nvSpPr>
        <p:spPr bwMode="auto">
          <a:xfrm>
            <a:off x="2009954" y="496709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l</a:t>
            </a:r>
          </a:p>
        </p:txBody>
      </p:sp>
      <p:sp>
        <p:nvSpPr>
          <p:cNvPr id="21" name="Oval 5">
            <a:extLst>
              <a:ext uri="{FF2B5EF4-FFF2-40B4-BE49-F238E27FC236}">
                <a16:creationId xmlns:a16="http://schemas.microsoft.com/office/drawing/2014/main" id="{12D843DA-1036-697A-63DB-678F75716DDA}"/>
              </a:ext>
            </a:extLst>
          </p:cNvPr>
          <p:cNvSpPr>
            <a:spLocks noChangeArrowheads="1"/>
          </p:cNvSpPr>
          <p:nvPr/>
        </p:nvSpPr>
        <p:spPr bwMode="auto">
          <a:xfrm>
            <a:off x="3170098" y="4975380"/>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m</a:t>
            </a:r>
          </a:p>
        </p:txBody>
      </p:sp>
      <p:sp>
        <p:nvSpPr>
          <p:cNvPr id="22" name="Oval 5">
            <a:extLst>
              <a:ext uri="{FF2B5EF4-FFF2-40B4-BE49-F238E27FC236}">
                <a16:creationId xmlns:a16="http://schemas.microsoft.com/office/drawing/2014/main" id="{2157A15D-C151-4C7B-2FA6-353D50AB3083}"/>
              </a:ext>
            </a:extLst>
          </p:cNvPr>
          <p:cNvSpPr>
            <a:spLocks noChangeArrowheads="1"/>
          </p:cNvSpPr>
          <p:nvPr/>
        </p:nvSpPr>
        <p:spPr bwMode="auto">
          <a:xfrm>
            <a:off x="2142870" y="3970656"/>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o</a:t>
            </a:r>
          </a:p>
        </p:txBody>
      </p:sp>
      <p:sp>
        <p:nvSpPr>
          <p:cNvPr id="23" name="Oval 5">
            <a:extLst>
              <a:ext uri="{FF2B5EF4-FFF2-40B4-BE49-F238E27FC236}">
                <a16:creationId xmlns:a16="http://schemas.microsoft.com/office/drawing/2014/main" id="{A70A9165-1794-5ECB-3766-471CB0342935}"/>
              </a:ext>
            </a:extLst>
          </p:cNvPr>
          <p:cNvSpPr>
            <a:spLocks noChangeArrowheads="1"/>
          </p:cNvSpPr>
          <p:nvPr/>
        </p:nvSpPr>
        <p:spPr bwMode="auto">
          <a:xfrm>
            <a:off x="5227822" y="501359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n</a:t>
            </a:r>
          </a:p>
        </p:txBody>
      </p:sp>
      <p:sp>
        <p:nvSpPr>
          <p:cNvPr id="24" name="Oval 5">
            <a:extLst>
              <a:ext uri="{FF2B5EF4-FFF2-40B4-BE49-F238E27FC236}">
                <a16:creationId xmlns:a16="http://schemas.microsoft.com/office/drawing/2014/main" id="{00830937-1E55-3F81-B7AB-45B1BE770E86}"/>
              </a:ext>
            </a:extLst>
          </p:cNvPr>
          <p:cNvSpPr>
            <a:spLocks noChangeArrowheads="1"/>
          </p:cNvSpPr>
          <p:nvPr/>
        </p:nvSpPr>
        <p:spPr bwMode="auto">
          <a:xfrm>
            <a:off x="9806473" y="5537402"/>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p</a:t>
            </a:r>
          </a:p>
        </p:txBody>
      </p:sp>
      <p:sp>
        <p:nvSpPr>
          <p:cNvPr id="25" name="Oval 5">
            <a:extLst>
              <a:ext uri="{FF2B5EF4-FFF2-40B4-BE49-F238E27FC236}">
                <a16:creationId xmlns:a16="http://schemas.microsoft.com/office/drawing/2014/main" id="{F77A9494-4D31-1490-D82B-FD1D8EEC5F1A}"/>
              </a:ext>
            </a:extLst>
          </p:cNvPr>
          <p:cNvSpPr>
            <a:spLocks noChangeArrowheads="1"/>
          </p:cNvSpPr>
          <p:nvPr/>
        </p:nvSpPr>
        <p:spPr bwMode="auto">
          <a:xfrm>
            <a:off x="7897798" y="5500529"/>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q</a:t>
            </a:r>
          </a:p>
        </p:txBody>
      </p:sp>
      <p:sp>
        <p:nvSpPr>
          <p:cNvPr id="26" name="Oval 5">
            <a:extLst>
              <a:ext uri="{FF2B5EF4-FFF2-40B4-BE49-F238E27FC236}">
                <a16:creationId xmlns:a16="http://schemas.microsoft.com/office/drawing/2014/main" id="{CC9C0810-42FB-C71C-4408-2FF1A58ED2F3}"/>
              </a:ext>
            </a:extLst>
          </p:cNvPr>
          <p:cNvSpPr>
            <a:spLocks noChangeArrowheads="1"/>
          </p:cNvSpPr>
          <p:nvPr/>
        </p:nvSpPr>
        <p:spPr bwMode="auto">
          <a:xfrm>
            <a:off x="5592095" y="5007103"/>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s</a:t>
            </a:r>
          </a:p>
        </p:txBody>
      </p:sp>
      <p:sp>
        <p:nvSpPr>
          <p:cNvPr id="27" name="Oval 5">
            <a:extLst>
              <a:ext uri="{FF2B5EF4-FFF2-40B4-BE49-F238E27FC236}">
                <a16:creationId xmlns:a16="http://schemas.microsoft.com/office/drawing/2014/main" id="{988ACBAC-78C7-EC7F-E077-199FEB928B0B}"/>
              </a:ext>
            </a:extLst>
          </p:cNvPr>
          <p:cNvSpPr>
            <a:spLocks noChangeArrowheads="1"/>
          </p:cNvSpPr>
          <p:nvPr/>
        </p:nvSpPr>
        <p:spPr bwMode="auto">
          <a:xfrm>
            <a:off x="3937887" y="4985638"/>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r</a:t>
            </a:r>
          </a:p>
        </p:txBody>
      </p:sp>
      <p:sp>
        <p:nvSpPr>
          <p:cNvPr id="28" name="Oval 5">
            <a:extLst>
              <a:ext uri="{FF2B5EF4-FFF2-40B4-BE49-F238E27FC236}">
                <a16:creationId xmlns:a16="http://schemas.microsoft.com/office/drawing/2014/main" id="{9FE91360-B334-90C1-1A6B-47DD9A41BE20}"/>
              </a:ext>
            </a:extLst>
          </p:cNvPr>
          <p:cNvSpPr>
            <a:spLocks noChangeArrowheads="1"/>
          </p:cNvSpPr>
          <p:nvPr/>
        </p:nvSpPr>
        <p:spPr bwMode="auto">
          <a:xfrm>
            <a:off x="6052910" y="5003384"/>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u</a:t>
            </a:r>
          </a:p>
        </p:txBody>
      </p:sp>
      <p:sp>
        <p:nvSpPr>
          <p:cNvPr id="36" name="Oval 5">
            <a:extLst>
              <a:ext uri="{FF2B5EF4-FFF2-40B4-BE49-F238E27FC236}">
                <a16:creationId xmlns:a16="http://schemas.microsoft.com/office/drawing/2014/main" id="{43DD064E-86EF-5AB0-AABA-69DD813C04FE}"/>
              </a:ext>
            </a:extLst>
          </p:cNvPr>
          <p:cNvSpPr>
            <a:spLocks noChangeArrowheads="1"/>
          </p:cNvSpPr>
          <p:nvPr/>
        </p:nvSpPr>
        <p:spPr bwMode="auto">
          <a:xfrm>
            <a:off x="4332123" y="4992026"/>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t</a:t>
            </a:r>
          </a:p>
        </p:txBody>
      </p:sp>
      <p:sp>
        <p:nvSpPr>
          <p:cNvPr id="39" name="Oval 5">
            <a:extLst>
              <a:ext uri="{FF2B5EF4-FFF2-40B4-BE49-F238E27FC236}">
                <a16:creationId xmlns:a16="http://schemas.microsoft.com/office/drawing/2014/main" id="{3ACACCB2-7129-1591-AB3D-7344BDABEC6A}"/>
              </a:ext>
            </a:extLst>
          </p:cNvPr>
          <p:cNvSpPr>
            <a:spLocks noChangeArrowheads="1"/>
          </p:cNvSpPr>
          <p:nvPr/>
        </p:nvSpPr>
        <p:spPr bwMode="auto">
          <a:xfrm>
            <a:off x="10195564" y="5530886"/>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v</a:t>
            </a:r>
          </a:p>
        </p:txBody>
      </p:sp>
      <p:sp>
        <p:nvSpPr>
          <p:cNvPr id="44" name="Oval 5">
            <a:extLst>
              <a:ext uri="{FF2B5EF4-FFF2-40B4-BE49-F238E27FC236}">
                <a16:creationId xmlns:a16="http://schemas.microsoft.com/office/drawing/2014/main" id="{F204CFA1-E85C-26AF-7596-77D60D0A4BE0}"/>
              </a:ext>
            </a:extLst>
          </p:cNvPr>
          <p:cNvSpPr>
            <a:spLocks noChangeArrowheads="1"/>
          </p:cNvSpPr>
          <p:nvPr/>
        </p:nvSpPr>
        <p:spPr bwMode="auto">
          <a:xfrm>
            <a:off x="8303501" y="5471136"/>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w</a:t>
            </a:r>
          </a:p>
        </p:txBody>
      </p:sp>
      <p:sp>
        <p:nvSpPr>
          <p:cNvPr id="45" name="Oval 5">
            <a:extLst>
              <a:ext uri="{FF2B5EF4-FFF2-40B4-BE49-F238E27FC236}">
                <a16:creationId xmlns:a16="http://schemas.microsoft.com/office/drawing/2014/main" id="{96F31A16-990D-A36D-D456-A5249438678B}"/>
              </a:ext>
            </a:extLst>
          </p:cNvPr>
          <p:cNvSpPr>
            <a:spLocks noChangeArrowheads="1"/>
          </p:cNvSpPr>
          <p:nvPr/>
        </p:nvSpPr>
        <p:spPr bwMode="auto">
          <a:xfrm>
            <a:off x="8707812" y="5498971"/>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x</a:t>
            </a:r>
          </a:p>
        </p:txBody>
      </p:sp>
      <p:sp>
        <p:nvSpPr>
          <p:cNvPr id="46" name="Oval 5">
            <a:extLst>
              <a:ext uri="{FF2B5EF4-FFF2-40B4-BE49-F238E27FC236}">
                <a16:creationId xmlns:a16="http://schemas.microsoft.com/office/drawing/2014/main" id="{F9F25EEE-7DEB-5D3A-4C28-294B322F4BD0}"/>
              </a:ext>
            </a:extLst>
          </p:cNvPr>
          <p:cNvSpPr>
            <a:spLocks noChangeArrowheads="1"/>
          </p:cNvSpPr>
          <p:nvPr/>
        </p:nvSpPr>
        <p:spPr bwMode="auto">
          <a:xfrm>
            <a:off x="2877422" y="4984252"/>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y</a:t>
            </a:r>
          </a:p>
        </p:txBody>
      </p:sp>
      <p:sp>
        <p:nvSpPr>
          <p:cNvPr id="47" name="Oval 5">
            <a:extLst>
              <a:ext uri="{FF2B5EF4-FFF2-40B4-BE49-F238E27FC236}">
                <a16:creationId xmlns:a16="http://schemas.microsoft.com/office/drawing/2014/main" id="{0643E698-AE92-8E4A-FF71-10F1E90ECF58}"/>
              </a:ext>
            </a:extLst>
          </p:cNvPr>
          <p:cNvSpPr>
            <a:spLocks noChangeArrowheads="1"/>
          </p:cNvSpPr>
          <p:nvPr/>
        </p:nvSpPr>
        <p:spPr bwMode="auto">
          <a:xfrm>
            <a:off x="9067679" y="5530887"/>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z</a:t>
            </a:r>
          </a:p>
        </p:txBody>
      </p:sp>
      <p:sp>
        <p:nvSpPr>
          <p:cNvPr id="48" name="Oval 5">
            <a:extLst>
              <a:ext uri="{FF2B5EF4-FFF2-40B4-BE49-F238E27FC236}">
                <a16:creationId xmlns:a16="http://schemas.microsoft.com/office/drawing/2014/main" id="{EDE0BD3A-9755-5B46-4BE0-17A6C402FFE1}"/>
              </a:ext>
            </a:extLst>
          </p:cNvPr>
          <p:cNvSpPr>
            <a:spLocks noChangeArrowheads="1"/>
          </p:cNvSpPr>
          <p:nvPr/>
        </p:nvSpPr>
        <p:spPr bwMode="auto">
          <a:xfrm>
            <a:off x="4446482" y="5950589"/>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0</a:t>
            </a:r>
          </a:p>
        </p:txBody>
      </p:sp>
      <p:sp>
        <p:nvSpPr>
          <p:cNvPr id="49" name="Oval 5">
            <a:extLst>
              <a:ext uri="{FF2B5EF4-FFF2-40B4-BE49-F238E27FC236}">
                <a16:creationId xmlns:a16="http://schemas.microsoft.com/office/drawing/2014/main" id="{2784CD31-B628-207F-4DA8-C21945CE6D0B}"/>
              </a:ext>
            </a:extLst>
          </p:cNvPr>
          <p:cNvSpPr>
            <a:spLocks noChangeArrowheads="1"/>
          </p:cNvSpPr>
          <p:nvPr/>
        </p:nvSpPr>
        <p:spPr bwMode="auto">
          <a:xfrm>
            <a:off x="5531456" y="5895376"/>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2</a:t>
            </a:r>
          </a:p>
        </p:txBody>
      </p:sp>
      <p:sp>
        <p:nvSpPr>
          <p:cNvPr id="50" name="Oval 5">
            <a:extLst>
              <a:ext uri="{FF2B5EF4-FFF2-40B4-BE49-F238E27FC236}">
                <a16:creationId xmlns:a16="http://schemas.microsoft.com/office/drawing/2014/main" id="{CE4D7746-D43F-2CA4-1C9F-BA70BA094EE2}"/>
              </a:ext>
            </a:extLst>
          </p:cNvPr>
          <p:cNvSpPr>
            <a:spLocks noChangeArrowheads="1"/>
          </p:cNvSpPr>
          <p:nvPr/>
        </p:nvSpPr>
        <p:spPr bwMode="auto">
          <a:xfrm>
            <a:off x="4601425" y="6317805"/>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3</a:t>
            </a:r>
          </a:p>
        </p:txBody>
      </p:sp>
      <p:sp>
        <p:nvSpPr>
          <p:cNvPr id="51" name="Oval 5">
            <a:extLst>
              <a:ext uri="{FF2B5EF4-FFF2-40B4-BE49-F238E27FC236}">
                <a16:creationId xmlns:a16="http://schemas.microsoft.com/office/drawing/2014/main" id="{A42F7BE0-19C9-9921-38A9-970F2D816F20}"/>
              </a:ext>
            </a:extLst>
          </p:cNvPr>
          <p:cNvSpPr>
            <a:spLocks noChangeArrowheads="1"/>
          </p:cNvSpPr>
          <p:nvPr/>
        </p:nvSpPr>
        <p:spPr bwMode="auto">
          <a:xfrm>
            <a:off x="6533857" y="6341481"/>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5</a:t>
            </a:r>
          </a:p>
        </p:txBody>
      </p:sp>
      <p:sp>
        <p:nvSpPr>
          <p:cNvPr id="52" name="Oval 5">
            <a:extLst>
              <a:ext uri="{FF2B5EF4-FFF2-40B4-BE49-F238E27FC236}">
                <a16:creationId xmlns:a16="http://schemas.microsoft.com/office/drawing/2014/main" id="{6CB7605C-B13B-3848-F1AF-73A8F4AC3CA1}"/>
              </a:ext>
            </a:extLst>
          </p:cNvPr>
          <p:cNvSpPr>
            <a:spLocks noChangeArrowheads="1"/>
          </p:cNvSpPr>
          <p:nvPr/>
        </p:nvSpPr>
        <p:spPr bwMode="auto">
          <a:xfrm>
            <a:off x="5213288" y="6314851"/>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6</a:t>
            </a:r>
          </a:p>
        </p:txBody>
      </p:sp>
      <p:sp>
        <p:nvSpPr>
          <p:cNvPr id="53" name="Oval 5">
            <a:extLst>
              <a:ext uri="{FF2B5EF4-FFF2-40B4-BE49-F238E27FC236}">
                <a16:creationId xmlns:a16="http://schemas.microsoft.com/office/drawing/2014/main" id="{C001AE7E-145A-55D4-04A0-0CB2305F6D3F}"/>
              </a:ext>
            </a:extLst>
          </p:cNvPr>
          <p:cNvSpPr>
            <a:spLocks noChangeArrowheads="1"/>
          </p:cNvSpPr>
          <p:nvPr/>
        </p:nvSpPr>
        <p:spPr bwMode="auto">
          <a:xfrm>
            <a:off x="6881899" y="6323693"/>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7</a:t>
            </a:r>
          </a:p>
        </p:txBody>
      </p:sp>
      <p:sp>
        <p:nvSpPr>
          <p:cNvPr id="54" name="Oval 5">
            <a:extLst>
              <a:ext uri="{FF2B5EF4-FFF2-40B4-BE49-F238E27FC236}">
                <a16:creationId xmlns:a16="http://schemas.microsoft.com/office/drawing/2014/main" id="{0277D985-CA5C-4C14-BF7F-7326894B9086}"/>
              </a:ext>
            </a:extLst>
          </p:cNvPr>
          <p:cNvSpPr>
            <a:spLocks noChangeArrowheads="1"/>
          </p:cNvSpPr>
          <p:nvPr/>
        </p:nvSpPr>
        <p:spPr bwMode="auto">
          <a:xfrm>
            <a:off x="6066503" y="6342947"/>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9</a:t>
            </a:r>
          </a:p>
        </p:txBody>
      </p:sp>
      <p:sp>
        <p:nvSpPr>
          <p:cNvPr id="55" name="Oval 5">
            <a:extLst>
              <a:ext uri="{FF2B5EF4-FFF2-40B4-BE49-F238E27FC236}">
                <a16:creationId xmlns:a16="http://schemas.microsoft.com/office/drawing/2014/main" id="{3632D798-E1DF-1402-17C3-525B3836F019}"/>
              </a:ext>
            </a:extLst>
          </p:cNvPr>
          <p:cNvSpPr>
            <a:spLocks noChangeArrowheads="1"/>
          </p:cNvSpPr>
          <p:nvPr/>
        </p:nvSpPr>
        <p:spPr bwMode="auto">
          <a:xfrm>
            <a:off x="7392555" y="6345671"/>
            <a:ext cx="271557" cy="251403"/>
          </a:xfrm>
          <a:prstGeom prst="ellipse">
            <a:avLst/>
          </a:prstGeom>
          <a:noFill/>
          <a:ln w="19050" algn="ctr">
            <a:solidFill>
              <a:srgbClr val="3F3F3F"/>
            </a:solidFill>
            <a:round/>
            <a:headEnd/>
            <a:tailEnd/>
          </a:ln>
        </p:spPr>
        <p:txBody>
          <a:bodyPr wrap="none" anchor="ctr"/>
          <a:lstStyle/>
          <a:p>
            <a:pPr algn="ctr"/>
            <a:r>
              <a:rPr lang="en-US" altLang="zh-CN" sz="800" dirty="0">
                <a:cs typeface="+mn-ea"/>
              </a:rPr>
              <a:t>8</a:t>
            </a:r>
          </a:p>
        </p:txBody>
      </p:sp>
      <p:sp>
        <p:nvSpPr>
          <p:cNvPr id="61" name="Oval 5">
            <a:extLst>
              <a:ext uri="{FF2B5EF4-FFF2-40B4-BE49-F238E27FC236}">
                <a16:creationId xmlns:a16="http://schemas.microsoft.com/office/drawing/2014/main" id="{3CD1922E-744B-FEFE-51E2-B273F28E044A}"/>
              </a:ext>
            </a:extLst>
          </p:cNvPr>
          <p:cNvSpPr>
            <a:spLocks noChangeArrowheads="1"/>
          </p:cNvSpPr>
          <p:nvPr/>
        </p:nvSpPr>
        <p:spPr bwMode="auto">
          <a:xfrm>
            <a:off x="5329933" y="316842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63" name="Oval 5">
            <a:extLst>
              <a:ext uri="{FF2B5EF4-FFF2-40B4-BE49-F238E27FC236}">
                <a16:creationId xmlns:a16="http://schemas.microsoft.com/office/drawing/2014/main" id="{9E71A227-CEF8-CFA6-C713-C791110C055A}"/>
              </a:ext>
            </a:extLst>
          </p:cNvPr>
          <p:cNvSpPr>
            <a:spLocks noChangeArrowheads="1"/>
          </p:cNvSpPr>
          <p:nvPr/>
        </p:nvSpPr>
        <p:spPr bwMode="auto">
          <a:xfrm>
            <a:off x="4868792" y="590467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65" name="直接连接符 64">
            <a:extLst>
              <a:ext uri="{FF2B5EF4-FFF2-40B4-BE49-F238E27FC236}">
                <a16:creationId xmlns:a16="http://schemas.microsoft.com/office/drawing/2014/main" id="{E176E079-CF87-57FD-C349-3C3AC0FA0000}"/>
              </a:ext>
            </a:extLst>
          </p:cNvPr>
          <p:cNvCxnSpPr>
            <a:stCxn id="63" idx="4"/>
            <a:endCxn id="50" idx="0"/>
          </p:cNvCxnSpPr>
          <p:nvPr/>
        </p:nvCxnSpPr>
        <p:spPr>
          <a:xfrm flipH="1">
            <a:off x="4737204" y="6156075"/>
            <a:ext cx="267367" cy="16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9B052DA-52E9-537F-3A0C-A1F10869FF53}"/>
              </a:ext>
            </a:extLst>
          </p:cNvPr>
          <p:cNvCxnSpPr>
            <a:stCxn id="63" idx="4"/>
            <a:endCxn id="52" idx="0"/>
          </p:cNvCxnSpPr>
          <p:nvPr/>
        </p:nvCxnSpPr>
        <p:spPr>
          <a:xfrm>
            <a:off x="5004571" y="6156075"/>
            <a:ext cx="344496" cy="15877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5">
            <a:extLst>
              <a:ext uri="{FF2B5EF4-FFF2-40B4-BE49-F238E27FC236}">
                <a16:creationId xmlns:a16="http://schemas.microsoft.com/office/drawing/2014/main" id="{24B2C968-57D8-E0F4-7FDE-6652B140913C}"/>
              </a:ext>
            </a:extLst>
          </p:cNvPr>
          <p:cNvSpPr>
            <a:spLocks noChangeArrowheads="1"/>
          </p:cNvSpPr>
          <p:nvPr/>
        </p:nvSpPr>
        <p:spPr bwMode="auto">
          <a:xfrm>
            <a:off x="4145400" y="55437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2" name="直接连接符 71">
            <a:extLst>
              <a:ext uri="{FF2B5EF4-FFF2-40B4-BE49-F238E27FC236}">
                <a16:creationId xmlns:a16="http://schemas.microsoft.com/office/drawing/2014/main" id="{653AC574-9334-DEB0-260B-720856BDB487}"/>
              </a:ext>
            </a:extLst>
          </p:cNvPr>
          <p:cNvCxnSpPr>
            <a:cxnSpLocks/>
            <a:stCxn id="68" idx="4"/>
            <a:endCxn id="4" idx="0"/>
          </p:cNvCxnSpPr>
          <p:nvPr/>
        </p:nvCxnSpPr>
        <p:spPr>
          <a:xfrm flipH="1">
            <a:off x="3956401" y="5795111"/>
            <a:ext cx="324778" cy="14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5B6745B-F6CC-68C3-BF31-B69EC8BBEEB0}"/>
              </a:ext>
            </a:extLst>
          </p:cNvPr>
          <p:cNvCxnSpPr>
            <a:stCxn id="68" idx="4"/>
            <a:endCxn id="48" idx="0"/>
          </p:cNvCxnSpPr>
          <p:nvPr/>
        </p:nvCxnSpPr>
        <p:spPr>
          <a:xfrm>
            <a:off x="4281179" y="5795111"/>
            <a:ext cx="301082" cy="155478"/>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5">
            <a:extLst>
              <a:ext uri="{FF2B5EF4-FFF2-40B4-BE49-F238E27FC236}">
                <a16:creationId xmlns:a16="http://schemas.microsoft.com/office/drawing/2014/main" id="{25728B05-02B6-C38B-3950-6A9AA0B7F6EF}"/>
              </a:ext>
            </a:extLst>
          </p:cNvPr>
          <p:cNvSpPr>
            <a:spLocks noChangeArrowheads="1"/>
          </p:cNvSpPr>
          <p:nvPr/>
        </p:nvSpPr>
        <p:spPr bwMode="auto">
          <a:xfrm>
            <a:off x="5209458" y="551942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79" name="直接连接符 78">
            <a:extLst>
              <a:ext uri="{FF2B5EF4-FFF2-40B4-BE49-F238E27FC236}">
                <a16:creationId xmlns:a16="http://schemas.microsoft.com/office/drawing/2014/main" id="{66641801-5E91-7AA3-9AEC-69192BFA20B5}"/>
              </a:ext>
            </a:extLst>
          </p:cNvPr>
          <p:cNvCxnSpPr>
            <a:stCxn id="75" idx="4"/>
            <a:endCxn id="49" idx="0"/>
          </p:cNvCxnSpPr>
          <p:nvPr/>
        </p:nvCxnSpPr>
        <p:spPr>
          <a:xfrm>
            <a:off x="5345237" y="5770830"/>
            <a:ext cx="321998" cy="124546"/>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5">
            <a:extLst>
              <a:ext uri="{FF2B5EF4-FFF2-40B4-BE49-F238E27FC236}">
                <a16:creationId xmlns:a16="http://schemas.microsoft.com/office/drawing/2014/main" id="{5ECBDD4B-0402-DFC2-3541-78B468E844E8}"/>
              </a:ext>
            </a:extLst>
          </p:cNvPr>
          <p:cNvSpPr>
            <a:spLocks noChangeArrowheads="1"/>
          </p:cNvSpPr>
          <p:nvPr/>
        </p:nvSpPr>
        <p:spPr bwMode="auto">
          <a:xfrm>
            <a:off x="4770703" y="4970994"/>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2" name="直接连接符 81">
            <a:extLst>
              <a:ext uri="{FF2B5EF4-FFF2-40B4-BE49-F238E27FC236}">
                <a16:creationId xmlns:a16="http://schemas.microsoft.com/office/drawing/2014/main" id="{93745BE6-BC94-C69C-7996-F633A947DFF1}"/>
              </a:ext>
            </a:extLst>
          </p:cNvPr>
          <p:cNvCxnSpPr>
            <a:stCxn id="80" idx="4"/>
            <a:endCxn id="68" idx="0"/>
          </p:cNvCxnSpPr>
          <p:nvPr/>
        </p:nvCxnSpPr>
        <p:spPr>
          <a:xfrm flipH="1">
            <a:off x="4281179" y="5222397"/>
            <a:ext cx="625303" cy="32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6105166-CFA4-0E59-42F6-FEFA13CFFA1C}"/>
              </a:ext>
            </a:extLst>
          </p:cNvPr>
          <p:cNvCxnSpPr>
            <a:stCxn id="80" idx="4"/>
            <a:endCxn id="75" idx="0"/>
          </p:cNvCxnSpPr>
          <p:nvPr/>
        </p:nvCxnSpPr>
        <p:spPr>
          <a:xfrm>
            <a:off x="4906482" y="5222397"/>
            <a:ext cx="438755" cy="297030"/>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5">
            <a:extLst>
              <a:ext uri="{FF2B5EF4-FFF2-40B4-BE49-F238E27FC236}">
                <a16:creationId xmlns:a16="http://schemas.microsoft.com/office/drawing/2014/main" id="{6C9AA8F2-7452-7213-E0FD-A4EF33BC9E22}"/>
              </a:ext>
            </a:extLst>
          </p:cNvPr>
          <p:cNvSpPr>
            <a:spLocks noChangeArrowheads="1"/>
          </p:cNvSpPr>
          <p:nvPr/>
        </p:nvSpPr>
        <p:spPr bwMode="auto">
          <a:xfrm>
            <a:off x="4971346" y="393008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87" name="直接连接符 86">
            <a:extLst>
              <a:ext uri="{FF2B5EF4-FFF2-40B4-BE49-F238E27FC236}">
                <a16:creationId xmlns:a16="http://schemas.microsoft.com/office/drawing/2014/main" id="{9DE734D9-ED93-A974-1D35-2D5CFD118921}"/>
              </a:ext>
            </a:extLst>
          </p:cNvPr>
          <p:cNvCxnSpPr>
            <a:stCxn id="80" idx="0"/>
            <a:endCxn id="85" idx="4"/>
          </p:cNvCxnSpPr>
          <p:nvPr/>
        </p:nvCxnSpPr>
        <p:spPr>
          <a:xfrm flipV="1">
            <a:off x="4906482" y="4181486"/>
            <a:ext cx="200643" cy="78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CBB160A-7552-CC10-8273-28B0DDD072BC}"/>
              </a:ext>
            </a:extLst>
          </p:cNvPr>
          <p:cNvCxnSpPr>
            <a:stCxn id="85" idx="4"/>
            <a:endCxn id="23" idx="0"/>
          </p:cNvCxnSpPr>
          <p:nvPr/>
        </p:nvCxnSpPr>
        <p:spPr>
          <a:xfrm>
            <a:off x="5107125" y="4181486"/>
            <a:ext cx="256476" cy="832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5">
            <a:extLst>
              <a:ext uri="{FF2B5EF4-FFF2-40B4-BE49-F238E27FC236}">
                <a16:creationId xmlns:a16="http://schemas.microsoft.com/office/drawing/2014/main" id="{1EBED87C-CBAD-F549-7EE7-B465AEF17272}"/>
              </a:ext>
            </a:extLst>
          </p:cNvPr>
          <p:cNvSpPr>
            <a:spLocks noChangeArrowheads="1"/>
          </p:cNvSpPr>
          <p:nvPr/>
        </p:nvSpPr>
        <p:spPr bwMode="auto">
          <a:xfrm>
            <a:off x="5771345" y="394848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2" name="直接连接符 91">
            <a:extLst>
              <a:ext uri="{FF2B5EF4-FFF2-40B4-BE49-F238E27FC236}">
                <a16:creationId xmlns:a16="http://schemas.microsoft.com/office/drawing/2014/main" id="{F179E97B-429C-7817-BD52-E467CEEC2EE1}"/>
              </a:ext>
            </a:extLst>
          </p:cNvPr>
          <p:cNvCxnSpPr>
            <a:cxnSpLocks/>
            <a:stCxn id="90" idx="4"/>
            <a:endCxn id="26" idx="0"/>
          </p:cNvCxnSpPr>
          <p:nvPr/>
        </p:nvCxnSpPr>
        <p:spPr>
          <a:xfrm flipH="1">
            <a:off x="5727874" y="4199884"/>
            <a:ext cx="179250" cy="807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A8B3ED4A-7770-169A-2876-AC26756BCF33}"/>
              </a:ext>
            </a:extLst>
          </p:cNvPr>
          <p:cNvCxnSpPr>
            <a:stCxn id="90" idx="4"/>
            <a:endCxn id="28" idx="0"/>
          </p:cNvCxnSpPr>
          <p:nvPr/>
        </p:nvCxnSpPr>
        <p:spPr>
          <a:xfrm>
            <a:off x="5907124" y="4199884"/>
            <a:ext cx="281565" cy="803500"/>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5">
            <a:extLst>
              <a:ext uri="{FF2B5EF4-FFF2-40B4-BE49-F238E27FC236}">
                <a16:creationId xmlns:a16="http://schemas.microsoft.com/office/drawing/2014/main" id="{2A9999F9-84A9-487F-F000-7F0AC1F88CAA}"/>
              </a:ext>
            </a:extLst>
          </p:cNvPr>
          <p:cNvSpPr>
            <a:spLocks noChangeArrowheads="1"/>
          </p:cNvSpPr>
          <p:nvPr/>
        </p:nvSpPr>
        <p:spPr bwMode="auto">
          <a:xfrm>
            <a:off x="4358143" y="143751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99" name="直接连接符 98">
            <a:extLst>
              <a:ext uri="{FF2B5EF4-FFF2-40B4-BE49-F238E27FC236}">
                <a16:creationId xmlns:a16="http://schemas.microsoft.com/office/drawing/2014/main" id="{9C181BE7-3583-DFDD-2983-C927C3348420}"/>
              </a:ext>
            </a:extLst>
          </p:cNvPr>
          <p:cNvCxnSpPr>
            <a:stCxn id="61" idx="4"/>
            <a:endCxn id="85" idx="0"/>
          </p:cNvCxnSpPr>
          <p:nvPr/>
        </p:nvCxnSpPr>
        <p:spPr>
          <a:xfrm flipH="1">
            <a:off x="5107125" y="3419829"/>
            <a:ext cx="358587" cy="510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5">
            <a:extLst>
              <a:ext uri="{FF2B5EF4-FFF2-40B4-BE49-F238E27FC236}">
                <a16:creationId xmlns:a16="http://schemas.microsoft.com/office/drawing/2014/main" id="{6575261B-B3C7-60DF-CFA6-368A50C0CC21}"/>
              </a:ext>
            </a:extLst>
          </p:cNvPr>
          <p:cNvSpPr>
            <a:spLocks noChangeArrowheads="1"/>
          </p:cNvSpPr>
          <p:nvPr/>
        </p:nvSpPr>
        <p:spPr bwMode="auto">
          <a:xfrm>
            <a:off x="4170693" y="392440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03" name="Oval 5">
            <a:extLst>
              <a:ext uri="{FF2B5EF4-FFF2-40B4-BE49-F238E27FC236}">
                <a16:creationId xmlns:a16="http://schemas.microsoft.com/office/drawing/2014/main" id="{A5EF5545-953D-6931-08D3-DE661C5CFA05}"/>
              </a:ext>
            </a:extLst>
          </p:cNvPr>
          <p:cNvSpPr>
            <a:spLocks noChangeArrowheads="1"/>
          </p:cNvSpPr>
          <p:nvPr/>
        </p:nvSpPr>
        <p:spPr bwMode="auto">
          <a:xfrm>
            <a:off x="3353419" y="395407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05" name="直接连接符 104">
            <a:extLst>
              <a:ext uri="{FF2B5EF4-FFF2-40B4-BE49-F238E27FC236}">
                <a16:creationId xmlns:a16="http://schemas.microsoft.com/office/drawing/2014/main" id="{9EA865E0-DF59-6D74-BC39-C3DEAAE5F305}"/>
              </a:ext>
            </a:extLst>
          </p:cNvPr>
          <p:cNvCxnSpPr>
            <a:stCxn id="103" idx="4"/>
            <a:endCxn id="21" idx="0"/>
          </p:cNvCxnSpPr>
          <p:nvPr/>
        </p:nvCxnSpPr>
        <p:spPr>
          <a:xfrm flipH="1">
            <a:off x="3305877" y="4205482"/>
            <a:ext cx="183321" cy="769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F24EC8D-3B54-E685-B9D8-8069CED498E6}"/>
              </a:ext>
            </a:extLst>
          </p:cNvPr>
          <p:cNvCxnSpPr>
            <a:stCxn id="103" idx="4"/>
            <a:endCxn id="10" idx="0"/>
          </p:cNvCxnSpPr>
          <p:nvPr/>
        </p:nvCxnSpPr>
        <p:spPr>
          <a:xfrm>
            <a:off x="3489198" y="4205482"/>
            <a:ext cx="171169"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33EAF1B6-E9BD-7956-ED5E-B1057C7CCFB6}"/>
              </a:ext>
            </a:extLst>
          </p:cNvPr>
          <p:cNvCxnSpPr>
            <a:stCxn id="102" idx="4"/>
            <a:endCxn id="27" idx="0"/>
          </p:cNvCxnSpPr>
          <p:nvPr/>
        </p:nvCxnSpPr>
        <p:spPr>
          <a:xfrm flipH="1">
            <a:off x="4073666" y="4175803"/>
            <a:ext cx="232806" cy="809835"/>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5">
            <a:extLst>
              <a:ext uri="{FF2B5EF4-FFF2-40B4-BE49-F238E27FC236}">
                <a16:creationId xmlns:a16="http://schemas.microsoft.com/office/drawing/2014/main" id="{6E392A1A-2146-75CC-B76B-118E67EF2615}"/>
              </a:ext>
            </a:extLst>
          </p:cNvPr>
          <p:cNvSpPr>
            <a:spLocks noChangeArrowheads="1"/>
          </p:cNvSpPr>
          <p:nvPr/>
        </p:nvSpPr>
        <p:spPr bwMode="auto">
          <a:xfrm>
            <a:off x="3788899" y="318611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4" name="直接连接符 113">
            <a:extLst>
              <a:ext uri="{FF2B5EF4-FFF2-40B4-BE49-F238E27FC236}">
                <a16:creationId xmlns:a16="http://schemas.microsoft.com/office/drawing/2014/main" id="{40FE86DA-CEBA-EEC2-B20B-6271486D55B5}"/>
              </a:ext>
            </a:extLst>
          </p:cNvPr>
          <p:cNvCxnSpPr>
            <a:stCxn id="112" idx="4"/>
            <a:endCxn id="103" idx="0"/>
          </p:cNvCxnSpPr>
          <p:nvPr/>
        </p:nvCxnSpPr>
        <p:spPr>
          <a:xfrm flipH="1">
            <a:off x="3489198" y="3437519"/>
            <a:ext cx="435480" cy="51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720CD96-D02F-0908-D8DA-033DF08C45E0}"/>
              </a:ext>
            </a:extLst>
          </p:cNvPr>
          <p:cNvCxnSpPr>
            <a:stCxn id="112" idx="4"/>
            <a:endCxn id="102" idx="0"/>
          </p:cNvCxnSpPr>
          <p:nvPr/>
        </p:nvCxnSpPr>
        <p:spPr>
          <a:xfrm>
            <a:off x="3924678" y="3437519"/>
            <a:ext cx="381794" cy="48688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5">
            <a:extLst>
              <a:ext uri="{FF2B5EF4-FFF2-40B4-BE49-F238E27FC236}">
                <a16:creationId xmlns:a16="http://schemas.microsoft.com/office/drawing/2014/main" id="{DC8AACB0-ED7C-46AC-1AA5-4D4D65D61967}"/>
              </a:ext>
            </a:extLst>
          </p:cNvPr>
          <p:cNvSpPr>
            <a:spLocks noChangeArrowheads="1"/>
          </p:cNvSpPr>
          <p:nvPr/>
        </p:nvSpPr>
        <p:spPr bwMode="auto">
          <a:xfrm>
            <a:off x="4508736" y="2697221"/>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19" name="直接连接符 118">
            <a:extLst>
              <a:ext uri="{FF2B5EF4-FFF2-40B4-BE49-F238E27FC236}">
                <a16:creationId xmlns:a16="http://schemas.microsoft.com/office/drawing/2014/main" id="{66F799C9-06DC-82C2-71D2-F61553C528B5}"/>
              </a:ext>
            </a:extLst>
          </p:cNvPr>
          <p:cNvCxnSpPr>
            <a:stCxn id="117" idx="4"/>
            <a:endCxn id="112" idx="0"/>
          </p:cNvCxnSpPr>
          <p:nvPr/>
        </p:nvCxnSpPr>
        <p:spPr>
          <a:xfrm flipH="1">
            <a:off x="3924678" y="2948624"/>
            <a:ext cx="719837" cy="237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A93A16EC-EA6B-4AD1-8D0C-A85C63E14438}"/>
              </a:ext>
            </a:extLst>
          </p:cNvPr>
          <p:cNvCxnSpPr>
            <a:stCxn id="117" idx="4"/>
            <a:endCxn id="61" idx="0"/>
          </p:cNvCxnSpPr>
          <p:nvPr/>
        </p:nvCxnSpPr>
        <p:spPr>
          <a:xfrm>
            <a:off x="4644515" y="2948624"/>
            <a:ext cx="821197" cy="219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Oval 5">
            <a:extLst>
              <a:ext uri="{FF2B5EF4-FFF2-40B4-BE49-F238E27FC236}">
                <a16:creationId xmlns:a16="http://schemas.microsoft.com/office/drawing/2014/main" id="{F552B7E4-5408-5280-060C-94FADC7D3E51}"/>
              </a:ext>
            </a:extLst>
          </p:cNvPr>
          <p:cNvSpPr>
            <a:spLocks noChangeArrowheads="1"/>
          </p:cNvSpPr>
          <p:nvPr/>
        </p:nvSpPr>
        <p:spPr bwMode="auto">
          <a:xfrm>
            <a:off x="2425157" y="317954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3" name="Oval 5">
            <a:extLst>
              <a:ext uri="{FF2B5EF4-FFF2-40B4-BE49-F238E27FC236}">
                <a16:creationId xmlns:a16="http://schemas.microsoft.com/office/drawing/2014/main" id="{897BEAB4-019A-79EC-89A4-FE72006A88DC}"/>
              </a:ext>
            </a:extLst>
          </p:cNvPr>
          <p:cNvSpPr>
            <a:spLocks noChangeArrowheads="1"/>
          </p:cNvSpPr>
          <p:nvPr/>
        </p:nvSpPr>
        <p:spPr bwMode="auto">
          <a:xfrm>
            <a:off x="7965640" y="393415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4" name="Oval 5">
            <a:extLst>
              <a:ext uri="{FF2B5EF4-FFF2-40B4-BE49-F238E27FC236}">
                <a16:creationId xmlns:a16="http://schemas.microsoft.com/office/drawing/2014/main" id="{151E54A0-9D61-CE27-6D89-A1637E8DA123}"/>
              </a:ext>
            </a:extLst>
          </p:cNvPr>
          <p:cNvSpPr>
            <a:spLocks noChangeArrowheads="1"/>
          </p:cNvSpPr>
          <p:nvPr/>
        </p:nvSpPr>
        <p:spPr bwMode="auto">
          <a:xfrm>
            <a:off x="8475427" y="49269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5" name="Oval 5">
            <a:extLst>
              <a:ext uri="{FF2B5EF4-FFF2-40B4-BE49-F238E27FC236}">
                <a16:creationId xmlns:a16="http://schemas.microsoft.com/office/drawing/2014/main" id="{80D7C3D1-08B0-80BB-6B0C-A4CBB3EA8BB2}"/>
              </a:ext>
            </a:extLst>
          </p:cNvPr>
          <p:cNvSpPr>
            <a:spLocks noChangeArrowheads="1"/>
          </p:cNvSpPr>
          <p:nvPr/>
        </p:nvSpPr>
        <p:spPr bwMode="auto">
          <a:xfrm>
            <a:off x="6632502" y="392432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6" name="Oval 5">
            <a:extLst>
              <a:ext uri="{FF2B5EF4-FFF2-40B4-BE49-F238E27FC236}">
                <a16:creationId xmlns:a16="http://schemas.microsoft.com/office/drawing/2014/main" id="{562290A8-A7A3-CF4B-3174-6C70B7E16430}"/>
              </a:ext>
            </a:extLst>
          </p:cNvPr>
          <p:cNvSpPr>
            <a:spLocks noChangeArrowheads="1"/>
          </p:cNvSpPr>
          <p:nvPr/>
        </p:nvSpPr>
        <p:spPr bwMode="auto">
          <a:xfrm>
            <a:off x="7711447" y="496783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7" name="Oval 5">
            <a:extLst>
              <a:ext uri="{FF2B5EF4-FFF2-40B4-BE49-F238E27FC236}">
                <a16:creationId xmlns:a16="http://schemas.microsoft.com/office/drawing/2014/main" id="{A3B50F46-EA9C-D117-D8E5-37807B31F9A3}"/>
              </a:ext>
            </a:extLst>
          </p:cNvPr>
          <p:cNvSpPr>
            <a:spLocks noChangeArrowheads="1"/>
          </p:cNvSpPr>
          <p:nvPr/>
        </p:nvSpPr>
        <p:spPr bwMode="auto">
          <a:xfrm>
            <a:off x="6960118" y="49709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8" name="Oval 5">
            <a:extLst>
              <a:ext uri="{FF2B5EF4-FFF2-40B4-BE49-F238E27FC236}">
                <a16:creationId xmlns:a16="http://schemas.microsoft.com/office/drawing/2014/main" id="{C11EFEC9-8925-059B-56A1-D1DB45A61EBE}"/>
              </a:ext>
            </a:extLst>
          </p:cNvPr>
          <p:cNvSpPr>
            <a:spLocks noChangeArrowheads="1"/>
          </p:cNvSpPr>
          <p:nvPr/>
        </p:nvSpPr>
        <p:spPr bwMode="auto">
          <a:xfrm>
            <a:off x="6720235" y="548062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29" name="Oval 5">
            <a:extLst>
              <a:ext uri="{FF2B5EF4-FFF2-40B4-BE49-F238E27FC236}">
                <a16:creationId xmlns:a16="http://schemas.microsoft.com/office/drawing/2014/main" id="{B10ED449-CBD3-A8ED-1C2E-4BB2B71A9D63}"/>
              </a:ext>
            </a:extLst>
          </p:cNvPr>
          <p:cNvSpPr>
            <a:spLocks noChangeArrowheads="1"/>
          </p:cNvSpPr>
          <p:nvPr/>
        </p:nvSpPr>
        <p:spPr bwMode="auto">
          <a:xfrm>
            <a:off x="7111751" y="59173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30" name="Oval 5">
            <a:extLst>
              <a:ext uri="{FF2B5EF4-FFF2-40B4-BE49-F238E27FC236}">
                <a16:creationId xmlns:a16="http://schemas.microsoft.com/office/drawing/2014/main" id="{148C35F6-7CB7-416F-B0F4-9673A15C8EBF}"/>
              </a:ext>
            </a:extLst>
          </p:cNvPr>
          <p:cNvSpPr>
            <a:spLocks noChangeArrowheads="1"/>
          </p:cNvSpPr>
          <p:nvPr/>
        </p:nvSpPr>
        <p:spPr bwMode="auto">
          <a:xfrm>
            <a:off x="6339028" y="591459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32" name="直接连接符 131">
            <a:extLst>
              <a:ext uri="{FF2B5EF4-FFF2-40B4-BE49-F238E27FC236}">
                <a16:creationId xmlns:a16="http://schemas.microsoft.com/office/drawing/2014/main" id="{8CEDD788-25BF-CC13-5600-5BF4414DF569}"/>
              </a:ext>
            </a:extLst>
          </p:cNvPr>
          <p:cNvCxnSpPr>
            <a:stCxn id="130" idx="4"/>
            <a:endCxn id="54" idx="0"/>
          </p:cNvCxnSpPr>
          <p:nvPr/>
        </p:nvCxnSpPr>
        <p:spPr>
          <a:xfrm flipH="1">
            <a:off x="6202282" y="6166001"/>
            <a:ext cx="272525" cy="17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DEFA218-5CA3-87BC-01F7-AAB36F3F0553}"/>
              </a:ext>
            </a:extLst>
          </p:cNvPr>
          <p:cNvCxnSpPr>
            <a:cxnSpLocks/>
            <a:stCxn id="130" idx="4"/>
            <a:endCxn id="51" idx="0"/>
          </p:cNvCxnSpPr>
          <p:nvPr/>
        </p:nvCxnSpPr>
        <p:spPr>
          <a:xfrm>
            <a:off x="6474807" y="6166001"/>
            <a:ext cx="194829" cy="17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17E9334-12DE-A161-F392-70C800C6B6CF}"/>
              </a:ext>
            </a:extLst>
          </p:cNvPr>
          <p:cNvCxnSpPr>
            <a:stCxn id="129" idx="4"/>
            <a:endCxn id="53" idx="0"/>
          </p:cNvCxnSpPr>
          <p:nvPr/>
        </p:nvCxnSpPr>
        <p:spPr>
          <a:xfrm flipH="1">
            <a:off x="7017678" y="6168801"/>
            <a:ext cx="229852" cy="154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56C586DD-1BCF-CC9C-D625-75FE347093DA}"/>
              </a:ext>
            </a:extLst>
          </p:cNvPr>
          <p:cNvCxnSpPr>
            <a:cxnSpLocks/>
            <a:stCxn id="129" idx="4"/>
            <a:endCxn id="55" idx="0"/>
          </p:cNvCxnSpPr>
          <p:nvPr/>
        </p:nvCxnSpPr>
        <p:spPr>
          <a:xfrm>
            <a:off x="7247530" y="6168801"/>
            <a:ext cx="280804" cy="17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1B4F308-7788-CF70-C7A8-948BFB1901B0}"/>
              </a:ext>
            </a:extLst>
          </p:cNvPr>
          <p:cNvCxnSpPr>
            <a:stCxn id="128" idx="4"/>
            <a:endCxn id="130" idx="0"/>
          </p:cNvCxnSpPr>
          <p:nvPr/>
        </p:nvCxnSpPr>
        <p:spPr>
          <a:xfrm flipH="1">
            <a:off x="6474807" y="5732026"/>
            <a:ext cx="381207" cy="182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D3E42BCC-7974-CD1A-3F18-1869A5F41DA2}"/>
              </a:ext>
            </a:extLst>
          </p:cNvPr>
          <p:cNvCxnSpPr>
            <a:stCxn id="128" idx="4"/>
            <a:endCxn id="129" idx="0"/>
          </p:cNvCxnSpPr>
          <p:nvPr/>
        </p:nvCxnSpPr>
        <p:spPr>
          <a:xfrm>
            <a:off x="6856014" y="5732026"/>
            <a:ext cx="391516" cy="185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1216B21-6C1A-257C-C369-41ED22956770}"/>
              </a:ext>
            </a:extLst>
          </p:cNvPr>
          <p:cNvCxnSpPr>
            <a:stCxn id="125" idx="4"/>
            <a:endCxn id="8" idx="0"/>
          </p:cNvCxnSpPr>
          <p:nvPr/>
        </p:nvCxnSpPr>
        <p:spPr>
          <a:xfrm flipH="1">
            <a:off x="6513726" y="4175728"/>
            <a:ext cx="254555" cy="83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CCFE4985-72C3-3907-198C-643E6034D18F}"/>
              </a:ext>
            </a:extLst>
          </p:cNvPr>
          <p:cNvCxnSpPr>
            <a:stCxn id="125" idx="4"/>
            <a:endCxn id="127" idx="0"/>
          </p:cNvCxnSpPr>
          <p:nvPr/>
        </p:nvCxnSpPr>
        <p:spPr>
          <a:xfrm>
            <a:off x="6768281" y="4175728"/>
            <a:ext cx="327616" cy="795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BE5F8E-6549-EEDC-FD17-0559D11E7370}"/>
              </a:ext>
            </a:extLst>
          </p:cNvPr>
          <p:cNvCxnSpPr>
            <a:stCxn id="123" idx="4"/>
            <a:endCxn id="126" idx="0"/>
          </p:cNvCxnSpPr>
          <p:nvPr/>
        </p:nvCxnSpPr>
        <p:spPr>
          <a:xfrm flipH="1">
            <a:off x="7847226" y="4185561"/>
            <a:ext cx="254193" cy="78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FC7A2110-A7E6-A58F-FC49-4305A7B2C2DF}"/>
              </a:ext>
            </a:extLst>
          </p:cNvPr>
          <p:cNvCxnSpPr>
            <a:stCxn id="123" idx="4"/>
            <a:endCxn id="124" idx="0"/>
          </p:cNvCxnSpPr>
          <p:nvPr/>
        </p:nvCxnSpPr>
        <p:spPr>
          <a:xfrm>
            <a:off x="8101419" y="4185561"/>
            <a:ext cx="509787" cy="7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0049E7CB-60EE-84A1-408D-22D452D5A03E}"/>
              </a:ext>
            </a:extLst>
          </p:cNvPr>
          <p:cNvCxnSpPr>
            <a:stCxn id="126" idx="4"/>
            <a:endCxn id="18" idx="0"/>
          </p:cNvCxnSpPr>
          <p:nvPr/>
        </p:nvCxnSpPr>
        <p:spPr>
          <a:xfrm flipH="1">
            <a:off x="7677634" y="5219240"/>
            <a:ext cx="169592" cy="25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E42D515E-42D7-0EAC-B9E4-C725DBC4E3B3}"/>
              </a:ext>
            </a:extLst>
          </p:cNvPr>
          <p:cNvCxnSpPr>
            <a:cxnSpLocks/>
            <a:stCxn id="126" idx="4"/>
            <a:endCxn id="25" idx="0"/>
          </p:cNvCxnSpPr>
          <p:nvPr/>
        </p:nvCxnSpPr>
        <p:spPr>
          <a:xfrm>
            <a:off x="7847226" y="5219240"/>
            <a:ext cx="186351" cy="28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E5051F37-3AF3-3D51-CA47-342CD6F04D2D}"/>
              </a:ext>
            </a:extLst>
          </p:cNvPr>
          <p:cNvCxnSpPr>
            <a:stCxn id="124" idx="4"/>
            <a:endCxn id="45" idx="0"/>
          </p:cNvCxnSpPr>
          <p:nvPr/>
        </p:nvCxnSpPr>
        <p:spPr>
          <a:xfrm>
            <a:off x="8611206" y="5178348"/>
            <a:ext cx="232385" cy="320623"/>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5">
            <a:extLst>
              <a:ext uri="{FF2B5EF4-FFF2-40B4-BE49-F238E27FC236}">
                <a16:creationId xmlns:a16="http://schemas.microsoft.com/office/drawing/2014/main" id="{D819393C-CB44-822E-6D0A-9D43ECABC139}"/>
              </a:ext>
            </a:extLst>
          </p:cNvPr>
          <p:cNvSpPr>
            <a:spLocks noChangeArrowheads="1"/>
          </p:cNvSpPr>
          <p:nvPr/>
        </p:nvSpPr>
        <p:spPr bwMode="auto">
          <a:xfrm>
            <a:off x="8804580" y="2733508"/>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6" name="Oval 5">
            <a:extLst>
              <a:ext uri="{FF2B5EF4-FFF2-40B4-BE49-F238E27FC236}">
                <a16:creationId xmlns:a16="http://schemas.microsoft.com/office/drawing/2014/main" id="{801A05DC-0E18-57F2-AEA3-ABB38EE82D3B}"/>
              </a:ext>
            </a:extLst>
          </p:cNvPr>
          <p:cNvSpPr>
            <a:spLocks noChangeArrowheads="1"/>
          </p:cNvSpPr>
          <p:nvPr/>
        </p:nvSpPr>
        <p:spPr bwMode="auto">
          <a:xfrm>
            <a:off x="10129619" y="313721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7" name="Oval 5">
            <a:extLst>
              <a:ext uri="{FF2B5EF4-FFF2-40B4-BE49-F238E27FC236}">
                <a16:creationId xmlns:a16="http://schemas.microsoft.com/office/drawing/2014/main" id="{4EBC60C1-06A1-566C-609B-316641D9D5BE}"/>
              </a:ext>
            </a:extLst>
          </p:cNvPr>
          <p:cNvSpPr>
            <a:spLocks noChangeArrowheads="1"/>
          </p:cNvSpPr>
          <p:nvPr/>
        </p:nvSpPr>
        <p:spPr bwMode="auto">
          <a:xfrm>
            <a:off x="10674564" y="400015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8" name="Oval 5">
            <a:extLst>
              <a:ext uri="{FF2B5EF4-FFF2-40B4-BE49-F238E27FC236}">
                <a16:creationId xmlns:a16="http://schemas.microsoft.com/office/drawing/2014/main" id="{3737C8E4-4587-C2A6-FC85-C83E57DFB437}"/>
              </a:ext>
            </a:extLst>
          </p:cNvPr>
          <p:cNvSpPr>
            <a:spLocks noChangeArrowheads="1"/>
          </p:cNvSpPr>
          <p:nvPr/>
        </p:nvSpPr>
        <p:spPr bwMode="auto">
          <a:xfrm>
            <a:off x="10897460" y="494350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89" name="Oval 5">
            <a:extLst>
              <a:ext uri="{FF2B5EF4-FFF2-40B4-BE49-F238E27FC236}">
                <a16:creationId xmlns:a16="http://schemas.microsoft.com/office/drawing/2014/main" id="{B4AB058A-0953-5A49-A8CA-052C508A6CCD}"/>
              </a:ext>
            </a:extLst>
          </p:cNvPr>
          <p:cNvSpPr>
            <a:spLocks noChangeArrowheads="1"/>
          </p:cNvSpPr>
          <p:nvPr/>
        </p:nvSpPr>
        <p:spPr bwMode="auto">
          <a:xfrm>
            <a:off x="9668034" y="399760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0" name="Oval 5">
            <a:extLst>
              <a:ext uri="{FF2B5EF4-FFF2-40B4-BE49-F238E27FC236}">
                <a16:creationId xmlns:a16="http://schemas.microsoft.com/office/drawing/2014/main" id="{DBDA257F-3C50-5670-DC0F-BB159275F2A5}"/>
              </a:ext>
            </a:extLst>
          </p:cNvPr>
          <p:cNvSpPr>
            <a:spLocks noChangeArrowheads="1"/>
          </p:cNvSpPr>
          <p:nvPr/>
        </p:nvSpPr>
        <p:spPr bwMode="auto">
          <a:xfrm>
            <a:off x="9993841"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1" name="Oval 5">
            <a:extLst>
              <a:ext uri="{FF2B5EF4-FFF2-40B4-BE49-F238E27FC236}">
                <a16:creationId xmlns:a16="http://schemas.microsoft.com/office/drawing/2014/main" id="{0C0AAC24-425A-6273-62B2-5CF942A41879}"/>
              </a:ext>
            </a:extLst>
          </p:cNvPr>
          <p:cNvSpPr>
            <a:spLocks noChangeArrowheads="1"/>
          </p:cNvSpPr>
          <p:nvPr/>
        </p:nvSpPr>
        <p:spPr bwMode="auto">
          <a:xfrm>
            <a:off x="7197777" y="3158577"/>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192" name="Oval 5">
            <a:extLst>
              <a:ext uri="{FF2B5EF4-FFF2-40B4-BE49-F238E27FC236}">
                <a16:creationId xmlns:a16="http://schemas.microsoft.com/office/drawing/2014/main" id="{4D283BE9-6F29-F4C6-AF9A-F204F49FFF28}"/>
              </a:ext>
            </a:extLst>
          </p:cNvPr>
          <p:cNvSpPr>
            <a:spLocks noChangeArrowheads="1"/>
          </p:cNvSpPr>
          <p:nvPr/>
        </p:nvSpPr>
        <p:spPr bwMode="auto">
          <a:xfrm>
            <a:off x="9310827" y="493308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94" name="直接连接符 193">
            <a:extLst>
              <a:ext uri="{FF2B5EF4-FFF2-40B4-BE49-F238E27FC236}">
                <a16:creationId xmlns:a16="http://schemas.microsoft.com/office/drawing/2014/main" id="{58E58DA6-AC24-DA41-812C-FF6CED6FF80A}"/>
              </a:ext>
            </a:extLst>
          </p:cNvPr>
          <p:cNvCxnSpPr>
            <a:cxnSpLocks/>
            <a:stCxn id="191" idx="4"/>
            <a:endCxn id="125" idx="0"/>
          </p:cNvCxnSpPr>
          <p:nvPr/>
        </p:nvCxnSpPr>
        <p:spPr>
          <a:xfrm flipH="1">
            <a:off x="6768281" y="3409980"/>
            <a:ext cx="565275" cy="514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2191068D-2CE4-4CBD-DDB1-1002C747701F}"/>
              </a:ext>
            </a:extLst>
          </p:cNvPr>
          <p:cNvCxnSpPr>
            <a:stCxn id="191" idx="4"/>
            <a:endCxn id="123" idx="0"/>
          </p:cNvCxnSpPr>
          <p:nvPr/>
        </p:nvCxnSpPr>
        <p:spPr>
          <a:xfrm>
            <a:off x="7333556" y="3409980"/>
            <a:ext cx="767863" cy="5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90606C3E-81A5-EBF6-76D0-FEFCF64448F4}"/>
              </a:ext>
            </a:extLst>
          </p:cNvPr>
          <p:cNvCxnSpPr>
            <a:stCxn id="61" idx="4"/>
            <a:endCxn id="90" idx="0"/>
          </p:cNvCxnSpPr>
          <p:nvPr/>
        </p:nvCxnSpPr>
        <p:spPr>
          <a:xfrm>
            <a:off x="5465712" y="3419829"/>
            <a:ext cx="441412" cy="528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F23252AF-C90F-2C07-1641-6C64928A335D}"/>
              </a:ext>
            </a:extLst>
          </p:cNvPr>
          <p:cNvCxnSpPr>
            <a:stCxn id="127" idx="4"/>
            <a:endCxn id="128" idx="0"/>
          </p:cNvCxnSpPr>
          <p:nvPr/>
        </p:nvCxnSpPr>
        <p:spPr>
          <a:xfrm flipH="1">
            <a:off x="6856014" y="5222326"/>
            <a:ext cx="239883" cy="25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D7242F0C-D7CD-F663-B994-C802549A7875}"/>
              </a:ext>
            </a:extLst>
          </p:cNvPr>
          <p:cNvCxnSpPr>
            <a:stCxn id="127" idx="4"/>
            <a:endCxn id="13" idx="0"/>
          </p:cNvCxnSpPr>
          <p:nvPr/>
        </p:nvCxnSpPr>
        <p:spPr>
          <a:xfrm>
            <a:off x="7095897" y="5222326"/>
            <a:ext cx="261239" cy="256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325F62AE-8C32-AD8E-371D-B607BECE0089}"/>
              </a:ext>
            </a:extLst>
          </p:cNvPr>
          <p:cNvCxnSpPr>
            <a:stCxn id="189" idx="4"/>
            <a:endCxn id="192" idx="0"/>
          </p:cNvCxnSpPr>
          <p:nvPr/>
        </p:nvCxnSpPr>
        <p:spPr>
          <a:xfrm flipH="1">
            <a:off x="9446606" y="4249010"/>
            <a:ext cx="3572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F1DAA945-FE42-CE74-1289-23804CC45D3F}"/>
              </a:ext>
            </a:extLst>
          </p:cNvPr>
          <p:cNvCxnSpPr>
            <a:stCxn id="189" idx="4"/>
            <a:endCxn id="190" idx="0"/>
          </p:cNvCxnSpPr>
          <p:nvPr/>
        </p:nvCxnSpPr>
        <p:spPr>
          <a:xfrm>
            <a:off x="9803813" y="4249010"/>
            <a:ext cx="325807"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17AE8FDB-A0F9-71C6-97C2-C46AF3B2972B}"/>
              </a:ext>
            </a:extLst>
          </p:cNvPr>
          <p:cNvCxnSpPr>
            <a:stCxn id="192" idx="4"/>
            <a:endCxn id="47" idx="0"/>
          </p:cNvCxnSpPr>
          <p:nvPr/>
        </p:nvCxnSpPr>
        <p:spPr>
          <a:xfrm flipH="1">
            <a:off x="9203458" y="5184488"/>
            <a:ext cx="243148" cy="34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B04AEB2-5FAF-389A-D4E8-C9B6CB940B42}"/>
              </a:ext>
            </a:extLst>
          </p:cNvPr>
          <p:cNvCxnSpPr>
            <a:stCxn id="192" idx="4"/>
            <a:endCxn id="19" idx="0"/>
          </p:cNvCxnSpPr>
          <p:nvPr/>
        </p:nvCxnSpPr>
        <p:spPr>
          <a:xfrm>
            <a:off x="9446606" y="5184488"/>
            <a:ext cx="206999" cy="352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F67497A9-077D-92FA-66F4-2A59598A5152}"/>
              </a:ext>
            </a:extLst>
          </p:cNvPr>
          <p:cNvCxnSpPr>
            <a:stCxn id="190" idx="4"/>
            <a:endCxn id="24" idx="0"/>
          </p:cNvCxnSpPr>
          <p:nvPr/>
        </p:nvCxnSpPr>
        <p:spPr>
          <a:xfrm flipH="1">
            <a:off x="9942252" y="5184488"/>
            <a:ext cx="187368" cy="35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6465957A-A98A-40D1-09A5-CFED6CE8911F}"/>
              </a:ext>
            </a:extLst>
          </p:cNvPr>
          <p:cNvCxnSpPr>
            <a:stCxn id="190" idx="4"/>
            <a:endCxn id="39" idx="0"/>
          </p:cNvCxnSpPr>
          <p:nvPr/>
        </p:nvCxnSpPr>
        <p:spPr>
          <a:xfrm>
            <a:off x="10129620" y="5184488"/>
            <a:ext cx="201723" cy="34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3F2B480-1C1C-C8B9-965C-CD99A3EF4C58}"/>
              </a:ext>
            </a:extLst>
          </p:cNvPr>
          <p:cNvCxnSpPr>
            <a:stCxn id="188" idx="4"/>
            <a:endCxn id="9" idx="0"/>
          </p:cNvCxnSpPr>
          <p:nvPr/>
        </p:nvCxnSpPr>
        <p:spPr>
          <a:xfrm flipH="1">
            <a:off x="10825030" y="5194908"/>
            <a:ext cx="208209" cy="353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D7FA6645-3758-1710-1714-B5BC43D6F994}"/>
              </a:ext>
            </a:extLst>
          </p:cNvPr>
          <p:cNvCxnSpPr>
            <a:stCxn id="188" idx="4"/>
            <a:endCxn id="14" idx="0"/>
          </p:cNvCxnSpPr>
          <p:nvPr/>
        </p:nvCxnSpPr>
        <p:spPr>
          <a:xfrm>
            <a:off x="11033239" y="5194908"/>
            <a:ext cx="271557" cy="356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2D1577AC-6EC5-2BE9-8989-AB8C39AE17D2}"/>
              </a:ext>
            </a:extLst>
          </p:cNvPr>
          <p:cNvCxnSpPr>
            <a:stCxn id="187" idx="4"/>
            <a:endCxn id="12" idx="0"/>
          </p:cNvCxnSpPr>
          <p:nvPr/>
        </p:nvCxnSpPr>
        <p:spPr>
          <a:xfrm flipH="1">
            <a:off x="10621342" y="4251558"/>
            <a:ext cx="189001" cy="68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25F1864B-DD5D-7F44-F450-63B2483568BA}"/>
              </a:ext>
            </a:extLst>
          </p:cNvPr>
          <p:cNvCxnSpPr>
            <a:stCxn id="187" idx="4"/>
            <a:endCxn id="188" idx="0"/>
          </p:cNvCxnSpPr>
          <p:nvPr/>
        </p:nvCxnSpPr>
        <p:spPr>
          <a:xfrm>
            <a:off x="10810343" y="4251558"/>
            <a:ext cx="222896" cy="69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93F6313-CFE6-C8B6-E00E-FB8EBF25E3D0}"/>
              </a:ext>
            </a:extLst>
          </p:cNvPr>
          <p:cNvCxnSpPr>
            <a:stCxn id="186" idx="4"/>
            <a:endCxn id="189" idx="0"/>
          </p:cNvCxnSpPr>
          <p:nvPr/>
        </p:nvCxnSpPr>
        <p:spPr>
          <a:xfrm flipH="1">
            <a:off x="9803813" y="3388616"/>
            <a:ext cx="461585" cy="60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45A336A5-A6BD-AE15-90B8-54ABEED1C5D7}"/>
              </a:ext>
            </a:extLst>
          </p:cNvPr>
          <p:cNvCxnSpPr>
            <a:cxnSpLocks/>
            <a:stCxn id="186" idx="4"/>
            <a:endCxn id="187" idx="0"/>
          </p:cNvCxnSpPr>
          <p:nvPr/>
        </p:nvCxnSpPr>
        <p:spPr>
          <a:xfrm>
            <a:off x="10265398" y="3388616"/>
            <a:ext cx="544945" cy="61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171AA793-FFC1-6177-523D-BE958EFF4936}"/>
              </a:ext>
            </a:extLst>
          </p:cNvPr>
          <p:cNvCxnSpPr>
            <a:stCxn id="185" idx="4"/>
            <a:endCxn id="191" idx="0"/>
          </p:cNvCxnSpPr>
          <p:nvPr/>
        </p:nvCxnSpPr>
        <p:spPr>
          <a:xfrm flipH="1">
            <a:off x="7333556" y="2984911"/>
            <a:ext cx="1606803" cy="173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56790744-EE9B-0C50-46DD-68F4183A9ECF}"/>
              </a:ext>
            </a:extLst>
          </p:cNvPr>
          <p:cNvCxnSpPr>
            <a:cxnSpLocks/>
            <a:stCxn id="185" idx="4"/>
            <a:endCxn id="186" idx="0"/>
          </p:cNvCxnSpPr>
          <p:nvPr/>
        </p:nvCxnSpPr>
        <p:spPr>
          <a:xfrm>
            <a:off x="8940359" y="2984911"/>
            <a:ext cx="1325039" cy="152302"/>
          </a:xfrm>
          <a:prstGeom prst="line">
            <a:avLst/>
          </a:prstGeom>
        </p:spPr>
        <p:style>
          <a:lnRef idx="1">
            <a:schemeClr val="accent1"/>
          </a:lnRef>
          <a:fillRef idx="0">
            <a:schemeClr val="accent1"/>
          </a:fillRef>
          <a:effectRef idx="0">
            <a:schemeClr val="accent1"/>
          </a:effectRef>
          <a:fontRef idx="minor">
            <a:schemeClr val="tx1"/>
          </a:fontRef>
        </p:style>
      </p:cxnSp>
      <p:sp>
        <p:nvSpPr>
          <p:cNvPr id="325" name="Oval 5">
            <a:extLst>
              <a:ext uri="{FF2B5EF4-FFF2-40B4-BE49-F238E27FC236}">
                <a16:creationId xmlns:a16="http://schemas.microsoft.com/office/drawing/2014/main" id="{8D8F2B65-729C-4CEB-A999-CE3E48504041}"/>
              </a:ext>
            </a:extLst>
          </p:cNvPr>
          <p:cNvSpPr>
            <a:spLocks noChangeArrowheads="1"/>
          </p:cNvSpPr>
          <p:nvPr/>
        </p:nvSpPr>
        <p:spPr bwMode="auto">
          <a:xfrm>
            <a:off x="2695484" y="396836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6" name="Oval 5">
            <a:extLst>
              <a:ext uri="{FF2B5EF4-FFF2-40B4-BE49-F238E27FC236}">
                <a16:creationId xmlns:a16="http://schemas.microsoft.com/office/drawing/2014/main" id="{CD73FFA1-9BC2-EA59-540B-655ED506C3C2}"/>
              </a:ext>
            </a:extLst>
          </p:cNvPr>
          <p:cNvSpPr>
            <a:spLocks noChangeArrowheads="1"/>
          </p:cNvSpPr>
          <p:nvPr/>
        </p:nvSpPr>
        <p:spPr bwMode="auto">
          <a:xfrm>
            <a:off x="1826435" y="3973599"/>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27" name="Oval 5">
            <a:extLst>
              <a:ext uri="{FF2B5EF4-FFF2-40B4-BE49-F238E27FC236}">
                <a16:creationId xmlns:a16="http://schemas.microsoft.com/office/drawing/2014/main" id="{E28FD375-B42A-D3ED-9DA9-A559153145BF}"/>
              </a:ext>
            </a:extLst>
          </p:cNvPr>
          <p:cNvSpPr>
            <a:spLocks noChangeArrowheads="1"/>
          </p:cNvSpPr>
          <p:nvPr/>
        </p:nvSpPr>
        <p:spPr bwMode="auto">
          <a:xfrm>
            <a:off x="6786811" y="210638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29" name="直接连接符 328">
            <a:extLst>
              <a:ext uri="{FF2B5EF4-FFF2-40B4-BE49-F238E27FC236}">
                <a16:creationId xmlns:a16="http://schemas.microsoft.com/office/drawing/2014/main" id="{D0E2F619-C107-37A8-5491-61801ED18D4C}"/>
              </a:ext>
            </a:extLst>
          </p:cNvPr>
          <p:cNvCxnSpPr>
            <a:stCxn id="327" idx="4"/>
            <a:endCxn id="117" idx="0"/>
          </p:cNvCxnSpPr>
          <p:nvPr/>
        </p:nvCxnSpPr>
        <p:spPr>
          <a:xfrm flipH="1">
            <a:off x="4644515" y="2357789"/>
            <a:ext cx="2278075" cy="33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23732F3D-8BE5-5CF4-2871-1ABFE01D53CF}"/>
              </a:ext>
            </a:extLst>
          </p:cNvPr>
          <p:cNvCxnSpPr>
            <a:cxnSpLocks/>
            <a:stCxn id="327" idx="4"/>
            <a:endCxn id="185" idx="0"/>
          </p:cNvCxnSpPr>
          <p:nvPr/>
        </p:nvCxnSpPr>
        <p:spPr>
          <a:xfrm>
            <a:off x="6922590" y="2357789"/>
            <a:ext cx="2017769" cy="37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D1B747E4-96D8-F0E4-8C16-27E2121D4481}"/>
              </a:ext>
            </a:extLst>
          </p:cNvPr>
          <p:cNvCxnSpPr>
            <a:stCxn id="325" idx="4"/>
            <a:endCxn id="16" idx="0"/>
          </p:cNvCxnSpPr>
          <p:nvPr/>
        </p:nvCxnSpPr>
        <p:spPr>
          <a:xfrm flipH="1">
            <a:off x="2591500" y="4219765"/>
            <a:ext cx="239763" cy="74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44CD815A-FCB6-595F-E6F1-C4982DA973E1}"/>
              </a:ext>
            </a:extLst>
          </p:cNvPr>
          <p:cNvCxnSpPr>
            <a:stCxn id="325" idx="4"/>
            <a:endCxn id="46" idx="0"/>
          </p:cNvCxnSpPr>
          <p:nvPr/>
        </p:nvCxnSpPr>
        <p:spPr>
          <a:xfrm>
            <a:off x="2831263" y="4219765"/>
            <a:ext cx="181938" cy="76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76BCC111-F111-2A89-29F0-6E3D24AF2235}"/>
              </a:ext>
            </a:extLst>
          </p:cNvPr>
          <p:cNvCxnSpPr>
            <a:stCxn id="326" idx="4"/>
            <a:endCxn id="11" idx="0"/>
          </p:cNvCxnSpPr>
          <p:nvPr/>
        </p:nvCxnSpPr>
        <p:spPr>
          <a:xfrm flipH="1">
            <a:off x="1739155" y="4225002"/>
            <a:ext cx="223059" cy="72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51A8A9D0-DD6C-8E93-FA8B-90D1701E5FE8}"/>
              </a:ext>
            </a:extLst>
          </p:cNvPr>
          <p:cNvCxnSpPr>
            <a:stCxn id="326" idx="4"/>
            <a:endCxn id="20" idx="0"/>
          </p:cNvCxnSpPr>
          <p:nvPr/>
        </p:nvCxnSpPr>
        <p:spPr>
          <a:xfrm>
            <a:off x="1962214" y="4225002"/>
            <a:ext cx="183519" cy="74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440A393D-34D9-803D-A8BB-6FC57931131C}"/>
              </a:ext>
            </a:extLst>
          </p:cNvPr>
          <p:cNvCxnSpPr>
            <a:stCxn id="122" idx="4"/>
            <a:endCxn id="22" idx="0"/>
          </p:cNvCxnSpPr>
          <p:nvPr/>
        </p:nvCxnSpPr>
        <p:spPr>
          <a:xfrm flipH="1">
            <a:off x="2278649" y="3430950"/>
            <a:ext cx="282287" cy="53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43AE2CB-0D2A-DD3A-B04B-AE25C0BEF5E8}"/>
              </a:ext>
            </a:extLst>
          </p:cNvPr>
          <p:cNvCxnSpPr>
            <a:stCxn id="122" idx="4"/>
            <a:endCxn id="325" idx="0"/>
          </p:cNvCxnSpPr>
          <p:nvPr/>
        </p:nvCxnSpPr>
        <p:spPr>
          <a:xfrm>
            <a:off x="2560936" y="3430950"/>
            <a:ext cx="270327" cy="537412"/>
          </a:xfrm>
          <a:prstGeom prst="line">
            <a:avLst/>
          </a:prstGeom>
        </p:spPr>
        <p:style>
          <a:lnRef idx="1">
            <a:schemeClr val="accent1"/>
          </a:lnRef>
          <a:fillRef idx="0">
            <a:schemeClr val="accent1"/>
          </a:fillRef>
          <a:effectRef idx="0">
            <a:schemeClr val="accent1"/>
          </a:effectRef>
          <a:fontRef idx="minor">
            <a:schemeClr val="tx1"/>
          </a:fontRef>
        </p:style>
      </p:cxnSp>
      <p:sp>
        <p:nvSpPr>
          <p:cNvPr id="346" name="Oval 5">
            <a:extLst>
              <a:ext uri="{FF2B5EF4-FFF2-40B4-BE49-F238E27FC236}">
                <a16:creationId xmlns:a16="http://schemas.microsoft.com/office/drawing/2014/main" id="{14881A2F-B4E2-DDBF-F04D-2CCE96ECEE1E}"/>
              </a:ext>
            </a:extLst>
          </p:cNvPr>
          <p:cNvSpPr>
            <a:spLocks noChangeArrowheads="1"/>
          </p:cNvSpPr>
          <p:nvPr/>
        </p:nvSpPr>
        <p:spPr bwMode="auto">
          <a:xfrm>
            <a:off x="1576190" y="224363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7" name="Oval 5">
            <a:extLst>
              <a:ext uri="{FF2B5EF4-FFF2-40B4-BE49-F238E27FC236}">
                <a16:creationId xmlns:a16="http://schemas.microsoft.com/office/drawing/2014/main" id="{DFDF7DB6-AAA1-8466-CF04-BAF83725A348}"/>
              </a:ext>
            </a:extLst>
          </p:cNvPr>
          <p:cNvSpPr>
            <a:spLocks noChangeArrowheads="1"/>
          </p:cNvSpPr>
          <p:nvPr/>
        </p:nvSpPr>
        <p:spPr bwMode="auto">
          <a:xfrm>
            <a:off x="2071949" y="2694936"/>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sp>
        <p:nvSpPr>
          <p:cNvPr id="348" name="Oval 5">
            <a:extLst>
              <a:ext uri="{FF2B5EF4-FFF2-40B4-BE49-F238E27FC236}">
                <a16:creationId xmlns:a16="http://schemas.microsoft.com/office/drawing/2014/main" id="{D15D92BE-3423-4F27-83F1-413663A6AB1F}"/>
              </a:ext>
            </a:extLst>
          </p:cNvPr>
          <p:cNvSpPr>
            <a:spLocks noChangeArrowheads="1"/>
          </p:cNvSpPr>
          <p:nvPr/>
        </p:nvSpPr>
        <p:spPr bwMode="auto">
          <a:xfrm>
            <a:off x="1579038" y="3181742"/>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350" name="直接连接符 349">
            <a:extLst>
              <a:ext uri="{FF2B5EF4-FFF2-40B4-BE49-F238E27FC236}">
                <a16:creationId xmlns:a16="http://schemas.microsoft.com/office/drawing/2014/main" id="{63977ECA-5999-E5A5-863E-230A77154337}"/>
              </a:ext>
            </a:extLst>
          </p:cNvPr>
          <p:cNvCxnSpPr>
            <a:stCxn id="348" idx="4"/>
            <a:endCxn id="17" idx="0"/>
          </p:cNvCxnSpPr>
          <p:nvPr/>
        </p:nvCxnSpPr>
        <p:spPr>
          <a:xfrm flipH="1">
            <a:off x="1351297" y="3433145"/>
            <a:ext cx="363520" cy="522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57EF8B04-3157-D6E2-9B60-54DA106930E7}"/>
              </a:ext>
            </a:extLst>
          </p:cNvPr>
          <p:cNvCxnSpPr>
            <a:stCxn id="348" idx="4"/>
            <a:endCxn id="326" idx="0"/>
          </p:cNvCxnSpPr>
          <p:nvPr/>
        </p:nvCxnSpPr>
        <p:spPr>
          <a:xfrm>
            <a:off x="1714817" y="3433145"/>
            <a:ext cx="247397" cy="540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C2714B28-C685-CE59-AE7F-80FD001FF57C}"/>
              </a:ext>
            </a:extLst>
          </p:cNvPr>
          <p:cNvCxnSpPr>
            <a:stCxn id="347" idx="4"/>
            <a:endCxn id="348" idx="0"/>
          </p:cNvCxnSpPr>
          <p:nvPr/>
        </p:nvCxnSpPr>
        <p:spPr>
          <a:xfrm flipH="1">
            <a:off x="1714817" y="2946339"/>
            <a:ext cx="492911" cy="235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a:extLst>
              <a:ext uri="{FF2B5EF4-FFF2-40B4-BE49-F238E27FC236}">
                <a16:creationId xmlns:a16="http://schemas.microsoft.com/office/drawing/2014/main" id="{02E150CD-7B6F-E9DD-2275-5D8C64557961}"/>
              </a:ext>
            </a:extLst>
          </p:cNvPr>
          <p:cNvCxnSpPr>
            <a:stCxn id="347" idx="4"/>
            <a:endCxn id="122" idx="0"/>
          </p:cNvCxnSpPr>
          <p:nvPr/>
        </p:nvCxnSpPr>
        <p:spPr>
          <a:xfrm>
            <a:off x="2207728" y="2946339"/>
            <a:ext cx="353208" cy="23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E8E14C86-75BC-04F0-FC00-CA19C2F5661A}"/>
              </a:ext>
            </a:extLst>
          </p:cNvPr>
          <p:cNvCxnSpPr>
            <a:stCxn id="346" idx="4"/>
            <a:endCxn id="7" idx="0"/>
          </p:cNvCxnSpPr>
          <p:nvPr/>
        </p:nvCxnSpPr>
        <p:spPr>
          <a:xfrm flipH="1">
            <a:off x="997754" y="2495038"/>
            <a:ext cx="714215" cy="1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4AD2F0D0-CEEB-0A46-31F7-4900841EFD58}"/>
              </a:ext>
            </a:extLst>
          </p:cNvPr>
          <p:cNvCxnSpPr>
            <a:stCxn id="346" idx="4"/>
            <a:endCxn id="347" idx="0"/>
          </p:cNvCxnSpPr>
          <p:nvPr/>
        </p:nvCxnSpPr>
        <p:spPr>
          <a:xfrm>
            <a:off x="1711969" y="2495038"/>
            <a:ext cx="495759" cy="19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8A308EF-CD41-0076-871B-0B69DA2DB262}"/>
              </a:ext>
            </a:extLst>
          </p:cNvPr>
          <p:cNvCxnSpPr>
            <a:stCxn id="95" idx="4"/>
            <a:endCxn id="346" idx="0"/>
          </p:cNvCxnSpPr>
          <p:nvPr/>
        </p:nvCxnSpPr>
        <p:spPr>
          <a:xfrm flipH="1">
            <a:off x="1711969" y="1688913"/>
            <a:ext cx="2781953" cy="554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363">
            <a:extLst>
              <a:ext uri="{FF2B5EF4-FFF2-40B4-BE49-F238E27FC236}">
                <a16:creationId xmlns:a16="http://schemas.microsoft.com/office/drawing/2014/main" id="{975DAEA7-0BAD-124B-6084-CE43D0A2FBC7}"/>
              </a:ext>
            </a:extLst>
          </p:cNvPr>
          <p:cNvCxnSpPr>
            <a:stCxn id="95" idx="4"/>
            <a:endCxn id="327" idx="0"/>
          </p:cNvCxnSpPr>
          <p:nvPr/>
        </p:nvCxnSpPr>
        <p:spPr>
          <a:xfrm>
            <a:off x="4493922" y="1688913"/>
            <a:ext cx="2428668" cy="417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258B5F06-D3A3-6B4D-5085-B2FE6B1D3AC9}"/>
              </a:ext>
            </a:extLst>
          </p:cNvPr>
          <p:cNvCxnSpPr>
            <a:stCxn id="102" idx="4"/>
            <a:endCxn id="36" idx="0"/>
          </p:cNvCxnSpPr>
          <p:nvPr/>
        </p:nvCxnSpPr>
        <p:spPr>
          <a:xfrm>
            <a:off x="4306472" y="4175803"/>
            <a:ext cx="161430" cy="81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B9E52261-AEF4-5F10-4CEA-6FF43C62C1CB}"/>
              </a:ext>
            </a:extLst>
          </p:cNvPr>
          <p:cNvCxnSpPr>
            <a:stCxn id="75" idx="4"/>
            <a:endCxn id="63" idx="0"/>
          </p:cNvCxnSpPr>
          <p:nvPr/>
        </p:nvCxnSpPr>
        <p:spPr>
          <a:xfrm flipH="1">
            <a:off x="5004571" y="5770830"/>
            <a:ext cx="340666" cy="133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D78C75F0-14E3-C639-6EF0-2FAB363FFA6C}"/>
              </a:ext>
            </a:extLst>
          </p:cNvPr>
          <p:cNvCxnSpPr>
            <a:stCxn id="124" idx="4"/>
            <a:endCxn id="44" idx="0"/>
          </p:cNvCxnSpPr>
          <p:nvPr/>
        </p:nvCxnSpPr>
        <p:spPr>
          <a:xfrm flipH="1">
            <a:off x="8439280" y="5178348"/>
            <a:ext cx="171926" cy="292788"/>
          </a:xfrm>
          <a:prstGeom prst="line">
            <a:avLst/>
          </a:prstGeom>
        </p:spPr>
        <p:style>
          <a:lnRef idx="1">
            <a:schemeClr val="accent1"/>
          </a:lnRef>
          <a:fillRef idx="0">
            <a:schemeClr val="accent1"/>
          </a:fillRef>
          <a:effectRef idx="0">
            <a:schemeClr val="accent1"/>
          </a:effectRef>
          <a:fontRef idx="minor">
            <a:schemeClr val="tx1"/>
          </a:fontRef>
        </p:style>
      </p:cxnSp>
      <p:sp>
        <p:nvSpPr>
          <p:cNvPr id="633" name="文本框 632">
            <a:extLst>
              <a:ext uri="{FF2B5EF4-FFF2-40B4-BE49-F238E27FC236}">
                <a16:creationId xmlns:a16="http://schemas.microsoft.com/office/drawing/2014/main" id="{4E155722-1265-8E17-7038-56609EEE4AC8}"/>
              </a:ext>
            </a:extLst>
          </p:cNvPr>
          <p:cNvSpPr txBox="1"/>
          <p:nvPr/>
        </p:nvSpPr>
        <p:spPr>
          <a:xfrm>
            <a:off x="520262" y="941478"/>
            <a:ext cx="1622608" cy="369332"/>
          </a:xfrm>
          <a:prstGeom prst="rect">
            <a:avLst/>
          </a:prstGeom>
          <a:noFill/>
        </p:spPr>
        <p:txBody>
          <a:bodyPr wrap="square" rtlCol="0">
            <a:spAutoFit/>
          </a:bodyPr>
          <a:lstStyle/>
          <a:p>
            <a:r>
              <a:rPr lang="zh-CN" altLang="en-US" dirty="0"/>
              <a:t>译码过程</a:t>
            </a:r>
          </a:p>
        </p:txBody>
      </p:sp>
      <p:sp>
        <p:nvSpPr>
          <p:cNvPr id="634" name="文本框 633">
            <a:extLst>
              <a:ext uri="{FF2B5EF4-FFF2-40B4-BE49-F238E27FC236}">
                <a16:creationId xmlns:a16="http://schemas.microsoft.com/office/drawing/2014/main" id="{3EB42AD3-E12E-EB59-9540-0E99C9992AA5}"/>
              </a:ext>
            </a:extLst>
          </p:cNvPr>
          <p:cNvSpPr txBox="1"/>
          <p:nvPr/>
        </p:nvSpPr>
        <p:spPr>
          <a:xfrm>
            <a:off x="2976649" y="1655675"/>
            <a:ext cx="156897" cy="369332"/>
          </a:xfrm>
          <a:prstGeom prst="rect">
            <a:avLst/>
          </a:prstGeom>
          <a:noFill/>
        </p:spPr>
        <p:txBody>
          <a:bodyPr wrap="square" rtlCol="0">
            <a:spAutoFit/>
          </a:bodyPr>
          <a:lstStyle/>
          <a:p>
            <a:r>
              <a:rPr lang="en-US" altLang="zh-CN" dirty="0"/>
              <a:t>0</a:t>
            </a:r>
            <a:endParaRPr lang="zh-CN" altLang="en-US" dirty="0"/>
          </a:p>
        </p:txBody>
      </p:sp>
      <p:sp>
        <p:nvSpPr>
          <p:cNvPr id="780" name="文本框 779">
            <a:extLst>
              <a:ext uri="{FF2B5EF4-FFF2-40B4-BE49-F238E27FC236}">
                <a16:creationId xmlns:a16="http://schemas.microsoft.com/office/drawing/2014/main" id="{59B49752-5437-C89D-20ED-C45CEE4A6926}"/>
              </a:ext>
            </a:extLst>
          </p:cNvPr>
          <p:cNvSpPr txBox="1"/>
          <p:nvPr/>
        </p:nvSpPr>
        <p:spPr>
          <a:xfrm>
            <a:off x="1712267" y="2765644"/>
            <a:ext cx="172587" cy="369332"/>
          </a:xfrm>
          <a:prstGeom prst="rect">
            <a:avLst/>
          </a:prstGeom>
          <a:noFill/>
        </p:spPr>
        <p:txBody>
          <a:bodyPr wrap="square" rtlCol="0">
            <a:spAutoFit/>
          </a:bodyPr>
          <a:lstStyle/>
          <a:p>
            <a:r>
              <a:rPr lang="en-US" altLang="zh-CN" dirty="0"/>
              <a:t>0</a:t>
            </a:r>
            <a:endParaRPr lang="zh-CN" altLang="en-US" dirty="0"/>
          </a:p>
        </p:txBody>
      </p:sp>
      <p:sp>
        <p:nvSpPr>
          <p:cNvPr id="781" name="文本框 780">
            <a:extLst>
              <a:ext uri="{FF2B5EF4-FFF2-40B4-BE49-F238E27FC236}">
                <a16:creationId xmlns:a16="http://schemas.microsoft.com/office/drawing/2014/main" id="{9A0D84C9-AB73-297E-8ABE-E743B30DE17E}"/>
              </a:ext>
            </a:extLst>
          </p:cNvPr>
          <p:cNvSpPr txBox="1"/>
          <p:nvPr/>
        </p:nvSpPr>
        <p:spPr>
          <a:xfrm>
            <a:off x="1137069" y="2270064"/>
            <a:ext cx="156897" cy="369332"/>
          </a:xfrm>
          <a:prstGeom prst="rect">
            <a:avLst/>
          </a:prstGeom>
          <a:noFill/>
        </p:spPr>
        <p:txBody>
          <a:bodyPr wrap="square" rtlCol="0">
            <a:spAutoFit/>
          </a:bodyPr>
          <a:lstStyle/>
          <a:p>
            <a:r>
              <a:rPr lang="en-US" altLang="zh-CN" dirty="0"/>
              <a:t>0</a:t>
            </a:r>
            <a:endParaRPr lang="zh-CN" altLang="en-US" dirty="0"/>
          </a:p>
        </p:txBody>
      </p:sp>
      <p:sp>
        <p:nvSpPr>
          <p:cNvPr id="782" name="文本框 781">
            <a:extLst>
              <a:ext uri="{FF2B5EF4-FFF2-40B4-BE49-F238E27FC236}">
                <a16:creationId xmlns:a16="http://schemas.microsoft.com/office/drawing/2014/main" id="{A89A8545-EE4F-A0B7-E546-45DEC53315EE}"/>
              </a:ext>
            </a:extLst>
          </p:cNvPr>
          <p:cNvSpPr txBox="1"/>
          <p:nvPr/>
        </p:nvSpPr>
        <p:spPr>
          <a:xfrm>
            <a:off x="1623379" y="4406404"/>
            <a:ext cx="156897" cy="369332"/>
          </a:xfrm>
          <a:prstGeom prst="rect">
            <a:avLst/>
          </a:prstGeom>
          <a:noFill/>
        </p:spPr>
        <p:txBody>
          <a:bodyPr wrap="square" rtlCol="0">
            <a:spAutoFit/>
          </a:bodyPr>
          <a:lstStyle/>
          <a:p>
            <a:r>
              <a:rPr lang="en-US" altLang="zh-CN" dirty="0"/>
              <a:t>0</a:t>
            </a:r>
            <a:endParaRPr lang="zh-CN" altLang="en-US" dirty="0"/>
          </a:p>
        </p:txBody>
      </p:sp>
      <p:sp>
        <p:nvSpPr>
          <p:cNvPr id="783" name="文本框 782">
            <a:extLst>
              <a:ext uri="{FF2B5EF4-FFF2-40B4-BE49-F238E27FC236}">
                <a16:creationId xmlns:a16="http://schemas.microsoft.com/office/drawing/2014/main" id="{3F33001A-882C-E121-B8F7-C666576E7D89}"/>
              </a:ext>
            </a:extLst>
          </p:cNvPr>
          <p:cNvSpPr txBox="1"/>
          <p:nvPr/>
        </p:nvSpPr>
        <p:spPr>
          <a:xfrm>
            <a:off x="1354251" y="3437519"/>
            <a:ext cx="156897" cy="369332"/>
          </a:xfrm>
          <a:prstGeom prst="rect">
            <a:avLst/>
          </a:prstGeom>
          <a:noFill/>
        </p:spPr>
        <p:txBody>
          <a:bodyPr wrap="square" rtlCol="0">
            <a:spAutoFit/>
          </a:bodyPr>
          <a:lstStyle/>
          <a:p>
            <a:r>
              <a:rPr lang="en-US" altLang="zh-CN" dirty="0"/>
              <a:t>0</a:t>
            </a:r>
            <a:endParaRPr lang="zh-CN" altLang="en-US" dirty="0"/>
          </a:p>
        </p:txBody>
      </p:sp>
      <p:sp>
        <p:nvSpPr>
          <p:cNvPr id="784" name="文本框 783">
            <a:extLst>
              <a:ext uri="{FF2B5EF4-FFF2-40B4-BE49-F238E27FC236}">
                <a16:creationId xmlns:a16="http://schemas.microsoft.com/office/drawing/2014/main" id="{A235141D-D93B-1540-C6BF-C3FDEAC77079}"/>
              </a:ext>
            </a:extLst>
          </p:cNvPr>
          <p:cNvSpPr txBox="1"/>
          <p:nvPr/>
        </p:nvSpPr>
        <p:spPr>
          <a:xfrm>
            <a:off x="6874232" y="6017326"/>
            <a:ext cx="156897" cy="369332"/>
          </a:xfrm>
          <a:prstGeom prst="rect">
            <a:avLst/>
          </a:prstGeom>
          <a:noFill/>
        </p:spPr>
        <p:txBody>
          <a:bodyPr wrap="square" rtlCol="0">
            <a:spAutoFit/>
          </a:bodyPr>
          <a:lstStyle/>
          <a:p>
            <a:r>
              <a:rPr lang="en-US" altLang="zh-CN" dirty="0"/>
              <a:t>0</a:t>
            </a:r>
            <a:endParaRPr lang="zh-CN" altLang="en-US" dirty="0"/>
          </a:p>
        </p:txBody>
      </p:sp>
      <p:sp>
        <p:nvSpPr>
          <p:cNvPr id="785" name="文本框 784">
            <a:extLst>
              <a:ext uri="{FF2B5EF4-FFF2-40B4-BE49-F238E27FC236}">
                <a16:creationId xmlns:a16="http://schemas.microsoft.com/office/drawing/2014/main" id="{65C4B48C-A0CB-4C74-B8B6-4078B08EBE60}"/>
              </a:ext>
            </a:extLst>
          </p:cNvPr>
          <p:cNvSpPr txBox="1"/>
          <p:nvPr/>
        </p:nvSpPr>
        <p:spPr>
          <a:xfrm>
            <a:off x="2192658" y="3475623"/>
            <a:ext cx="156897" cy="369332"/>
          </a:xfrm>
          <a:prstGeom prst="rect">
            <a:avLst/>
          </a:prstGeom>
          <a:noFill/>
        </p:spPr>
        <p:txBody>
          <a:bodyPr wrap="square" rtlCol="0">
            <a:spAutoFit/>
          </a:bodyPr>
          <a:lstStyle/>
          <a:p>
            <a:r>
              <a:rPr lang="en-US" altLang="zh-CN" dirty="0"/>
              <a:t>0</a:t>
            </a:r>
            <a:endParaRPr lang="zh-CN" altLang="en-US" dirty="0"/>
          </a:p>
        </p:txBody>
      </p:sp>
      <p:sp>
        <p:nvSpPr>
          <p:cNvPr id="786" name="文本框 785">
            <a:extLst>
              <a:ext uri="{FF2B5EF4-FFF2-40B4-BE49-F238E27FC236}">
                <a16:creationId xmlns:a16="http://schemas.microsoft.com/office/drawing/2014/main" id="{DDE78FEC-A334-248C-63DC-EBEF6860A1A3}"/>
              </a:ext>
            </a:extLst>
          </p:cNvPr>
          <p:cNvSpPr txBox="1"/>
          <p:nvPr/>
        </p:nvSpPr>
        <p:spPr>
          <a:xfrm>
            <a:off x="2496901" y="4433599"/>
            <a:ext cx="156897" cy="369332"/>
          </a:xfrm>
          <a:prstGeom prst="rect">
            <a:avLst/>
          </a:prstGeom>
          <a:noFill/>
        </p:spPr>
        <p:txBody>
          <a:bodyPr wrap="square" rtlCol="0">
            <a:spAutoFit/>
          </a:bodyPr>
          <a:lstStyle/>
          <a:p>
            <a:r>
              <a:rPr lang="en-US" altLang="zh-CN" dirty="0"/>
              <a:t>0</a:t>
            </a:r>
            <a:endParaRPr lang="zh-CN" altLang="en-US" dirty="0"/>
          </a:p>
        </p:txBody>
      </p:sp>
      <p:sp>
        <p:nvSpPr>
          <p:cNvPr id="787" name="文本框 786">
            <a:extLst>
              <a:ext uri="{FF2B5EF4-FFF2-40B4-BE49-F238E27FC236}">
                <a16:creationId xmlns:a16="http://schemas.microsoft.com/office/drawing/2014/main" id="{9AE1D0E0-3C02-F61A-BCD7-CF748272FCDB}"/>
              </a:ext>
            </a:extLst>
          </p:cNvPr>
          <p:cNvSpPr txBox="1"/>
          <p:nvPr/>
        </p:nvSpPr>
        <p:spPr>
          <a:xfrm>
            <a:off x="3198581" y="4352710"/>
            <a:ext cx="156897" cy="369332"/>
          </a:xfrm>
          <a:prstGeom prst="rect">
            <a:avLst/>
          </a:prstGeom>
          <a:noFill/>
        </p:spPr>
        <p:txBody>
          <a:bodyPr wrap="square" rtlCol="0">
            <a:spAutoFit/>
          </a:bodyPr>
          <a:lstStyle/>
          <a:p>
            <a:r>
              <a:rPr lang="en-US" altLang="zh-CN" dirty="0"/>
              <a:t>0</a:t>
            </a:r>
            <a:endParaRPr lang="zh-CN" altLang="en-US" dirty="0"/>
          </a:p>
        </p:txBody>
      </p:sp>
      <p:sp>
        <p:nvSpPr>
          <p:cNvPr id="788" name="文本框 787">
            <a:extLst>
              <a:ext uri="{FF2B5EF4-FFF2-40B4-BE49-F238E27FC236}">
                <a16:creationId xmlns:a16="http://schemas.microsoft.com/office/drawing/2014/main" id="{BF8070EA-204B-7FC2-4D53-97C2711CEA1D}"/>
              </a:ext>
            </a:extLst>
          </p:cNvPr>
          <p:cNvSpPr txBox="1"/>
          <p:nvPr/>
        </p:nvSpPr>
        <p:spPr>
          <a:xfrm>
            <a:off x="3486623" y="3437519"/>
            <a:ext cx="156897" cy="369332"/>
          </a:xfrm>
          <a:prstGeom prst="rect">
            <a:avLst/>
          </a:prstGeom>
          <a:noFill/>
        </p:spPr>
        <p:txBody>
          <a:bodyPr wrap="square" rtlCol="0">
            <a:spAutoFit/>
          </a:bodyPr>
          <a:lstStyle/>
          <a:p>
            <a:r>
              <a:rPr lang="en-US" altLang="zh-CN" dirty="0"/>
              <a:t>0</a:t>
            </a:r>
            <a:endParaRPr lang="zh-CN" altLang="en-US" dirty="0"/>
          </a:p>
        </p:txBody>
      </p:sp>
      <p:sp>
        <p:nvSpPr>
          <p:cNvPr id="789" name="文本框 788">
            <a:extLst>
              <a:ext uri="{FF2B5EF4-FFF2-40B4-BE49-F238E27FC236}">
                <a16:creationId xmlns:a16="http://schemas.microsoft.com/office/drawing/2014/main" id="{70D48F6A-6CCC-6982-DF0B-05323FBC9686}"/>
              </a:ext>
            </a:extLst>
          </p:cNvPr>
          <p:cNvSpPr txBox="1"/>
          <p:nvPr/>
        </p:nvSpPr>
        <p:spPr>
          <a:xfrm>
            <a:off x="4777150" y="4401729"/>
            <a:ext cx="156897" cy="369332"/>
          </a:xfrm>
          <a:prstGeom prst="rect">
            <a:avLst/>
          </a:prstGeom>
          <a:noFill/>
        </p:spPr>
        <p:txBody>
          <a:bodyPr wrap="square" rtlCol="0">
            <a:spAutoFit/>
          </a:bodyPr>
          <a:lstStyle/>
          <a:p>
            <a:r>
              <a:rPr lang="en-US" altLang="zh-CN" dirty="0"/>
              <a:t>0</a:t>
            </a:r>
            <a:endParaRPr lang="zh-CN" altLang="en-US" dirty="0"/>
          </a:p>
        </p:txBody>
      </p:sp>
      <p:sp>
        <p:nvSpPr>
          <p:cNvPr id="790" name="文本框 789">
            <a:extLst>
              <a:ext uri="{FF2B5EF4-FFF2-40B4-BE49-F238E27FC236}">
                <a16:creationId xmlns:a16="http://schemas.microsoft.com/office/drawing/2014/main" id="{522A2FC7-A79A-4DD9-C276-844D42D58DCB}"/>
              </a:ext>
            </a:extLst>
          </p:cNvPr>
          <p:cNvSpPr txBox="1"/>
          <p:nvPr/>
        </p:nvSpPr>
        <p:spPr>
          <a:xfrm>
            <a:off x="4164517" y="2769191"/>
            <a:ext cx="156897" cy="369332"/>
          </a:xfrm>
          <a:prstGeom prst="rect">
            <a:avLst/>
          </a:prstGeom>
          <a:noFill/>
        </p:spPr>
        <p:txBody>
          <a:bodyPr wrap="square" rtlCol="0">
            <a:spAutoFit/>
          </a:bodyPr>
          <a:lstStyle/>
          <a:p>
            <a:r>
              <a:rPr lang="en-US" altLang="zh-CN" dirty="0"/>
              <a:t>0</a:t>
            </a:r>
            <a:endParaRPr lang="zh-CN" altLang="en-US" dirty="0"/>
          </a:p>
        </p:txBody>
      </p:sp>
      <p:sp>
        <p:nvSpPr>
          <p:cNvPr id="791" name="文本框 790">
            <a:extLst>
              <a:ext uri="{FF2B5EF4-FFF2-40B4-BE49-F238E27FC236}">
                <a16:creationId xmlns:a16="http://schemas.microsoft.com/office/drawing/2014/main" id="{DB6B94DC-51B1-99DE-AE56-52628B9E0C9B}"/>
              </a:ext>
            </a:extLst>
          </p:cNvPr>
          <p:cNvSpPr txBox="1"/>
          <p:nvPr/>
        </p:nvSpPr>
        <p:spPr>
          <a:xfrm>
            <a:off x="5032195" y="3444557"/>
            <a:ext cx="156897" cy="369332"/>
          </a:xfrm>
          <a:prstGeom prst="rect">
            <a:avLst/>
          </a:prstGeom>
          <a:noFill/>
        </p:spPr>
        <p:txBody>
          <a:bodyPr wrap="square" rtlCol="0">
            <a:spAutoFit/>
          </a:bodyPr>
          <a:lstStyle/>
          <a:p>
            <a:r>
              <a:rPr lang="en-US" altLang="zh-CN" dirty="0"/>
              <a:t>0</a:t>
            </a:r>
            <a:endParaRPr lang="zh-CN" altLang="en-US" dirty="0"/>
          </a:p>
        </p:txBody>
      </p:sp>
      <p:sp>
        <p:nvSpPr>
          <p:cNvPr id="792" name="文本框 791">
            <a:extLst>
              <a:ext uri="{FF2B5EF4-FFF2-40B4-BE49-F238E27FC236}">
                <a16:creationId xmlns:a16="http://schemas.microsoft.com/office/drawing/2014/main" id="{52B03B96-B001-D8C7-6388-FAADA43C86E9}"/>
              </a:ext>
            </a:extLst>
          </p:cNvPr>
          <p:cNvSpPr txBox="1"/>
          <p:nvPr/>
        </p:nvSpPr>
        <p:spPr>
          <a:xfrm>
            <a:off x="5518273" y="2312813"/>
            <a:ext cx="156897" cy="369332"/>
          </a:xfrm>
          <a:prstGeom prst="rect">
            <a:avLst/>
          </a:prstGeom>
          <a:noFill/>
          <a:ln>
            <a:noFill/>
          </a:ln>
        </p:spPr>
        <p:txBody>
          <a:bodyPr wrap="square" rtlCol="0">
            <a:spAutoFit/>
          </a:bodyPr>
          <a:lstStyle/>
          <a:p>
            <a:r>
              <a:rPr lang="en-US" altLang="zh-CN" dirty="0"/>
              <a:t>0</a:t>
            </a:r>
            <a:endParaRPr lang="zh-CN" altLang="en-US" dirty="0"/>
          </a:p>
        </p:txBody>
      </p:sp>
      <p:sp>
        <p:nvSpPr>
          <p:cNvPr id="793" name="文本框 792">
            <a:extLst>
              <a:ext uri="{FF2B5EF4-FFF2-40B4-BE49-F238E27FC236}">
                <a16:creationId xmlns:a16="http://schemas.microsoft.com/office/drawing/2014/main" id="{B67016D2-FF16-5725-BB6C-2C103DA69FEB}"/>
              </a:ext>
            </a:extLst>
          </p:cNvPr>
          <p:cNvSpPr txBox="1"/>
          <p:nvPr/>
        </p:nvSpPr>
        <p:spPr>
          <a:xfrm>
            <a:off x="3956118" y="4408389"/>
            <a:ext cx="156897" cy="369332"/>
          </a:xfrm>
          <a:prstGeom prst="rect">
            <a:avLst/>
          </a:prstGeom>
          <a:noFill/>
        </p:spPr>
        <p:txBody>
          <a:bodyPr wrap="square" rtlCol="0">
            <a:spAutoFit/>
          </a:bodyPr>
          <a:lstStyle/>
          <a:p>
            <a:r>
              <a:rPr lang="en-US" altLang="zh-CN" dirty="0"/>
              <a:t>0</a:t>
            </a:r>
            <a:endParaRPr lang="zh-CN" altLang="en-US" dirty="0"/>
          </a:p>
        </p:txBody>
      </p:sp>
      <p:sp>
        <p:nvSpPr>
          <p:cNvPr id="794" name="文本框 793">
            <a:extLst>
              <a:ext uri="{FF2B5EF4-FFF2-40B4-BE49-F238E27FC236}">
                <a16:creationId xmlns:a16="http://schemas.microsoft.com/office/drawing/2014/main" id="{D1159890-CC70-9AC7-CB54-26ED20D88BAE}"/>
              </a:ext>
            </a:extLst>
          </p:cNvPr>
          <p:cNvSpPr txBox="1"/>
          <p:nvPr/>
        </p:nvSpPr>
        <p:spPr>
          <a:xfrm>
            <a:off x="3883970" y="5567123"/>
            <a:ext cx="156897" cy="369332"/>
          </a:xfrm>
          <a:prstGeom prst="rect">
            <a:avLst/>
          </a:prstGeom>
          <a:noFill/>
        </p:spPr>
        <p:txBody>
          <a:bodyPr wrap="square" rtlCol="0">
            <a:spAutoFit/>
          </a:bodyPr>
          <a:lstStyle/>
          <a:p>
            <a:r>
              <a:rPr lang="en-US" altLang="zh-CN" dirty="0"/>
              <a:t>0</a:t>
            </a:r>
            <a:endParaRPr lang="zh-CN" altLang="en-US" dirty="0"/>
          </a:p>
        </p:txBody>
      </p:sp>
      <p:sp>
        <p:nvSpPr>
          <p:cNvPr id="795" name="文本框 794">
            <a:extLst>
              <a:ext uri="{FF2B5EF4-FFF2-40B4-BE49-F238E27FC236}">
                <a16:creationId xmlns:a16="http://schemas.microsoft.com/office/drawing/2014/main" id="{C0B8E7F1-AD02-029F-E87A-2F368F415592}"/>
              </a:ext>
            </a:extLst>
          </p:cNvPr>
          <p:cNvSpPr txBox="1"/>
          <p:nvPr/>
        </p:nvSpPr>
        <p:spPr>
          <a:xfrm>
            <a:off x="4371289" y="5152998"/>
            <a:ext cx="156897" cy="369332"/>
          </a:xfrm>
          <a:prstGeom prst="rect">
            <a:avLst/>
          </a:prstGeom>
          <a:noFill/>
        </p:spPr>
        <p:txBody>
          <a:bodyPr wrap="square" rtlCol="0">
            <a:spAutoFit/>
          </a:bodyPr>
          <a:lstStyle/>
          <a:p>
            <a:r>
              <a:rPr lang="en-US" altLang="zh-CN" dirty="0"/>
              <a:t>0</a:t>
            </a:r>
            <a:endParaRPr lang="zh-CN" altLang="en-US" dirty="0"/>
          </a:p>
        </p:txBody>
      </p:sp>
      <p:sp>
        <p:nvSpPr>
          <p:cNvPr id="796" name="文本框 795">
            <a:extLst>
              <a:ext uri="{FF2B5EF4-FFF2-40B4-BE49-F238E27FC236}">
                <a16:creationId xmlns:a16="http://schemas.microsoft.com/office/drawing/2014/main" id="{A13DF771-18B4-C215-2446-00B3F4D0DEAA}"/>
              </a:ext>
            </a:extLst>
          </p:cNvPr>
          <p:cNvSpPr txBox="1"/>
          <p:nvPr/>
        </p:nvSpPr>
        <p:spPr>
          <a:xfrm>
            <a:off x="4968398" y="5536817"/>
            <a:ext cx="156897" cy="369332"/>
          </a:xfrm>
          <a:prstGeom prst="rect">
            <a:avLst/>
          </a:prstGeom>
          <a:noFill/>
        </p:spPr>
        <p:txBody>
          <a:bodyPr wrap="square" rtlCol="0">
            <a:spAutoFit/>
          </a:bodyPr>
          <a:lstStyle/>
          <a:p>
            <a:r>
              <a:rPr lang="en-US" altLang="zh-CN" dirty="0"/>
              <a:t>0</a:t>
            </a:r>
            <a:endParaRPr lang="zh-CN" altLang="en-US" dirty="0"/>
          </a:p>
        </p:txBody>
      </p:sp>
      <p:sp>
        <p:nvSpPr>
          <p:cNvPr id="797" name="文本框 796">
            <a:extLst>
              <a:ext uri="{FF2B5EF4-FFF2-40B4-BE49-F238E27FC236}">
                <a16:creationId xmlns:a16="http://schemas.microsoft.com/office/drawing/2014/main" id="{6FBBB947-D037-BA6E-5C07-6A7B5EB0A3D6}"/>
              </a:ext>
            </a:extLst>
          </p:cNvPr>
          <p:cNvSpPr txBox="1"/>
          <p:nvPr/>
        </p:nvSpPr>
        <p:spPr>
          <a:xfrm>
            <a:off x="3588689" y="6021077"/>
            <a:ext cx="156897" cy="369332"/>
          </a:xfrm>
          <a:prstGeom prst="rect">
            <a:avLst/>
          </a:prstGeom>
          <a:noFill/>
        </p:spPr>
        <p:txBody>
          <a:bodyPr wrap="square" rtlCol="0">
            <a:spAutoFit/>
          </a:bodyPr>
          <a:lstStyle/>
          <a:p>
            <a:r>
              <a:rPr lang="en-US" altLang="zh-CN" dirty="0"/>
              <a:t>0</a:t>
            </a:r>
            <a:endParaRPr lang="zh-CN" altLang="en-US" dirty="0"/>
          </a:p>
        </p:txBody>
      </p:sp>
      <p:sp>
        <p:nvSpPr>
          <p:cNvPr id="798" name="文本框 797">
            <a:extLst>
              <a:ext uri="{FF2B5EF4-FFF2-40B4-BE49-F238E27FC236}">
                <a16:creationId xmlns:a16="http://schemas.microsoft.com/office/drawing/2014/main" id="{1676401D-F469-C2B2-31F5-680F58AA1CCF}"/>
              </a:ext>
            </a:extLst>
          </p:cNvPr>
          <p:cNvSpPr txBox="1"/>
          <p:nvPr/>
        </p:nvSpPr>
        <p:spPr>
          <a:xfrm>
            <a:off x="5592326" y="4439857"/>
            <a:ext cx="156897" cy="369332"/>
          </a:xfrm>
          <a:prstGeom prst="rect">
            <a:avLst/>
          </a:prstGeom>
          <a:noFill/>
        </p:spPr>
        <p:txBody>
          <a:bodyPr wrap="square" rtlCol="0">
            <a:spAutoFit/>
          </a:bodyPr>
          <a:lstStyle/>
          <a:p>
            <a:r>
              <a:rPr lang="en-US" altLang="zh-CN" dirty="0"/>
              <a:t>0</a:t>
            </a:r>
            <a:endParaRPr lang="zh-CN" altLang="en-US" dirty="0"/>
          </a:p>
        </p:txBody>
      </p:sp>
      <p:sp>
        <p:nvSpPr>
          <p:cNvPr id="799" name="文本框 798">
            <a:extLst>
              <a:ext uri="{FF2B5EF4-FFF2-40B4-BE49-F238E27FC236}">
                <a16:creationId xmlns:a16="http://schemas.microsoft.com/office/drawing/2014/main" id="{9B6DE16C-2B58-4649-3CE2-BA64ED764916}"/>
              </a:ext>
            </a:extLst>
          </p:cNvPr>
          <p:cNvSpPr txBox="1"/>
          <p:nvPr/>
        </p:nvSpPr>
        <p:spPr>
          <a:xfrm>
            <a:off x="4662883" y="5992873"/>
            <a:ext cx="156897" cy="369332"/>
          </a:xfrm>
          <a:prstGeom prst="rect">
            <a:avLst/>
          </a:prstGeom>
          <a:noFill/>
        </p:spPr>
        <p:txBody>
          <a:bodyPr wrap="square" rtlCol="0">
            <a:spAutoFit/>
          </a:bodyPr>
          <a:lstStyle/>
          <a:p>
            <a:r>
              <a:rPr lang="en-US" altLang="zh-CN" dirty="0"/>
              <a:t>0</a:t>
            </a:r>
            <a:endParaRPr lang="zh-CN" altLang="en-US" dirty="0"/>
          </a:p>
        </p:txBody>
      </p:sp>
      <p:sp>
        <p:nvSpPr>
          <p:cNvPr id="800" name="文本框 799">
            <a:extLst>
              <a:ext uri="{FF2B5EF4-FFF2-40B4-BE49-F238E27FC236}">
                <a16:creationId xmlns:a16="http://schemas.microsoft.com/office/drawing/2014/main" id="{AD42E568-2604-2D94-F74D-B768C991E221}"/>
              </a:ext>
            </a:extLst>
          </p:cNvPr>
          <p:cNvSpPr txBox="1"/>
          <p:nvPr/>
        </p:nvSpPr>
        <p:spPr>
          <a:xfrm>
            <a:off x="6407456" y="4410628"/>
            <a:ext cx="156897" cy="369332"/>
          </a:xfrm>
          <a:prstGeom prst="rect">
            <a:avLst/>
          </a:prstGeom>
          <a:noFill/>
        </p:spPr>
        <p:txBody>
          <a:bodyPr wrap="square" rtlCol="0">
            <a:spAutoFit/>
          </a:bodyPr>
          <a:lstStyle/>
          <a:p>
            <a:r>
              <a:rPr lang="en-US" altLang="zh-CN" dirty="0"/>
              <a:t>0</a:t>
            </a:r>
            <a:endParaRPr lang="zh-CN" altLang="en-US" dirty="0"/>
          </a:p>
        </p:txBody>
      </p:sp>
      <p:sp>
        <p:nvSpPr>
          <p:cNvPr id="801" name="文本框 800">
            <a:extLst>
              <a:ext uri="{FF2B5EF4-FFF2-40B4-BE49-F238E27FC236}">
                <a16:creationId xmlns:a16="http://schemas.microsoft.com/office/drawing/2014/main" id="{B2F7E67F-6480-5337-3B24-AACCE65697DA}"/>
              </a:ext>
            </a:extLst>
          </p:cNvPr>
          <p:cNvSpPr txBox="1"/>
          <p:nvPr/>
        </p:nvSpPr>
        <p:spPr>
          <a:xfrm>
            <a:off x="6148131" y="5992551"/>
            <a:ext cx="156897" cy="369332"/>
          </a:xfrm>
          <a:prstGeom prst="rect">
            <a:avLst/>
          </a:prstGeom>
          <a:noFill/>
        </p:spPr>
        <p:txBody>
          <a:bodyPr wrap="square" rtlCol="0">
            <a:spAutoFit/>
          </a:bodyPr>
          <a:lstStyle/>
          <a:p>
            <a:r>
              <a:rPr lang="en-US" altLang="zh-CN" dirty="0"/>
              <a:t>0</a:t>
            </a:r>
            <a:endParaRPr lang="zh-CN" altLang="en-US" dirty="0"/>
          </a:p>
        </p:txBody>
      </p:sp>
      <p:sp>
        <p:nvSpPr>
          <p:cNvPr id="802" name="文本框 801">
            <a:extLst>
              <a:ext uri="{FF2B5EF4-FFF2-40B4-BE49-F238E27FC236}">
                <a16:creationId xmlns:a16="http://schemas.microsoft.com/office/drawing/2014/main" id="{98364128-6131-6D66-1000-7B1679E9E301}"/>
              </a:ext>
            </a:extLst>
          </p:cNvPr>
          <p:cNvSpPr txBox="1"/>
          <p:nvPr/>
        </p:nvSpPr>
        <p:spPr>
          <a:xfrm>
            <a:off x="6459233" y="5492314"/>
            <a:ext cx="156897" cy="369332"/>
          </a:xfrm>
          <a:prstGeom prst="rect">
            <a:avLst/>
          </a:prstGeom>
          <a:noFill/>
        </p:spPr>
        <p:txBody>
          <a:bodyPr wrap="square" rtlCol="0">
            <a:spAutoFit/>
          </a:bodyPr>
          <a:lstStyle/>
          <a:p>
            <a:r>
              <a:rPr lang="en-US" altLang="zh-CN" dirty="0"/>
              <a:t>0</a:t>
            </a:r>
            <a:endParaRPr lang="zh-CN" altLang="en-US" dirty="0"/>
          </a:p>
        </p:txBody>
      </p:sp>
      <p:sp>
        <p:nvSpPr>
          <p:cNvPr id="803" name="文本框 802">
            <a:extLst>
              <a:ext uri="{FF2B5EF4-FFF2-40B4-BE49-F238E27FC236}">
                <a16:creationId xmlns:a16="http://schemas.microsoft.com/office/drawing/2014/main" id="{1BAD0A62-E085-072B-33CF-308BD94FF4B1}"/>
              </a:ext>
            </a:extLst>
          </p:cNvPr>
          <p:cNvSpPr txBox="1"/>
          <p:nvPr/>
        </p:nvSpPr>
        <p:spPr>
          <a:xfrm>
            <a:off x="6775813" y="5113507"/>
            <a:ext cx="156897" cy="369332"/>
          </a:xfrm>
          <a:prstGeom prst="rect">
            <a:avLst/>
          </a:prstGeom>
          <a:noFill/>
        </p:spPr>
        <p:txBody>
          <a:bodyPr wrap="square" rtlCol="0">
            <a:spAutoFit/>
          </a:bodyPr>
          <a:lstStyle/>
          <a:p>
            <a:r>
              <a:rPr lang="en-US" altLang="zh-CN" dirty="0"/>
              <a:t>0</a:t>
            </a:r>
            <a:endParaRPr lang="zh-CN" altLang="en-US" dirty="0"/>
          </a:p>
        </p:txBody>
      </p:sp>
      <p:sp>
        <p:nvSpPr>
          <p:cNvPr id="804" name="文本框 803">
            <a:extLst>
              <a:ext uri="{FF2B5EF4-FFF2-40B4-BE49-F238E27FC236}">
                <a16:creationId xmlns:a16="http://schemas.microsoft.com/office/drawing/2014/main" id="{5D6D9C2F-BC04-8773-F913-6AE4CFF19C2E}"/>
              </a:ext>
            </a:extLst>
          </p:cNvPr>
          <p:cNvSpPr txBox="1"/>
          <p:nvPr/>
        </p:nvSpPr>
        <p:spPr>
          <a:xfrm>
            <a:off x="7764128" y="4341481"/>
            <a:ext cx="156897" cy="369332"/>
          </a:xfrm>
          <a:prstGeom prst="rect">
            <a:avLst/>
          </a:prstGeom>
          <a:noFill/>
        </p:spPr>
        <p:txBody>
          <a:bodyPr wrap="square" rtlCol="0">
            <a:spAutoFit/>
          </a:bodyPr>
          <a:lstStyle/>
          <a:p>
            <a:r>
              <a:rPr lang="en-US" altLang="zh-CN" dirty="0"/>
              <a:t>0</a:t>
            </a:r>
            <a:endParaRPr lang="zh-CN" altLang="en-US" dirty="0"/>
          </a:p>
        </p:txBody>
      </p:sp>
      <p:sp>
        <p:nvSpPr>
          <p:cNvPr id="805" name="文本框 804">
            <a:extLst>
              <a:ext uri="{FF2B5EF4-FFF2-40B4-BE49-F238E27FC236}">
                <a16:creationId xmlns:a16="http://schemas.microsoft.com/office/drawing/2014/main" id="{07FE7DE1-B992-9484-D60D-AA127AF2B13B}"/>
              </a:ext>
            </a:extLst>
          </p:cNvPr>
          <p:cNvSpPr txBox="1"/>
          <p:nvPr/>
        </p:nvSpPr>
        <p:spPr>
          <a:xfrm>
            <a:off x="9756765" y="3457609"/>
            <a:ext cx="156897" cy="369332"/>
          </a:xfrm>
          <a:prstGeom prst="rect">
            <a:avLst/>
          </a:prstGeom>
          <a:noFill/>
        </p:spPr>
        <p:txBody>
          <a:bodyPr wrap="square" rtlCol="0">
            <a:spAutoFit/>
          </a:bodyPr>
          <a:lstStyle/>
          <a:p>
            <a:r>
              <a:rPr lang="en-US" altLang="zh-CN" dirty="0"/>
              <a:t>0</a:t>
            </a:r>
            <a:endParaRPr lang="zh-CN" altLang="en-US" dirty="0"/>
          </a:p>
        </p:txBody>
      </p:sp>
      <p:sp>
        <p:nvSpPr>
          <p:cNvPr id="806" name="文本框 805">
            <a:extLst>
              <a:ext uri="{FF2B5EF4-FFF2-40B4-BE49-F238E27FC236}">
                <a16:creationId xmlns:a16="http://schemas.microsoft.com/office/drawing/2014/main" id="{226CDD61-D35A-DEB8-FAAF-B2AE244E8F7A}"/>
              </a:ext>
            </a:extLst>
          </p:cNvPr>
          <p:cNvSpPr txBox="1"/>
          <p:nvPr/>
        </p:nvSpPr>
        <p:spPr>
          <a:xfrm>
            <a:off x="10455776" y="4428259"/>
            <a:ext cx="156897" cy="369332"/>
          </a:xfrm>
          <a:prstGeom prst="rect">
            <a:avLst/>
          </a:prstGeom>
          <a:noFill/>
        </p:spPr>
        <p:txBody>
          <a:bodyPr wrap="square" rtlCol="0">
            <a:spAutoFit/>
          </a:bodyPr>
          <a:lstStyle/>
          <a:p>
            <a:r>
              <a:rPr lang="en-US" altLang="zh-CN" dirty="0"/>
              <a:t>0</a:t>
            </a:r>
            <a:endParaRPr lang="zh-CN" altLang="en-US" dirty="0"/>
          </a:p>
        </p:txBody>
      </p:sp>
      <p:sp>
        <p:nvSpPr>
          <p:cNvPr id="807" name="文本框 806">
            <a:extLst>
              <a:ext uri="{FF2B5EF4-FFF2-40B4-BE49-F238E27FC236}">
                <a16:creationId xmlns:a16="http://schemas.microsoft.com/office/drawing/2014/main" id="{8CEA686B-79B3-4D04-7819-C4D1BD1894DF}"/>
              </a:ext>
            </a:extLst>
          </p:cNvPr>
          <p:cNvSpPr txBox="1"/>
          <p:nvPr/>
        </p:nvSpPr>
        <p:spPr>
          <a:xfrm>
            <a:off x="8287372" y="5090414"/>
            <a:ext cx="156897" cy="369332"/>
          </a:xfrm>
          <a:prstGeom prst="rect">
            <a:avLst/>
          </a:prstGeom>
          <a:noFill/>
        </p:spPr>
        <p:txBody>
          <a:bodyPr wrap="square" rtlCol="0">
            <a:spAutoFit/>
          </a:bodyPr>
          <a:lstStyle/>
          <a:p>
            <a:r>
              <a:rPr lang="en-US" altLang="zh-CN" dirty="0"/>
              <a:t>0</a:t>
            </a:r>
            <a:endParaRPr lang="zh-CN" altLang="en-US" dirty="0"/>
          </a:p>
        </p:txBody>
      </p:sp>
      <p:sp>
        <p:nvSpPr>
          <p:cNvPr id="808" name="文本框 807">
            <a:extLst>
              <a:ext uri="{FF2B5EF4-FFF2-40B4-BE49-F238E27FC236}">
                <a16:creationId xmlns:a16="http://schemas.microsoft.com/office/drawing/2014/main" id="{6449D11D-D065-6C6F-0103-C9808BE6B341}"/>
              </a:ext>
            </a:extLst>
          </p:cNvPr>
          <p:cNvSpPr txBox="1"/>
          <p:nvPr/>
        </p:nvSpPr>
        <p:spPr>
          <a:xfrm>
            <a:off x="7527234" y="5113507"/>
            <a:ext cx="156897" cy="369332"/>
          </a:xfrm>
          <a:prstGeom prst="rect">
            <a:avLst/>
          </a:prstGeom>
          <a:noFill/>
        </p:spPr>
        <p:txBody>
          <a:bodyPr wrap="square" rtlCol="0">
            <a:spAutoFit/>
          </a:bodyPr>
          <a:lstStyle/>
          <a:p>
            <a:r>
              <a:rPr lang="en-US" altLang="zh-CN" dirty="0"/>
              <a:t>0</a:t>
            </a:r>
            <a:endParaRPr lang="zh-CN" altLang="en-US" dirty="0"/>
          </a:p>
        </p:txBody>
      </p:sp>
      <p:sp>
        <p:nvSpPr>
          <p:cNvPr id="809" name="文本框 808">
            <a:extLst>
              <a:ext uri="{FF2B5EF4-FFF2-40B4-BE49-F238E27FC236}">
                <a16:creationId xmlns:a16="http://schemas.microsoft.com/office/drawing/2014/main" id="{A2A67FA7-A788-C370-976E-5E8F0569515D}"/>
              </a:ext>
            </a:extLst>
          </p:cNvPr>
          <p:cNvSpPr txBox="1"/>
          <p:nvPr/>
        </p:nvSpPr>
        <p:spPr>
          <a:xfrm>
            <a:off x="9325032" y="4395075"/>
            <a:ext cx="156897" cy="369332"/>
          </a:xfrm>
          <a:prstGeom prst="rect">
            <a:avLst/>
          </a:prstGeom>
          <a:noFill/>
        </p:spPr>
        <p:txBody>
          <a:bodyPr wrap="square" rtlCol="0">
            <a:spAutoFit/>
          </a:bodyPr>
          <a:lstStyle/>
          <a:p>
            <a:r>
              <a:rPr lang="en-US" altLang="zh-CN" dirty="0"/>
              <a:t>0</a:t>
            </a:r>
            <a:endParaRPr lang="zh-CN" altLang="en-US" dirty="0"/>
          </a:p>
        </p:txBody>
      </p:sp>
      <p:sp>
        <p:nvSpPr>
          <p:cNvPr id="810" name="文本框 809">
            <a:extLst>
              <a:ext uri="{FF2B5EF4-FFF2-40B4-BE49-F238E27FC236}">
                <a16:creationId xmlns:a16="http://schemas.microsoft.com/office/drawing/2014/main" id="{CCCA220D-495E-8669-FDA8-D7C6AAF25F95}"/>
              </a:ext>
            </a:extLst>
          </p:cNvPr>
          <p:cNvSpPr txBox="1"/>
          <p:nvPr/>
        </p:nvSpPr>
        <p:spPr>
          <a:xfrm>
            <a:off x="9085099" y="5050096"/>
            <a:ext cx="156897" cy="369332"/>
          </a:xfrm>
          <a:prstGeom prst="rect">
            <a:avLst/>
          </a:prstGeom>
          <a:noFill/>
        </p:spPr>
        <p:txBody>
          <a:bodyPr wrap="square" rtlCol="0">
            <a:spAutoFit/>
          </a:bodyPr>
          <a:lstStyle/>
          <a:p>
            <a:r>
              <a:rPr lang="en-US" altLang="zh-CN" dirty="0"/>
              <a:t>0</a:t>
            </a:r>
            <a:endParaRPr lang="zh-CN" altLang="en-US" dirty="0"/>
          </a:p>
        </p:txBody>
      </p:sp>
      <p:sp>
        <p:nvSpPr>
          <p:cNvPr id="811" name="文本框 810">
            <a:extLst>
              <a:ext uri="{FF2B5EF4-FFF2-40B4-BE49-F238E27FC236}">
                <a16:creationId xmlns:a16="http://schemas.microsoft.com/office/drawing/2014/main" id="{85805085-4072-A0B0-C158-4DEF15C065C4}"/>
              </a:ext>
            </a:extLst>
          </p:cNvPr>
          <p:cNvSpPr txBox="1"/>
          <p:nvPr/>
        </p:nvSpPr>
        <p:spPr>
          <a:xfrm>
            <a:off x="10730004" y="5147905"/>
            <a:ext cx="156897" cy="369332"/>
          </a:xfrm>
          <a:prstGeom prst="rect">
            <a:avLst/>
          </a:prstGeom>
          <a:noFill/>
        </p:spPr>
        <p:txBody>
          <a:bodyPr wrap="square" rtlCol="0">
            <a:spAutoFit/>
          </a:bodyPr>
          <a:lstStyle/>
          <a:p>
            <a:r>
              <a:rPr lang="en-US" altLang="zh-CN" dirty="0"/>
              <a:t>0</a:t>
            </a:r>
            <a:endParaRPr lang="zh-CN" altLang="en-US" dirty="0"/>
          </a:p>
        </p:txBody>
      </p:sp>
      <p:sp>
        <p:nvSpPr>
          <p:cNvPr id="812" name="文本框 811">
            <a:extLst>
              <a:ext uri="{FF2B5EF4-FFF2-40B4-BE49-F238E27FC236}">
                <a16:creationId xmlns:a16="http://schemas.microsoft.com/office/drawing/2014/main" id="{795DEF0E-2C7A-D35C-124A-DF19B027087D}"/>
              </a:ext>
            </a:extLst>
          </p:cNvPr>
          <p:cNvSpPr txBox="1"/>
          <p:nvPr/>
        </p:nvSpPr>
        <p:spPr>
          <a:xfrm>
            <a:off x="9832383" y="5118913"/>
            <a:ext cx="156897" cy="369332"/>
          </a:xfrm>
          <a:prstGeom prst="rect">
            <a:avLst/>
          </a:prstGeom>
          <a:noFill/>
        </p:spPr>
        <p:txBody>
          <a:bodyPr wrap="square" rtlCol="0">
            <a:spAutoFit/>
          </a:bodyPr>
          <a:lstStyle/>
          <a:p>
            <a:r>
              <a:rPr lang="en-US" altLang="zh-CN" dirty="0"/>
              <a:t>0</a:t>
            </a:r>
            <a:endParaRPr lang="zh-CN" altLang="en-US" dirty="0"/>
          </a:p>
        </p:txBody>
      </p:sp>
      <p:cxnSp>
        <p:nvCxnSpPr>
          <p:cNvPr id="850" name="直接连接符 849">
            <a:extLst>
              <a:ext uri="{FF2B5EF4-FFF2-40B4-BE49-F238E27FC236}">
                <a16:creationId xmlns:a16="http://schemas.microsoft.com/office/drawing/2014/main" id="{371ADCD1-CDF5-6FD2-39D1-572682E55826}"/>
              </a:ext>
            </a:extLst>
          </p:cNvPr>
          <p:cNvCxnSpPr>
            <a:stCxn id="4" idx="4"/>
            <a:endCxn id="2" idx="0"/>
          </p:cNvCxnSpPr>
          <p:nvPr/>
        </p:nvCxnSpPr>
        <p:spPr>
          <a:xfrm flipH="1">
            <a:off x="3668982" y="6193194"/>
            <a:ext cx="287419" cy="187785"/>
          </a:xfrm>
          <a:prstGeom prst="line">
            <a:avLst/>
          </a:prstGeom>
        </p:spPr>
        <p:style>
          <a:lnRef idx="1">
            <a:schemeClr val="accent1"/>
          </a:lnRef>
          <a:fillRef idx="0">
            <a:schemeClr val="accent1"/>
          </a:fillRef>
          <a:effectRef idx="0">
            <a:schemeClr val="accent1"/>
          </a:effectRef>
          <a:fontRef idx="minor">
            <a:schemeClr val="tx1"/>
          </a:fontRef>
        </p:style>
      </p:cxnSp>
      <p:sp>
        <p:nvSpPr>
          <p:cNvPr id="860" name="文本框 859">
            <a:extLst>
              <a:ext uri="{FF2B5EF4-FFF2-40B4-BE49-F238E27FC236}">
                <a16:creationId xmlns:a16="http://schemas.microsoft.com/office/drawing/2014/main" id="{D16BFE09-E9B4-E096-2300-CEE7C18E8635}"/>
              </a:ext>
            </a:extLst>
          </p:cNvPr>
          <p:cNvSpPr txBox="1"/>
          <p:nvPr/>
        </p:nvSpPr>
        <p:spPr>
          <a:xfrm>
            <a:off x="7808743" y="2781304"/>
            <a:ext cx="156897" cy="369332"/>
          </a:xfrm>
          <a:prstGeom prst="rect">
            <a:avLst/>
          </a:prstGeom>
          <a:noFill/>
        </p:spPr>
        <p:txBody>
          <a:bodyPr wrap="square" rtlCol="0">
            <a:spAutoFit/>
          </a:bodyPr>
          <a:lstStyle/>
          <a:p>
            <a:r>
              <a:rPr lang="en-US" altLang="zh-CN" dirty="0"/>
              <a:t>0</a:t>
            </a:r>
            <a:endParaRPr lang="zh-CN" altLang="en-US" dirty="0"/>
          </a:p>
        </p:txBody>
      </p:sp>
      <p:sp>
        <p:nvSpPr>
          <p:cNvPr id="863" name="文本框 862">
            <a:extLst>
              <a:ext uri="{FF2B5EF4-FFF2-40B4-BE49-F238E27FC236}">
                <a16:creationId xmlns:a16="http://schemas.microsoft.com/office/drawing/2014/main" id="{D3E25E4E-4102-EED1-B29B-C8D0B07FF245}"/>
              </a:ext>
            </a:extLst>
          </p:cNvPr>
          <p:cNvSpPr txBox="1"/>
          <p:nvPr/>
        </p:nvSpPr>
        <p:spPr>
          <a:xfrm>
            <a:off x="6757047" y="3451575"/>
            <a:ext cx="156897" cy="369332"/>
          </a:xfrm>
          <a:prstGeom prst="rect">
            <a:avLst/>
          </a:prstGeom>
          <a:noFill/>
        </p:spPr>
        <p:txBody>
          <a:bodyPr wrap="square" rtlCol="0">
            <a:spAutoFit/>
          </a:bodyPr>
          <a:lstStyle/>
          <a:p>
            <a:r>
              <a:rPr lang="en-US" altLang="zh-CN" dirty="0"/>
              <a:t>0</a:t>
            </a:r>
            <a:endParaRPr lang="zh-CN" altLang="en-US" dirty="0"/>
          </a:p>
        </p:txBody>
      </p:sp>
      <p:sp>
        <p:nvSpPr>
          <p:cNvPr id="871" name="文本框 870">
            <a:extLst>
              <a:ext uri="{FF2B5EF4-FFF2-40B4-BE49-F238E27FC236}">
                <a16:creationId xmlns:a16="http://schemas.microsoft.com/office/drawing/2014/main" id="{5429AAEA-712B-77DA-6D6A-FDBD23E61061}"/>
              </a:ext>
            </a:extLst>
          </p:cNvPr>
          <p:cNvSpPr txBox="1"/>
          <p:nvPr/>
        </p:nvSpPr>
        <p:spPr>
          <a:xfrm>
            <a:off x="11077332" y="5131790"/>
            <a:ext cx="156897" cy="369332"/>
          </a:xfrm>
          <a:prstGeom prst="rect">
            <a:avLst/>
          </a:prstGeom>
          <a:noFill/>
        </p:spPr>
        <p:txBody>
          <a:bodyPr wrap="square" rtlCol="0">
            <a:spAutoFit/>
          </a:bodyPr>
          <a:lstStyle/>
          <a:p>
            <a:r>
              <a:rPr lang="en-US" altLang="zh-CN" dirty="0"/>
              <a:t>1</a:t>
            </a:r>
            <a:endParaRPr lang="zh-CN" altLang="en-US" dirty="0"/>
          </a:p>
        </p:txBody>
      </p:sp>
      <p:sp>
        <p:nvSpPr>
          <p:cNvPr id="872" name="文本框 871">
            <a:extLst>
              <a:ext uri="{FF2B5EF4-FFF2-40B4-BE49-F238E27FC236}">
                <a16:creationId xmlns:a16="http://schemas.microsoft.com/office/drawing/2014/main" id="{8E6AFDE7-BBA7-0574-ED52-3E19871087E2}"/>
              </a:ext>
            </a:extLst>
          </p:cNvPr>
          <p:cNvSpPr txBox="1"/>
          <p:nvPr/>
        </p:nvSpPr>
        <p:spPr>
          <a:xfrm>
            <a:off x="10890168" y="4341481"/>
            <a:ext cx="156897" cy="369332"/>
          </a:xfrm>
          <a:prstGeom prst="rect">
            <a:avLst/>
          </a:prstGeom>
          <a:noFill/>
        </p:spPr>
        <p:txBody>
          <a:bodyPr wrap="square" rtlCol="0">
            <a:spAutoFit/>
          </a:bodyPr>
          <a:lstStyle/>
          <a:p>
            <a:r>
              <a:rPr lang="en-US" altLang="zh-CN" dirty="0"/>
              <a:t>1</a:t>
            </a:r>
            <a:endParaRPr lang="zh-CN" altLang="en-US" dirty="0"/>
          </a:p>
        </p:txBody>
      </p:sp>
      <p:sp>
        <p:nvSpPr>
          <p:cNvPr id="873" name="文本框 872">
            <a:extLst>
              <a:ext uri="{FF2B5EF4-FFF2-40B4-BE49-F238E27FC236}">
                <a16:creationId xmlns:a16="http://schemas.microsoft.com/office/drawing/2014/main" id="{098BDC9D-5B0C-75F9-6A89-65CD812BED3A}"/>
              </a:ext>
            </a:extLst>
          </p:cNvPr>
          <p:cNvSpPr txBox="1"/>
          <p:nvPr/>
        </p:nvSpPr>
        <p:spPr>
          <a:xfrm>
            <a:off x="10467121" y="3402579"/>
            <a:ext cx="156897" cy="369332"/>
          </a:xfrm>
          <a:prstGeom prst="rect">
            <a:avLst/>
          </a:prstGeom>
          <a:noFill/>
        </p:spPr>
        <p:txBody>
          <a:bodyPr wrap="square" rtlCol="0">
            <a:spAutoFit/>
          </a:bodyPr>
          <a:lstStyle/>
          <a:p>
            <a:r>
              <a:rPr lang="en-US" altLang="zh-CN" dirty="0"/>
              <a:t>1</a:t>
            </a:r>
            <a:endParaRPr lang="zh-CN" altLang="en-US" dirty="0"/>
          </a:p>
        </p:txBody>
      </p:sp>
      <p:sp>
        <p:nvSpPr>
          <p:cNvPr id="874" name="文本框 873">
            <a:extLst>
              <a:ext uri="{FF2B5EF4-FFF2-40B4-BE49-F238E27FC236}">
                <a16:creationId xmlns:a16="http://schemas.microsoft.com/office/drawing/2014/main" id="{9EA0823F-0086-6177-7EED-82390F63D5E7}"/>
              </a:ext>
            </a:extLst>
          </p:cNvPr>
          <p:cNvSpPr txBox="1"/>
          <p:nvPr/>
        </p:nvSpPr>
        <p:spPr>
          <a:xfrm>
            <a:off x="7648565" y="2254463"/>
            <a:ext cx="156897" cy="369332"/>
          </a:xfrm>
          <a:prstGeom prst="rect">
            <a:avLst/>
          </a:prstGeom>
          <a:noFill/>
        </p:spPr>
        <p:txBody>
          <a:bodyPr wrap="square" rtlCol="0">
            <a:spAutoFit/>
          </a:bodyPr>
          <a:lstStyle/>
          <a:p>
            <a:r>
              <a:rPr lang="en-US" altLang="zh-CN" dirty="0"/>
              <a:t>1</a:t>
            </a:r>
            <a:endParaRPr lang="zh-CN" altLang="en-US" dirty="0"/>
          </a:p>
        </p:txBody>
      </p:sp>
      <p:sp>
        <p:nvSpPr>
          <p:cNvPr id="875" name="文本框 874">
            <a:extLst>
              <a:ext uri="{FF2B5EF4-FFF2-40B4-BE49-F238E27FC236}">
                <a16:creationId xmlns:a16="http://schemas.microsoft.com/office/drawing/2014/main" id="{6BAF6D1D-B0EA-96E5-938A-E5FA7C891412}"/>
              </a:ext>
            </a:extLst>
          </p:cNvPr>
          <p:cNvSpPr txBox="1"/>
          <p:nvPr/>
        </p:nvSpPr>
        <p:spPr>
          <a:xfrm>
            <a:off x="5513646" y="1648914"/>
            <a:ext cx="156897" cy="369332"/>
          </a:xfrm>
          <a:prstGeom prst="rect">
            <a:avLst/>
          </a:prstGeom>
          <a:noFill/>
        </p:spPr>
        <p:txBody>
          <a:bodyPr wrap="square" rtlCol="0">
            <a:spAutoFit/>
          </a:bodyPr>
          <a:lstStyle/>
          <a:p>
            <a:r>
              <a:rPr lang="en-US" altLang="zh-CN" dirty="0"/>
              <a:t>1</a:t>
            </a:r>
            <a:endParaRPr lang="zh-CN" altLang="en-US" dirty="0"/>
          </a:p>
        </p:txBody>
      </p:sp>
      <p:sp>
        <p:nvSpPr>
          <p:cNvPr id="876" name="文本框 875">
            <a:extLst>
              <a:ext uri="{FF2B5EF4-FFF2-40B4-BE49-F238E27FC236}">
                <a16:creationId xmlns:a16="http://schemas.microsoft.com/office/drawing/2014/main" id="{EFB477FA-406A-D9B8-16E1-27AAD0BB6690}"/>
              </a:ext>
            </a:extLst>
          </p:cNvPr>
          <p:cNvSpPr txBox="1"/>
          <p:nvPr/>
        </p:nvSpPr>
        <p:spPr>
          <a:xfrm>
            <a:off x="9582384" y="2743422"/>
            <a:ext cx="156897" cy="369332"/>
          </a:xfrm>
          <a:prstGeom prst="rect">
            <a:avLst/>
          </a:prstGeom>
          <a:noFill/>
        </p:spPr>
        <p:txBody>
          <a:bodyPr wrap="square" rtlCol="0">
            <a:spAutoFit/>
          </a:bodyPr>
          <a:lstStyle/>
          <a:p>
            <a:r>
              <a:rPr lang="en-US" altLang="zh-CN" dirty="0"/>
              <a:t>1</a:t>
            </a:r>
            <a:endParaRPr lang="zh-CN" altLang="en-US" dirty="0"/>
          </a:p>
        </p:txBody>
      </p:sp>
      <p:sp>
        <p:nvSpPr>
          <p:cNvPr id="877" name="文本框 876">
            <a:extLst>
              <a:ext uri="{FF2B5EF4-FFF2-40B4-BE49-F238E27FC236}">
                <a16:creationId xmlns:a16="http://schemas.microsoft.com/office/drawing/2014/main" id="{CB70FCC4-3BD1-1331-E58B-47C31BE0BBC0}"/>
              </a:ext>
            </a:extLst>
          </p:cNvPr>
          <p:cNvSpPr txBox="1"/>
          <p:nvPr/>
        </p:nvSpPr>
        <p:spPr>
          <a:xfrm>
            <a:off x="5461105" y="5575237"/>
            <a:ext cx="156897" cy="369332"/>
          </a:xfrm>
          <a:prstGeom prst="rect">
            <a:avLst/>
          </a:prstGeom>
          <a:noFill/>
        </p:spPr>
        <p:txBody>
          <a:bodyPr wrap="square" rtlCol="0">
            <a:spAutoFit/>
          </a:bodyPr>
          <a:lstStyle/>
          <a:p>
            <a:r>
              <a:rPr lang="en-US" altLang="zh-CN" dirty="0"/>
              <a:t>1</a:t>
            </a:r>
            <a:endParaRPr lang="zh-CN" altLang="en-US" dirty="0"/>
          </a:p>
        </p:txBody>
      </p:sp>
      <p:sp>
        <p:nvSpPr>
          <p:cNvPr id="878" name="文本框 877">
            <a:extLst>
              <a:ext uri="{FF2B5EF4-FFF2-40B4-BE49-F238E27FC236}">
                <a16:creationId xmlns:a16="http://schemas.microsoft.com/office/drawing/2014/main" id="{D06E7A64-E022-56D2-97DE-3E758E1353F1}"/>
              </a:ext>
            </a:extLst>
          </p:cNvPr>
          <p:cNvSpPr txBox="1"/>
          <p:nvPr/>
        </p:nvSpPr>
        <p:spPr>
          <a:xfrm>
            <a:off x="6971882" y="5510772"/>
            <a:ext cx="156897" cy="369332"/>
          </a:xfrm>
          <a:prstGeom prst="rect">
            <a:avLst/>
          </a:prstGeom>
          <a:noFill/>
        </p:spPr>
        <p:txBody>
          <a:bodyPr wrap="square" rtlCol="0">
            <a:spAutoFit/>
          </a:bodyPr>
          <a:lstStyle/>
          <a:p>
            <a:r>
              <a:rPr lang="en-US" altLang="zh-CN" dirty="0"/>
              <a:t>1</a:t>
            </a:r>
            <a:endParaRPr lang="zh-CN" altLang="en-US" dirty="0"/>
          </a:p>
        </p:txBody>
      </p:sp>
      <p:sp>
        <p:nvSpPr>
          <p:cNvPr id="879" name="文本框 878">
            <a:extLst>
              <a:ext uri="{FF2B5EF4-FFF2-40B4-BE49-F238E27FC236}">
                <a16:creationId xmlns:a16="http://schemas.microsoft.com/office/drawing/2014/main" id="{65009CA4-7C2B-7563-84B2-4034ABDF2C4D}"/>
              </a:ext>
            </a:extLst>
          </p:cNvPr>
          <p:cNvSpPr txBox="1"/>
          <p:nvPr/>
        </p:nvSpPr>
        <p:spPr>
          <a:xfrm>
            <a:off x="7341604" y="6006749"/>
            <a:ext cx="156897" cy="369332"/>
          </a:xfrm>
          <a:prstGeom prst="rect">
            <a:avLst/>
          </a:prstGeom>
          <a:noFill/>
        </p:spPr>
        <p:txBody>
          <a:bodyPr wrap="square" rtlCol="0">
            <a:spAutoFit/>
          </a:bodyPr>
          <a:lstStyle/>
          <a:p>
            <a:r>
              <a:rPr lang="en-US" altLang="zh-CN" dirty="0"/>
              <a:t>1</a:t>
            </a:r>
            <a:endParaRPr lang="zh-CN" altLang="en-US" dirty="0"/>
          </a:p>
        </p:txBody>
      </p:sp>
      <p:sp>
        <p:nvSpPr>
          <p:cNvPr id="880" name="文本框 879">
            <a:extLst>
              <a:ext uri="{FF2B5EF4-FFF2-40B4-BE49-F238E27FC236}">
                <a16:creationId xmlns:a16="http://schemas.microsoft.com/office/drawing/2014/main" id="{91F6691F-57A6-B61B-4B9E-8A66D6C13354}"/>
              </a:ext>
            </a:extLst>
          </p:cNvPr>
          <p:cNvSpPr txBox="1"/>
          <p:nvPr/>
        </p:nvSpPr>
        <p:spPr>
          <a:xfrm>
            <a:off x="7858523" y="5135525"/>
            <a:ext cx="156897" cy="369332"/>
          </a:xfrm>
          <a:prstGeom prst="rect">
            <a:avLst/>
          </a:prstGeom>
          <a:noFill/>
        </p:spPr>
        <p:txBody>
          <a:bodyPr wrap="square" rtlCol="0">
            <a:spAutoFit/>
          </a:bodyPr>
          <a:lstStyle/>
          <a:p>
            <a:r>
              <a:rPr lang="en-US" altLang="zh-CN" dirty="0"/>
              <a:t>1</a:t>
            </a:r>
            <a:endParaRPr lang="zh-CN" altLang="en-US" dirty="0"/>
          </a:p>
        </p:txBody>
      </p:sp>
      <p:sp>
        <p:nvSpPr>
          <p:cNvPr id="881" name="文本框 880">
            <a:extLst>
              <a:ext uri="{FF2B5EF4-FFF2-40B4-BE49-F238E27FC236}">
                <a16:creationId xmlns:a16="http://schemas.microsoft.com/office/drawing/2014/main" id="{64115F4D-C16C-467F-9E69-07C99994FC0F}"/>
              </a:ext>
            </a:extLst>
          </p:cNvPr>
          <p:cNvSpPr txBox="1"/>
          <p:nvPr/>
        </p:nvSpPr>
        <p:spPr>
          <a:xfrm>
            <a:off x="7120862" y="5143656"/>
            <a:ext cx="156897" cy="369332"/>
          </a:xfrm>
          <a:prstGeom prst="rect">
            <a:avLst/>
          </a:prstGeom>
          <a:noFill/>
        </p:spPr>
        <p:txBody>
          <a:bodyPr wrap="square" rtlCol="0">
            <a:spAutoFit/>
          </a:bodyPr>
          <a:lstStyle/>
          <a:p>
            <a:r>
              <a:rPr lang="en-US" altLang="zh-CN" dirty="0"/>
              <a:t>1</a:t>
            </a:r>
            <a:endParaRPr lang="zh-CN" altLang="en-US" dirty="0"/>
          </a:p>
        </p:txBody>
      </p:sp>
      <p:sp>
        <p:nvSpPr>
          <p:cNvPr id="882" name="文本框 881">
            <a:extLst>
              <a:ext uri="{FF2B5EF4-FFF2-40B4-BE49-F238E27FC236}">
                <a16:creationId xmlns:a16="http://schemas.microsoft.com/office/drawing/2014/main" id="{3AAAF044-D846-05AB-5892-F373ECEDF6EF}"/>
              </a:ext>
            </a:extLst>
          </p:cNvPr>
          <p:cNvSpPr txBox="1"/>
          <p:nvPr/>
        </p:nvSpPr>
        <p:spPr>
          <a:xfrm>
            <a:off x="6861569" y="4345884"/>
            <a:ext cx="156897" cy="369332"/>
          </a:xfrm>
          <a:prstGeom prst="rect">
            <a:avLst/>
          </a:prstGeom>
          <a:noFill/>
        </p:spPr>
        <p:txBody>
          <a:bodyPr wrap="square" rtlCol="0">
            <a:spAutoFit/>
          </a:bodyPr>
          <a:lstStyle/>
          <a:p>
            <a:r>
              <a:rPr lang="en-US" altLang="zh-CN" dirty="0"/>
              <a:t>1</a:t>
            </a:r>
            <a:endParaRPr lang="zh-CN" altLang="en-US" dirty="0"/>
          </a:p>
        </p:txBody>
      </p:sp>
      <p:sp>
        <p:nvSpPr>
          <p:cNvPr id="883" name="文本框 882">
            <a:extLst>
              <a:ext uri="{FF2B5EF4-FFF2-40B4-BE49-F238E27FC236}">
                <a16:creationId xmlns:a16="http://schemas.microsoft.com/office/drawing/2014/main" id="{54C0A6CE-8B9F-4505-79DA-1F5C91EF3D71}"/>
              </a:ext>
            </a:extLst>
          </p:cNvPr>
          <p:cNvSpPr txBox="1"/>
          <p:nvPr/>
        </p:nvSpPr>
        <p:spPr>
          <a:xfrm>
            <a:off x="4976994" y="2783080"/>
            <a:ext cx="156897" cy="369332"/>
          </a:xfrm>
          <a:prstGeom prst="rect">
            <a:avLst/>
          </a:prstGeom>
          <a:noFill/>
        </p:spPr>
        <p:txBody>
          <a:bodyPr wrap="square" rtlCol="0">
            <a:spAutoFit/>
          </a:bodyPr>
          <a:lstStyle/>
          <a:p>
            <a:r>
              <a:rPr lang="en-US" altLang="zh-CN" dirty="0"/>
              <a:t>1</a:t>
            </a:r>
            <a:endParaRPr lang="zh-CN" altLang="en-US" dirty="0"/>
          </a:p>
        </p:txBody>
      </p:sp>
      <p:sp>
        <p:nvSpPr>
          <p:cNvPr id="884" name="文本框 883">
            <a:extLst>
              <a:ext uri="{FF2B5EF4-FFF2-40B4-BE49-F238E27FC236}">
                <a16:creationId xmlns:a16="http://schemas.microsoft.com/office/drawing/2014/main" id="{3B1D85A9-2410-41C3-99E2-8BAB27821C09}"/>
              </a:ext>
            </a:extLst>
          </p:cNvPr>
          <p:cNvSpPr txBox="1"/>
          <p:nvPr/>
        </p:nvSpPr>
        <p:spPr>
          <a:xfrm>
            <a:off x="5641137" y="3402511"/>
            <a:ext cx="156897" cy="369332"/>
          </a:xfrm>
          <a:prstGeom prst="rect">
            <a:avLst/>
          </a:prstGeom>
          <a:noFill/>
        </p:spPr>
        <p:txBody>
          <a:bodyPr wrap="square" rtlCol="0">
            <a:spAutoFit/>
          </a:bodyPr>
          <a:lstStyle/>
          <a:p>
            <a:r>
              <a:rPr lang="en-US" altLang="zh-CN" dirty="0"/>
              <a:t>1</a:t>
            </a:r>
            <a:endParaRPr lang="zh-CN" altLang="en-US" dirty="0"/>
          </a:p>
        </p:txBody>
      </p:sp>
      <p:sp>
        <p:nvSpPr>
          <p:cNvPr id="885" name="文本框 884">
            <a:extLst>
              <a:ext uri="{FF2B5EF4-FFF2-40B4-BE49-F238E27FC236}">
                <a16:creationId xmlns:a16="http://schemas.microsoft.com/office/drawing/2014/main" id="{A366DC2A-93EE-79A2-6330-5C88E39BE67A}"/>
              </a:ext>
            </a:extLst>
          </p:cNvPr>
          <p:cNvSpPr txBox="1"/>
          <p:nvPr/>
        </p:nvSpPr>
        <p:spPr>
          <a:xfrm>
            <a:off x="7707419" y="3361559"/>
            <a:ext cx="156897" cy="369332"/>
          </a:xfrm>
          <a:prstGeom prst="rect">
            <a:avLst/>
          </a:prstGeom>
          <a:noFill/>
        </p:spPr>
        <p:txBody>
          <a:bodyPr wrap="square" rtlCol="0">
            <a:spAutoFit/>
          </a:bodyPr>
          <a:lstStyle/>
          <a:p>
            <a:r>
              <a:rPr lang="en-US" altLang="zh-CN" dirty="0"/>
              <a:t>1</a:t>
            </a:r>
            <a:endParaRPr lang="zh-CN" altLang="en-US" dirty="0"/>
          </a:p>
        </p:txBody>
      </p:sp>
      <p:sp>
        <p:nvSpPr>
          <p:cNvPr id="886" name="文本框 885">
            <a:extLst>
              <a:ext uri="{FF2B5EF4-FFF2-40B4-BE49-F238E27FC236}">
                <a16:creationId xmlns:a16="http://schemas.microsoft.com/office/drawing/2014/main" id="{00A04F46-F87A-6946-68C8-916FE81DF1B9}"/>
              </a:ext>
            </a:extLst>
          </p:cNvPr>
          <p:cNvSpPr txBox="1"/>
          <p:nvPr/>
        </p:nvSpPr>
        <p:spPr>
          <a:xfrm>
            <a:off x="8669249" y="5086871"/>
            <a:ext cx="156897" cy="369332"/>
          </a:xfrm>
          <a:prstGeom prst="rect">
            <a:avLst/>
          </a:prstGeom>
          <a:noFill/>
        </p:spPr>
        <p:txBody>
          <a:bodyPr wrap="square" rtlCol="0">
            <a:spAutoFit/>
          </a:bodyPr>
          <a:lstStyle/>
          <a:p>
            <a:r>
              <a:rPr lang="en-US" altLang="zh-CN" dirty="0"/>
              <a:t>1</a:t>
            </a:r>
            <a:endParaRPr lang="zh-CN" altLang="en-US" dirty="0"/>
          </a:p>
        </p:txBody>
      </p:sp>
      <p:sp>
        <p:nvSpPr>
          <p:cNvPr id="887" name="文本框 886">
            <a:extLst>
              <a:ext uri="{FF2B5EF4-FFF2-40B4-BE49-F238E27FC236}">
                <a16:creationId xmlns:a16="http://schemas.microsoft.com/office/drawing/2014/main" id="{877A4F56-D6D7-322B-A898-9726F77DA81B}"/>
              </a:ext>
            </a:extLst>
          </p:cNvPr>
          <p:cNvSpPr txBox="1"/>
          <p:nvPr/>
        </p:nvSpPr>
        <p:spPr>
          <a:xfrm>
            <a:off x="8322848" y="4314511"/>
            <a:ext cx="156897" cy="369332"/>
          </a:xfrm>
          <a:prstGeom prst="rect">
            <a:avLst/>
          </a:prstGeom>
          <a:noFill/>
        </p:spPr>
        <p:txBody>
          <a:bodyPr wrap="square" rtlCol="0">
            <a:spAutoFit/>
          </a:bodyPr>
          <a:lstStyle/>
          <a:p>
            <a:r>
              <a:rPr lang="en-US" altLang="zh-CN" dirty="0"/>
              <a:t>1</a:t>
            </a:r>
            <a:endParaRPr lang="zh-CN" altLang="en-US" dirty="0"/>
          </a:p>
        </p:txBody>
      </p:sp>
      <p:sp>
        <p:nvSpPr>
          <p:cNvPr id="888" name="文本框 887">
            <a:extLst>
              <a:ext uri="{FF2B5EF4-FFF2-40B4-BE49-F238E27FC236}">
                <a16:creationId xmlns:a16="http://schemas.microsoft.com/office/drawing/2014/main" id="{49076198-81A1-A3E8-DA87-9D3466747FA6}"/>
              </a:ext>
            </a:extLst>
          </p:cNvPr>
          <p:cNvSpPr txBox="1"/>
          <p:nvPr/>
        </p:nvSpPr>
        <p:spPr>
          <a:xfrm>
            <a:off x="9501662" y="5098013"/>
            <a:ext cx="156897" cy="369332"/>
          </a:xfrm>
          <a:prstGeom prst="rect">
            <a:avLst/>
          </a:prstGeom>
          <a:noFill/>
        </p:spPr>
        <p:txBody>
          <a:bodyPr wrap="square" rtlCol="0">
            <a:spAutoFit/>
          </a:bodyPr>
          <a:lstStyle/>
          <a:p>
            <a:r>
              <a:rPr lang="en-US" altLang="zh-CN" dirty="0"/>
              <a:t>1</a:t>
            </a:r>
            <a:endParaRPr lang="zh-CN" altLang="en-US" dirty="0"/>
          </a:p>
        </p:txBody>
      </p:sp>
      <p:sp>
        <p:nvSpPr>
          <p:cNvPr id="889" name="文本框 888">
            <a:extLst>
              <a:ext uri="{FF2B5EF4-FFF2-40B4-BE49-F238E27FC236}">
                <a16:creationId xmlns:a16="http://schemas.microsoft.com/office/drawing/2014/main" id="{1B157AC0-AA04-58FB-A93E-6F327FC99EEF}"/>
              </a:ext>
            </a:extLst>
          </p:cNvPr>
          <p:cNvSpPr txBox="1"/>
          <p:nvPr/>
        </p:nvSpPr>
        <p:spPr>
          <a:xfrm>
            <a:off x="10176164" y="5139774"/>
            <a:ext cx="156897" cy="369332"/>
          </a:xfrm>
          <a:prstGeom prst="rect">
            <a:avLst/>
          </a:prstGeom>
          <a:noFill/>
        </p:spPr>
        <p:txBody>
          <a:bodyPr wrap="square" rtlCol="0">
            <a:spAutoFit/>
          </a:bodyPr>
          <a:lstStyle/>
          <a:p>
            <a:r>
              <a:rPr lang="en-US" altLang="zh-CN" dirty="0"/>
              <a:t>1</a:t>
            </a:r>
            <a:endParaRPr lang="zh-CN" altLang="en-US" dirty="0"/>
          </a:p>
        </p:txBody>
      </p:sp>
      <p:sp>
        <p:nvSpPr>
          <p:cNvPr id="890" name="文本框 889">
            <a:extLst>
              <a:ext uri="{FF2B5EF4-FFF2-40B4-BE49-F238E27FC236}">
                <a16:creationId xmlns:a16="http://schemas.microsoft.com/office/drawing/2014/main" id="{0DDEA5B8-99B3-394B-2D23-B9ECEBC895E2}"/>
              </a:ext>
            </a:extLst>
          </p:cNvPr>
          <p:cNvSpPr txBox="1"/>
          <p:nvPr/>
        </p:nvSpPr>
        <p:spPr>
          <a:xfrm>
            <a:off x="9898609" y="4416968"/>
            <a:ext cx="156897" cy="369332"/>
          </a:xfrm>
          <a:prstGeom prst="rect">
            <a:avLst/>
          </a:prstGeom>
          <a:noFill/>
        </p:spPr>
        <p:txBody>
          <a:bodyPr wrap="square" rtlCol="0">
            <a:spAutoFit/>
          </a:bodyPr>
          <a:lstStyle/>
          <a:p>
            <a:r>
              <a:rPr lang="en-US" altLang="zh-CN" dirty="0"/>
              <a:t>1</a:t>
            </a:r>
            <a:endParaRPr lang="zh-CN" altLang="en-US" dirty="0"/>
          </a:p>
        </p:txBody>
      </p:sp>
      <p:sp>
        <p:nvSpPr>
          <p:cNvPr id="894" name="文本框 893">
            <a:extLst>
              <a:ext uri="{FF2B5EF4-FFF2-40B4-BE49-F238E27FC236}">
                <a16:creationId xmlns:a16="http://schemas.microsoft.com/office/drawing/2014/main" id="{D787B776-229E-E0EE-F544-4E63C633E58D}"/>
              </a:ext>
            </a:extLst>
          </p:cNvPr>
          <p:cNvSpPr txBox="1"/>
          <p:nvPr/>
        </p:nvSpPr>
        <p:spPr>
          <a:xfrm>
            <a:off x="4052105" y="6054814"/>
            <a:ext cx="156897" cy="369332"/>
          </a:xfrm>
          <a:prstGeom prst="rect">
            <a:avLst/>
          </a:prstGeom>
          <a:noFill/>
        </p:spPr>
        <p:txBody>
          <a:bodyPr wrap="square" rtlCol="0">
            <a:spAutoFit/>
          </a:bodyPr>
          <a:lstStyle/>
          <a:p>
            <a:r>
              <a:rPr lang="en-US" altLang="zh-CN" dirty="0"/>
              <a:t>1</a:t>
            </a:r>
            <a:endParaRPr lang="zh-CN" altLang="en-US" dirty="0"/>
          </a:p>
        </p:txBody>
      </p:sp>
      <p:sp>
        <p:nvSpPr>
          <p:cNvPr id="895" name="文本框 894">
            <a:extLst>
              <a:ext uri="{FF2B5EF4-FFF2-40B4-BE49-F238E27FC236}">
                <a16:creationId xmlns:a16="http://schemas.microsoft.com/office/drawing/2014/main" id="{E3AA3EE4-9822-EBA0-7A20-AFEF89F4BD41}"/>
              </a:ext>
            </a:extLst>
          </p:cNvPr>
          <p:cNvSpPr txBox="1"/>
          <p:nvPr/>
        </p:nvSpPr>
        <p:spPr>
          <a:xfrm>
            <a:off x="4434598" y="5599491"/>
            <a:ext cx="156897" cy="369332"/>
          </a:xfrm>
          <a:prstGeom prst="rect">
            <a:avLst/>
          </a:prstGeom>
          <a:noFill/>
        </p:spPr>
        <p:txBody>
          <a:bodyPr wrap="square" rtlCol="0">
            <a:spAutoFit/>
          </a:bodyPr>
          <a:lstStyle/>
          <a:p>
            <a:r>
              <a:rPr lang="en-US" altLang="zh-CN" dirty="0"/>
              <a:t>1</a:t>
            </a:r>
            <a:endParaRPr lang="zh-CN" altLang="en-US" dirty="0"/>
          </a:p>
        </p:txBody>
      </p:sp>
      <p:sp>
        <p:nvSpPr>
          <p:cNvPr id="896" name="文本框 895">
            <a:extLst>
              <a:ext uri="{FF2B5EF4-FFF2-40B4-BE49-F238E27FC236}">
                <a16:creationId xmlns:a16="http://schemas.microsoft.com/office/drawing/2014/main" id="{D076BA84-0DDC-D4CF-1059-EC9BEF59FB0A}"/>
              </a:ext>
            </a:extLst>
          </p:cNvPr>
          <p:cNvSpPr txBox="1"/>
          <p:nvPr/>
        </p:nvSpPr>
        <p:spPr>
          <a:xfrm>
            <a:off x="5143868" y="5177453"/>
            <a:ext cx="156897" cy="369332"/>
          </a:xfrm>
          <a:prstGeom prst="rect">
            <a:avLst/>
          </a:prstGeom>
          <a:noFill/>
        </p:spPr>
        <p:txBody>
          <a:bodyPr wrap="square" rtlCol="0">
            <a:spAutoFit/>
          </a:bodyPr>
          <a:lstStyle/>
          <a:p>
            <a:r>
              <a:rPr lang="en-US" altLang="zh-CN" dirty="0"/>
              <a:t>1</a:t>
            </a:r>
            <a:endParaRPr lang="zh-CN" altLang="en-US" dirty="0"/>
          </a:p>
        </p:txBody>
      </p:sp>
      <p:sp>
        <p:nvSpPr>
          <p:cNvPr id="897" name="文本框 896">
            <a:extLst>
              <a:ext uri="{FF2B5EF4-FFF2-40B4-BE49-F238E27FC236}">
                <a16:creationId xmlns:a16="http://schemas.microsoft.com/office/drawing/2014/main" id="{2BB4ECAF-8227-40BC-2AC8-18C59D320E90}"/>
              </a:ext>
            </a:extLst>
          </p:cNvPr>
          <p:cNvSpPr txBox="1"/>
          <p:nvPr/>
        </p:nvSpPr>
        <p:spPr>
          <a:xfrm>
            <a:off x="4345571" y="4374560"/>
            <a:ext cx="156897" cy="369332"/>
          </a:xfrm>
          <a:prstGeom prst="rect">
            <a:avLst/>
          </a:prstGeom>
          <a:noFill/>
        </p:spPr>
        <p:txBody>
          <a:bodyPr wrap="square" rtlCol="0">
            <a:spAutoFit/>
          </a:bodyPr>
          <a:lstStyle/>
          <a:p>
            <a:r>
              <a:rPr lang="en-US" altLang="zh-CN" dirty="0"/>
              <a:t>1</a:t>
            </a:r>
            <a:endParaRPr lang="zh-CN" altLang="en-US" dirty="0"/>
          </a:p>
        </p:txBody>
      </p:sp>
      <p:sp>
        <p:nvSpPr>
          <p:cNvPr id="898" name="文本框 897">
            <a:extLst>
              <a:ext uri="{FF2B5EF4-FFF2-40B4-BE49-F238E27FC236}">
                <a16:creationId xmlns:a16="http://schemas.microsoft.com/office/drawing/2014/main" id="{B23D961F-A348-BAD9-8C27-09A394EA86B7}"/>
              </a:ext>
            </a:extLst>
          </p:cNvPr>
          <p:cNvSpPr txBox="1"/>
          <p:nvPr/>
        </p:nvSpPr>
        <p:spPr>
          <a:xfrm>
            <a:off x="5187847" y="4415499"/>
            <a:ext cx="156897" cy="369332"/>
          </a:xfrm>
          <a:prstGeom prst="rect">
            <a:avLst/>
          </a:prstGeom>
          <a:noFill/>
        </p:spPr>
        <p:txBody>
          <a:bodyPr wrap="square" rtlCol="0">
            <a:spAutoFit/>
          </a:bodyPr>
          <a:lstStyle/>
          <a:p>
            <a:r>
              <a:rPr lang="en-US" altLang="zh-CN" dirty="0"/>
              <a:t>1</a:t>
            </a:r>
            <a:endParaRPr lang="zh-CN" altLang="en-US" dirty="0"/>
          </a:p>
        </p:txBody>
      </p:sp>
      <p:sp>
        <p:nvSpPr>
          <p:cNvPr id="899" name="文本框 898">
            <a:extLst>
              <a:ext uri="{FF2B5EF4-FFF2-40B4-BE49-F238E27FC236}">
                <a16:creationId xmlns:a16="http://schemas.microsoft.com/office/drawing/2014/main" id="{96B1DD8C-DAB7-1B85-0F16-053E05CB38C9}"/>
              </a:ext>
            </a:extLst>
          </p:cNvPr>
          <p:cNvSpPr txBox="1"/>
          <p:nvPr/>
        </p:nvSpPr>
        <p:spPr>
          <a:xfrm>
            <a:off x="5988054" y="4413996"/>
            <a:ext cx="156897" cy="369332"/>
          </a:xfrm>
          <a:prstGeom prst="rect">
            <a:avLst/>
          </a:prstGeom>
          <a:noFill/>
        </p:spPr>
        <p:txBody>
          <a:bodyPr wrap="square" rtlCol="0">
            <a:spAutoFit/>
          </a:bodyPr>
          <a:lstStyle/>
          <a:p>
            <a:r>
              <a:rPr lang="en-US" altLang="zh-CN" dirty="0"/>
              <a:t>1</a:t>
            </a:r>
            <a:endParaRPr lang="zh-CN" altLang="en-US" dirty="0"/>
          </a:p>
        </p:txBody>
      </p:sp>
      <p:sp>
        <p:nvSpPr>
          <p:cNvPr id="901" name="文本框 900">
            <a:extLst>
              <a:ext uri="{FF2B5EF4-FFF2-40B4-BE49-F238E27FC236}">
                <a16:creationId xmlns:a16="http://schemas.microsoft.com/office/drawing/2014/main" id="{5C0041FD-3854-A63F-CEB5-56FA82B62456}"/>
              </a:ext>
            </a:extLst>
          </p:cNvPr>
          <p:cNvSpPr txBox="1"/>
          <p:nvPr/>
        </p:nvSpPr>
        <p:spPr>
          <a:xfrm>
            <a:off x="2658922" y="3454822"/>
            <a:ext cx="156897" cy="369332"/>
          </a:xfrm>
          <a:prstGeom prst="rect">
            <a:avLst/>
          </a:prstGeom>
          <a:noFill/>
        </p:spPr>
        <p:txBody>
          <a:bodyPr wrap="square" rtlCol="0">
            <a:spAutoFit/>
          </a:bodyPr>
          <a:lstStyle/>
          <a:p>
            <a:r>
              <a:rPr lang="en-US" altLang="zh-CN" dirty="0"/>
              <a:t>1</a:t>
            </a:r>
            <a:endParaRPr lang="zh-CN" altLang="en-US" dirty="0"/>
          </a:p>
        </p:txBody>
      </p:sp>
      <p:sp>
        <p:nvSpPr>
          <p:cNvPr id="902" name="文本框 901">
            <a:extLst>
              <a:ext uri="{FF2B5EF4-FFF2-40B4-BE49-F238E27FC236}">
                <a16:creationId xmlns:a16="http://schemas.microsoft.com/office/drawing/2014/main" id="{E77A1F99-B7FB-CD0E-CD58-0971D10688A2}"/>
              </a:ext>
            </a:extLst>
          </p:cNvPr>
          <p:cNvSpPr txBox="1"/>
          <p:nvPr/>
        </p:nvSpPr>
        <p:spPr>
          <a:xfrm>
            <a:off x="4121361" y="3450848"/>
            <a:ext cx="156897" cy="369332"/>
          </a:xfrm>
          <a:prstGeom prst="rect">
            <a:avLst/>
          </a:prstGeom>
          <a:noFill/>
        </p:spPr>
        <p:txBody>
          <a:bodyPr wrap="square" rtlCol="0">
            <a:spAutoFit/>
          </a:bodyPr>
          <a:lstStyle/>
          <a:p>
            <a:r>
              <a:rPr lang="en-US" altLang="zh-CN" dirty="0"/>
              <a:t>1</a:t>
            </a:r>
            <a:endParaRPr lang="zh-CN" altLang="en-US" dirty="0"/>
          </a:p>
        </p:txBody>
      </p:sp>
      <p:sp>
        <p:nvSpPr>
          <p:cNvPr id="903" name="文本框 902">
            <a:extLst>
              <a:ext uri="{FF2B5EF4-FFF2-40B4-BE49-F238E27FC236}">
                <a16:creationId xmlns:a16="http://schemas.microsoft.com/office/drawing/2014/main" id="{3060004C-266C-B20D-D198-2DBCB387B3A2}"/>
              </a:ext>
            </a:extLst>
          </p:cNvPr>
          <p:cNvSpPr txBox="1"/>
          <p:nvPr/>
        </p:nvSpPr>
        <p:spPr>
          <a:xfrm>
            <a:off x="2049544" y="4401729"/>
            <a:ext cx="156897" cy="369332"/>
          </a:xfrm>
          <a:prstGeom prst="rect">
            <a:avLst/>
          </a:prstGeom>
          <a:noFill/>
        </p:spPr>
        <p:txBody>
          <a:bodyPr wrap="square" rtlCol="0">
            <a:spAutoFit/>
          </a:bodyPr>
          <a:lstStyle/>
          <a:p>
            <a:r>
              <a:rPr lang="en-US" altLang="zh-CN" dirty="0"/>
              <a:t>1</a:t>
            </a:r>
            <a:endParaRPr lang="zh-CN" altLang="en-US" dirty="0"/>
          </a:p>
        </p:txBody>
      </p:sp>
      <p:sp>
        <p:nvSpPr>
          <p:cNvPr id="904" name="文本框 903">
            <a:extLst>
              <a:ext uri="{FF2B5EF4-FFF2-40B4-BE49-F238E27FC236}">
                <a16:creationId xmlns:a16="http://schemas.microsoft.com/office/drawing/2014/main" id="{73E30842-F0FD-F01D-8B38-DD1BFEE60611}"/>
              </a:ext>
            </a:extLst>
          </p:cNvPr>
          <p:cNvSpPr txBox="1"/>
          <p:nvPr/>
        </p:nvSpPr>
        <p:spPr>
          <a:xfrm>
            <a:off x="2909700" y="4374560"/>
            <a:ext cx="156897" cy="369332"/>
          </a:xfrm>
          <a:prstGeom prst="rect">
            <a:avLst/>
          </a:prstGeom>
          <a:noFill/>
        </p:spPr>
        <p:txBody>
          <a:bodyPr wrap="square" rtlCol="0">
            <a:spAutoFit/>
          </a:bodyPr>
          <a:lstStyle/>
          <a:p>
            <a:r>
              <a:rPr lang="en-US" altLang="zh-CN" dirty="0"/>
              <a:t>1</a:t>
            </a:r>
            <a:endParaRPr lang="zh-CN" altLang="en-US" dirty="0"/>
          </a:p>
        </p:txBody>
      </p:sp>
      <p:sp>
        <p:nvSpPr>
          <p:cNvPr id="905" name="文本框 904">
            <a:extLst>
              <a:ext uri="{FF2B5EF4-FFF2-40B4-BE49-F238E27FC236}">
                <a16:creationId xmlns:a16="http://schemas.microsoft.com/office/drawing/2014/main" id="{B586A5FB-B690-4393-3319-E1F8AE475C6C}"/>
              </a:ext>
            </a:extLst>
          </p:cNvPr>
          <p:cNvSpPr txBox="1"/>
          <p:nvPr/>
        </p:nvSpPr>
        <p:spPr>
          <a:xfrm>
            <a:off x="3553296" y="4367523"/>
            <a:ext cx="156897" cy="369332"/>
          </a:xfrm>
          <a:prstGeom prst="rect">
            <a:avLst/>
          </a:prstGeom>
          <a:noFill/>
        </p:spPr>
        <p:txBody>
          <a:bodyPr wrap="square" rtlCol="0">
            <a:spAutoFit/>
          </a:bodyPr>
          <a:lstStyle/>
          <a:p>
            <a:r>
              <a:rPr lang="en-US" altLang="zh-CN" dirty="0"/>
              <a:t>1</a:t>
            </a:r>
            <a:endParaRPr lang="zh-CN" altLang="en-US" dirty="0"/>
          </a:p>
        </p:txBody>
      </p:sp>
      <p:sp>
        <p:nvSpPr>
          <p:cNvPr id="906" name="文本框 905">
            <a:extLst>
              <a:ext uri="{FF2B5EF4-FFF2-40B4-BE49-F238E27FC236}">
                <a16:creationId xmlns:a16="http://schemas.microsoft.com/office/drawing/2014/main" id="{54A184C5-A83B-CF65-F108-137B667D0CD2}"/>
              </a:ext>
            </a:extLst>
          </p:cNvPr>
          <p:cNvSpPr txBox="1"/>
          <p:nvPr/>
        </p:nvSpPr>
        <p:spPr>
          <a:xfrm>
            <a:off x="5128638" y="5986066"/>
            <a:ext cx="156897" cy="369332"/>
          </a:xfrm>
          <a:prstGeom prst="rect">
            <a:avLst/>
          </a:prstGeom>
          <a:noFill/>
        </p:spPr>
        <p:txBody>
          <a:bodyPr wrap="square" rtlCol="0">
            <a:spAutoFit/>
          </a:bodyPr>
          <a:lstStyle/>
          <a:p>
            <a:r>
              <a:rPr lang="en-US" altLang="zh-CN" dirty="0"/>
              <a:t>1</a:t>
            </a:r>
            <a:endParaRPr lang="zh-CN" altLang="en-US" dirty="0"/>
          </a:p>
        </p:txBody>
      </p:sp>
      <p:sp>
        <p:nvSpPr>
          <p:cNvPr id="914" name="文本框 913">
            <a:extLst>
              <a:ext uri="{FF2B5EF4-FFF2-40B4-BE49-F238E27FC236}">
                <a16:creationId xmlns:a16="http://schemas.microsoft.com/office/drawing/2014/main" id="{85F86CC0-DC4E-600C-3DF5-73EE421887A5}"/>
              </a:ext>
            </a:extLst>
          </p:cNvPr>
          <p:cNvSpPr txBox="1"/>
          <p:nvPr/>
        </p:nvSpPr>
        <p:spPr>
          <a:xfrm>
            <a:off x="1922912" y="2278647"/>
            <a:ext cx="156897" cy="369332"/>
          </a:xfrm>
          <a:prstGeom prst="rect">
            <a:avLst/>
          </a:prstGeom>
          <a:noFill/>
          <a:ln>
            <a:noFill/>
          </a:ln>
        </p:spPr>
        <p:txBody>
          <a:bodyPr wrap="square" rtlCol="0">
            <a:spAutoFit/>
          </a:bodyPr>
          <a:lstStyle/>
          <a:p>
            <a:r>
              <a:rPr lang="en-US" altLang="zh-CN" dirty="0"/>
              <a:t>1</a:t>
            </a:r>
            <a:endParaRPr lang="zh-CN" altLang="en-US" dirty="0"/>
          </a:p>
        </p:txBody>
      </p:sp>
      <p:sp>
        <p:nvSpPr>
          <p:cNvPr id="915" name="文本框 914">
            <a:extLst>
              <a:ext uri="{FF2B5EF4-FFF2-40B4-BE49-F238E27FC236}">
                <a16:creationId xmlns:a16="http://schemas.microsoft.com/office/drawing/2014/main" id="{47389115-4B41-A562-F7DD-547F7B4D2078}"/>
              </a:ext>
            </a:extLst>
          </p:cNvPr>
          <p:cNvSpPr txBox="1"/>
          <p:nvPr/>
        </p:nvSpPr>
        <p:spPr>
          <a:xfrm>
            <a:off x="2330940" y="2802414"/>
            <a:ext cx="156897" cy="369332"/>
          </a:xfrm>
          <a:prstGeom prst="rect">
            <a:avLst/>
          </a:prstGeom>
          <a:noFill/>
        </p:spPr>
        <p:txBody>
          <a:bodyPr wrap="square" rtlCol="0">
            <a:spAutoFit/>
          </a:bodyPr>
          <a:lstStyle/>
          <a:p>
            <a:r>
              <a:rPr lang="en-US" altLang="zh-CN" dirty="0"/>
              <a:t>1</a:t>
            </a:r>
            <a:endParaRPr lang="zh-CN" altLang="en-US" dirty="0"/>
          </a:p>
        </p:txBody>
      </p:sp>
      <p:sp>
        <p:nvSpPr>
          <p:cNvPr id="916" name="文本框 915">
            <a:extLst>
              <a:ext uri="{FF2B5EF4-FFF2-40B4-BE49-F238E27FC236}">
                <a16:creationId xmlns:a16="http://schemas.microsoft.com/office/drawing/2014/main" id="{A1D1F248-C6F6-CB93-E8E3-4DCEEAD41ADE}"/>
              </a:ext>
            </a:extLst>
          </p:cNvPr>
          <p:cNvSpPr txBox="1"/>
          <p:nvPr/>
        </p:nvSpPr>
        <p:spPr>
          <a:xfrm>
            <a:off x="1761589" y="3444307"/>
            <a:ext cx="156897"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3F436142-B563-D78F-4F32-223A51DD1FCB}"/>
              </a:ext>
            </a:extLst>
          </p:cNvPr>
          <p:cNvSpPr txBox="1"/>
          <p:nvPr/>
        </p:nvSpPr>
        <p:spPr>
          <a:xfrm>
            <a:off x="6384054" y="1047114"/>
            <a:ext cx="8196563" cy="646331"/>
          </a:xfrm>
          <a:prstGeom prst="rect">
            <a:avLst/>
          </a:prstGeom>
          <a:noFill/>
        </p:spPr>
        <p:txBody>
          <a:bodyPr wrap="square" rtlCol="0">
            <a:spAutoFit/>
          </a:bodyPr>
          <a:lstStyle/>
          <a:p>
            <a:r>
              <a:rPr lang="zh-CN" altLang="en-US" dirty="0"/>
              <a:t>测试案例：</a:t>
            </a:r>
            <a:r>
              <a:rPr lang="en-US" altLang="zh-CN" dirty="0"/>
              <a:t>01011010010101</a:t>
            </a:r>
            <a:endParaRPr lang="zh-CN" altLang="en-US" dirty="0"/>
          </a:p>
          <a:p>
            <a:endParaRPr lang="zh-CN" altLang="en-US" dirty="0"/>
          </a:p>
        </p:txBody>
      </p:sp>
      <p:sp>
        <p:nvSpPr>
          <p:cNvPr id="29" name="文本框 28">
            <a:extLst>
              <a:ext uri="{FF2B5EF4-FFF2-40B4-BE49-F238E27FC236}">
                <a16:creationId xmlns:a16="http://schemas.microsoft.com/office/drawing/2014/main" id="{CE4822A7-83BD-3AF2-44C4-BABBE622C6F3}"/>
              </a:ext>
            </a:extLst>
          </p:cNvPr>
          <p:cNvSpPr txBox="1"/>
          <p:nvPr/>
        </p:nvSpPr>
        <p:spPr>
          <a:xfrm>
            <a:off x="561113" y="5468530"/>
            <a:ext cx="1342582" cy="369332"/>
          </a:xfrm>
          <a:prstGeom prst="rect">
            <a:avLst/>
          </a:prstGeom>
          <a:noFill/>
        </p:spPr>
        <p:txBody>
          <a:bodyPr wrap="square" rtlCol="0">
            <a:spAutoFit/>
          </a:bodyPr>
          <a:lstStyle/>
          <a:p>
            <a:r>
              <a:rPr lang="zh-CN" altLang="en-US" dirty="0"/>
              <a:t>结果：</a:t>
            </a:r>
            <a:r>
              <a:rPr lang="en-US" altLang="zh-CN" dirty="0" err="1"/>
              <a:t>lin</a:t>
            </a:r>
            <a:endParaRPr lang="zh-CN" altLang="en-US" dirty="0"/>
          </a:p>
        </p:txBody>
      </p:sp>
      <p:pic>
        <p:nvPicPr>
          <p:cNvPr id="32" name="图片 31">
            <a:extLst>
              <a:ext uri="{FF2B5EF4-FFF2-40B4-BE49-F238E27FC236}">
                <a16:creationId xmlns:a16="http://schemas.microsoft.com/office/drawing/2014/main" id="{C0C26D26-4495-6C76-8BDF-81BB5ECE356A}"/>
              </a:ext>
            </a:extLst>
          </p:cNvPr>
          <p:cNvPicPr>
            <a:picLocks noChangeAspect="1"/>
          </p:cNvPicPr>
          <p:nvPr/>
        </p:nvPicPr>
        <p:blipFill>
          <a:blip r:embed="rId3"/>
          <a:stretch>
            <a:fillRect/>
          </a:stretch>
        </p:blipFill>
        <p:spPr>
          <a:xfrm>
            <a:off x="404596" y="5906173"/>
            <a:ext cx="2806844" cy="755689"/>
          </a:xfrm>
          <a:prstGeom prst="rect">
            <a:avLst/>
          </a:prstGeom>
        </p:spPr>
      </p:pic>
    </p:spTree>
    <p:extLst>
      <p:ext uri="{BB962C8B-B14F-4D97-AF65-F5344CB8AC3E}">
        <p14:creationId xmlns:p14="http://schemas.microsoft.com/office/powerpoint/2010/main" val="368937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F21E3F1-E02A-4784-9DE9-41CBD8767436}"/>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Oval 9"/>
          <p:cNvSpPr>
            <a:spLocks noChangeArrowheads="1"/>
          </p:cNvSpPr>
          <p:nvPr/>
        </p:nvSpPr>
        <p:spPr bwMode="auto">
          <a:xfrm>
            <a:off x="1048610" y="1220755"/>
            <a:ext cx="2688167" cy="2688167"/>
          </a:xfrm>
          <a:prstGeom prst="ellipse">
            <a:avLst/>
          </a:prstGeom>
          <a:noFill/>
          <a:ln>
            <a:noFill/>
          </a:ln>
          <a:effectLst/>
        </p:spPr>
        <p:txBody>
          <a:bodyPr wrap="none" anchor="ctr"/>
          <a:lstStyle/>
          <a:p>
            <a:pPr algn="ctr" fontAlgn="base">
              <a:spcBef>
                <a:spcPct val="0"/>
              </a:spcBef>
              <a:spcAft>
                <a:spcPct val="0"/>
              </a:spcAft>
              <a:buFont typeface="Arial" pitchFamily="34" charset="0"/>
              <a:buNone/>
            </a:pPr>
            <a:r>
              <a:rPr lang="zh-CN" altLang="en-US" sz="1400" dirty="0">
                <a:solidFill>
                  <a:schemeClr val="tx2"/>
                </a:solidFill>
                <a:latin typeface="Arial" pitchFamily="34" charset="0"/>
                <a:cs typeface="+mn-ea"/>
              </a:rPr>
              <a:t>哈夫曼树是一种特殊的二叉树，</a:t>
            </a:r>
            <a:endParaRPr lang="en-US" altLang="zh-CN" sz="1400" dirty="0">
              <a:solidFill>
                <a:schemeClr val="tx2"/>
              </a:solidFill>
              <a:latin typeface="Arial" pitchFamily="34" charset="0"/>
              <a:cs typeface="+mn-ea"/>
            </a:endParaRPr>
          </a:p>
          <a:p>
            <a:pPr algn="ctr" fontAlgn="base">
              <a:spcBef>
                <a:spcPct val="0"/>
              </a:spcBef>
              <a:spcAft>
                <a:spcPct val="0"/>
              </a:spcAft>
              <a:buFont typeface="Arial" pitchFamily="34" charset="0"/>
              <a:buNone/>
            </a:pPr>
            <a:r>
              <a:rPr lang="zh-CN" altLang="en-US" sz="1400" dirty="0">
                <a:solidFill>
                  <a:schemeClr val="tx2"/>
                </a:solidFill>
                <a:latin typeface="Arial" pitchFamily="34" charset="0"/>
                <a:cs typeface="+mn-ea"/>
              </a:rPr>
              <a:t>用于数据压缩和编码。构建哈夫</a:t>
            </a:r>
            <a:endParaRPr lang="en-US" altLang="zh-CN" sz="1400" dirty="0">
              <a:solidFill>
                <a:schemeClr val="tx2"/>
              </a:solidFill>
              <a:latin typeface="Arial" pitchFamily="34" charset="0"/>
              <a:cs typeface="+mn-ea"/>
            </a:endParaRPr>
          </a:p>
          <a:p>
            <a:pPr algn="ctr" fontAlgn="base">
              <a:spcBef>
                <a:spcPct val="0"/>
              </a:spcBef>
              <a:spcAft>
                <a:spcPct val="0"/>
              </a:spcAft>
              <a:buFont typeface="Arial" pitchFamily="34" charset="0"/>
              <a:buNone/>
            </a:pPr>
            <a:r>
              <a:rPr lang="zh-CN" altLang="en-US" sz="1400" dirty="0">
                <a:solidFill>
                  <a:schemeClr val="tx2"/>
                </a:solidFill>
                <a:latin typeface="Arial" pitchFamily="34" charset="0"/>
                <a:cs typeface="+mn-ea"/>
              </a:rPr>
              <a:t>曼树需要将文本中的字符按频率</a:t>
            </a:r>
            <a:endParaRPr lang="en-US" altLang="zh-CN" sz="1400" dirty="0">
              <a:solidFill>
                <a:schemeClr val="tx2"/>
              </a:solidFill>
              <a:latin typeface="Arial" pitchFamily="34" charset="0"/>
              <a:cs typeface="+mn-ea"/>
            </a:endParaRPr>
          </a:p>
          <a:p>
            <a:pPr algn="ctr" fontAlgn="base">
              <a:spcBef>
                <a:spcPct val="0"/>
              </a:spcBef>
              <a:spcAft>
                <a:spcPct val="0"/>
              </a:spcAft>
              <a:buFont typeface="Arial" pitchFamily="34" charset="0"/>
              <a:buNone/>
            </a:pPr>
            <a:r>
              <a:rPr lang="zh-CN" altLang="en-US" sz="1400" dirty="0">
                <a:solidFill>
                  <a:schemeClr val="tx2"/>
                </a:solidFill>
                <a:latin typeface="Arial" pitchFamily="34" charset="0"/>
                <a:cs typeface="+mn-ea"/>
              </a:rPr>
              <a:t>从小到大排序，再根据节点权重</a:t>
            </a:r>
            <a:endParaRPr lang="en-US" altLang="zh-CN" sz="1400" dirty="0">
              <a:solidFill>
                <a:schemeClr val="tx2"/>
              </a:solidFill>
              <a:latin typeface="Arial" pitchFamily="34" charset="0"/>
              <a:cs typeface="+mn-ea"/>
            </a:endParaRPr>
          </a:p>
          <a:p>
            <a:pPr algn="ctr" fontAlgn="base">
              <a:spcBef>
                <a:spcPct val="0"/>
              </a:spcBef>
              <a:spcAft>
                <a:spcPct val="0"/>
              </a:spcAft>
              <a:buFont typeface="Arial" pitchFamily="34" charset="0"/>
              <a:buNone/>
            </a:pPr>
            <a:r>
              <a:rPr lang="zh-CN" altLang="en-US" sz="1400" dirty="0">
                <a:solidFill>
                  <a:schemeClr val="tx2"/>
                </a:solidFill>
                <a:latin typeface="Arial" pitchFamily="34" charset="0"/>
                <a:cs typeface="+mn-ea"/>
              </a:rPr>
              <a:t>进行合并和生成哈夫曼树。</a:t>
            </a:r>
            <a:endParaRPr lang="zh-CN" altLang="zh-CN" sz="1400" dirty="0">
              <a:solidFill>
                <a:schemeClr val="tx2"/>
              </a:solidFill>
              <a:latin typeface="Arial" pitchFamily="34" charset="0"/>
              <a:cs typeface="+mn-ea"/>
            </a:endParaRPr>
          </a:p>
        </p:txBody>
      </p:sp>
      <p:sp>
        <p:nvSpPr>
          <p:cNvPr id="19" name="Oval 10"/>
          <p:cNvSpPr>
            <a:spLocks noChangeArrowheads="1"/>
          </p:cNvSpPr>
          <p:nvPr/>
        </p:nvSpPr>
        <p:spPr bwMode="auto">
          <a:xfrm>
            <a:off x="1048610" y="1220755"/>
            <a:ext cx="2688167" cy="2688167"/>
          </a:xfrm>
          <a:prstGeom prst="ellipse">
            <a:avLst/>
          </a:prstGeom>
          <a:noFill/>
          <a:ln w="19050">
            <a:solidFill>
              <a:schemeClr val="tx1"/>
            </a:solidFill>
          </a:ln>
          <a:effectLst/>
        </p:spPr>
        <p:txBody>
          <a:bodyPr wrap="none" anchor="ctr"/>
          <a:lstStyle/>
          <a:p>
            <a:pPr algn="ctr" defTabSz="1219170" fontAlgn="base">
              <a:spcBef>
                <a:spcPct val="0"/>
              </a:spcBef>
              <a:spcAft>
                <a:spcPct val="0"/>
              </a:spcAft>
              <a:defRPr/>
            </a:pPr>
            <a:endParaRPr lang="zh-CN" altLang="zh-CN" sz="2133" kern="0" dirty="0">
              <a:solidFill>
                <a:schemeClr val="tx2"/>
              </a:solidFill>
              <a:latin typeface="Arial" pitchFamily="34" charset="0"/>
              <a:cs typeface="+mn-ea"/>
            </a:endParaRPr>
          </a:p>
        </p:txBody>
      </p:sp>
      <p:sp>
        <p:nvSpPr>
          <p:cNvPr id="21" name="AutoShape 11"/>
          <p:cNvSpPr>
            <a:spLocks noChangeArrowheads="1"/>
          </p:cNvSpPr>
          <p:nvPr/>
        </p:nvSpPr>
        <p:spPr bwMode="auto">
          <a:xfrm>
            <a:off x="3895526" y="2276971"/>
            <a:ext cx="651933" cy="742951"/>
          </a:xfrm>
          <a:prstGeom prst="chevron">
            <a:avLst>
              <a:gd name="adj" fmla="val 52514"/>
            </a:avLst>
          </a:prstGeom>
          <a:noFill/>
          <a:ln w="19050">
            <a:solidFill>
              <a:schemeClr val="tx1"/>
            </a:solidFill>
          </a:ln>
          <a:effectLst/>
        </p:spPr>
        <p:txBody>
          <a:bodyPr wrap="none" anchor="ctr"/>
          <a:lstStyle/>
          <a:p>
            <a:pPr defTabSz="1219170" fontAlgn="base">
              <a:spcBef>
                <a:spcPct val="0"/>
              </a:spcBef>
              <a:spcAft>
                <a:spcPct val="0"/>
              </a:spcAft>
              <a:defRPr/>
            </a:pPr>
            <a:endParaRPr lang="zh-CN" altLang="en-US" sz="3733" kern="0">
              <a:solidFill>
                <a:schemeClr val="tx2"/>
              </a:solidFill>
              <a:latin typeface="Arial" pitchFamily="34" charset="0"/>
              <a:cs typeface="+mn-ea"/>
            </a:endParaRPr>
          </a:p>
        </p:txBody>
      </p:sp>
      <p:sp>
        <p:nvSpPr>
          <p:cNvPr id="22" name="Oval 12"/>
          <p:cNvSpPr>
            <a:spLocks noChangeArrowheads="1"/>
          </p:cNvSpPr>
          <p:nvPr/>
        </p:nvSpPr>
        <p:spPr bwMode="auto">
          <a:xfrm>
            <a:off x="4792993" y="1220755"/>
            <a:ext cx="2688167" cy="2688167"/>
          </a:xfrm>
          <a:prstGeom prst="ellipse">
            <a:avLst/>
          </a:prstGeom>
          <a:noFill/>
          <a:ln w="19050">
            <a:solidFill>
              <a:schemeClr val="tx1"/>
            </a:solidFill>
          </a:ln>
          <a:effectLst/>
        </p:spPr>
        <p:txBody>
          <a:bodyPr wrap="none" anchor="ctr"/>
          <a:lstStyle/>
          <a:p>
            <a:pPr algn="ctr" fontAlgn="base">
              <a:spcBef>
                <a:spcPct val="0"/>
              </a:spcBef>
              <a:spcAft>
                <a:spcPct val="0"/>
              </a:spcAft>
              <a:buFont typeface="Arial" pitchFamily="34" charset="0"/>
              <a:buNone/>
            </a:pPr>
            <a:r>
              <a:rPr lang="zh-CN" altLang="en-US" sz="1600" dirty="0"/>
              <a:t>通过计算文本中每个</a:t>
            </a:r>
            <a:endParaRPr lang="en-US" altLang="zh-CN" sz="1600" dirty="0"/>
          </a:p>
          <a:p>
            <a:pPr algn="ctr" fontAlgn="base">
              <a:spcBef>
                <a:spcPct val="0"/>
              </a:spcBef>
              <a:spcAft>
                <a:spcPct val="0"/>
              </a:spcAft>
              <a:buFont typeface="Arial" pitchFamily="34" charset="0"/>
              <a:buNone/>
            </a:pPr>
            <a:r>
              <a:rPr lang="zh-CN" altLang="en-US" sz="1600" dirty="0"/>
              <a:t>字符出现的次数，得</a:t>
            </a:r>
            <a:endParaRPr lang="en-US" altLang="zh-CN" sz="1600" dirty="0"/>
          </a:p>
          <a:p>
            <a:pPr algn="ctr" fontAlgn="base">
              <a:spcBef>
                <a:spcPct val="0"/>
              </a:spcBef>
              <a:spcAft>
                <a:spcPct val="0"/>
              </a:spcAft>
              <a:buFont typeface="Arial" pitchFamily="34" charset="0"/>
              <a:buNone/>
            </a:pPr>
            <a:r>
              <a:rPr lang="zh-CN" altLang="en-US" sz="1600" dirty="0"/>
              <a:t>到每个字符的频度。</a:t>
            </a:r>
            <a:endParaRPr lang="en-US" altLang="zh-CN" sz="1600" dirty="0"/>
          </a:p>
          <a:p>
            <a:pPr algn="ctr" fontAlgn="base">
              <a:spcBef>
                <a:spcPct val="0"/>
              </a:spcBef>
              <a:spcAft>
                <a:spcPct val="0"/>
              </a:spcAft>
              <a:buFont typeface="Arial" pitchFamily="34" charset="0"/>
              <a:buNone/>
            </a:pPr>
            <a:r>
              <a:rPr lang="zh-CN" altLang="en-US" sz="1600" dirty="0"/>
              <a:t>将频度排序，以便后</a:t>
            </a:r>
            <a:endParaRPr lang="en-US" altLang="zh-CN" sz="1600" dirty="0"/>
          </a:p>
          <a:p>
            <a:pPr algn="ctr" fontAlgn="base">
              <a:spcBef>
                <a:spcPct val="0"/>
              </a:spcBef>
              <a:spcAft>
                <a:spcPct val="0"/>
              </a:spcAft>
              <a:buFont typeface="Arial" pitchFamily="34" charset="0"/>
              <a:buNone/>
            </a:pPr>
            <a:r>
              <a:rPr lang="zh-CN" altLang="en-US" sz="1600" dirty="0"/>
              <a:t>续构建哈夫曼树。</a:t>
            </a:r>
            <a:endParaRPr lang="zh-CN" altLang="zh-CN" sz="1600" dirty="0">
              <a:solidFill>
                <a:schemeClr val="tx2"/>
              </a:solidFill>
              <a:latin typeface="Arial" pitchFamily="34" charset="0"/>
              <a:cs typeface="+mn-ea"/>
            </a:endParaRPr>
          </a:p>
        </p:txBody>
      </p:sp>
      <p:sp>
        <p:nvSpPr>
          <p:cNvPr id="31" name="Oval 13"/>
          <p:cNvSpPr>
            <a:spLocks noChangeArrowheads="1"/>
          </p:cNvSpPr>
          <p:nvPr/>
        </p:nvSpPr>
        <p:spPr bwMode="auto">
          <a:xfrm>
            <a:off x="4792993" y="1220755"/>
            <a:ext cx="2688167" cy="2688167"/>
          </a:xfrm>
          <a:prstGeom prst="ellipse">
            <a:avLst/>
          </a:prstGeom>
          <a:noFill/>
          <a:ln w="19050">
            <a:solidFill>
              <a:schemeClr val="tx1"/>
            </a:solidFill>
          </a:ln>
          <a:effectLst/>
        </p:spPr>
        <p:txBody>
          <a:bodyPr wrap="none" anchor="ctr"/>
          <a:lstStyle/>
          <a:p>
            <a:pPr algn="ctr" defTabSz="1219170" fontAlgn="base">
              <a:spcBef>
                <a:spcPct val="0"/>
              </a:spcBef>
              <a:spcAft>
                <a:spcPct val="0"/>
              </a:spcAft>
              <a:defRPr/>
            </a:pPr>
            <a:endParaRPr lang="zh-CN" altLang="zh-CN" sz="2133" kern="0" dirty="0">
              <a:solidFill>
                <a:schemeClr val="tx2"/>
              </a:solidFill>
              <a:latin typeface="Arial" pitchFamily="34" charset="0"/>
              <a:cs typeface="+mn-ea"/>
            </a:endParaRPr>
          </a:p>
        </p:txBody>
      </p:sp>
      <p:sp>
        <p:nvSpPr>
          <p:cNvPr id="35" name="AutoShape 14"/>
          <p:cNvSpPr>
            <a:spLocks noChangeArrowheads="1"/>
          </p:cNvSpPr>
          <p:nvPr/>
        </p:nvSpPr>
        <p:spPr bwMode="auto">
          <a:xfrm>
            <a:off x="7673776" y="2276971"/>
            <a:ext cx="651933" cy="742951"/>
          </a:xfrm>
          <a:prstGeom prst="chevron">
            <a:avLst>
              <a:gd name="adj" fmla="val 52514"/>
            </a:avLst>
          </a:prstGeom>
          <a:noFill/>
          <a:ln w="19050">
            <a:solidFill>
              <a:schemeClr val="tx1"/>
            </a:solidFill>
          </a:ln>
          <a:effectLst/>
        </p:spPr>
        <p:txBody>
          <a:bodyPr wrap="none" anchor="ctr"/>
          <a:lstStyle/>
          <a:p>
            <a:pPr defTabSz="1219170" fontAlgn="base">
              <a:spcBef>
                <a:spcPct val="0"/>
              </a:spcBef>
              <a:spcAft>
                <a:spcPct val="0"/>
              </a:spcAft>
              <a:defRPr/>
            </a:pPr>
            <a:endParaRPr lang="zh-CN" altLang="en-US" sz="3733" kern="0">
              <a:solidFill>
                <a:schemeClr val="tx2"/>
              </a:solidFill>
              <a:latin typeface="Arial" pitchFamily="34" charset="0"/>
              <a:cs typeface="+mn-ea"/>
            </a:endParaRPr>
          </a:p>
        </p:txBody>
      </p:sp>
      <p:sp>
        <p:nvSpPr>
          <p:cNvPr id="36" name="Oval 15"/>
          <p:cNvSpPr>
            <a:spLocks noChangeArrowheads="1"/>
          </p:cNvSpPr>
          <p:nvPr/>
        </p:nvSpPr>
        <p:spPr bwMode="auto">
          <a:xfrm>
            <a:off x="8537377" y="1465295"/>
            <a:ext cx="2688167" cy="2443627"/>
          </a:xfrm>
          <a:prstGeom prst="ellipse">
            <a:avLst/>
          </a:prstGeom>
          <a:noFill/>
          <a:ln>
            <a:noFill/>
          </a:ln>
          <a:effectLst/>
        </p:spPr>
        <p:txBody>
          <a:bodyPr wrap="none" anchor="ctr"/>
          <a:lstStyle/>
          <a:p>
            <a:pPr algn="ctr" fontAlgn="base">
              <a:spcBef>
                <a:spcPct val="0"/>
              </a:spcBef>
              <a:spcAft>
                <a:spcPct val="0"/>
              </a:spcAft>
              <a:buFont typeface="Arial" pitchFamily="34" charset="0"/>
              <a:buNone/>
            </a:pPr>
            <a:r>
              <a:rPr lang="zh-CN" altLang="en-US" sz="1200" dirty="0"/>
              <a:t>哈夫曼树的节点包括根节点、</a:t>
            </a:r>
            <a:endParaRPr lang="en-US" altLang="zh-CN" sz="1200" dirty="0"/>
          </a:p>
          <a:p>
            <a:pPr algn="ctr" fontAlgn="base">
              <a:spcBef>
                <a:spcPct val="0"/>
              </a:spcBef>
              <a:spcAft>
                <a:spcPct val="0"/>
              </a:spcAft>
              <a:buFont typeface="Arial" pitchFamily="34" charset="0"/>
              <a:buNone/>
            </a:pPr>
            <a:r>
              <a:rPr lang="zh-CN" altLang="en-US" sz="1200" dirty="0"/>
              <a:t>左子节点和右子节点，根据权</a:t>
            </a:r>
            <a:endParaRPr lang="en-US" altLang="zh-CN" sz="1200" dirty="0"/>
          </a:p>
          <a:p>
            <a:pPr algn="ctr" fontAlgn="base">
              <a:spcBef>
                <a:spcPct val="0"/>
              </a:spcBef>
              <a:spcAft>
                <a:spcPct val="0"/>
              </a:spcAft>
              <a:buFont typeface="Arial" pitchFamily="34" charset="0"/>
              <a:buNone/>
            </a:pPr>
            <a:r>
              <a:rPr lang="zh-CN" altLang="en-US" sz="1200" dirty="0"/>
              <a:t>值来决定节点间的连接关系。</a:t>
            </a:r>
            <a:endParaRPr lang="en-US" altLang="zh-CN" sz="1200" dirty="0"/>
          </a:p>
          <a:p>
            <a:pPr algn="ctr" fontAlgn="base">
              <a:spcBef>
                <a:spcPct val="0"/>
              </a:spcBef>
              <a:spcAft>
                <a:spcPct val="0"/>
              </a:spcAft>
              <a:buFont typeface="Arial" pitchFamily="34" charset="0"/>
              <a:buNone/>
            </a:pPr>
            <a:r>
              <a:rPr lang="zh-CN" altLang="en-US" sz="1200" dirty="0"/>
              <a:t>权值通常由字符频度计算得出</a:t>
            </a:r>
            <a:endParaRPr lang="en-US" altLang="zh-CN" sz="1200" dirty="0"/>
          </a:p>
          <a:p>
            <a:pPr algn="ctr" fontAlgn="base">
              <a:spcBef>
                <a:spcPct val="0"/>
              </a:spcBef>
              <a:spcAft>
                <a:spcPct val="0"/>
              </a:spcAft>
              <a:buFont typeface="Arial" pitchFamily="34" charset="0"/>
              <a:buNone/>
            </a:pPr>
            <a:r>
              <a:rPr lang="zh-CN" altLang="en-US" sz="1200" dirty="0"/>
              <a:t>，频率高的字符在哈夫曼树中</a:t>
            </a:r>
            <a:endParaRPr lang="en-US" altLang="zh-CN" sz="1200" dirty="0"/>
          </a:p>
          <a:p>
            <a:pPr algn="ctr" fontAlgn="base">
              <a:spcBef>
                <a:spcPct val="0"/>
              </a:spcBef>
              <a:spcAft>
                <a:spcPct val="0"/>
              </a:spcAft>
              <a:buFont typeface="Arial" pitchFamily="34" charset="0"/>
              <a:buNone/>
            </a:pPr>
            <a:r>
              <a:rPr lang="zh-CN" altLang="en-US" sz="1200" dirty="0"/>
              <a:t>具有较大的权值。构建哈夫曼</a:t>
            </a:r>
            <a:endParaRPr lang="en-US" altLang="zh-CN" sz="1200" dirty="0"/>
          </a:p>
          <a:p>
            <a:pPr algn="ctr" fontAlgn="base">
              <a:spcBef>
                <a:spcPct val="0"/>
              </a:spcBef>
              <a:spcAft>
                <a:spcPct val="0"/>
              </a:spcAft>
              <a:buFont typeface="Arial" pitchFamily="34" charset="0"/>
              <a:buNone/>
            </a:pPr>
            <a:r>
              <a:rPr lang="zh-CN" altLang="en-US" sz="1200" dirty="0"/>
              <a:t>树的过程中，需要根据权值对</a:t>
            </a:r>
            <a:endParaRPr lang="en-US" altLang="zh-CN" sz="1200" dirty="0"/>
          </a:p>
          <a:p>
            <a:pPr algn="ctr" fontAlgn="base">
              <a:spcBef>
                <a:spcPct val="0"/>
              </a:spcBef>
              <a:spcAft>
                <a:spcPct val="0"/>
              </a:spcAft>
              <a:buFont typeface="Arial" pitchFamily="34" charset="0"/>
              <a:buNone/>
            </a:pPr>
            <a:r>
              <a:rPr lang="zh-CN" altLang="en-US" sz="1200" dirty="0"/>
              <a:t>节点进行合并和生成新的节点</a:t>
            </a:r>
            <a:endParaRPr lang="en-US" altLang="zh-CN" sz="1200" dirty="0"/>
          </a:p>
          <a:p>
            <a:pPr algn="ctr" fontAlgn="base">
              <a:spcBef>
                <a:spcPct val="0"/>
              </a:spcBef>
              <a:spcAft>
                <a:spcPct val="0"/>
              </a:spcAft>
              <a:buFont typeface="Arial" pitchFamily="34" charset="0"/>
              <a:buNone/>
            </a:pPr>
            <a:r>
              <a:rPr lang="zh-CN" altLang="en-US" sz="1200" dirty="0"/>
              <a:t>，直到所有字符都被编码为不</a:t>
            </a:r>
            <a:endParaRPr lang="en-US" altLang="zh-CN" sz="1200" dirty="0"/>
          </a:p>
          <a:p>
            <a:pPr algn="ctr" fontAlgn="base">
              <a:spcBef>
                <a:spcPct val="0"/>
              </a:spcBef>
              <a:spcAft>
                <a:spcPct val="0"/>
              </a:spcAft>
              <a:buFont typeface="Arial" pitchFamily="34" charset="0"/>
              <a:buNone/>
            </a:pPr>
            <a:r>
              <a:rPr lang="zh-CN" altLang="en-US" sz="1200" dirty="0"/>
              <a:t>同的哈夫曼树叶子节点。</a:t>
            </a:r>
            <a:br>
              <a:rPr lang="zh-CN" altLang="en-US" sz="2400" dirty="0"/>
            </a:br>
            <a:endParaRPr lang="zh-CN" altLang="zh-CN" sz="2133" dirty="0">
              <a:solidFill>
                <a:schemeClr val="tx2"/>
              </a:solidFill>
              <a:latin typeface="Arial" pitchFamily="34" charset="0"/>
              <a:cs typeface="+mn-ea"/>
            </a:endParaRPr>
          </a:p>
        </p:txBody>
      </p:sp>
      <p:sp>
        <p:nvSpPr>
          <p:cNvPr id="37" name="Oval 16"/>
          <p:cNvSpPr>
            <a:spLocks noChangeArrowheads="1"/>
          </p:cNvSpPr>
          <p:nvPr/>
        </p:nvSpPr>
        <p:spPr bwMode="auto">
          <a:xfrm>
            <a:off x="8537377" y="1220755"/>
            <a:ext cx="2688167" cy="2688167"/>
          </a:xfrm>
          <a:prstGeom prst="ellipse">
            <a:avLst/>
          </a:prstGeom>
          <a:noFill/>
          <a:ln w="19050">
            <a:solidFill>
              <a:schemeClr val="tx1"/>
            </a:solidFill>
          </a:ln>
          <a:effectLst/>
        </p:spPr>
        <p:txBody>
          <a:bodyPr wrap="none" anchor="ctr"/>
          <a:lstStyle/>
          <a:p>
            <a:pPr algn="ctr" defTabSz="1219170" fontAlgn="base">
              <a:spcBef>
                <a:spcPct val="0"/>
              </a:spcBef>
              <a:spcAft>
                <a:spcPct val="0"/>
              </a:spcAft>
              <a:defRPr/>
            </a:pPr>
            <a:endParaRPr lang="zh-CN" altLang="zh-CN" sz="2133" kern="0" dirty="0">
              <a:solidFill>
                <a:schemeClr val="tx2"/>
              </a:solidFill>
              <a:latin typeface="Arial" pitchFamily="34" charset="0"/>
              <a:cs typeface="+mn-ea"/>
            </a:endParaRPr>
          </a:p>
        </p:txBody>
      </p:sp>
      <p:sp>
        <p:nvSpPr>
          <p:cNvPr id="38" name="AutoShape 17"/>
          <p:cNvSpPr>
            <a:spLocks noChangeArrowheads="1"/>
          </p:cNvSpPr>
          <p:nvPr/>
        </p:nvSpPr>
        <p:spPr bwMode="auto">
          <a:xfrm>
            <a:off x="993576" y="4626472"/>
            <a:ext cx="2743200" cy="766233"/>
          </a:xfrm>
          <a:prstGeom prst="roundRect">
            <a:avLst>
              <a:gd name="adj" fmla="val 50000"/>
            </a:avLst>
          </a:prstGeom>
          <a:noFill/>
          <a:ln w="19050">
            <a:solidFill>
              <a:schemeClr val="tx1"/>
            </a:solidFill>
          </a:ln>
          <a:effectLst/>
        </p:spPr>
        <p:txBody>
          <a:bodyPr wrap="none" anchor="ctr"/>
          <a:lstStyle/>
          <a:p>
            <a:pPr algn="ctr" defTabSz="1219170" fontAlgn="base">
              <a:spcBef>
                <a:spcPct val="0"/>
              </a:spcBef>
              <a:spcAft>
                <a:spcPct val="0"/>
              </a:spcAft>
              <a:defRPr/>
            </a:pPr>
            <a:r>
              <a:rPr lang="zh-CN" altLang="en-US" sz="1600" dirty="0"/>
              <a:t>哈夫曼树的基本概念和原理</a:t>
            </a:r>
            <a:endParaRPr lang="zh-CN" altLang="zh-CN" sz="1600" kern="0" dirty="0">
              <a:solidFill>
                <a:schemeClr val="tx2"/>
              </a:solidFill>
              <a:latin typeface="Arial" pitchFamily="34" charset="0"/>
              <a:cs typeface="+mn-ea"/>
            </a:endParaRPr>
          </a:p>
        </p:txBody>
      </p:sp>
      <p:sp>
        <p:nvSpPr>
          <p:cNvPr id="39" name="AutoShape 18"/>
          <p:cNvSpPr>
            <a:spLocks noChangeArrowheads="1"/>
          </p:cNvSpPr>
          <p:nvPr/>
        </p:nvSpPr>
        <p:spPr bwMode="auto">
          <a:xfrm>
            <a:off x="4792992" y="4626472"/>
            <a:ext cx="2743200" cy="766233"/>
          </a:xfrm>
          <a:prstGeom prst="roundRect">
            <a:avLst>
              <a:gd name="adj" fmla="val 50000"/>
            </a:avLst>
          </a:prstGeom>
          <a:noFill/>
          <a:ln w="19050">
            <a:solidFill>
              <a:schemeClr val="tx1"/>
            </a:solidFill>
          </a:ln>
          <a:effectLst/>
        </p:spPr>
        <p:txBody>
          <a:bodyPr wrap="none" anchor="ctr"/>
          <a:lstStyle/>
          <a:p>
            <a:pPr algn="ctr" defTabSz="1219170" fontAlgn="base">
              <a:spcBef>
                <a:spcPct val="0"/>
              </a:spcBef>
              <a:spcAft>
                <a:spcPct val="0"/>
              </a:spcAft>
              <a:defRPr/>
            </a:pPr>
            <a:r>
              <a:rPr lang="zh-CN" altLang="en-US" sz="1600" kern="0" dirty="0">
                <a:solidFill>
                  <a:schemeClr val="tx2"/>
                </a:solidFill>
                <a:latin typeface="Arial" pitchFamily="34" charset="0"/>
                <a:cs typeface="+mn-ea"/>
              </a:rPr>
              <a:t>通过文本统计字符的频度</a:t>
            </a:r>
            <a:endParaRPr lang="zh-CN" altLang="zh-CN" sz="1600" kern="0" dirty="0">
              <a:solidFill>
                <a:schemeClr val="tx2"/>
              </a:solidFill>
              <a:latin typeface="Arial" pitchFamily="34" charset="0"/>
              <a:cs typeface="+mn-ea"/>
            </a:endParaRPr>
          </a:p>
        </p:txBody>
      </p:sp>
      <p:sp>
        <p:nvSpPr>
          <p:cNvPr id="40" name="AutoShape 19"/>
          <p:cNvSpPr>
            <a:spLocks noChangeArrowheads="1"/>
          </p:cNvSpPr>
          <p:nvPr/>
        </p:nvSpPr>
        <p:spPr bwMode="auto">
          <a:xfrm>
            <a:off x="8537376" y="4626472"/>
            <a:ext cx="2743200" cy="766233"/>
          </a:xfrm>
          <a:prstGeom prst="roundRect">
            <a:avLst>
              <a:gd name="adj" fmla="val 50000"/>
            </a:avLst>
          </a:prstGeom>
          <a:noFill/>
          <a:ln w="19050">
            <a:solidFill>
              <a:schemeClr val="tx1"/>
            </a:solidFill>
          </a:ln>
          <a:effectLst/>
        </p:spPr>
        <p:txBody>
          <a:bodyPr wrap="none" anchor="ctr"/>
          <a:lstStyle/>
          <a:p>
            <a:pPr algn="ctr" defTabSz="1219170" fontAlgn="base">
              <a:spcBef>
                <a:spcPct val="0"/>
              </a:spcBef>
              <a:spcAft>
                <a:spcPct val="0"/>
              </a:spcAft>
              <a:defRPr/>
            </a:pPr>
            <a:r>
              <a:rPr lang="zh-CN" altLang="en-US" sz="1600" dirty="0"/>
              <a:t>哈夫曼树的构建过程</a:t>
            </a:r>
            <a:endParaRPr lang="zh-CN" altLang="zh-CN" sz="1600" kern="0" dirty="0">
              <a:solidFill>
                <a:schemeClr val="tx2"/>
              </a:solidFill>
              <a:latin typeface="Arial" pitchFamily="34" charset="0"/>
              <a:cs typeface="+mn-ea"/>
            </a:endParaRPr>
          </a:p>
        </p:txBody>
      </p:sp>
      <p:grpSp>
        <p:nvGrpSpPr>
          <p:cNvPr id="41" name="组合 40"/>
          <p:cNvGrpSpPr/>
          <p:nvPr/>
        </p:nvGrpSpPr>
        <p:grpSpPr>
          <a:xfrm>
            <a:off x="568443" y="319365"/>
            <a:ext cx="1926862" cy="420564"/>
            <a:chOff x="568442" y="319364"/>
            <a:chExt cx="1926864" cy="420565"/>
          </a:xfrm>
        </p:grpSpPr>
        <p:sp>
          <p:nvSpPr>
            <p:cNvPr id="42"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生成哈夫曼树</a:t>
              </a:r>
            </a:p>
          </p:txBody>
        </p:sp>
        <p:sp>
          <p:nvSpPr>
            <p:cNvPr id="43" name="等腰三角形 4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Tree>
    <p:extLst>
      <p:ext uri="{BB962C8B-B14F-4D97-AF65-F5344CB8AC3E}">
        <p14:creationId xmlns:p14="http://schemas.microsoft.com/office/powerpoint/2010/main" val="458120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ECC4248-487B-4D9D-8AC7-336CE63984A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58" y="-702009"/>
            <a:ext cx="5766460" cy="8704088"/>
          </a:xfrm>
          <a:prstGeom prst="rect">
            <a:avLst/>
          </a:prstGeom>
        </p:spPr>
      </p:pic>
      <p:sp>
        <p:nvSpPr>
          <p:cNvPr id="3" name="文本框 2"/>
          <p:cNvSpPr txBox="1"/>
          <p:nvPr/>
        </p:nvSpPr>
        <p:spPr>
          <a:xfrm>
            <a:off x="3688243" y="2693771"/>
            <a:ext cx="7937513" cy="923330"/>
          </a:xfrm>
          <a:prstGeom prst="rect">
            <a:avLst/>
          </a:prstGeom>
        </p:spPr>
        <p:txBody>
          <a:bodyPr wrap="square" rtlCol="0">
            <a:spAutoFit/>
          </a:bodyPr>
          <a:lstStyle/>
          <a:p>
            <a:pPr algn="ctr"/>
            <a:r>
              <a:rPr lang="zh-CN" altLang="en-US" sz="5400" dirty="0">
                <a:solidFill>
                  <a:schemeClr val="tx1">
                    <a:lumMod val="75000"/>
                    <a:lumOff val="25000"/>
                  </a:schemeClr>
                </a:solidFill>
                <a:latin typeface="汉仪丫丫体简" panose="02010604000101010101" pitchFamily="2" charset="-122"/>
                <a:ea typeface="汉仪丫丫体简" panose="02010604000101010101" pitchFamily="2" charset="-122"/>
              </a:rPr>
              <a:t>代码展示</a:t>
            </a:r>
          </a:p>
        </p:txBody>
      </p:sp>
      <p:grpSp>
        <p:nvGrpSpPr>
          <p:cNvPr id="6" name="组合 5"/>
          <p:cNvGrpSpPr/>
          <p:nvPr/>
        </p:nvGrpSpPr>
        <p:grpSpPr>
          <a:xfrm>
            <a:off x="3425059" y="2400956"/>
            <a:ext cx="1797269" cy="1797269"/>
            <a:chOff x="4007069" y="1623847"/>
            <a:chExt cx="1797269" cy="1797269"/>
          </a:xfrm>
        </p:grpSpPr>
        <p:pic>
          <p:nvPicPr>
            <p:cNvPr id="2" name="图片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4007069" y="1623847"/>
              <a:ext cx="1797269" cy="1797269"/>
            </a:xfrm>
            <a:prstGeom prst="rect">
              <a:avLst/>
            </a:prstGeom>
          </p:spPr>
        </p:pic>
        <p:sp>
          <p:nvSpPr>
            <p:cNvPr id="4" name="文本框 3"/>
            <p:cNvSpPr txBox="1"/>
            <p:nvPr/>
          </p:nvSpPr>
          <p:spPr>
            <a:xfrm>
              <a:off x="4168114" y="188739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04</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920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F704BB77-F15C-4AD2-86FB-739E00A5B27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8" name="组合 37"/>
          <p:cNvGrpSpPr/>
          <p:nvPr/>
        </p:nvGrpSpPr>
        <p:grpSpPr>
          <a:xfrm>
            <a:off x="568443" y="319365"/>
            <a:ext cx="1378636" cy="420564"/>
            <a:chOff x="568442" y="319364"/>
            <a:chExt cx="1378637" cy="420565"/>
          </a:xfrm>
        </p:grpSpPr>
        <p:sp>
          <p:nvSpPr>
            <p:cNvPr id="39" name="文本框 23"/>
            <p:cNvSpPr txBox="1"/>
            <p:nvPr/>
          </p:nvSpPr>
          <p:spPr>
            <a:xfrm>
              <a:off x="665958" y="319364"/>
              <a:ext cx="1281121" cy="420565"/>
            </a:xfrm>
            <a:prstGeom prst="rect">
              <a:avLst/>
            </a:prstGeom>
            <a:noFill/>
          </p:spPr>
          <p:txBody>
            <a:bodyPr wrap="none" rtlCol="0">
              <a:spAutoFit/>
            </a:bodyPr>
            <a:lstStyle/>
            <a:p>
              <a:r>
                <a:rPr lang="zh-CN" altLang="en-US" sz="2133" dirty="0">
                  <a:solidFill>
                    <a:schemeClr val="bg2"/>
                  </a:solidFill>
                  <a:latin typeface="+mn-ea"/>
                  <a:cs typeface="+mn-ea"/>
                </a:rPr>
                <a:t>代码展示</a:t>
              </a:r>
            </a:p>
          </p:txBody>
        </p:sp>
        <p:sp>
          <p:nvSpPr>
            <p:cNvPr id="40" name="等腰三角形 39"/>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43" name="文本框 42">
            <a:extLst>
              <a:ext uri="{FF2B5EF4-FFF2-40B4-BE49-F238E27FC236}">
                <a16:creationId xmlns:a16="http://schemas.microsoft.com/office/drawing/2014/main" id="{EEDE474D-A787-66F4-DA9E-FA566D35A0E5}"/>
              </a:ext>
            </a:extLst>
          </p:cNvPr>
          <p:cNvSpPr txBox="1"/>
          <p:nvPr/>
        </p:nvSpPr>
        <p:spPr>
          <a:xfrm>
            <a:off x="548499" y="739929"/>
            <a:ext cx="4307081" cy="369332"/>
          </a:xfrm>
          <a:prstGeom prst="rect">
            <a:avLst/>
          </a:prstGeom>
          <a:noFill/>
        </p:spPr>
        <p:txBody>
          <a:bodyPr wrap="square" rtlCol="0">
            <a:spAutoFit/>
          </a:bodyPr>
          <a:lstStyle/>
          <a:p>
            <a:r>
              <a:rPr lang="zh-CN" altLang="en-US" dirty="0"/>
              <a:t>头文件、结构体、函数及一些全局变量</a:t>
            </a:r>
          </a:p>
        </p:txBody>
      </p:sp>
      <p:sp>
        <p:nvSpPr>
          <p:cNvPr id="46" name="矩形 45">
            <a:extLst>
              <a:ext uri="{FF2B5EF4-FFF2-40B4-BE49-F238E27FC236}">
                <a16:creationId xmlns:a16="http://schemas.microsoft.com/office/drawing/2014/main" id="{3280FA73-F843-F7A1-EF56-10B6C66E810B}"/>
              </a:ext>
            </a:extLst>
          </p:cNvPr>
          <p:cNvSpPr/>
          <p:nvPr/>
        </p:nvSpPr>
        <p:spPr>
          <a:xfrm>
            <a:off x="665959" y="1109261"/>
            <a:ext cx="11374624" cy="562780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9AAACB98-9BB4-8766-C898-FF67B45811D9}"/>
              </a:ext>
            </a:extLst>
          </p:cNvPr>
          <p:cNvSpPr txBox="1"/>
          <p:nvPr/>
        </p:nvSpPr>
        <p:spPr>
          <a:xfrm>
            <a:off x="665959" y="1118907"/>
            <a:ext cx="11237094" cy="5447645"/>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#include&lt;bits/stdc++.h&gt;</a:t>
            </a:r>
          </a:p>
          <a:p>
            <a:r>
              <a:rPr lang="en-US" altLang="zh-CN" sz="1200" dirty="0">
                <a:latin typeface="Times New Roman" panose="02020603050405020304" pitchFamily="18" charset="0"/>
                <a:cs typeface="Times New Roman" panose="02020603050405020304" pitchFamily="18" charset="0"/>
              </a:rPr>
              <a:t>#include&lt;easyx.h&gt;</a:t>
            </a:r>
            <a:br>
              <a:rPr lang="en-US" altLang="zh-CN" sz="1200" dirty="0">
                <a:latin typeface="Times New Roman" panose="02020603050405020304" pitchFamily="18" charset="0"/>
                <a:cs typeface="Times New Roman" panose="02020603050405020304" pitchFamily="18" charset="0"/>
              </a:rPr>
            </a:br>
            <a:r>
              <a:rPr lang="en-US" altLang="zh-CN" sz="1200" dirty="0">
                <a:latin typeface="Times New Roman" panose="02020603050405020304" pitchFamily="18" charset="0"/>
                <a:cs typeface="Times New Roman" panose="02020603050405020304" pitchFamily="18" charset="0"/>
              </a:rPr>
              <a:t>using namespace std;</a:t>
            </a:r>
          </a:p>
          <a:p>
            <a:r>
              <a:rPr lang="en-US" altLang="zh-CN" sz="1200" dirty="0">
                <a:latin typeface="Times New Roman" panose="02020603050405020304" pitchFamily="18" charset="0"/>
                <a:cs typeface="Times New Roman" panose="02020603050405020304" pitchFamily="18" charset="0"/>
              </a:rPr>
              <a:t>typedef struct {</a:t>
            </a:r>
          </a:p>
          <a:p>
            <a:r>
              <a:rPr lang="en-US" altLang="zh-CN" sz="1200" dirty="0">
                <a:latin typeface="Times New Roman" panose="02020603050405020304" pitchFamily="18" charset="0"/>
                <a:cs typeface="Times New Roman" panose="02020603050405020304" pitchFamily="18" charset="0"/>
              </a:rPr>
              <a:t>	double weight;//</a:t>
            </a:r>
            <a:r>
              <a:rPr lang="zh-CN" altLang="en-US" sz="1200" dirty="0">
                <a:latin typeface="Times New Roman" panose="02020603050405020304" pitchFamily="18" charset="0"/>
                <a:cs typeface="Times New Roman" panose="02020603050405020304" pitchFamily="18" charset="0"/>
              </a:rPr>
              <a:t>节点所权值</a:t>
            </a:r>
          </a:p>
          <a:p>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char s;//</a:t>
            </a:r>
            <a:r>
              <a:rPr lang="zh-CN" altLang="en-US" sz="1200" dirty="0">
                <a:latin typeface="Times New Roman" panose="02020603050405020304" pitchFamily="18" charset="0"/>
                <a:cs typeface="Times New Roman" panose="02020603050405020304" pitchFamily="18" charset="0"/>
              </a:rPr>
              <a:t>节点数据</a:t>
            </a:r>
          </a:p>
          <a:p>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int parent, </a:t>
            </a:r>
            <a:r>
              <a:rPr lang="en-US" altLang="zh-CN" sz="1200" dirty="0" err="1">
                <a:latin typeface="Times New Roman" panose="02020603050405020304" pitchFamily="18" charset="0"/>
                <a:cs typeface="Times New Roman" panose="02020603050405020304" pitchFamily="18" charset="0"/>
              </a:rPr>
              <a:t>lchild</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rchild</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节点的父亲节点，左孩子节点，右孩子节点</a:t>
            </a:r>
          </a:p>
          <a:p>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默认哈夫曼树包括空格，</a:t>
            </a:r>
            <a:r>
              <a:rPr lang="en-US" altLang="zh-CN" sz="1200" dirty="0">
                <a:latin typeface="Times New Roman" panose="02020603050405020304" pitchFamily="18" charset="0"/>
                <a:cs typeface="Times New Roman" panose="02020603050405020304" pitchFamily="18" charset="0"/>
              </a:rPr>
              <a:t>a--z</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0--9</a:t>
            </a:r>
            <a:r>
              <a:rPr lang="zh-CN" altLang="en-US" sz="1200" dirty="0">
                <a:latin typeface="Times New Roman" panose="02020603050405020304" pitchFamily="18" charset="0"/>
                <a:cs typeface="Times New Roman" panose="02020603050405020304" pitchFamily="18" charset="0"/>
              </a:rPr>
              <a:t>共</a:t>
            </a:r>
            <a:r>
              <a:rPr lang="en-US" altLang="zh-CN" sz="1200" dirty="0">
                <a:latin typeface="Times New Roman" panose="02020603050405020304" pitchFamily="18" charset="0"/>
                <a:cs typeface="Times New Roman" panose="02020603050405020304" pitchFamily="18" charset="0"/>
              </a:rPr>
              <a:t>37</a:t>
            </a:r>
            <a:r>
              <a:rPr lang="zh-CN" altLang="en-US" sz="1200" dirty="0">
                <a:latin typeface="Times New Roman" panose="02020603050405020304" pitchFamily="18" charset="0"/>
                <a:cs typeface="Times New Roman" panose="02020603050405020304" pitchFamily="18" charset="0"/>
              </a:rPr>
              <a:t>个节点</a:t>
            </a:r>
          </a:p>
          <a:p>
            <a:r>
              <a:rPr lang="en-US" altLang="zh-CN" sz="1200" dirty="0">
                <a:latin typeface="Times New Roman" panose="02020603050405020304" pitchFamily="18" charset="0"/>
                <a:cs typeface="Times New Roman" panose="02020603050405020304" pitchFamily="18" charset="0"/>
              </a:rPr>
              <a:t>typedef struct {</a:t>
            </a:r>
          </a:p>
          <a:p>
            <a:r>
              <a:rPr lang="en-US" altLang="zh-CN" sz="1200" dirty="0">
                <a:latin typeface="Times New Roman" panose="02020603050405020304" pitchFamily="18" charset="0"/>
                <a:cs typeface="Times New Roman" panose="02020603050405020304" pitchFamily="18" charset="0"/>
              </a:rPr>
              <a:t>	char s;//</a:t>
            </a:r>
            <a:r>
              <a:rPr lang="zh-CN" altLang="en-US" sz="1200" dirty="0">
                <a:latin typeface="Times New Roman" panose="02020603050405020304" pitchFamily="18" charset="0"/>
                <a:cs typeface="Times New Roman" panose="02020603050405020304" pitchFamily="18" charset="0"/>
              </a:rPr>
              <a:t>存入的节点数据</a:t>
            </a:r>
          </a:p>
          <a:p>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char code[38];//</a:t>
            </a:r>
            <a:r>
              <a:rPr lang="zh-CN" altLang="en-US" sz="1200" dirty="0">
                <a:latin typeface="Times New Roman" panose="02020603050405020304" pitchFamily="18" charset="0"/>
                <a:cs typeface="Times New Roman" panose="02020603050405020304" pitchFamily="18" charset="0"/>
              </a:rPr>
              <a:t>存入编码字符串</a:t>
            </a:r>
          </a:p>
          <a:p>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int </a:t>
            </a:r>
            <a:r>
              <a:rPr lang="en-US" altLang="zh-CN" sz="1200" dirty="0" err="1">
                <a:latin typeface="Times New Roman" panose="02020603050405020304" pitchFamily="18" charset="0"/>
                <a:cs typeface="Times New Roman" panose="02020603050405020304" pitchFamily="18" charset="0"/>
              </a:rPr>
              <a:t>cnt</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hashlist</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存编码信息的数组（一个哈夫曼表）</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int R[7] = { 235,240,255,117,80,0,115 };</a:t>
            </a:r>
          </a:p>
          <a:p>
            <a:r>
              <a:rPr lang="en-US" altLang="zh-CN" sz="1200" dirty="0">
                <a:latin typeface="Times New Roman" panose="02020603050405020304" pitchFamily="18" charset="0"/>
                <a:cs typeface="Times New Roman" panose="02020603050405020304" pitchFamily="18" charset="0"/>
              </a:rPr>
              <a:t>int G[7] = { 51,135,253,249,127,35,43 };</a:t>
            </a:r>
          </a:p>
          <a:p>
            <a:r>
              <a:rPr lang="en-US" altLang="zh-CN" sz="1200" dirty="0">
                <a:latin typeface="Times New Roman" panose="02020603050405020304" pitchFamily="18" charset="0"/>
                <a:cs typeface="Times New Roman" panose="02020603050405020304" pitchFamily="18" charset="0"/>
              </a:rPr>
              <a:t>int B[7] = { 36,89,85,77.128,245,245 };</a:t>
            </a:r>
          </a:p>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CreatHuffmanTree</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int n, char* text);//</a:t>
            </a:r>
            <a:r>
              <a:rPr lang="zh-CN" altLang="en-US" sz="1200" dirty="0">
                <a:latin typeface="Times New Roman" panose="02020603050405020304" pitchFamily="18" charset="0"/>
                <a:cs typeface="Times New Roman" panose="02020603050405020304" pitchFamily="18" charset="0"/>
              </a:rPr>
              <a:t>创建哈夫曼树</a:t>
            </a:r>
          </a:p>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PrintcreateTree</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int n);//</a:t>
            </a:r>
            <a:r>
              <a:rPr lang="zh-CN" altLang="en-US" sz="1200" dirty="0">
                <a:latin typeface="Times New Roman" panose="02020603050405020304" pitchFamily="18" charset="0"/>
                <a:cs typeface="Times New Roman" panose="02020603050405020304" pitchFamily="18" charset="0"/>
              </a:rPr>
              <a:t>画创建二叉树的过程</a:t>
            </a:r>
          </a:p>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Treemap</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int </a:t>
            </a:r>
            <a:r>
              <a:rPr lang="en-US" altLang="zh-CN" sz="1200" dirty="0" err="1">
                <a:latin typeface="Times New Roman" panose="02020603050405020304" pitchFamily="18" charset="0"/>
                <a:cs typeface="Times New Roman" panose="02020603050405020304" pitchFamily="18" charset="0"/>
              </a:rPr>
              <a:t>startx</a:t>
            </a:r>
            <a:r>
              <a:rPr lang="en-US" altLang="zh-CN" sz="1200" dirty="0">
                <a:latin typeface="Times New Roman" panose="02020603050405020304" pitchFamily="18" charset="0"/>
                <a:cs typeface="Times New Roman" panose="02020603050405020304" pitchFamily="18" charset="0"/>
              </a:rPr>
              <a:t>, int </a:t>
            </a:r>
            <a:r>
              <a:rPr lang="en-US" altLang="zh-CN" sz="1200" dirty="0" err="1">
                <a:latin typeface="Times New Roman" panose="02020603050405020304" pitchFamily="18" charset="0"/>
                <a:cs typeface="Times New Roman" panose="02020603050405020304" pitchFamily="18" charset="0"/>
              </a:rPr>
              <a:t>endx</a:t>
            </a:r>
            <a:r>
              <a:rPr lang="en-US" altLang="zh-CN" sz="1200" dirty="0">
                <a:latin typeface="Times New Roman" panose="02020603050405020304" pitchFamily="18" charset="0"/>
                <a:cs typeface="Times New Roman" panose="02020603050405020304" pitchFamily="18" charset="0"/>
              </a:rPr>
              <a:t>, int d, int r, int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int j);//</a:t>
            </a:r>
            <a:r>
              <a:rPr lang="zh-CN" altLang="en-US" sz="1200" dirty="0">
                <a:latin typeface="Times New Roman" panose="02020603050405020304" pitchFamily="18" charset="0"/>
                <a:cs typeface="Times New Roman" panose="02020603050405020304" pitchFamily="18" charset="0"/>
              </a:rPr>
              <a:t>递归遍历哈夫曼树，同时画节点和树枝</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zh-CN" altLang="en-US" sz="1200" dirty="0">
                <a:latin typeface="Times New Roman" panose="02020603050405020304" pitchFamily="18" charset="0"/>
                <a:cs typeface="Times New Roman" panose="02020603050405020304" pitchFamily="18" charset="0"/>
              </a:rPr>
              <a:t>为哈夫曼树</a:t>
            </a:r>
            <a:r>
              <a:rPr lang="en-US" altLang="zh-CN" sz="1200" dirty="0" err="1">
                <a:latin typeface="Times New Roman" panose="02020603050405020304" pitchFamily="18" charset="0"/>
                <a:cs typeface="Times New Roman" panose="02020603050405020304" pitchFamily="18" charset="0"/>
              </a:rPr>
              <a:t>ht</a:t>
            </a:r>
            <a:r>
              <a:rPr lang="zh-CN" altLang="en-US" sz="1200" dirty="0">
                <a:latin typeface="Times New Roman" panose="02020603050405020304" pitchFamily="18" charset="0"/>
                <a:cs typeface="Times New Roman" panose="02020603050405020304" pitchFamily="18" charset="0"/>
              </a:rPr>
              <a:t>的节点地址，</a:t>
            </a:r>
            <a:r>
              <a:rPr lang="en-US" altLang="zh-CN" sz="1200" dirty="0">
                <a:latin typeface="Times New Roman" panose="02020603050405020304" pitchFamily="18" charset="0"/>
                <a:cs typeface="Times New Roman" panose="02020603050405020304" pitchFamily="18" charset="0"/>
              </a:rPr>
              <a:t>d</a:t>
            </a:r>
            <a:r>
              <a:rPr lang="zh-CN" altLang="en-US" sz="1200" dirty="0">
                <a:latin typeface="Times New Roman" panose="02020603050405020304" pitchFamily="18" charset="0"/>
                <a:cs typeface="Times New Roman" panose="02020603050405020304" pitchFamily="18" charset="0"/>
              </a:rPr>
              <a:t>为图像节点上下的距离，</a:t>
            </a:r>
            <a:r>
              <a:rPr lang="en-US" altLang="zh-CN" sz="1200" dirty="0">
                <a:latin typeface="Times New Roman" panose="02020603050405020304" pitchFamily="18" charset="0"/>
                <a:cs typeface="Times New Roman" panose="02020603050405020304" pitchFamily="18" charset="0"/>
              </a:rPr>
              <a:t>r</a:t>
            </a:r>
            <a:r>
              <a:rPr lang="zh-CN" altLang="en-US" sz="1200" dirty="0">
                <a:latin typeface="Times New Roman" panose="02020603050405020304" pitchFamily="18" charset="0"/>
                <a:cs typeface="Times New Roman" panose="02020603050405020304" pitchFamily="18" charset="0"/>
              </a:rPr>
              <a:t>为节点的半径，</a:t>
            </a:r>
            <a:r>
              <a:rPr lang="en-US" altLang="zh-CN" sz="1200" dirty="0">
                <a:latin typeface="Times New Roman" panose="02020603050405020304" pitchFamily="18" charset="0"/>
                <a:cs typeface="Times New Roman" panose="02020603050405020304" pitchFamily="18" charset="0"/>
              </a:rPr>
              <a:t>j</a:t>
            </a:r>
            <a:r>
              <a:rPr lang="zh-CN" altLang="en-US" sz="1200" dirty="0">
                <a:latin typeface="Times New Roman" panose="02020603050405020304" pitchFamily="18" charset="0"/>
                <a:cs typeface="Times New Roman" panose="02020603050405020304" pitchFamily="18" charset="0"/>
              </a:rPr>
              <a:t>为层数</a:t>
            </a:r>
          </a:p>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PrintHuffmanTree</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int n);//</a:t>
            </a:r>
            <a:r>
              <a:rPr lang="zh-CN" altLang="en-US" sz="1200" dirty="0">
                <a:latin typeface="Times New Roman" panose="02020603050405020304" pitchFamily="18" charset="0"/>
                <a:cs typeface="Times New Roman" panose="02020603050405020304" pitchFamily="18" charset="0"/>
              </a:rPr>
              <a:t>图化打印哈夫曼树</a:t>
            </a:r>
          </a:p>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HuffmanCoding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hashlist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 int n);//</a:t>
            </a:r>
            <a:r>
              <a:rPr lang="zh-CN" altLang="en-US" sz="1200" dirty="0">
                <a:latin typeface="Times New Roman" panose="02020603050405020304" pitchFamily="18" charset="0"/>
                <a:cs typeface="Times New Roman" panose="02020603050405020304" pitchFamily="18" charset="0"/>
              </a:rPr>
              <a:t>哈夫曼编码</a:t>
            </a:r>
          </a:p>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RHuffmanCoding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hashlist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 int n);//</a:t>
            </a:r>
            <a:r>
              <a:rPr lang="zh-CN" altLang="en-US" sz="1200" dirty="0">
                <a:latin typeface="Times New Roman" panose="02020603050405020304" pitchFamily="18" charset="0"/>
                <a:cs typeface="Times New Roman" panose="02020603050405020304" pitchFamily="18" charset="0"/>
              </a:rPr>
              <a:t>逆向哈夫曼编码</a:t>
            </a:r>
          </a:p>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FHuffmanCoding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hashlist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 int n);//</a:t>
            </a:r>
            <a:r>
              <a:rPr lang="zh-CN" altLang="en-US" sz="1200" dirty="0">
                <a:latin typeface="Times New Roman" panose="02020603050405020304" pitchFamily="18" charset="0"/>
                <a:cs typeface="Times New Roman" panose="02020603050405020304" pitchFamily="18" charset="0"/>
              </a:rPr>
              <a:t>正向哈夫曼编码</a:t>
            </a:r>
          </a:p>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PrintHuffmanTreenode</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hashlist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 int n);//</a:t>
            </a:r>
            <a:r>
              <a:rPr lang="zh-CN" altLang="en-US" sz="1200" dirty="0">
                <a:latin typeface="Times New Roman" panose="02020603050405020304" pitchFamily="18" charset="0"/>
                <a:cs typeface="Times New Roman" panose="02020603050405020304" pitchFamily="18" charset="0"/>
              </a:rPr>
              <a:t>打印哈夫曼编译表（即哈希表的数据）</a:t>
            </a:r>
          </a:p>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scanfstring</a:t>
            </a:r>
            <a:r>
              <a:rPr lang="en-US" altLang="zh-CN" sz="1200" dirty="0">
                <a:latin typeface="Times New Roman" panose="02020603050405020304" pitchFamily="18" charset="0"/>
                <a:cs typeface="Times New Roman" panose="02020603050405020304" pitchFamily="18" charset="0"/>
              </a:rPr>
              <a:t>(char* str);//</a:t>
            </a:r>
            <a:r>
              <a:rPr lang="zh-CN" altLang="en-US" sz="1200" dirty="0">
                <a:latin typeface="Times New Roman" panose="02020603050405020304" pitchFamily="18" charset="0"/>
                <a:cs typeface="Times New Roman" panose="02020603050405020304" pitchFamily="18" charset="0"/>
              </a:rPr>
              <a:t>输入需要编码的字符串</a:t>
            </a:r>
          </a:p>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PrintHuffmanCoding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hashlist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 char* str, int lens);//</a:t>
            </a:r>
            <a:r>
              <a:rPr lang="zh-CN" altLang="en-US" sz="1200" dirty="0">
                <a:latin typeface="Times New Roman" panose="02020603050405020304" pitchFamily="18" charset="0"/>
                <a:cs typeface="Times New Roman" panose="02020603050405020304" pitchFamily="18" charset="0"/>
              </a:rPr>
              <a:t>打印编码结果</a:t>
            </a:r>
          </a:p>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HuffmanDecoding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int n, char* </a:t>
            </a:r>
            <a:r>
              <a:rPr lang="en-US" altLang="zh-CN" sz="1200" dirty="0" err="1">
                <a:latin typeface="Times New Roman" panose="02020603050405020304" pitchFamily="18" charset="0"/>
                <a:cs typeface="Times New Roman" panose="02020603050405020304" pitchFamily="18" charset="0"/>
              </a:rPr>
              <a:t>pwd</a:t>
            </a:r>
            <a:r>
              <a:rPr lang="en-US" altLang="zh-CN" sz="1200" dirty="0">
                <a:latin typeface="Times New Roman" panose="02020603050405020304" pitchFamily="18" charset="0"/>
                <a:cs typeface="Times New Roman" panose="02020603050405020304" pitchFamily="18" charset="0"/>
              </a:rPr>
              <a:t>, char* </a:t>
            </a:r>
            <a:r>
              <a:rPr lang="en-US" altLang="zh-CN" sz="1200" dirty="0" err="1">
                <a:latin typeface="Times New Roman" panose="02020603050405020304" pitchFamily="18" charset="0"/>
                <a:cs typeface="Times New Roman" panose="02020603050405020304" pitchFamily="18" charset="0"/>
              </a:rPr>
              <a:t>Ppwd</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哈夫曼译码并将改编码传给</a:t>
            </a:r>
            <a:r>
              <a:rPr lang="en-US" altLang="zh-CN" sz="1200" dirty="0" err="1">
                <a:latin typeface="Times New Roman" panose="02020603050405020304" pitchFamily="18" charset="0"/>
                <a:cs typeface="Times New Roman" panose="02020603050405020304" pitchFamily="18" charset="0"/>
              </a:rPr>
              <a:t>Ppwd</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PrintHuffmanDecoding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int n, char* </a:t>
            </a:r>
            <a:r>
              <a:rPr lang="en-US" altLang="zh-CN" sz="1200" dirty="0" err="1">
                <a:latin typeface="Times New Roman" panose="02020603050405020304" pitchFamily="18" charset="0"/>
                <a:cs typeface="Times New Roman" panose="02020603050405020304" pitchFamily="18" charset="0"/>
              </a:rPr>
              <a:t>pwd</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图像界面显示哈夫曼树译码过程</a:t>
            </a:r>
          </a:p>
        </p:txBody>
      </p:sp>
    </p:spTree>
    <p:extLst>
      <p:ext uri="{BB962C8B-B14F-4D97-AF65-F5344CB8AC3E}">
        <p14:creationId xmlns:p14="http://schemas.microsoft.com/office/powerpoint/2010/main" val="1051212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F704BB77-F15C-4AD2-86FB-739E00A5B27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568443" y="319365"/>
            <a:ext cx="1378636" cy="420564"/>
            <a:chOff x="568442" y="319364"/>
            <a:chExt cx="1378637" cy="420565"/>
          </a:xfrm>
        </p:grpSpPr>
        <p:sp>
          <p:nvSpPr>
            <p:cNvPr id="39" name="文本框 23"/>
            <p:cNvSpPr txBox="1"/>
            <p:nvPr/>
          </p:nvSpPr>
          <p:spPr>
            <a:xfrm>
              <a:off x="665958" y="319364"/>
              <a:ext cx="1281121" cy="420565"/>
            </a:xfrm>
            <a:prstGeom prst="rect">
              <a:avLst/>
            </a:prstGeom>
            <a:noFill/>
          </p:spPr>
          <p:txBody>
            <a:bodyPr wrap="none" rtlCol="0">
              <a:spAutoFit/>
            </a:bodyPr>
            <a:lstStyle/>
            <a:p>
              <a:r>
                <a:rPr lang="zh-CN" altLang="en-US" sz="2133" dirty="0">
                  <a:solidFill>
                    <a:schemeClr val="bg2"/>
                  </a:solidFill>
                  <a:latin typeface="+mn-ea"/>
                  <a:cs typeface="+mn-ea"/>
                </a:rPr>
                <a:t>代码展示</a:t>
              </a:r>
            </a:p>
          </p:txBody>
        </p:sp>
        <p:sp>
          <p:nvSpPr>
            <p:cNvPr id="40" name="等腰三角形 39"/>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43" name="文本框 42">
            <a:extLst>
              <a:ext uri="{FF2B5EF4-FFF2-40B4-BE49-F238E27FC236}">
                <a16:creationId xmlns:a16="http://schemas.microsoft.com/office/drawing/2014/main" id="{EEDE474D-A787-66F4-DA9E-FA566D35A0E5}"/>
              </a:ext>
            </a:extLst>
          </p:cNvPr>
          <p:cNvSpPr txBox="1"/>
          <p:nvPr/>
        </p:nvSpPr>
        <p:spPr>
          <a:xfrm>
            <a:off x="548500" y="739929"/>
            <a:ext cx="2369900" cy="369332"/>
          </a:xfrm>
          <a:prstGeom prst="rect">
            <a:avLst/>
          </a:prstGeom>
          <a:noFill/>
        </p:spPr>
        <p:txBody>
          <a:bodyPr wrap="square" rtlCol="0">
            <a:spAutoFit/>
          </a:bodyPr>
          <a:lstStyle/>
          <a:p>
            <a:r>
              <a:rPr lang="zh-CN" altLang="en-US" dirty="0"/>
              <a:t>主函数</a:t>
            </a:r>
          </a:p>
        </p:txBody>
      </p:sp>
      <p:sp>
        <p:nvSpPr>
          <p:cNvPr id="46" name="矩形 45">
            <a:extLst>
              <a:ext uri="{FF2B5EF4-FFF2-40B4-BE49-F238E27FC236}">
                <a16:creationId xmlns:a16="http://schemas.microsoft.com/office/drawing/2014/main" id="{3280FA73-F843-F7A1-EF56-10B6C66E810B}"/>
              </a:ext>
            </a:extLst>
          </p:cNvPr>
          <p:cNvSpPr/>
          <p:nvPr/>
        </p:nvSpPr>
        <p:spPr>
          <a:xfrm>
            <a:off x="665959" y="1109261"/>
            <a:ext cx="11374624" cy="562780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9AAACB98-9BB4-8766-C898-FF67B45811D9}"/>
              </a:ext>
            </a:extLst>
          </p:cNvPr>
          <p:cNvSpPr txBox="1"/>
          <p:nvPr/>
        </p:nvSpPr>
        <p:spPr>
          <a:xfrm>
            <a:off x="665959" y="1118907"/>
            <a:ext cx="11237094" cy="526297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int main() {</a:t>
            </a:r>
          </a:p>
          <a:p>
            <a:r>
              <a:rPr lang="en-US" altLang="zh-CN" sz="1200" dirty="0">
                <a:latin typeface="Times New Roman" panose="02020603050405020304" pitchFamily="18" charset="0"/>
                <a:cs typeface="Times New Roman" panose="02020603050405020304" pitchFamily="18" charset="0"/>
              </a:rPr>
              <a:t>	char c;</a:t>
            </a:r>
          </a:p>
          <a:p>
            <a:r>
              <a:rPr lang="en-US" altLang="zh-CN" sz="1200" dirty="0">
                <a:latin typeface="Times New Roman" panose="02020603050405020304" pitchFamily="18" charset="0"/>
                <a:cs typeface="Times New Roman" panose="02020603050405020304" pitchFamily="18" charset="0"/>
              </a:rPr>
              <a:t>	int n = 37;//</a:t>
            </a:r>
            <a:r>
              <a:rPr lang="zh-CN" altLang="en-US" sz="1200" dirty="0">
                <a:latin typeface="Times New Roman" panose="02020603050405020304" pitchFamily="18" charset="0"/>
                <a:cs typeface="Times New Roman" panose="02020603050405020304" pitchFamily="18" charset="0"/>
              </a:rPr>
              <a:t>字符个数</a:t>
            </a:r>
          </a:p>
          <a:p>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char str[200], text[1000];</a:t>
            </a:r>
          </a:p>
          <a:p>
            <a:r>
              <a:rPr lang="en-US" altLang="zh-CN" sz="1200" dirty="0">
                <a:latin typeface="Times New Roman" panose="02020603050405020304" pitchFamily="18" charset="0"/>
                <a:cs typeface="Times New Roman" panose="02020603050405020304" pitchFamily="18" charset="0"/>
              </a:rPr>
              <a:t>	char* </a:t>
            </a:r>
            <a:r>
              <a:rPr lang="en-US" altLang="zh-CN" sz="1200" dirty="0" err="1">
                <a:latin typeface="Times New Roman" panose="02020603050405020304" pitchFamily="18" charset="0"/>
                <a:cs typeface="Times New Roman" panose="02020603050405020304" pitchFamily="18" charset="0"/>
              </a:rPr>
              <a:t>pwd</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Ppwd</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hashlist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存编码信息的数组，大小动态分配</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hashlist</a:t>
            </a:r>
            <a:r>
              <a:rPr lang="en-US" altLang="zh-CN" sz="1200" dirty="0">
                <a:latin typeface="Times New Roman" panose="02020603050405020304" pitchFamily="18" charset="0"/>
                <a:cs typeface="Times New Roman" panose="02020603050405020304" pitchFamily="18" charset="0"/>
              </a:rPr>
              <a:t>*)malloc(</a:t>
            </a:r>
            <a:r>
              <a:rPr lang="en-US" altLang="zh-CN" sz="1200" dirty="0" err="1">
                <a:latin typeface="Times New Roman" panose="02020603050405020304" pitchFamily="18" charset="0"/>
                <a:cs typeface="Times New Roman" panose="02020603050405020304" pitchFamily="18" charset="0"/>
              </a:rPr>
              <a:t>sizeof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hashlist</a:t>
            </a:r>
            <a:r>
              <a:rPr lang="en-US" altLang="zh-CN" sz="1200" dirty="0">
                <a:latin typeface="Times New Roman" panose="02020603050405020304" pitchFamily="18" charset="0"/>
                <a:cs typeface="Times New Roman" panose="02020603050405020304" pitchFamily="18" charset="0"/>
              </a:rPr>
              <a:t>) * n);//</a:t>
            </a:r>
            <a:r>
              <a:rPr lang="zh-CN" altLang="en-US" sz="1200" dirty="0">
                <a:latin typeface="Times New Roman" panose="02020603050405020304" pitchFamily="18" charset="0"/>
                <a:cs typeface="Times New Roman" panose="02020603050405020304" pitchFamily="18" charset="0"/>
              </a:rPr>
              <a:t>给</a:t>
            </a:r>
            <a:r>
              <a:rPr lang="en-US" altLang="zh-CN" sz="1200" dirty="0" err="1">
                <a:latin typeface="Times New Roman" panose="02020603050405020304" pitchFamily="18" charset="0"/>
                <a:cs typeface="Times New Roman" panose="02020603050405020304" pitchFamily="18" charset="0"/>
              </a:rPr>
              <a:t>codetext</a:t>
            </a:r>
            <a:r>
              <a:rPr lang="zh-CN" altLang="en-US" sz="1200" dirty="0">
                <a:latin typeface="Times New Roman" panose="02020603050405020304" pitchFamily="18" charset="0"/>
                <a:cs typeface="Times New Roman" panose="02020603050405020304" pitchFamily="18" charset="0"/>
              </a:rPr>
              <a:t>数组分配空间</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pwd</a:t>
            </a:r>
            <a:r>
              <a:rPr lang="en-US" altLang="zh-CN" sz="1200" dirty="0">
                <a:latin typeface="Times New Roman" panose="02020603050405020304" pitchFamily="18" charset="0"/>
                <a:cs typeface="Times New Roman" panose="02020603050405020304" pitchFamily="18" charset="0"/>
              </a:rPr>
              <a:t> = (char*)malloc(</a:t>
            </a:r>
            <a:r>
              <a:rPr lang="en-US" altLang="zh-CN" sz="1200" dirty="0" err="1">
                <a:latin typeface="Times New Roman" panose="02020603050405020304" pitchFamily="18" charset="0"/>
                <a:cs typeface="Times New Roman" panose="02020603050405020304" pitchFamily="18" charset="0"/>
              </a:rPr>
              <a:t>sizeof</a:t>
            </a:r>
            <a:r>
              <a:rPr lang="en-US" altLang="zh-CN" sz="1200" dirty="0">
                <a:latin typeface="Times New Roman" panose="02020603050405020304" pitchFamily="18" charset="0"/>
                <a:cs typeface="Times New Roman" panose="02020603050405020304" pitchFamily="18" charset="0"/>
              </a:rPr>
              <a:t>(char) * 100);</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Ppwd</a:t>
            </a:r>
            <a:r>
              <a:rPr lang="en-US" altLang="zh-CN" sz="1200" dirty="0">
                <a:latin typeface="Times New Roman" panose="02020603050405020304" pitchFamily="18" charset="0"/>
                <a:cs typeface="Times New Roman" panose="02020603050405020304" pitchFamily="18" charset="0"/>
              </a:rPr>
              <a:t> = (char*)malloc(</a:t>
            </a:r>
            <a:r>
              <a:rPr lang="en-US" altLang="zh-CN" sz="1200" dirty="0" err="1">
                <a:latin typeface="Times New Roman" panose="02020603050405020304" pitchFamily="18" charset="0"/>
                <a:cs typeface="Times New Roman" panose="02020603050405020304" pitchFamily="18" charset="0"/>
              </a:rPr>
              <a:t>sizeof</a:t>
            </a:r>
            <a:r>
              <a:rPr lang="en-US" altLang="zh-CN" sz="1200" dirty="0">
                <a:latin typeface="Times New Roman" panose="02020603050405020304" pitchFamily="18" charset="0"/>
                <a:cs typeface="Times New Roman" panose="02020603050405020304" pitchFamily="18" charset="0"/>
              </a:rPr>
              <a:t>(char) * 100);</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*)malloc(</a:t>
            </a:r>
            <a:r>
              <a:rPr lang="en-US" altLang="zh-CN" sz="1200" dirty="0" err="1">
                <a:latin typeface="Times New Roman" panose="02020603050405020304" pitchFamily="18" charset="0"/>
                <a:cs typeface="Times New Roman" panose="02020603050405020304" pitchFamily="18" charset="0"/>
              </a:rPr>
              <a:t>sizeof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 * (2 * n - 1));//</a:t>
            </a:r>
            <a:r>
              <a:rPr lang="zh-CN" altLang="en-US" sz="1200" dirty="0">
                <a:latin typeface="Times New Roman" panose="02020603050405020304" pitchFamily="18" charset="0"/>
                <a:cs typeface="Times New Roman" panose="02020603050405020304" pitchFamily="18" charset="0"/>
              </a:rPr>
              <a:t>哈夫曼树结点个数</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zh-CN" altLang="en-US" sz="1200" dirty="0">
                <a:latin typeface="Times New Roman" panose="02020603050405020304" pitchFamily="18" charset="0"/>
                <a:cs typeface="Times New Roman" panose="02020603050405020304" pitchFamily="18" charset="0"/>
              </a:rPr>
              <a:t>文本为（以</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结束）：</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endl</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scanfstring</a:t>
            </a:r>
            <a:r>
              <a:rPr lang="en-US" altLang="zh-CN" sz="1200" dirty="0">
                <a:latin typeface="Times New Roman" panose="02020603050405020304" pitchFamily="18" charset="0"/>
                <a:cs typeface="Times New Roman" panose="02020603050405020304" pitchFamily="18" charset="0"/>
              </a:rPr>
              <a:t>(text);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CreatHuffmanTree</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n, text);//</a:t>
            </a:r>
            <a:r>
              <a:rPr lang="zh-CN" altLang="en-US" sz="1200" dirty="0">
                <a:latin typeface="Times New Roman" panose="02020603050405020304" pitchFamily="18" charset="0"/>
                <a:cs typeface="Times New Roman" panose="02020603050405020304" pitchFamily="18" charset="0"/>
              </a:rPr>
              <a:t>创建哈夫曼树</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PrintcreateTree</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n);//</a:t>
            </a:r>
            <a:r>
              <a:rPr lang="zh-CN" altLang="en-US" sz="1200" dirty="0">
                <a:latin typeface="Times New Roman" panose="02020603050405020304" pitchFamily="18" charset="0"/>
                <a:cs typeface="Times New Roman" panose="02020603050405020304" pitchFamily="18" charset="0"/>
              </a:rPr>
              <a:t>图像界面显示哈夫曼树</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HuffmanCoding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 n);//</a:t>
            </a:r>
            <a:r>
              <a:rPr lang="zh-CN" altLang="en-US" sz="1200" dirty="0">
                <a:latin typeface="Times New Roman" panose="02020603050405020304" pitchFamily="18" charset="0"/>
                <a:cs typeface="Times New Roman" panose="02020603050405020304" pitchFamily="18" charset="0"/>
              </a:rPr>
              <a:t>哈夫曼编码</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zh-CN" altLang="en-US" sz="1200" dirty="0">
                <a:latin typeface="Times New Roman" panose="02020603050405020304" pitchFamily="18" charset="0"/>
                <a:cs typeface="Times New Roman" panose="02020603050405020304" pitchFamily="18" charset="0"/>
              </a:rPr>
              <a:t>编码对应的哈夫曼表</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endl</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PrintHuffmanTreenode</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 n);//</a:t>
            </a:r>
            <a:r>
              <a:rPr lang="zh-CN" altLang="en-US" sz="1200" dirty="0">
                <a:latin typeface="Times New Roman" panose="02020603050405020304" pitchFamily="18" charset="0"/>
                <a:cs typeface="Times New Roman" panose="02020603050405020304" pitchFamily="18" charset="0"/>
              </a:rPr>
              <a:t>打印编码表（即哈希表的数据）</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zh-CN" altLang="en-US" sz="1200" dirty="0">
                <a:latin typeface="Times New Roman" panose="02020603050405020304" pitchFamily="18" charset="0"/>
                <a:cs typeface="Times New Roman" panose="02020603050405020304" pitchFamily="18" charset="0"/>
              </a:rPr>
              <a:t>请输入需要编码的字符串（以</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结束）：</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endl</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scanfstring</a:t>
            </a:r>
            <a:r>
              <a:rPr lang="en-US" altLang="zh-CN" sz="1200" dirty="0">
                <a:latin typeface="Times New Roman" panose="02020603050405020304" pitchFamily="18" charset="0"/>
                <a:cs typeface="Times New Roman" panose="02020603050405020304" pitchFamily="18" charset="0"/>
              </a:rPr>
              <a:t>(str);//</a:t>
            </a:r>
            <a:r>
              <a:rPr lang="zh-CN" altLang="en-US" sz="1200" dirty="0">
                <a:latin typeface="Times New Roman" panose="02020603050405020304" pitchFamily="18" charset="0"/>
                <a:cs typeface="Times New Roman" panose="02020603050405020304" pitchFamily="18" charset="0"/>
              </a:rPr>
              <a:t>输入字符串</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zh-CN" altLang="en-US" sz="1200" dirty="0">
                <a:latin typeface="Times New Roman" panose="02020603050405020304" pitchFamily="18" charset="0"/>
                <a:cs typeface="Times New Roman" panose="02020603050405020304" pitchFamily="18" charset="0"/>
              </a:rPr>
              <a:t>该字符串编码为：</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endl</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PrintHuffmanCoding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 str, </a:t>
            </a:r>
            <a:r>
              <a:rPr lang="en-US" altLang="zh-CN" sz="1200" dirty="0" err="1">
                <a:latin typeface="Times New Roman" panose="02020603050405020304" pitchFamily="18" charset="0"/>
                <a:cs typeface="Times New Roman" panose="02020603050405020304" pitchFamily="18" charset="0"/>
              </a:rPr>
              <a:t>strlen</a:t>
            </a:r>
            <a:r>
              <a:rPr lang="en-US" altLang="zh-CN" sz="1200" dirty="0">
                <a:latin typeface="Times New Roman" panose="02020603050405020304" pitchFamily="18" charset="0"/>
                <a:cs typeface="Times New Roman" panose="02020603050405020304" pitchFamily="18" charset="0"/>
              </a:rPr>
              <a:t>(str));//</a:t>
            </a:r>
            <a:r>
              <a:rPr lang="zh-CN" altLang="en-US" sz="1200" dirty="0">
                <a:latin typeface="Times New Roman" panose="02020603050405020304" pitchFamily="18" charset="0"/>
                <a:cs typeface="Times New Roman" panose="02020603050405020304" pitchFamily="18" charset="0"/>
              </a:rPr>
              <a:t>打印编码结果</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zh-CN" altLang="en-US" sz="1200" dirty="0">
                <a:latin typeface="Times New Roman" panose="02020603050405020304" pitchFamily="18" charset="0"/>
                <a:cs typeface="Times New Roman" panose="02020603050405020304" pitchFamily="18" charset="0"/>
              </a:rPr>
              <a:t>输入需要译文的编码（以</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结束）：</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endl</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HuffmanDecoding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n, </a:t>
            </a:r>
            <a:r>
              <a:rPr lang="en-US" altLang="zh-CN" sz="1200" dirty="0" err="1">
                <a:latin typeface="Times New Roman" panose="02020603050405020304" pitchFamily="18" charset="0"/>
                <a:cs typeface="Times New Roman" panose="02020603050405020304" pitchFamily="18" charset="0"/>
              </a:rPr>
              <a:t>pwd</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Ppwd</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解码</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zh-CN" altLang="en-US" sz="1200" dirty="0">
                <a:latin typeface="Times New Roman" panose="02020603050405020304" pitchFamily="18" charset="0"/>
                <a:cs typeface="Times New Roman" panose="02020603050405020304" pitchFamily="18" charset="0"/>
              </a:rPr>
              <a:t>编码译文为：</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endl</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pwd</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PrintHuffmanDecoding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n, </a:t>
            </a:r>
            <a:r>
              <a:rPr lang="en-US" altLang="zh-CN" sz="1200" dirty="0" err="1">
                <a:latin typeface="Times New Roman" panose="02020603050405020304" pitchFamily="18" charset="0"/>
                <a:cs typeface="Times New Roman" panose="02020603050405020304" pitchFamily="18" charset="0"/>
              </a:rPr>
              <a:t>Ppwd</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图像界面显示哈夫曼树译码过程</a:t>
            </a:r>
          </a:p>
          <a:p>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return 0;</a:t>
            </a:r>
          </a:p>
          <a:p>
            <a:r>
              <a:rPr lang="en-US" altLang="zh-CN" sz="1200" dirty="0">
                <a:latin typeface="Times New Roman" panose="02020603050405020304" pitchFamily="18" charset="0"/>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657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F704BB77-F15C-4AD2-86FB-739E00A5B27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568443" y="319365"/>
            <a:ext cx="1378636" cy="420564"/>
            <a:chOff x="568442" y="319364"/>
            <a:chExt cx="1378637" cy="420565"/>
          </a:xfrm>
        </p:grpSpPr>
        <p:sp>
          <p:nvSpPr>
            <p:cNvPr id="39" name="文本框 23"/>
            <p:cNvSpPr txBox="1"/>
            <p:nvPr/>
          </p:nvSpPr>
          <p:spPr>
            <a:xfrm>
              <a:off x="665958" y="319364"/>
              <a:ext cx="1281121" cy="420565"/>
            </a:xfrm>
            <a:prstGeom prst="rect">
              <a:avLst/>
            </a:prstGeom>
            <a:noFill/>
          </p:spPr>
          <p:txBody>
            <a:bodyPr wrap="none" rtlCol="0">
              <a:spAutoFit/>
            </a:bodyPr>
            <a:lstStyle/>
            <a:p>
              <a:r>
                <a:rPr lang="zh-CN" altLang="en-US" sz="2133" dirty="0">
                  <a:solidFill>
                    <a:schemeClr val="bg2"/>
                  </a:solidFill>
                  <a:latin typeface="+mn-ea"/>
                  <a:cs typeface="+mn-ea"/>
                </a:rPr>
                <a:t>代码展示</a:t>
              </a:r>
            </a:p>
          </p:txBody>
        </p:sp>
        <p:sp>
          <p:nvSpPr>
            <p:cNvPr id="40" name="等腰三角形 39"/>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43" name="文本框 42">
            <a:extLst>
              <a:ext uri="{FF2B5EF4-FFF2-40B4-BE49-F238E27FC236}">
                <a16:creationId xmlns:a16="http://schemas.microsoft.com/office/drawing/2014/main" id="{EEDE474D-A787-66F4-DA9E-FA566D35A0E5}"/>
              </a:ext>
            </a:extLst>
          </p:cNvPr>
          <p:cNvSpPr txBox="1"/>
          <p:nvPr/>
        </p:nvSpPr>
        <p:spPr>
          <a:xfrm>
            <a:off x="548500" y="739929"/>
            <a:ext cx="2369900" cy="369332"/>
          </a:xfrm>
          <a:prstGeom prst="rect">
            <a:avLst/>
          </a:prstGeom>
          <a:noFill/>
        </p:spPr>
        <p:txBody>
          <a:bodyPr wrap="square" rtlCol="0">
            <a:spAutoFit/>
          </a:bodyPr>
          <a:lstStyle/>
          <a:p>
            <a:r>
              <a:rPr lang="zh-CN" altLang="en-US" dirty="0"/>
              <a:t>生成哈夫曼树函数</a:t>
            </a:r>
          </a:p>
        </p:txBody>
      </p:sp>
      <p:sp>
        <p:nvSpPr>
          <p:cNvPr id="46" name="矩形 45">
            <a:extLst>
              <a:ext uri="{FF2B5EF4-FFF2-40B4-BE49-F238E27FC236}">
                <a16:creationId xmlns:a16="http://schemas.microsoft.com/office/drawing/2014/main" id="{3280FA73-F843-F7A1-EF56-10B6C66E810B}"/>
              </a:ext>
            </a:extLst>
          </p:cNvPr>
          <p:cNvSpPr/>
          <p:nvPr/>
        </p:nvSpPr>
        <p:spPr>
          <a:xfrm>
            <a:off x="665959" y="1109261"/>
            <a:ext cx="11374624" cy="562780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9AAACB98-9BB4-8766-C898-FF67B45811D9}"/>
              </a:ext>
            </a:extLst>
          </p:cNvPr>
          <p:cNvSpPr txBox="1"/>
          <p:nvPr/>
        </p:nvSpPr>
        <p:spPr>
          <a:xfrm>
            <a:off x="644670" y="1059294"/>
            <a:ext cx="3695836" cy="5816977"/>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CreatHuffmanTree</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int n, char* text) {</a:t>
            </a:r>
          </a:p>
          <a:p>
            <a:r>
              <a:rPr lang="en-US" altLang="zh-CN" sz="1200" dirty="0">
                <a:latin typeface="Times New Roman" panose="02020603050405020304" pitchFamily="18" charset="0"/>
                <a:cs typeface="Times New Roman" panose="02020603050405020304" pitchFamily="18" charset="0"/>
              </a:rPr>
              <a:t>	int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j, </a:t>
            </a:r>
            <a:r>
              <a:rPr lang="en-US" altLang="zh-CN" sz="1200" dirty="0" err="1">
                <a:latin typeface="Times New Roman" panose="02020603050405020304" pitchFamily="18" charset="0"/>
                <a:cs typeface="Times New Roman" panose="02020603050405020304" pitchFamily="18" charset="0"/>
              </a:rPr>
              <a:t>firstmin</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secondmin</a:t>
            </a:r>
            <a:r>
              <a:rPr lang="en-US" altLang="zh-CN" sz="1200" dirty="0">
                <a:latin typeface="Times New Roman" panose="02020603050405020304" pitchFamily="18" charset="0"/>
                <a:cs typeface="Times New Roman" panose="02020603050405020304" pitchFamily="18" charset="0"/>
              </a:rPr>
              <a:t>, first, second;</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[0].s = ' ';//</a:t>
            </a:r>
            <a:r>
              <a:rPr lang="zh-CN" altLang="en-US" sz="1200" dirty="0">
                <a:latin typeface="Times New Roman" panose="02020603050405020304" pitchFamily="18" charset="0"/>
                <a:cs typeface="Times New Roman" panose="02020603050405020304" pitchFamily="18" charset="0"/>
              </a:rPr>
              <a:t>空格为</a:t>
            </a:r>
            <a:r>
              <a:rPr lang="en-US" altLang="zh-CN" sz="1200" dirty="0">
                <a:latin typeface="Times New Roman" panose="02020603050405020304" pitchFamily="18" charset="0"/>
                <a:cs typeface="Times New Roman" panose="02020603050405020304" pitchFamily="18" charset="0"/>
              </a:rPr>
              <a:t>0</a:t>
            </a:r>
            <a:r>
              <a:rPr lang="zh-CN" altLang="en-US" sz="1200" dirty="0">
                <a:latin typeface="Times New Roman" panose="02020603050405020304" pitchFamily="18" charset="0"/>
                <a:cs typeface="Times New Roman" panose="02020603050405020304" pitchFamily="18" charset="0"/>
              </a:rPr>
              <a:t>号单元直接存</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[0].parent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[0].</a:t>
            </a:r>
            <a:r>
              <a:rPr lang="en-US" altLang="zh-CN" sz="1200" dirty="0" err="1">
                <a:latin typeface="Times New Roman" panose="02020603050405020304" pitchFamily="18" charset="0"/>
                <a:cs typeface="Times New Roman" panose="02020603050405020304" pitchFamily="18" charset="0"/>
              </a:rPr>
              <a:t>lchild</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[0].</a:t>
            </a:r>
            <a:r>
              <a:rPr lang="en-US" altLang="zh-CN" sz="1200" dirty="0" err="1">
                <a:latin typeface="Times New Roman" panose="02020603050405020304" pitchFamily="18" charset="0"/>
                <a:cs typeface="Times New Roman" panose="02020603050405020304" pitchFamily="18" charset="0"/>
              </a:rPr>
              <a:t>rchild</a:t>
            </a:r>
            <a:r>
              <a:rPr lang="en-US" altLang="zh-CN" sz="1200" dirty="0">
                <a:latin typeface="Times New Roman" panose="02020603050405020304" pitchFamily="18" charset="0"/>
                <a:cs typeface="Times New Roman" panose="02020603050405020304" pitchFamily="18" charset="0"/>
              </a:rPr>
              <a:t> = -1;</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[0].weight = 0;</a:t>
            </a:r>
          </a:p>
          <a:p>
            <a:r>
              <a:rPr lang="en-US" altLang="zh-CN" sz="1200" dirty="0">
                <a:latin typeface="Times New Roman" panose="02020603050405020304" pitchFamily="18" charset="0"/>
                <a:cs typeface="Times New Roman" panose="02020603050405020304" pitchFamily="18" charset="0"/>
              </a:rPr>
              <a:t>	for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1;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&lt; 27;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].s = 'a' +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- 1;</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].parent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lchild</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rchild</a:t>
            </a:r>
            <a:r>
              <a:rPr lang="en-US" altLang="zh-CN" sz="1200" dirty="0">
                <a:latin typeface="Times New Roman" panose="02020603050405020304" pitchFamily="18" charset="0"/>
                <a:cs typeface="Times New Roman" panose="02020603050405020304" pitchFamily="18" charset="0"/>
              </a:rPr>
              <a:t> = -1;</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].weight = 0;</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for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1;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&lt; 11;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+ 26].s = '0' +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- 1;</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+ 26].parent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+ 26].</a:t>
            </a:r>
            <a:r>
              <a:rPr lang="en-US" altLang="zh-CN" sz="1200" dirty="0" err="1">
                <a:latin typeface="Times New Roman" panose="02020603050405020304" pitchFamily="18" charset="0"/>
                <a:cs typeface="Times New Roman" panose="02020603050405020304" pitchFamily="18" charset="0"/>
              </a:rPr>
              <a:t>lchild</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+ 26].</a:t>
            </a:r>
            <a:r>
              <a:rPr lang="en-US" altLang="zh-CN" sz="1200" dirty="0" err="1">
                <a:latin typeface="Times New Roman" panose="02020603050405020304" pitchFamily="18" charset="0"/>
                <a:cs typeface="Times New Roman" panose="02020603050405020304" pitchFamily="18" charset="0"/>
              </a:rPr>
              <a:t>rchild</a:t>
            </a:r>
            <a:r>
              <a:rPr lang="en-US" altLang="zh-CN" sz="1200" dirty="0">
                <a:latin typeface="Times New Roman" panose="02020603050405020304" pitchFamily="18" charset="0"/>
                <a:cs typeface="Times New Roman" panose="02020603050405020304" pitchFamily="18" charset="0"/>
              </a:rPr>
              <a:t> = -1;</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+ 26].weight = 0;</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for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0;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&lt; </a:t>
            </a:r>
            <a:r>
              <a:rPr lang="en-US" altLang="zh-CN" sz="1200" dirty="0" err="1">
                <a:latin typeface="Times New Roman" panose="02020603050405020304" pitchFamily="18" charset="0"/>
                <a:cs typeface="Times New Roman" panose="02020603050405020304" pitchFamily="18" charset="0"/>
              </a:rPr>
              <a:t>strlen</a:t>
            </a:r>
            <a:r>
              <a:rPr lang="en-US" altLang="zh-CN" sz="1200" dirty="0">
                <a:latin typeface="Times New Roman" panose="02020603050405020304" pitchFamily="18" charset="0"/>
                <a:cs typeface="Times New Roman" panose="02020603050405020304" pitchFamily="18" charset="0"/>
              </a:rPr>
              <a:t>(text);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if (text[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 ')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[0].weight++;</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else if (text[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&gt;= 'a' &amp;&amp; text[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&lt;= 'z') {</a:t>
            </a:r>
          </a:p>
          <a:p>
            <a:r>
              <a:rPr lang="en-US" altLang="zh-CN" sz="1200" dirty="0">
                <a:latin typeface="Times New Roman" panose="02020603050405020304" pitchFamily="18" charset="0"/>
                <a:cs typeface="Times New Roman" panose="02020603050405020304" pitchFamily="18" charset="0"/>
              </a:rPr>
              <a:t>			int j = text[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'a' + 1;</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[j].weight++;</a:t>
            </a:r>
          </a:p>
          <a:p>
            <a:endParaRPr lang="en-US" altLang="zh-CN" sz="1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514F817B-6206-E3FF-1DC2-7BCC2950217E}"/>
              </a:ext>
            </a:extLst>
          </p:cNvPr>
          <p:cNvSpPr txBox="1"/>
          <p:nvPr/>
        </p:nvSpPr>
        <p:spPr>
          <a:xfrm>
            <a:off x="4436676" y="1042142"/>
            <a:ext cx="3601942" cy="6001643"/>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else if (text[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&gt;= '0' &amp;&amp; text[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&lt;= '9') {</a:t>
            </a:r>
          </a:p>
          <a:p>
            <a:r>
              <a:rPr lang="en-US" altLang="zh-CN" sz="1200" dirty="0">
                <a:latin typeface="Times New Roman" panose="02020603050405020304" pitchFamily="18" charset="0"/>
                <a:cs typeface="Times New Roman" panose="02020603050405020304" pitchFamily="18" charset="0"/>
              </a:rPr>
              <a:t>			int j = text[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'0' + 27;</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[j].weight++;</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else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zh-CN" altLang="en-US" sz="1200" dirty="0">
                <a:latin typeface="Times New Roman" panose="02020603050405020304" pitchFamily="18" charset="0"/>
                <a:cs typeface="Times New Roman" panose="02020603050405020304" pitchFamily="18" charset="0"/>
              </a:rPr>
              <a:t>输入文本有误</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endl</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break;</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zh-CN" altLang="en-US" sz="1200" dirty="0">
                <a:latin typeface="Times New Roman" panose="02020603050405020304" pitchFamily="18" charset="0"/>
                <a:cs typeface="Times New Roman" panose="02020603050405020304" pitchFamily="18" charset="0"/>
              </a:rPr>
              <a:t>打印文本出现各个字符的频度：</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endl</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for (int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0;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&lt; n;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].s &lt;&lt; '\t' &lt;&lt;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].weight &lt;&lt; </a:t>
            </a:r>
            <a:r>
              <a:rPr lang="en-US" altLang="zh-CN" sz="1200" dirty="0" err="1">
                <a:latin typeface="Times New Roman" panose="02020603050405020304" pitchFamily="18" charset="0"/>
                <a:cs typeface="Times New Roman" panose="02020603050405020304" pitchFamily="18" charset="0"/>
              </a:rPr>
              <a:t>endl</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for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n;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&lt; 2 * n - 1;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firstmin</a:t>
            </a:r>
            <a:r>
              <a:rPr lang="en-US" altLang="zh-CN" sz="1200" dirty="0">
                <a:latin typeface="Times New Roman" panose="02020603050405020304" pitchFamily="18" charset="0"/>
                <a:cs typeface="Times New Roman" panose="02020603050405020304" pitchFamily="18" charset="0"/>
              </a:rPr>
              <a:t> = 99999;//</a:t>
            </a:r>
            <a:r>
              <a:rPr lang="zh-CN" altLang="en-US" sz="1200" dirty="0">
                <a:latin typeface="Times New Roman" panose="02020603050405020304" pitchFamily="18" charset="0"/>
                <a:cs typeface="Times New Roman" panose="02020603050405020304" pitchFamily="18" charset="0"/>
              </a:rPr>
              <a:t>最小值</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secondmin</a:t>
            </a:r>
            <a:r>
              <a:rPr lang="en-US" altLang="zh-CN" sz="1200" dirty="0">
                <a:latin typeface="Times New Roman" panose="02020603050405020304" pitchFamily="18" charset="0"/>
                <a:cs typeface="Times New Roman" panose="02020603050405020304" pitchFamily="18" charset="0"/>
              </a:rPr>
              <a:t> = 99999;//</a:t>
            </a:r>
            <a:r>
              <a:rPr lang="zh-CN" altLang="en-US" sz="1200" dirty="0">
                <a:latin typeface="Times New Roman" panose="02020603050405020304" pitchFamily="18" charset="0"/>
                <a:cs typeface="Times New Roman" panose="02020603050405020304" pitchFamily="18" charset="0"/>
              </a:rPr>
              <a:t>次最小值</a:t>
            </a:r>
          </a:p>
          <a:p>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first = 0;</a:t>
            </a:r>
          </a:p>
          <a:p>
            <a:r>
              <a:rPr lang="en-US" altLang="zh-CN" sz="1200" dirty="0">
                <a:latin typeface="Times New Roman" panose="02020603050405020304" pitchFamily="18" charset="0"/>
                <a:cs typeface="Times New Roman" panose="02020603050405020304" pitchFamily="18" charset="0"/>
              </a:rPr>
              <a:t>		second = 0;//</a:t>
            </a:r>
            <a:r>
              <a:rPr lang="zh-CN" altLang="en-US" sz="1200" dirty="0">
                <a:latin typeface="Times New Roman" panose="02020603050405020304" pitchFamily="18" charset="0"/>
                <a:cs typeface="Times New Roman" panose="02020603050405020304" pitchFamily="18" charset="0"/>
              </a:rPr>
              <a:t>记录最小值和次最小值的下标</a:t>
            </a:r>
          </a:p>
          <a:p>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for (int j = 0; j &lt;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j++</a:t>
            </a:r>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if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[j].parent == -1) {</a:t>
            </a:r>
          </a:p>
          <a:p>
            <a:r>
              <a:rPr lang="en-US" altLang="zh-CN" sz="1200" dirty="0">
                <a:latin typeface="Times New Roman" panose="02020603050405020304" pitchFamily="18" charset="0"/>
                <a:cs typeface="Times New Roman" panose="02020603050405020304" pitchFamily="18" charset="0"/>
              </a:rPr>
              <a:t>				</a:t>
            </a:r>
            <a:endParaRPr lang="zh-CN" altLang="en-US" sz="12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3B5AF5C1-E613-8CD7-E1E7-230E677DF10E}"/>
              </a:ext>
            </a:extLst>
          </p:cNvPr>
          <p:cNvCxnSpPr/>
          <p:nvPr/>
        </p:nvCxnSpPr>
        <p:spPr>
          <a:xfrm>
            <a:off x="4340506" y="1109261"/>
            <a:ext cx="0" cy="5627802"/>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CBB186B0-4848-2722-DA9B-65B283B53EAF}"/>
              </a:ext>
            </a:extLst>
          </p:cNvPr>
          <p:cNvSpPr txBox="1"/>
          <p:nvPr/>
        </p:nvSpPr>
        <p:spPr>
          <a:xfrm>
            <a:off x="7923343" y="1199339"/>
            <a:ext cx="4129287" cy="5447645"/>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if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[j].weight &lt; </a:t>
            </a:r>
            <a:r>
              <a:rPr lang="en-US" altLang="zh-CN" sz="1200" dirty="0" err="1">
                <a:latin typeface="Times New Roman" panose="02020603050405020304" pitchFamily="18" charset="0"/>
                <a:cs typeface="Times New Roman" panose="02020603050405020304" pitchFamily="18" charset="0"/>
              </a:rPr>
              <a:t>firstmin</a:t>
            </a:r>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second = first;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secondmin</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firstmin</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firstmin</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[j].weight;</a:t>
            </a:r>
          </a:p>
          <a:p>
            <a:r>
              <a:rPr lang="en-US" altLang="zh-CN" sz="1200" dirty="0">
                <a:latin typeface="Times New Roman" panose="02020603050405020304" pitchFamily="18" charset="0"/>
                <a:cs typeface="Times New Roman" panose="02020603050405020304" pitchFamily="18" charset="0"/>
              </a:rPr>
              <a:t>					first = j;}</a:t>
            </a:r>
          </a:p>
          <a:p>
            <a:r>
              <a:rPr lang="en-US" altLang="zh-CN" sz="1200" dirty="0">
                <a:latin typeface="Times New Roman" panose="02020603050405020304" pitchFamily="18" charset="0"/>
                <a:cs typeface="Times New Roman" panose="02020603050405020304" pitchFamily="18" charset="0"/>
              </a:rPr>
              <a:t>	else if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[j].weight &lt; </a:t>
            </a:r>
            <a:r>
              <a:rPr lang="en-US" altLang="zh-CN" sz="1200" dirty="0" err="1">
                <a:latin typeface="Times New Roman" panose="02020603050405020304" pitchFamily="18" charset="0"/>
                <a:cs typeface="Times New Roman" panose="02020603050405020304" pitchFamily="18" charset="0"/>
              </a:rPr>
              <a:t>secondmin</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secondmin</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[j].weight;</a:t>
            </a:r>
          </a:p>
          <a:p>
            <a:r>
              <a:rPr lang="en-US" altLang="zh-CN" sz="1200" dirty="0">
                <a:latin typeface="Times New Roman" panose="02020603050405020304" pitchFamily="18" charset="0"/>
                <a:cs typeface="Times New Roman" panose="02020603050405020304" pitchFamily="18" charset="0"/>
              </a:rPr>
              <a:t>			second = j;</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].weight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[first].weight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[second].weight;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].s = ' ';//</a:t>
            </a:r>
            <a:r>
              <a:rPr lang="zh-CN" altLang="en-US" sz="1200" dirty="0">
                <a:latin typeface="Times New Roman" panose="02020603050405020304" pitchFamily="18" charset="0"/>
                <a:cs typeface="Times New Roman" panose="02020603050405020304" pitchFamily="18" charset="0"/>
              </a:rPr>
              <a:t>新节点方便整体输出加入字符空格</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lchild</a:t>
            </a:r>
            <a:r>
              <a:rPr lang="en-US" altLang="zh-CN" sz="1200" dirty="0">
                <a:latin typeface="Times New Roman" panose="02020603050405020304" pitchFamily="18" charset="0"/>
                <a:cs typeface="Times New Roman" panose="02020603050405020304" pitchFamily="18" charset="0"/>
              </a:rPr>
              <a:t> = first;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rchild</a:t>
            </a:r>
            <a:r>
              <a:rPr lang="en-US" altLang="zh-CN" sz="1200" dirty="0">
                <a:latin typeface="Times New Roman" panose="02020603050405020304" pitchFamily="18" charset="0"/>
                <a:cs typeface="Times New Roman" panose="02020603050405020304" pitchFamily="18" charset="0"/>
              </a:rPr>
              <a:t> = second;</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[first].parent =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[second].parent =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].parent = -1;//</a:t>
            </a:r>
            <a:r>
              <a:rPr lang="zh-CN" altLang="en-US" sz="1200" dirty="0">
                <a:latin typeface="Times New Roman" panose="02020603050405020304" pitchFamily="18" charset="0"/>
                <a:cs typeface="Times New Roman" panose="02020603050405020304" pitchFamily="18" charset="0"/>
              </a:rPr>
              <a:t>新节点没有双亲</a:t>
            </a:r>
          </a:p>
          <a:p>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构建哈夫曼的过程注意 找到的最小值作为新根的左孩子，次小值作为右孩子</a:t>
            </a:r>
          </a:p>
          <a:p>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创建哈夫曼树</a:t>
            </a:r>
          </a:p>
          <a:p>
            <a:endParaRPr lang="zh-CN" altLang="en-US" sz="1200" dirty="0">
              <a:latin typeface="Times New Roman" panose="02020603050405020304" pitchFamily="18" charset="0"/>
              <a:cs typeface="Times New Roman" panose="02020603050405020304" pitchFamily="18" charset="0"/>
            </a:endParaRPr>
          </a:p>
        </p:txBody>
      </p:sp>
      <p:cxnSp>
        <p:nvCxnSpPr>
          <p:cNvPr id="9" name="直接连接符 8">
            <a:extLst>
              <a:ext uri="{FF2B5EF4-FFF2-40B4-BE49-F238E27FC236}">
                <a16:creationId xmlns:a16="http://schemas.microsoft.com/office/drawing/2014/main" id="{10F067BA-5391-09AF-9FF5-DEA3DF6D0A9D}"/>
              </a:ext>
            </a:extLst>
          </p:cNvPr>
          <p:cNvCxnSpPr/>
          <p:nvPr/>
        </p:nvCxnSpPr>
        <p:spPr>
          <a:xfrm>
            <a:off x="7923343" y="1109261"/>
            <a:ext cx="0" cy="562780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263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F704BB77-F15C-4AD2-86FB-739E00A5B274}"/>
              </a:ext>
            </a:extLst>
          </p:cNvPr>
          <p:cNvSpPr/>
          <p:nvPr/>
        </p:nvSpPr>
        <p:spPr>
          <a:xfrm>
            <a:off x="0" y="-1209"/>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568443" y="319365"/>
            <a:ext cx="1378636" cy="420564"/>
            <a:chOff x="568442" y="319364"/>
            <a:chExt cx="1378637" cy="420565"/>
          </a:xfrm>
        </p:grpSpPr>
        <p:sp>
          <p:nvSpPr>
            <p:cNvPr id="39" name="文本框 23"/>
            <p:cNvSpPr txBox="1"/>
            <p:nvPr/>
          </p:nvSpPr>
          <p:spPr>
            <a:xfrm>
              <a:off x="665958" y="319364"/>
              <a:ext cx="1281121" cy="420565"/>
            </a:xfrm>
            <a:prstGeom prst="rect">
              <a:avLst/>
            </a:prstGeom>
            <a:noFill/>
          </p:spPr>
          <p:txBody>
            <a:bodyPr wrap="none" rtlCol="0">
              <a:spAutoFit/>
            </a:bodyPr>
            <a:lstStyle/>
            <a:p>
              <a:r>
                <a:rPr lang="zh-CN" altLang="en-US" sz="2133" dirty="0">
                  <a:solidFill>
                    <a:schemeClr val="bg2"/>
                  </a:solidFill>
                  <a:latin typeface="+mn-ea"/>
                  <a:cs typeface="+mn-ea"/>
                </a:rPr>
                <a:t>代码展示</a:t>
              </a:r>
            </a:p>
          </p:txBody>
        </p:sp>
        <p:sp>
          <p:nvSpPr>
            <p:cNvPr id="40" name="等腰三角形 39"/>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43" name="文本框 42">
            <a:extLst>
              <a:ext uri="{FF2B5EF4-FFF2-40B4-BE49-F238E27FC236}">
                <a16:creationId xmlns:a16="http://schemas.microsoft.com/office/drawing/2014/main" id="{EEDE474D-A787-66F4-DA9E-FA566D35A0E5}"/>
              </a:ext>
            </a:extLst>
          </p:cNvPr>
          <p:cNvSpPr txBox="1"/>
          <p:nvPr/>
        </p:nvSpPr>
        <p:spPr>
          <a:xfrm>
            <a:off x="548499" y="739929"/>
            <a:ext cx="2559301" cy="369332"/>
          </a:xfrm>
          <a:prstGeom prst="rect">
            <a:avLst/>
          </a:prstGeom>
          <a:noFill/>
        </p:spPr>
        <p:txBody>
          <a:bodyPr wrap="square" rtlCol="0">
            <a:spAutoFit/>
          </a:bodyPr>
          <a:lstStyle/>
          <a:p>
            <a:r>
              <a:rPr lang="zh-CN" altLang="en-US" dirty="0"/>
              <a:t>构建哈夫曼编码表函数</a:t>
            </a:r>
          </a:p>
        </p:txBody>
      </p:sp>
      <p:sp>
        <p:nvSpPr>
          <p:cNvPr id="46" name="矩形 45">
            <a:extLst>
              <a:ext uri="{FF2B5EF4-FFF2-40B4-BE49-F238E27FC236}">
                <a16:creationId xmlns:a16="http://schemas.microsoft.com/office/drawing/2014/main" id="{3280FA73-F843-F7A1-EF56-10B6C66E810B}"/>
              </a:ext>
            </a:extLst>
          </p:cNvPr>
          <p:cNvSpPr/>
          <p:nvPr/>
        </p:nvSpPr>
        <p:spPr>
          <a:xfrm>
            <a:off x="665959" y="1109261"/>
            <a:ext cx="11374624" cy="562780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9AAACB98-9BB4-8766-C898-FF67B45811D9}"/>
              </a:ext>
            </a:extLst>
          </p:cNvPr>
          <p:cNvSpPr txBox="1"/>
          <p:nvPr/>
        </p:nvSpPr>
        <p:spPr>
          <a:xfrm>
            <a:off x="665959" y="1096835"/>
            <a:ext cx="5086659" cy="5816977"/>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HuffmanCoding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hashlist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 int n) {</a:t>
            </a:r>
          </a:p>
          <a:p>
            <a:r>
              <a:rPr lang="en-US" altLang="zh-CN" sz="1200" dirty="0">
                <a:latin typeface="Times New Roman" panose="02020603050405020304" pitchFamily="18" charset="0"/>
                <a:cs typeface="Times New Roman" panose="02020603050405020304" pitchFamily="18" charset="0"/>
              </a:rPr>
              <a:t>	int f;</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zh-CN" altLang="en-US" sz="1200" dirty="0">
                <a:latin typeface="Times New Roman" panose="02020603050405020304" pitchFamily="18" charset="0"/>
                <a:cs typeface="Times New Roman" panose="02020603050405020304" pitchFamily="18" charset="0"/>
              </a:rPr>
              <a:t>选择编码顺序，正向（</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），逆序（</a:t>
            </a:r>
            <a:r>
              <a:rPr lang="en-US" altLang="zh-CN" sz="1200" dirty="0">
                <a:latin typeface="Times New Roman" panose="02020603050405020304" pitchFamily="18" charset="0"/>
                <a:cs typeface="Times New Roman" panose="02020603050405020304" pitchFamily="18" charset="0"/>
              </a:rPr>
              <a:t>0</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cin</a:t>
            </a:r>
            <a:r>
              <a:rPr lang="en-US" altLang="zh-CN" sz="1200" dirty="0">
                <a:latin typeface="Times New Roman" panose="02020603050405020304" pitchFamily="18" charset="0"/>
                <a:cs typeface="Times New Roman" panose="02020603050405020304" pitchFamily="18" charset="0"/>
              </a:rPr>
              <a:t> &gt;&gt; f;</a:t>
            </a:r>
          </a:p>
          <a:p>
            <a:r>
              <a:rPr lang="en-US" altLang="zh-CN" sz="1200" dirty="0">
                <a:latin typeface="Times New Roman" panose="02020603050405020304" pitchFamily="18" charset="0"/>
                <a:cs typeface="Times New Roman" panose="02020603050405020304" pitchFamily="18" charset="0"/>
              </a:rPr>
              <a:t>	if (f == 0)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RHuffmanCoding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 n);</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else if(f == 1)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FHuffmanCoding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 n);</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哈夫曼编码</a:t>
            </a:r>
          </a:p>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RHuffmanCoding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hashlist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 int n) {</a:t>
            </a:r>
          </a:p>
          <a:p>
            <a:r>
              <a:rPr lang="en-US" altLang="zh-CN" sz="1200" dirty="0">
                <a:latin typeface="Times New Roman" panose="02020603050405020304" pitchFamily="18" charset="0"/>
                <a:cs typeface="Times New Roman" panose="02020603050405020304" pitchFamily="18" charset="0"/>
              </a:rPr>
              <a:t>	int </a:t>
            </a:r>
            <a:r>
              <a:rPr lang="en-US" altLang="zh-CN" sz="1200" dirty="0" err="1">
                <a:latin typeface="Times New Roman" panose="02020603050405020304" pitchFamily="18" charset="0"/>
                <a:cs typeface="Times New Roman" panose="02020603050405020304" pitchFamily="18" charset="0"/>
              </a:rPr>
              <a:t>p,c</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hashlist</a:t>
            </a:r>
            <a:r>
              <a:rPr lang="en-US" altLang="zh-CN" sz="1200" dirty="0">
                <a:latin typeface="Times New Roman" panose="02020603050405020304" pitchFamily="18" charset="0"/>
                <a:cs typeface="Times New Roman" panose="02020603050405020304" pitchFamily="18" charset="0"/>
              </a:rPr>
              <a:t> s;</a:t>
            </a:r>
          </a:p>
          <a:p>
            <a:r>
              <a:rPr lang="en-US" altLang="zh-CN" sz="1200" dirty="0">
                <a:latin typeface="Times New Roman" panose="02020603050405020304" pitchFamily="18" charset="0"/>
                <a:cs typeface="Times New Roman" panose="02020603050405020304" pitchFamily="18" charset="0"/>
              </a:rPr>
              <a:t>	for (int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0;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&lt; n;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c =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将树中的第一个字符的下标给</a:t>
            </a:r>
            <a:r>
              <a:rPr lang="en-US" altLang="zh-CN" sz="1200" dirty="0">
                <a:latin typeface="Times New Roman" panose="02020603050405020304" pitchFamily="18" charset="0"/>
                <a:cs typeface="Times New Roman" panose="02020603050405020304" pitchFamily="18" charset="0"/>
              </a:rPr>
              <a:t>c</a:t>
            </a:r>
            <a:r>
              <a:rPr lang="zh-CN" altLang="en-US" sz="1200" dirty="0">
                <a:latin typeface="Times New Roman" panose="02020603050405020304" pitchFamily="18" charset="0"/>
                <a:cs typeface="Times New Roman" panose="02020603050405020304" pitchFamily="18" charset="0"/>
              </a:rPr>
              <a:t>暂存</a:t>
            </a:r>
          </a:p>
          <a:p>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p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[c].parent;//</a:t>
            </a:r>
            <a:r>
              <a:rPr lang="zh-CN" altLang="en-US" sz="1200" dirty="0">
                <a:latin typeface="Times New Roman" panose="02020603050405020304" pitchFamily="18" charset="0"/>
                <a:cs typeface="Times New Roman" panose="02020603050405020304" pitchFamily="18" charset="0"/>
              </a:rPr>
              <a:t>找到</a:t>
            </a:r>
            <a:r>
              <a:rPr lang="en-US" altLang="zh-CN" sz="1200" dirty="0">
                <a:latin typeface="Times New Roman" panose="02020603050405020304" pitchFamily="18" charset="0"/>
                <a:cs typeface="Times New Roman" panose="02020603050405020304" pitchFamily="18" charset="0"/>
              </a:rPr>
              <a:t>c</a:t>
            </a:r>
            <a:r>
              <a:rPr lang="zh-CN" altLang="en-US" sz="1200" dirty="0">
                <a:latin typeface="Times New Roman" panose="02020603050405020304" pitchFamily="18" charset="0"/>
                <a:cs typeface="Times New Roman" panose="02020603050405020304" pitchFamily="18" charset="0"/>
              </a:rPr>
              <a:t>下标字符的双亲给</a:t>
            </a:r>
            <a:r>
              <a:rPr lang="en-US" altLang="zh-CN" sz="1200" dirty="0">
                <a:latin typeface="Times New Roman" panose="02020603050405020304" pitchFamily="18" charset="0"/>
                <a:cs typeface="Times New Roman" panose="02020603050405020304" pitchFamily="18" charset="0"/>
              </a:rPr>
              <a:t>p</a:t>
            </a:r>
            <a:r>
              <a:rPr lang="zh-CN" altLang="en-US" sz="1200" dirty="0">
                <a:latin typeface="Times New Roman" panose="02020603050405020304" pitchFamily="18" charset="0"/>
                <a:cs typeface="Times New Roman" panose="02020603050405020304" pitchFamily="18" charset="0"/>
              </a:rPr>
              <a:t>暂存</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s.cnt</a:t>
            </a:r>
            <a:r>
              <a:rPr lang="en-US" altLang="zh-CN" sz="1200" dirty="0">
                <a:latin typeface="Times New Roman" panose="02020603050405020304" pitchFamily="18" charset="0"/>
                <a:cs typeface="Times New Roman" panose="02020603050405020304" pitchFamily="18" charset="0"/>
              </a:rPr>
              <a:t> = n; </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s.code</a:t>
            </a:r>
            <a:r>
              <a:rPr lang="en-US" altLang="zh-CN" sz="1200" dirty="0">
                <a:latin typeface="Times New Roman" panose="02020603050405020304" pitchFamily="18" charset="0"/>
                <a:cs typeface="Times New Roman" panose="02020603050405020304" pitchFamily="18" charset="0"/>
              </a:rPr>
              <a:t>[n] = '\0';</a:t>
            </a:r>
          </a:p>
          <a:p>
            <a:r>
              <a:rPr lang="en-US" altLang="zh-CN" sz="1200" dirty="0">
                <a:latin typeface="Times New Roman" panose="02020603050405020304" pitchFamily="18" charset="0"/>
                <a:cs typeface="Times New Roman" panose="02020603050405020304" pitchFamily="18" charset="0"/>
              </a:rPr>
              <a:t>		while (p != -1) {</a:t>
            </a:r>
          </a:p>
          <a:p>
            <a:r>
              <a:rPr lang="en-US" altLang="zh-CN" sz="1200" dirty="0">
                <a:latin typeface="Times New Roman" panose="02020603050405020304" pitchFamily="18" charset="0"/>
                <a:cs typeface="Times New Roman" panose="02020603050405020304" pitchFamily="18" charset="0"/>
              </a:rPr>
              <a:t>			if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[p].</a:t>
            </a:r>
            <a:r>
              <a:rPr lang="en-US" altLang="zh-CN" sz="1200" dirty="0" err="1">
                <a:latin typeface="Times New Roman" panose="02020603050405020304" pitchFamily="18" charset="0"/>
                <a:cs typeface="Times New Roman" panose="02020603050405020304" pitchFamily="18" charset="0"/>
              </a:rPr>
              <a:t>lchild</a:t>
            </a:r>
            <a:r>
              <a:rPr lang="en-US" altLang="zh-CN" sz="1200" dirty="0">
                <a:latin typeface="Times New Roman" panose="02020603050405020304" pitchFamily="18" charset="0"/>
                <a:cs typeface="Times New Roman" panose="02020603050405020304" pitchFamily="18" charset="0"/>
              </a:rPr>
              <a:t> == c)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s.code</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s.cnt</a:t>
            </a:r>
            <a:r>
              <a:rPr lang="en-US" altLang="zh-CN" sz="1200" dirty="0">
                <a:latin typeface="Times New Roman" panose="02020603050405020304" pitchFamily="18" charset="0"/>
                <a:cs typeface="Times New Roman" panose="02020603050405020304" pitchFamily="18" charset="0"/>
              </a:rPr>
              <a:t>] = '0';</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else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s.code</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s.cnt</a:t>
            </a:r>
            <a:r>
              <a:rPr lang="en-US" altLang="zh-CN" sz="1200" dirty="0">
                <a:latin typeface="Times New Roman" panose="02020603050405020304" pitchFamily="18" charset="0"/>
                <a:cs typeface="Times New Roman" panose="02020603050405020304" pitchFamily="18" charset="0"/>
              </a:rPr>
              <a:t>] = '1';</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c = p;</a:t>
            </a:r>
          </a:p>
          <a:p>
            <a:r>
              <a:rPr lang="en-US" altLang="zh-CN" sz="1200" dirty="0">
                <a:latin typeface="Times New Roman" panose="02020603050405020304" pitchFamily="18" charset="0"/>
                <a:cs typeface="Times New Roman" panose="02020603050405020304" pitchFamily="18" charset="0"/>
              </a:rPr>
              <a:t>			p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[c].parent;</a:t>
            </a:r>
          </a:p>
          <a:p>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将第</a:t>
            </a:r>
            <a:r>
              <a:rPr lang="en-US" altLang="zh-CN" sz="1200" dirty="0" err="1">
                <a:latin typeface="Times New Roman" panose="02020603050405020304" pitchFamily="18" charset="0"/>
                <a:cs typeface="Times New Roman" panose="02020603050405020304" pitchFamily="18" charset="0"/>
              </a:rPr>
              <a:t>i</a:t>
            </a:r>
            <a:r>
              <a:rPr lang="zh-CN" altLang="en-US" sz="1200" dirty="0">
                <a:latin typeface="Times New Roman" panose="02020603050405020304" pitchFamily="18" charset="0"/>
                <a:cs typeface="Times New Roman" panose="02020603050405020304" pitchFamily="18" charset="0"/>
              </a:rPr>
              <a:t>个字符从它自身找到它的双亲为止</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s;//</a:t>
            </a:r>
            <a:r>
              <a:rPr lang="zh-CN" altLang="en-US" sz="1200" dirty="0">
                <a:latin typeface="Times New Roman" panose="02020603050405020304" pitchFamily="18" charset="0"/>
                <a:cs typeface="Times New Roman" panose="02020603050405020304" pitchFamily="18" charset="0"/>
              </a:rPr>
              <a:t>第</a:t>
            </a:r>
            <a:r>
              <a:rPr lang="en-US" altLang="zh-CN" sz="1200" dirty="0" err="1">
                <a:latin typeface="Times New Roman" panose="02020603050405020304" pitchFamily="18" charset="0"/>
                <a:cs typeface="Times New Roman" panose="02020603050405020304" pitchFamily="18" charset="0"/>
              </a:rPr>
              <a:t>i</a:t>
            </a:r>
            <a:r>
              <a:rPr lang="zh-CN" altLang="en-US" sz="1200" dirty="0">
                <a:latin typeface="Times New Roman" panose="02020603050405020304" pitchFamily="18" charset="0"/>
                <a:cs typeface="Times New Roman" panose="02020603050405020304" pitchFamily="18" charset="0"/>
              </a:rPr>
              <a:t>个字符的编码存入</a:t>
            </a:r>
            <a:r>
              <a:rPr lang="en-US" altLang="zh-CN" sz="1200" dirty="0" err="1">
                <a:latin typeface="Times New Roman" panose="02020603050405020304" pitchFamily="18" charset="0"/>
                <a:cs typeface="Times New Roman" panose="02020603050405020304" pitchFamily="18" charset="0"/>
              </a:rPr>
              <a:t>codetext</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		</a:t>
            </a:r>
            <a:endParaRPr lang="zh-CN" altLang="en-US" sz="1200" dirty="0">
              <a:latin typeface="Times New Roman" panose="02020603050405020304" pitchFamily="18" charset="0"/>
              <a:cs typeface="Times New Roman" panose="02020603050405020304" pitchFamily="18" charset="0"/>
            </a:endParaRPr>
          </a:p>
        </p:txBody>
      </p:sp>
      <p:cxnSp>
        <p:nvCxnSpPr>
          <p:cNvPr id="3" name="直接连接符 2">
            <a:extLst>
              <a:ext uri="{FF2B5EF4-FFF2-40B4-BE49-F238E27FC236}">
                <a16:creationId xmlns:a16="http://schemas.microsoft.com/office/drawing/2014/main" id="{30E92C19-D7CD-D3A4-20E7-586E31FAE046}"/>
              </a:ext>
            </a:extLst>
          </p:cNvPr>
          <p:cNvCxnSpPr/>
          <p:nvPr/>
        </p:nvCxnSpPr>
        <p:spPr>
          <a:xfrm>
            <a:off x="5688957" y="1109261"/>
            <a:ext cx="0" cy="5640228"/>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42690738-28FB-B8C1-DBE8-BF78C3B6650A}"/>
              </a:ext>
            </a:extLst>
          </p:cNvPr>
          <p:cNvSpPr txBox="1"/>
          <p:nvPr/>
        </p:nvSpPr>
        <p:spPr>
          <a:xfrm>
            <a:off x="5688957" y="1039814"/>
            <a:ext cx="5086659" cy="5816977"/>
          </a:xfrm>
          <a:prstGeom prst="rect">
            <a:avLst/>
          </a:prstGeom>
          <a:noFill/>
        </p:spPr>
        <p:txBody>
          <a:bodyPr wrap="square" rtlCol="0">
            <a:spAutoFit/>
          </a:bodyPr>
          <a:lstStyle/>
          <a:p>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].s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].s;</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逆向哈夫曼编码</a:t>
            </a:r>
          </a:p>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FHuffmanCoding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hashlist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 int n) {</a:t>
            </a:r>
          </a:p>
          <a:p>
            <a:r>
              <a:rPr lang="en-US" altLang="zh-CN" sz="1200" dirty="0">
                <a:latin typeface="Times New Roman" panose="02020603050405020304" pitchFamily="18" charset="0"/>
                <a:cs typeface="Times New Roman" panose="02020603050405020304" pitchFamily="18" charset="0"/>
              </a:rPr>
              <a:t>	int c, p;</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hashlist</a:t>
            </a:r>
            <a:r>
              <a:rPr lang="en-US" altLang="zh-CN" sz="1200" dirty="0">
                <a:latin typeface="Times New Roman" panose="02020603050405020304" pitchFamily="18" charset="0"/>
                <a:cs typeface="Times New Roman" panose="02020603050405020304" pitchFamily="18" charset="0"/>
              </a:rPr>
              <a:t> s;</a:t>
            </a:r>
          </a:p>
          <a:p>
            <a:r>
              <a:rPr lang="en-US" altLang="zh-CN" sz="1200" dirty="0">
                <a:latin typeface="Times New Roman" panose="02020603050405020304" pitchFamily="18" charset="0"/>
                <a:cs typeface="Times New Roman" panose="02020603050405020304" pitchFamily="18" charset="0"/>
              </a:rPr>
              <a:t>	for (int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0;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&lt; n;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c =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将树中的第一个字符的下标给</a:t>
            </a:r>
            <a:r>
              <a:rPr lang="en-US" altLang="zh-CN" sz="1200" dirty="0">
                <a:latin typeface="Times New Roman" panose="02020603050405020304" pitchFamily="18" charset="0"/>
                <a:cs typeface="Times New Roman" panose="02020603050405020304" pitchFamily="18" charset="0"/>
              </a:rPr>
              <a:t>c</a:t>
            </a:r>
            <a:r>
              <a:rPr lang="zh-CN" altLang="en-US" sz="1200" dirty="0">
                <a:latin typeface="Times New Roman" panose="02020603050405020304" pitchFamily="18" charset="0"/>
                <a:cs typeface="Times New Roman" panose="02020603050405020304" pitchFamily="18" charset="0"/>
              </a:rPr>
              <a:t>暂存</a:t>
            </a:r>
          </a:p>
          <a:p>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p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[c].parent;//</a:t>
            </a:r>
            <a:r>
              <a:rPr lang="zh-CN" altLang="en-US" sz="1200" dirty="0">
                <a:latin typeface="Times New Roman" panose="02020603050405020304" pitchFamily="18" charset="0"/>
                <a:cs typeface="Times New Roman" panose="02020603050405020304" pitchFamily="18" charset="0"/>
              </a:rPr>
              <a:t>找到</a:t>
            </a:r>
            <a:r>
              <a:rPr lang="en-US" altLang="zh-CN" sz="1200" dirty="0">
                <a:latin typeface="Times New Roman" panose="02020603050405020304" pitchFamily="18" charset="0"/>
                <a:cs typeface="Times New Roman" panose="02020603050405020304" pitchFamily="18" charset="0"/>
              </a:rPr>
              <a:t>c</a:t>
            </a:r>
            <a:r>
              <a:rPr lang="zh-CN" altLang="en-US" sz="1200" dirty="0">
                <a:latin typeface="Times New Roman" panose="02020603050405020304" pitchFamily="18" charset="0"/>
                <a:cs typeface="Times New Roman" panose="02020603050405020304" pitchFamily="18" charset="0"/>
              </a:rPr>
              <a:t>下标字符的双亲给</a:t>
            </a:r>
            <a:r>
              <a:rPr lang="en-US" altLang="zh-CN" sz="1200" dirty="0">
                <a:latin typeface="Times New Roman" panose="02020603050405020304" pitchFamily="18" charset="0"/>
                <a:cs typeface="Times New Roman" panose="02020603050405020304" pitchFamily="18" charset="0"/>
              </a:rPr>
              <a:t>p</a:t>
            </a:r>
            <a:r>
              <a:rPr lang="zh-CN" altLang="en-US" sz="1200" dirty="0">
                <a:latin typeface="Times New Roman" panose="02020603050405020304" pitchFamily="18" charset="0"/>
                <a:cs typeface="Times New Roman" panose="02020603050405020304" pitchFamily="18" charset="0"/>
              </a:rPr>
              <a:t>暂存</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s.cnt</a:t>
            </a:r>
            <a:r>
              <a:rPr lang="en-US" altLang="zh-CN" sz="1200" dirty="0">
                <a:latin typeface="Times New Roman" panose="02020603050405020304" pitchFamily="18" charset="0"/>
                <a:cs typeface="Times New Roman" panose="02020603050405020304" pitchFamily="18" charset="0"/>
              </a:rPr>
              <a:t> = 0; </a:t>
            </a:r>
          </a:p>
          <a:p>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while (p != -1) {</a:t>
            </a:r>
          </a:p>
          <a:p>
            <a:r>
              <a:rPr lang="en-US" altLang="zh-CN" sz="1200" dirty="0">
                <a:latin typeface="Times New Roman" panose="02020603050405020304" pitchFamily="18" charset="0"/>
                <a:cs typeface="Times New Roman" panose="02020603050405020304" pitchFamily="18" charset="0"/>
              </a:rPr>
              <a:t>			if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[p].</a:t>
            </a:r>
            <a:r>
              <a:rPr lang="en-US" altLang="zh-CN" sz="1200" dirty="0" err="1">
                <a:latin typeface="Times New Roman" panose="02020603050405020304" pitchFamily="18" charset="0"/>
                <a:cs typeface="Times New Roman" panose="02020603050405020304" pitchFamily="18" charset="0"/>
              </a:rPr>
              <a:t>lchild</a:t>
            </a:r>
            <a:r>
              <a:rPr lang="en-US" altLang="zh-CN" sz="1200" dirty="0">
                <a:latin typeface="Times New Roman" panose="02020603050405020304" pitchFamily="18" charset="0"/>
                <a:cs typeface="Times New Roman" panose="02020603050405020304" pitchFamily="18" charset="0"/>
              </a:rPr>
              <a:t> == c)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s.code</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s.cnt</a:t>
            </a:r>
            <a:r>
              <a:rPr lang="en-US" altLang="zh-CN" sz="1200" dirty="0">
                <a:latin typeface="Times New Roman" panose="02020603050405020304" pitchFamily="18" charset="0"/>
                <a:cs typeface="Times New Roman" panose="02020603050405020304" pitchFamily="18" charset="0"/>
              </a:rPr>
              <a:t>++] = '0';</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else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s.code</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s.cnt</a:t>
            </a:r>
            <a:r>
              <a:rPr lang="en-US" altLang="zh-CN" sz="1200" dirty="0">
                <a:latin typeface="Times New Roman" panose="02020603050405020304" pitchFamily="18" charset="0"/>
                <a:cs typeface="Times New Roman" panose="02020603050405020304" pitchFamily="18" charset="0"/>
              </a:rPr>
              <a:t>++] = '1';</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c = p;</a:t>
            </a:r>
          </a:p>
          <a:p>
            <a:r>
              <a:rPr lang="en-US" altLang="zh-CN" sz="1200" dirty="0">
                <a:latin typeface="Times New Roman" panose="02020603050405020304" pitchFamily="18" charset="0"/>
                <a:cs typeface="Times New Roman" panose="02020603050405020304" pitchFamily="18" charset="0"/>
              </a:rPr>
              <a:t>			p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[p].parent;</a:t>
            </a:r>
          </a:p>
          <a:p>
            <a:r>
              <a:rPr lang="en-US" altLang="zh-CN" sz="1200" dirty="0">
                <a:latin typeface="Times New Roman" panose="02020603050405020304" pitchFamily="18" charset="0"/>
                <a:cs typeface="Times New Roman" panose="02020603050405020304" pitchFamily="18" charset="0"/>
              </a:rPr>
              <a:t>		}// </a:t>
            </a:r>
            <a:r>
              <a:rPr lang="zh-CN" altLang="en-US" sz="1200" dirty="0">
                <a:latin typeface="Times New Roman" panose="02020603050405020304" pitchFamily="18" charset="0"/>
                <a:cs typeface="Times New Roman" panose="02020603050405020304" pitchFamily="18" charset="0"/>
              </a:rPr>
              <a:t>将第</a:t>
            </a:r>
            <a:r>
              <a:rPr lang="en-US" altLang="zh-CN" sz="1200" dirty="0" err="1">
                <a:latin typeface="Times New Roman" panose="02020603050405020304" pitchFamily="18" charset="0"/>
                <a:cs typeface="Times New Roman" panose="02020603050405020304" pitchFamily="18" charset="0"/>
              </a:rPr>
              <a:t>i</a:t>
            </a:r>
            <a:r>
              <a:rPr lang="zh-CN" altLang="en-US" sz="1200" dirty="0">
                <a:latin typeface="Times New Roman" panose="02020603050405020304" pitchFamily="18" charset="0"/>
                <a:cs typeface="Times New Roman" panose="02020603050405020304" pitchFamily="18" charset="0"/>
              </a:rPr>
              <a:t>个字符从它自身找到根节点为止</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s.code</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s.cnt</a:t>
            </a:r>
            <a:r>
              <a:rPr lang="en-US" altLang="zh-CN" sz="1200" dirty="0">
                <a:latin typeface="Times New Roman" panose="02020603050405020304" pitchFamily="18" charset="0"/>
                <a:cs typeface="Times New Roman" panose="02020603050405020304" pitchFamily="18" charset="0"/>
              </a:rPr>
              <a:t>] = '\0';</a:t>
            </a:r>
          </a:p>
          <a:p>
            <a:r>
              <a:rPr lang="en-US" altLang="zh-CN" sz="1200" dirty="0">
                <a:latin typeface="Times New Roman" panose="02020603050405020304" pitchFamily="18" charset="0"/>
                <a:cs typeface="Times New Roman" panose="02020603050405020304" pitchFamily="18" charset="0"/>
              </a:rPr>
              <a:t>		int start = 0;</a:t>
            </a:r>
          </a:p>
          <a:p>
            <a:r>
              <a:rPr lang="en-US" altLang="zh-CN" sz="1200" dirty="0">
                <a:latin typeface="Times New Roman" panose="02020603050405020304" pitchFamily="18" charset="0"/>
                <a:cs typeface="Times New Roman" panose="02020603050405020304" pitchFamily="18" charset="0"/>
              </a:rPr>
              <a:t>		int end = </a:t>
            </a:r>
            <a:r>
              <a:rPr lang="en-US" altLang="zh-CN" sz="1200" dirty="0" err="1">
                <a:latin typeface="Times New Roman" panose="02020603050405020304" pitchFamily="18" charset="0"/>
                <a:cs typeface="Times New Roman" panose="02020603050405020304" pitchFamily="18" charset="0"/>
              </a:rPr>
              <a:t>s.cnt</a:t>
            </a:r>
            <a:r>
              <a:rPr lang="en-US" altLang="zh-CN" sz="1200" dirty="0">
                <a:latin typeface="Times New Roman" panose="02020603050405020304" pitchFamily="18" charset="0"/>
                <a:cs typeface="Times New Roman" panose="02020603050405020304" pitchFamily="18" charset="0"/>
              </a:rPr>
              <a:t> - 1;</a:t>
            </a:r>
          </a:p>
          <a:p>
            <a:r>
              <a:rPr lang="en-US" altLang="zh-CN" sz="1200" dirty="0">
                <a:latin typeface="Times New Roman" panose="02020603050405020304" pitchFamily="18" charset="0"/>
                <a:cs typeface="Times New Roman" panose="02020603050405020304" pitchFamily="18" charset="0"/>
              </a:rPr>
              <a:t>		while (start &lt; end) {</a:t>
            </a:r>
          </a:p>
          <a:p>
            <a:r>
              <a:rPr lang="en-US" altLang="zh-CN" sz="1200" dirty="0">
                <a:latin typeface="Times New Roman" panose="02020603050405020304" pitchFamily="18" charset="0"/>
                <a:cs typeface="Times New Roman" panose="02020603050405020304" pitchFamily="18" charset="0"/>
              </a:rPr>
              <a:t>			int temp = </a:t>
            </a:r>
            <a:r>
              <a:rPr lang="en-US" altLang="zh-CN" sz="1200" dirty="0" err="1">
                <a:latin typeface="Times New Roman" panose="02020603050405020304" pitchFamily="18" charset="0"/>
                <a:cs typeface="Times New Roman" panose="02020603050405020304" pitchFamily="18" charset="0"/>
              </a:rPr>
              <a:t>s.code</a:t>
            </a:r>
            <a:r>
              <a:rPr lang="en-US" altLang="zh-CN" sz="1200" dirty="0">
                <a:latin typeface="Times New Roman" panose="02020603050405020304" pitchFamily="18" charset="0"/>
                <a:cs typeface="Times New Roman" panose="02020603050405020304" pitchFamily="18" charset="0"/>
              </a:rPr>
              <a:t>[start];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s.code</a:t>
            </a:r>
            <a:r>
              <a:rPr lang="en-US" altLang="zh-CN" sz="1200" dirty="0">
                <a:latin typeface="Times New Roman" panose="02020603050405020304" pitchFamily="18" charset="0"/>
                <a:cs typeface="Times New Roman" panose="02020603050405020304" pitchFamily="18" charset="0"/>
              </a:rPr>
              <a:t>[start] = </a:t>
            </a:r>
            <a:r>
              <a:rPr lang="en-US" altLang="zh-CN" sz="1200" dirty="0" err="1">
                <a:latin typeface="Times New Roman" panose="02020603050405020304" pitchFamily="18" charset="0"/>
                <a:cs typeface="Times New Roman" panose="02020603050405020304" pitchFamily="18" charset="0"/>
              </a:rPr>
              <a:t>s.code</a:t>
            </a:r>
            <a:r>
              <a:rPr lang="en-US" altLang="zh-CN" sz="1200" dirty="0">
                <a:latin typeface="Times New Roman" panose="02020603050405020304" pitchFamily="18" charset="0"/>
                <a:cs typeface="Times New Roman" panose="02020603050405020304" pitchFamily="18" charset="0"/>
              </a:rPr>
              <a:t>[end];</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s.code</a:t>
            </a:r>
            <a:r>
              <a:rPr lang="en-US" altLang="zh-CN" sz="1200" dirty="0">
                <a:latin typeface="Times New Roman" panose="02020603050405020304" pitchFamily="18" charset="0"/>
                <a:cs typeface="Times New Roman" panose="02020603050405020304" pitchFamily="18" charset="0"/>
              </a:rPr>
              <a:t>[end] = temp;</a:t>
            </a:r>
          </a:p>
          <a:p>
            <a:r>
              <a:rPr lang="en-US" altLang="zh-CN" sz="1200" dirty="0">
                <a:latin typeface="Times New Roman" panose="02020603050405020304" pitchFamily="18" charset="0"/>
                <a:cs typeface="Times New Roman" panose="02020603050405020304" pitchFamily="18" charset="0"/>
              </a:rPr>
              <a:t>			start++;</a:t>
            </a:r>
          </a:p>
          <a:p>
            <a:r>
              <a:rPr lang="en-US" altLang="zh-CN" sz="1200" dirty="0">
                <a:latin typeface="Times New Roman" panose="02020603050405020304" pitchFamily="18" charset="0"/>
                <a:cs typeface="Times New Roman" panose="02020603050405020304" pitchFamily="18" charset="0"/>
              </a:rPr>
              <a:t>			end--;</a:t>
            </a:r>
          </a:p>
          <a:p>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将编码逆序</a:t>
            </a:r>
          </a:p>
          <a:p>
            <a:endParaRPr lang="zh-CN" altLang="en-US" sz="12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67E6EFB-E352-2C54-8E62-7D8C4C9B4FF2}"/>
              </a:ext>
            </a:extLst>
          </p:cNvPr>
          <p:cNvSpPr txBox="1"/>
          <p:nvPr/>
        </p:nvSpPr>
        <p:spPr>
          <a:xfrm>
            <a:off x="10775616" y="1226916"/>
            <a:ext cx="1192607" cy="1754326"/>
          </a:xfrm>
          <a:prstGeom prst="rect">
            <a:avLst/>
          </a:prstGeom>
          <a:noFill/>
        </p:spPr>
        <p:txBody>
          <a:bodyPr wrap="square" rtlCol="0">
            <a:spAutoFit/>
          </a:bodyPr>
          <a:lstStyle/>
          <a:p>
            <a:r>
              <a:rPr lang="en-US" altLang="zh-CN" sz="1200" dirty="0" err="1">
                <a:latin typeface="Times New Roman" panose="02020603050405020304" pitchFamily="18" charset="0"/>
                <a:cs typeface="Times New Roman" panose="02020603050405020304" pitchFamily="18" charset="0"/>
              </a:rPr>
              <a:t>s.cnt</a:t>
            </a:r>
            <a:r>
              <a:rPr lang="en-US" altLang="zh-CN" sz="1200" dirty="0">
                <a:latin typeface="Times New Roman" panose="02020603050405020304" pitchFamily="18" charset="0"/>
                <a:cs typeface="Times New Roman" panose="02020603050405020304" pitchFamily="18" charset="0"/>
              </a:rPr>
              <a:t> = 0;//</a:t>
            </a:r>
            <a:r>
              <a:rPr lang="zh-CN" altLang="en-US" sz="1200" dirty="0">
                <a:latin typeface="Times New Roman" panose="02020603050405020304" pitchFamily="18" charset="0"/>
                <a:cs typeface="Times New Roman" panose="02020603050405020304" pitchFamily="18" charset="0"/>
              </a:rPr>
              <a:t>将</a:t>
            </a:r>
            <a:r>
              <a:rPr lang="en-US" altLang="zh-CN" sz="1200" dirty="0" err="1">
                <a:latin typeface="Times New Roman" panose="02020603050405020304" pitchFamily="18" charset="0"/>
                <a:cs typeface="Times New Roman" panose="02020603050405020304" pitchFamily="18" charset="0"/>
              </a:rPr>
              <a:t>cnt</a:t>
            </a:r>
            <a:r>
              <a:rPr lang="zh-CN" altLang="en-US" sz="1200" dirty="0">
                <a:latin typeface="Times New Roman" panose="02020603050405020304" pitchFamily="18" charset="0"/>
                <a:cs typeface="Times New Roman" panose="02020603050405020304" pitchFamily="18" charset="0"/>
              </a:rPr>
              <a:t>的值反转为正确的顺序</a:t>
            </a:r>
          </a:p>
          <a:p>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s;</a:t>
            </a:r>
          </a:p>
          <a:p>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].s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].s;</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正向哈夫曼编码</a:t>
            </a:r>
          </a:p>
        </p:txBody>
      </p:sp>
      <p:cxnSp>
        <p:nvCxnSpPr>
          <p:cNvPr id="10" name="直接连接符 9">
            <a:extLst>
              <a:ext uri="{FF2B5EF4-FFF2-40B4-BE49-F238E27FC236}">
                <a16:creationId xmlns:a16="http://schemas.microsoft.com/office/drawing/2014/main" id="{9852495D-325D-30B1-5F19-F601ED6E9CD6}"/>
              </a:ext>
            </a:extLst>
          </p:cNvPr>
          <p:cNvCxnSpPr>
            <a:cxnSpLocks/>
          </p:cNvCxnSpPr>
          <p:nvPr/>
        </p:nvCxnSpPr>
        <p:spPr>
          <a:xfrm>
            <a:off x="10775616" y="1053449"/>
            <a:ext cx="48227" cy="56836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094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F704BB77-F15C-4AD2-86FB-739E00A5B27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568443" y="319365"/>
            <a:ext cx="1378636" cy="420564"/>
            <a:chOff x="568442" y="319364"/>
            <a:chExt cx="1378637" cy="420565"/>
          </a:xfrm>
        </p:grpSpPr>
        <p:sp>
          <p:nvSpPr>
            <p:cNvPr id="39" name="文本框 23"/>
            <p:cNvSpPr txBox="1"/>
            <p:nvPr/>
          </p:nvSpPr>
          <p:spPr>
            <a:xfrm>
              <a:off x="665958" y="319364"/>
              <a:ext cx="1281121" cy="420565"/>
            </a:xfrm>
            <a:prstGeom prst="rect">
              <a:avLst/>
            </a:prstGeom>
            <a:noFill/>
          </p:spPr>
          <p:txBody>
            <a:bodyPr wrap="none" rtlCol="0">
              <a:spAutoFit/>
            </a:bodyPr>
            <a:lstStyle/>
            <a:p>
              <a:r>
                <a:rPr lang="zh-CN" altLang="en-US" sz="2133" dirty="0">
                  <a:solidFill>
                    <a:schemeClr val="bg2"/>
                  </a:solidFill>
                  <a:latin typeface="+mn-ea"/>
                  <a:cs typeface="+mn-ea"/>
                </a:rPr>
                <a:t>代码展示</a:t>
              </a:r>
            </a:p>
          </p:txBody>
        </p:sp>
        <p:sp>
          <p:nvSpPr>
            <p:cNvPr id="40" name="等腰三角形 39"/>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43" name="文本框 42">
            <a:extLst>
              <a:ext uri="{FF2B5EF4-FFF2-40B4-BE49-F238E27FC236}">
                <a16:creationId xmlns:a16="http://schemas.microsoft.com/office/drawing/2014/main" id="{EEDE474D-A787-66F4-DA9E-FA566D35A0E5}"/>
              </a:ext>
            </a:extLst>
          </p:cNvPr>
          <p:cNvSpPr txBox="1"/>
          <p:nvPr/>
        </p:nvSpPr>
        <p:spPr>
          <a:xfrm>
            <a:off x="548500" y="739929"/>
            <a:ext cx="2547728" cy="369332"/>
          </a:xfrm>
          <a:prstGeom prst="rect">
            <a:avLst/>
          </a:prstGeom>
          <a:noFill/>
        </p:spPr>
        <p:txBody>
          <a:bodyPr wrap="square" rtlCol="0">
            <a:spAutoFit/>
          </a:bodyPr>
          <a:lstStyle/>
          <a:p>
            <a:r>
              <a:rPr lang="zh-CN" altLang="en-US" dirty="0"/>
              <a:t>打印哈夫曼编码表函数</a:t>
            </a:r>
          </a:p>
        </p:txBody>
      </p:sp>
      <p:sp>
        <p:nvSpPr>
          <p:cNvPr id="46" name="矩形 45">
            <a:extLst>
              <a:ext uri="{FF2B5EF4-FFF2-40B4-BE49-F238E27FC236}">
                <a16:creationId xmlns:a16="http://schemas.microsoft.com/office/drawing/2014/main" id="{3280FA73-F843-F7A1-EF56-10B6C66E810B}"/>
              </a:ext>
            </a:extLst>
          </p:cNvPr>
          <p:cNvSpPr/>
          <p:nvPr/>
        </p:nvSpPr>
        <p:spPr>
          <a:xfrm>
            <a:off x="486890" y="1059294"/>
            <a:ext cx="5254153" cy="547934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9AAACB98-9BB4-8766-C898-FF67B45811D9}"/>
              </a:ext>
            </a:extLst>
          </p:cNvPr>
          <p:cNvSpPr txBox="1"/>
          <p:nvPr/>
        </p:nvSpPr>
        <p:spPr>
          <a:xfrm>
            <a:off x="720898" y="1059294"/>
            <a:ext cx="11237094" cy="2123658"/>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PrintHuffmanTreenode</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hashlist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 int n) {</a:t>
            </a:r>
          </a:p>
          <a:p>
            <a:r>
              <a:rPr lang="en-US" altLang="zh-CN" sz="1200" dirty="0">
                <a:latin typeface="Times New Roman" panose="02020603050405020304" pitchFamily="18" charset="0"/>
                <a:cs typeface="Times New Roman" panose="02020603050405020304" pitchFamily="18" charset="0"/>
              </a:rPr>
              <a:t>	for (int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0;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&lt; n;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+ 1 &lt;&lt; '\t';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].s &lt;&lt; "</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int index =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cnt</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while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].code[index] != '\0')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].code[index++];</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endl</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打印哈夫曼编译表（即哈希表的数据）</a:t>
            </a:r>
          </a:p>
        </p:txBody>
      </p:sp>
      <p:sp>
        <p:nvSpPr>
          <p:cNvPr id="2" name="文本框 1">
            <a:extLst>
              <a:ext uri="{FF2B5EF4-FFF2-40B4-BE49-F238E27FC236}">
                <a16:creationId xmlns:a16="http://schemas.microsoft.com/office/drawing/2014/main" id="{D00BCD87-FB3C-772F-C209-C8E25E5C6937}"/>
              </a:ext>
            </a:extLst>
          </p:cNvPr>
          <p:cNvSpPr txBox="1"/>
          <p:nvPr/>
        </p:nvSpPr>
        <p:spPr>
          <a:xfrm>
            <a:off x="5741043" y="699812"/>
            <a:ext cx="2369900" cy="369332"/>
          </a:xfrm>
          <a:prstGeom prst="rect">
            <a:avLst/>
          </a:prstGeom>
          <a:noFill/>
        </p:spPr>
        <p:txBody>
          <a:bodyPr wrap="square" rtlCol="0">
            <a:spAutoFit/>
          </a:bodyPr>
          <a:lstStyle/>
          <a:p>
            <a:r>
              <a:rPr lang="zh-CN" altLang="en-US" dirty="0"/>
              <a:t>打印编码结果函数</a:t>
            </a:r>
          </a:p>
        </p:txBody>
      </p:sp>
      <p:sp>
        <p:nvSpPr>
          <p:cNvPr id="3" name="矩形 2">
            <a:extLst>
              <a:ext uri="{FF2B5EF4-FFF2-40B4-BE49-F238E27FC236}">
                <a16:creationId xmlns:a16="http://schemas.microsoft.com/office/drawing/2014/main" id="{32C71ED8-EF25-6F30-6E49-2018BA1790C1}"/>
              </a:ext>
            </a:extLst>
          </p:cNvPr>
          <p:cNvSpPr/>
          <p:nvPr/>
        </p:nvSpPr>
        <p:spPr>
          <a:xfrm>
            <a:off x="5913441" y="1069144"/>
            <a:ext cx="6216949" cy="546949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B71669F-E7D4-B641-C55F-CAF812CA092B}"/>
              </a:ext>
            </a:extLst>
          </p:cNvPr>
          <p:cNvSpPr txBox="1"/>
          <p:nvPr/>
        </p:nvSpPr>
        <p:spPr>
          <a:xfrm>
            <a:off x="5913442" y="1028449"/>
            <a:ext cx="6278558" cy="5078313"/>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PrintHuffmanCoding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hashlist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 char* str, int lens) {</a:t>
            </a:r>
          </a:p>
          <a:p>
            <a:r>
              <a:rPr lang="en-US" altLang="zh-CN" sz="1200" dirty="0">
                <a:latin typeface="Times New Roman" panose="02020603050405020304" pitchFamily="18" charset="0"/>
                <a:cs typeface="Times New Roman" panose="02020603050405020304" pitchFamily="18" charset="0"/>
              </a:rPr>
              <a:t>	for (int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0;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&lt; lens;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int index;</a:t>
            </a:r>
          </a:p>
          <a:p>
            <a:r>
              <a:rPr lang="en-US" altLang="zh-CN" sz="1200" dirty="0">
                <a:latin typeface="Times New Roman" panose="02020603050405020304" pitchFamily="18" charset="0"/>
                <a:cs typeface="Times New Roman" panose="02020603050405020304" pitchFamily="18" charset="0"/>
              </a:rPr>
              <a:t>		if (str[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 ') {</a:t>
            </a:r>
          </a:p>
          <a:p>
            <a:r>
              <a:rPr lang="en-US" altLang="zh-CN" sz="1200" dirty="0">
                <a:latin typeface="Times New Roman" panose="02020603050405020304" pitchFamily="18" charset="0"/>
                <a:cs typeface="Times New Roman" panose="02020603050405020304" pitchFamily="18" charset="0"/>
              </a:rPr>
              <a:t>			index = 0;</a:t>
            </a:r>
          </a:p>
          <a:p>
            <a:r>
              <a:rPr lang="en-US" altLang="zh-CN" sz="1200" dirty="0">
                <a:latin typeface="Times New Roman" panose="02020603050405020304" pitchFamily="18" charset="0"/>
                <a:cs typeface="Times New Roman" panose="02020603050405020304" pitchFamily="18" charset="0"/>
              </a:rPr>
              <a:t>			int </a:t>
            </a:r>
            <a:r>
              <a:rPr lang="en-US" altLang="zh-CN" sz="1200" dirty="0" err="1">
                <a:latin typeface="Times New Roman" panose="02020603050405020304" pitchFamily="18" charset="0"/>
                <a:cs typeface="Times New Roman" panose="02020603050405020304" pitchFamily="18" charset="0"/>
              </a:rPr>
              <a:t>len</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[index].</a:t>
            </a:r>
            <a:r>
              <a:rPr lang="en-US" altLang="zh-CN" sz="1200" dirty="0" err="1">
                <a:latin typeface="Times New Roman" panose="02020603050405020304" pitchFamily="18" charset="0"/>
                <a:cs typeface="Times New Roman" panose="02020603050405020304" pitchFamily="18" charset="0"/>
              </a:rPr>
              <a:t>cnt</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while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[index].code[</a:t>
            </a:r>
            <a:r>
              <a:rPr lang="en-US" altLang="zh-CN" sz="1200" dirty="0" err="1">
                <a:latin typeface="Times New Roman" panose="02020603050405020304" pitchFamily="18" charset="0"/>
                <a:cs typeface="Times New Roman" panose="02020603050405020304" pitchFamily="18" charset="0"/>
              </a:rPr>
              <a:t>len</a:t>
            </a:r>
            <a:r>
              <a:rPr lang="en-US" altLang="zh-CN" sz="1200" dirty="0">
                <a:latin typeface="Times New Roman" panose="02020603050405020304" pitchFamily="18" charset="0"/>
                <a:cs typeface="Times New Roman" panose="02020603050405020304" pitchFamily="18" charset="0"/>
              </a:rPr>
              <a:t>] != '\0')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[index].code[</a:t>
            </a:r>
            <a:r>
              <a:rPr lang="en-US" altLang="zh-CN" sz="1200" dirty="0" err="1">
                <a:latin typeface="Times New Roman" panose="02020603050405020304" pitchFamily="18" charset="0"/>
                <a:cs typeface="Times New Roman" panose="02020603050405020304" pitchFamily="18" charset="0"/>
              </a:rPr>
              <a:t>len</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else if (str[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&lt;= 'z' &amp;&amp; str[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&gt;= 'a') {</a:t>
            </a:r>
          </a:p>
          <a:p>
            <a:r>
              <a:rPr lang="en-US" altLang="zh-CN" sz="1200" dirty="0">
                <a:latin typeface="Times New Roman" panose="02020603050405020304" pitchFamily="18" charset="0"/>
                <a:cs typeface="Times New Roman" panose="02020603050405020304" pitchFamily="18" charset="0"/>
              </a:rPr>
              <a:t>			index = (int)(str[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'a' + 1);</a:t>
            </a:r>
          </a:p>
          <a:p>
            <a:r>
              <a:rPr lang="en-US" altLang="zh-CN" sz="1200" dirty="0">
                <a:latin typeface="Times New Roman" panose="02020603050405020304" pitchFamily="18" charset="0"/>
                <a:cs typeface="Times New Roman" panose="02020603050405020304" pitchFamily="18" charset="0"/>
              </a:rPr>
              <a:t>			int </a:t>
            </a:r>
            <a:r>
              <a:rPr lang="en-US" altLang="zh-CN" sz="1200" dirty="0" err="1">
                <a:latin typeface="Times New Roman" panose="02020603050405020304" pitchFamily="18" charset="0"/>
                <a:cs typeface="Times New Roman" panose="02020603050405020304" pitchFamily="18" charset="0"/>
              </a:rPr>
              <a:t>len</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[index].</a:t>
            </a:r>
            <a:r>
              <a:rPr lang="en-US" altLang="zh-CN" sz="1200" dirty="0" err="1">
                <a:latin typeface="Times New Roman" panose="02020603050405020304" pitchFamily="18" charset="0"/>
                <a:cs typeface="Times New Roman" panose="02020603050405020304" pitchFamily="18" charset="0"/>
              </a:rPr>
              <a:t>cnt</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while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[index].code[</a:t>
            </a:r>
            <a:r>
              <a:rPr lang="en-US" altLang="zh-CN" sz="1200" dirty="0" err="1">
                <a:latin typeface="Times New Roman" panose="02020603050405020304" pitchFamily="18" charset="0"/>
                <a:cs typeface="Times New Roman" panose="02020603050405020304" pitchFamily="18" charset="0"/>
              </a:rPr>
              <a:t>len</a:t>
            </a:r>
            <a:r>
              <a:rPr lang="en-US" altLang="zh-CN" sz="1200" dirty="0">
                <a:latin typeface="Times New Roman" panose="02020603050405020304" pitchFamily="18" charset="0"/>
                <a:cs typeface="Times New Roman" panose="02020603050405020304" pitchFamily="18" charset="0"/>
              </a:rPr>
              <a:t>] != '\0')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[index].code[</a:t>
            </a:r>
            <a:r>
              <a:rPr lang="en-US" altLang="zh-CN" sz="1200" dirty="0" err="1">
                <a:latin typeface="Times New Roman" panose="02020603050405020304" pitchFamily="18" charset="0"/>
                <a:cs typeface="Times New Roman" panose="02020603050405020304" pitchFamily="18" charset="0"/>
              </a:rPr>
              <a:t>len</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else if (str[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&lt;= '9' &amp;&amp; str[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&gt;= '0') {</a:t>
            </a:r>
          </a:p>
          <a:p>
            <a:r>
              <a:rPr lang="en-US" altLang="zh-CN" sz="1200" dirty="0">
                <a:latin typeface="Times New Roman" panose="02020603050405020304" pitchFamily="18" charset="0"/>
                <a:cs typeface="Times New Roman" panose="02020603050405020304" pitchFamily="18" charset="0"/>
              </a:rPr>
              <a:t>			index = (int)(str[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'0' + 27);</a:t>
            </a:r>
          </a:p>
          <a:p>
            <a:r>
              <a:rPr lang="en-US" altLang="zh-CN" sz="1200" dirty="0">
                <a:latin typeface="Times New Roman" panose="02020603050405020304" pitchFamily="18" charset="0"/>
                <a:cs typeface="Times New Roman" panose="02020603050405020304" pitchFamily="18" charset="0"/>
              </a:rPr>
              <a:t>			int </a:t>
            </a:r>
            <a:r>
              <a:rPr lang="en-US" altLang="zh-CN" sz="1200" dirty="0" err="1">
                <a:latin typeface="Times New Roman" panose="02020603050405020304" pitchFamily="18" charset="0"/>
                <a:cs typeface="Times New Roman" panose="02020603050405020304" pitchFamily="18" charset="0"/>
              </a:rPr>
              <a:t>len</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[index].</a:t>
            </a:r>
            <a:r>
              <a:rPr lang="en-US" altLang="zh-CN" sz="1200" dirty="0" err="1">
                <a:latin typeface="Times New Roman" panose="02020603050405020304" pitchFamily="18" charset="0"/>
                <a:cs typeface="Times New Roman" panose="02020603050405020304" pitchFamily="18" charset="0"/>
              </a:rPr>
              <a:t>cnt</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while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[index].code[</a:t>
            </a:r>
            <a:r>
              <a:rPr lang="en-US" altLang="zh-CN" sz="1200" dirty="0" err="1">
                <a:latin typeface="Times New Roman" panose="02020603050405020304" pitchFamily="18" charset="0"/>
                <a:cs typeface="Times New Roman" panose="02020603050405020304" pitchFamily="18" charset="0"/>
              </a:rPr>
              <a:t>len</a:t>
            </a:r>
            <a:r>
              <a:rPr lang="en-US" altLang="zh-CN" sz="1200" dirty="0">
                <a:latin typeface="Times New Roman" panose="02020603050405020304" pitchFamily="18" charset="0"/>
                <a:cs typeface="Times New Roman" panose="02020603050405020304" pitchFamily="18" charset="0"/>
              </a:rPr>
              <a:t>] != '\0')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codetext</a:t>
            </a:r>
            <a:r>
              <a:rPr lang="en-US" altLang="zh-CN" sz="1200" dirty="0">
                <a:latin typeface="Times New Roman" panose="02020603050405020304" pitchFamily="18" charset="0"/>
                <a:cs typeface="Times New Roman" panose="02020603050405020304" pitchFamily="18" charset="0"/>
              </a:rPr>
              <a:t>[index].code[</a:t>
            </a:r>
            <a:r>
              <a:rPr lang="en-US" altLang="zh-CN" sz="1200" dirty="0" err="1">
                <a:latin typeface="Times New Roman" panose="02020603050405020304" pitchFamily="18" charset="0"/>
                <a:cs typeface="Times New Roman" panose="02020603050405020304" pitchFamily="18" charset="0"/>
              </a:rPr>
              <a:t>len</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en-US" altLang="zh-CN" sz="1200" dirty="0" err="1">
                <a:latin typeface="Times New Roman" panose="02020603050405020304" pitchFamily="18" charset="0"/>
                <a:cs typeface="Times New Roman" panose="02020603050405020304" pitchFamily="18" charset="0"/>
              </a:rPr>
              <a:t>endl</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打印编码结果</a:t>
            </a:r>
          </a:p>
        </p:txBody>
      </p:sp>
    </p:spTree>
    <p:extLst>
      <p:ext uri="{BB962C8B-B14F-4D97-AF65-F5344CB8AC3E}">
        <p14:creationId xmlns:p14="http://schemas.microsoft.com/office/powerpoint/2010/main" val="3885940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F704BB77-F15C-4AD2-86FB-739E00A5B27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568443" y="319365"/>
            <a:ext cx="1378636" cy="420564"/>
            <a:chOff x="568442" y="319364"/>
            <a:chExt cx="1378637" cy="420565"/>
          </a:xfrm>
        </p:grpSpPr>
        <p:sp>
          <p:nvSpPr>
            <p:cNvPr id="39" name="文本框 23"/>
            <p:cNvSpPr txBox="1"/>
            <p:nvPr/>
          </p:nvSpPr>
          <p:spPr>
            <a:xfrm>
              <a:off x="665958" y="319364"/>
              <a:ext cx="1281121" cy="420565"/>
            </a:xfrm>
            <a:prstGeom prst="rect">
              <a:avLst/>
            </a:prstGeom>
            <a:noFill/>
          </p:spPr>
          <p:txBody>
            <a:bodyPr wrap="none" rtlCol="0">
              <a:spAutoFit/>
            </a:bodyPr>
            <a:lstStyle/>
            <a:p>
              <a:r>
                <a:rPr lang="zh-CN" altLang="en-US" sz="2133" dirty="0">
                  <a:solidFill>
                    <a:schemeClr val="bg2"/>
                  </a:solidFill>
                  <a:latin typeface="+mn-ea"/>
                  <a:cs typeface="+mn-ea"/>
                </a:rPr>
                <a:t>代码展示</a:t>
              </a:r>
            </a:p>
          </p:txBody>
        </p:sp>
        <p:sp>
          <p:nvSpPr>
            <p:cNvPr id="40" name="等腰三角形 39"/>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43" name="文本框 42">
            <a:extLst>
              <a:ext uri="{FF2B5EF4-FFF2-40B4-BE49-F238E27FC236}">
                <a16:creationId xmlns:a16="http://schemas.microsoft.com/office/drawing/2014/main" id="{EEDE474D-A787-66F4-DA9E-FA566D35A0E5}"/>
              </a:ext>
            </a:extLst>
          </p:cNvPr>
          <p:cNvSpPr txBox="1"/>
          <p:nvPr/>
        </p:nvSpPr>
        <p:spPr>
          <a:xfrm>
            <a:off x="548500" y="739929"/>
            <a:ext cx="2369900" cy="369332"/>
          </a:xfrm>
          <a:prstGeom prst="rect">
            <a:avLst/>
          </a:prstGeom>
          <a:noFill/>
        </p:spPr>
        <p:txBody>
          <a:bodyPr wrap="square" rtlCol="0">
            <a:spAutoFit/>
          </a:bodyPr>
          <a:lstStyle/>
          <a:p>
            <a:r>
              <a:rPr lang="zh-CN" altLang="en-US" dirty="0"/>
              <a:t>哈夫曼译码函数</a:t>
            </a:r>
          </a:p>
        </p:txBody>
      </p:sp>
      <p:sp>
        <p:nvSpPr>
          <p:cNvPr id="46" name="矩形 45">
            <a:extLst>
              <a:ext uri="{FF2B5EF4-FFF2-40B4-BE49-F238E27FC236}">
                <a16:creationId xmlns:a16="http://schemas.microsoft.com/office/drawing/2014/main" id="{3280FA73-F843-F7A1-EF56-10B6C66E810B}"/>
              </a:ext>
            </a:extLst>
          </p:cNvPr>
          <p:cNvSpPr/>
          <p:nvPr/>
        </p:nvSpPr>
        <p:spPr>
          <a:xfrm>
            <a:off x="665959" y="1109261"/>
            <a:ext cx="11374624" cy="562780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9AAACB98-9BB4-8766-C898-FF67B45811D9}"/>
              </a:ext>
            </a:extLst>
          </p:cNvPr>
          <p:cNvSpPr txBox="1"/>
          <p:nvPr/>
        </p:nvSpPr>
        <p:spPr>
          <a:xfrm>
            <a:off x="665959" y="1118907"/>
            <a:ext cx="11237094" cy="4893647"/>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void </a:t>
            </a:r>
            <a:r>
              <a:rPr lang="en-US" altLang="zh-CN" sz="1200" dirty="0" err="1">
                <a:latin typeface="Times New Roman" panose="02020603050405020304" pitchFamily="18" charset="0"/>
                <a:cs typeface="Times New Roman" panose="02020603050405020304" pitchFamily="18" charset="0"/>
              </a:rPr>
              <a:t>HuffmanDecoding</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HuffmanTree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 int n, char* </a:t>
            </a:r>
            <a:r>
              <a:rPr lang="en-US" altLang="zh-CN" sz="1200" dirty="0" err="1">
                <a:latin typeface="Times New Roman" panose="02020603050405020304" pitchFamily="18" charset="0"/>
                <a:cs typeface="Times New Roman" panose="02020603050405020304" pitchFamily="18" charset="0"/>
              </a:rPr>
              <a:t>pwd</a:t>
            </a:r>
            <a:r>
              <a:rPr lang="en-US" altLang="zh-CN" sz="1200" dirty="0">
                <a:latin typeface="Times New Roman" panose="02020603050405020304" pitchFamily="18" charset="0"/>
                <a:cs typeface="Times New Roman" panose="02020603050405020304" pitchFamily="18" charset="0"/>
              </a:rPr>
              <a:t>, char *</a:t>
            </a:r>
            <a:r>
              <a:rPr lang="en-US" altLang="zh-CN" sz="1200" dirty="0" err="1">
                <a:latin typeface="Times New Roman" panose="02020603050405020304" pitchFamily="18" charset="0"/>
                <a:cs typeface="Times New Roman" panose="02020603050405020304" pitchFamily="18" charset="0"/>
              </a:rPr>
              <a:t>Ppwd</a:t>
            </a:r>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int </a:t>
            </a:r>
            <a:r>
              <a:rPr lang="en-US" altLang="zh-CN" sz="1200" dirty="0" err="1">
                <a:latin typeface="Times New Roman" panose="02020603050405020304" pitchFamily="18" charset="0"/>
                <a:cs typeface="Times New Roman" panose="02020603050405020304" pitchFamily="18" charset="0"/>
              </a:rPr>
              <a:t>ct</a:t>
            </a:r>
            <a:r>
              <a:rPr lang="en-US" altLang="zh-CN" sz="1200" dirty="0">
                <a:latin typeface="Times New Roman" panose="02020603050405020304" pitchFamily="18" charset="0"/>
                <a:cs typeface="Times New Roman" panose="02020603050405020304" pitchFamily="18" charset="0"/>
              </a:rPr>
              <a:t> = 0, </a:t>
            </a:r>
            <a:r>
              <a:rPr lang="en-US" altLang="zh-CN" sz="1200" dirty="0" err="1">
                <a:latin typeface="Times New Roman" panose="02020603050405020304" pitchFamily="18" charset="0"/>
                <a:cs typeface="Times New Roman" panose="02020603050405020304" pitchFamily="18" charset="0"/>
              </a:rPr>
              <a:t>Ppwdlen</a:t>
            </a:r>
            <a:r>
              <a:rPr lang="en-US" altLang="zh-CN" sz="1200" dirty="0">
                <a:latin typeface="Times New Roman" panose="02020603050405020304" pitchFamily="18" charset="0"/>
                <a:cs typeface="Times New Roman" panose="02020603050405020304" pitchFamily="18" charset="0"/>
              </a:rPr>
              <a:t> = 0;</a:t>
            </a:r>
          </a:p>
          <a:p>
            <a:r>
              <a:rPr lang="en-US" altLang="zh-CN" sz="1200" dirty="0">
                <a:latin typeface="Times New Roman" panose="02020603050405020304" pitchFamily="18" charset="0"/>
                <a:cs typeface="Times New Roman" panose="02020603050405020304" pitchFamily="18" charset="0"/>
              </a:rPr>
              <a:t>	char s;</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cin</a:t>
            </a:r>
            <a:r>
              <a:rPr lang="en-US" altLang="zh-CN" sz="1200" dirty="0">
                <a:latin typeface="Times New Roman" panose="02020603050405020304" pitchFamily="18" charset="0"/>
                <a:cs typeface="Times New Roman" panose="02020603050405020304" pitchFamily="18" charset="0"/>
              </a:rPr>
              <a:t> &gt;&gt; s;</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Ppwd</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Ppwdlen</a:t>
            </a:r>
            <a:r>
              <a:rPr lang="en-US" altLang="zh-CN" sz="1200" dirty="0">
                <a:latin typeface="Times New Roman" panose="02020603050405020304" pitchFamily="18" charset="0"/>
                <a:cs typeface="Times New Roman" panose="02020603050405020304" pitchFamily="18" charset="0"/>
              </a:rPr>
              <a:t>++] = s;</a:t>
            </a:r>
          </a:p>
          <a:p>
            <a:r>
              <a:rPr lang="en-US" altLang="zh-CN" sz="1200" dirty="0">
                <a:latin typeface="Times New Roman" panose="02020603050405020304" pitchFamily="18" charset="0"/>
                <a:cs typeface="Times New Roman" panose="02020603050405020304" pitchFamily="18" charset="0"/>
              </a:rPr>
              <a:t>	int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2 * n - 2; //</a:t>
            </a:r>
            <a:r>
              <a:rPr lang="zh-CN" altLang="en-US" sz="1200" dirty="0">
                <a:latin typeface="Times New Roman" panose="02020603050405020304" pitchFamily="18" charset="0"/>
                <a:cs typeface="Times New Roman" panose="02020603050405020304" pitchFamily="18" charset="0"/>
              </a:rPr>
              <a:t>根结点的下标（地址）为</a:t>
            </a:r>
            <a:r>
              <a:rPr lang="en-US" altLang="zh-CN" sz="1200" dirty="0">
                <a:latin typeface="Times New Roman" panose="02020603050405020304" pitchFamily="18" charset="0"/>
                <a:cs typeface="Times New Roman" panose="02020603050405020304" pitchFamily="18" charset="0"/>
              </a:rPr>
              <a:t>2* N - 2</a:t>
            </a:r>
          </a:p>
          <a:p>
            <a:r>
              <a:rPr lang="en-US" altLang="zh-CN" sz="1200" dirty="0">
                <a:latin typeface="Times New Roman" panose="02020603050405020304" pitchFamily="18" charset="0"/>
                <a:cs typeface="Times New Roman" panose="02020603050405020304" pitchFamily="18" charset="0"/>
              </a:rPr>
              <a:t>	while (s != '#') {</a:t>
            </a:r>
          </a:p>
          <a:p>
            <a:r>
              <a:rPr lang="en-US" altLang="zh-CN" sz="1200" dirty="0">
                <a:latin typeface="Times New Roman" panose="02020603050405020304" pitchFamily="18" charset="0"/>
                <a:cs typeface="Times New Roman" panose="02020603050405020304" pitchFamily="18" charset="0"/>
              </a:rPr>
              <a:t>		if (s == '0')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lchild</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}//‘0’</a:t>
            </a:r>
            <a:r>
              <a:rPr lang="zh-CN" altLang="en-US" sz="1200" dirty="0">
                <a:latin typeface="Times New Roman" panose="02020603050405020304" pitchFamily="18" charset="0"/>
                <a:cs typeface="Times New Roman" panose="02020603050405020304" pitchFamily="18" charset="0"/>
              </a:rPr>
              <a:t>判断左走</a:t>
            </a:r>
          </a:p>
          <a:p>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else if (s == '1')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rchild</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}//‘1’</a:t>
            </a:r>
            <a:r>
              <a:rPr lang="zh-CN" altLang="en-US" sz="1200" dirty="0">
                <a:latin typeface="Times New Roman" panose="02020603050405020304" pitchFamily="18" charset="0"/>
                <a:cs typeface="Times New Roman" panose="02020603050405020304" pitchFamily="18" charset="0"/>
              </a:rPr>
              <a:t>判断右走</a:t>
            </a:r>
          </a:p>
          <a:p>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if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lchild</a:t>
            </a:r>
            <a:r>
              <a:rPr lang="en-US" altLang="zh-CN" sz="1200" dirty="0">
                <a:latin typeface="Times New Roman" panose="02020603050405020304" pitchFamily="18" charset="0"/>
                <a:cs typeface="Times New Roman" panose="02020603050405020304" pitchFamily="18" charset="0"/>
              </a:rPr>
              <a:t> == -1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rchild</a:t>
            </a:r>
            <a:r>
              <a:rPr lang="en-US" altLang="zh-CN" sz="1200" dirty="0">
                <a:latin typeface="Times New Roman" panose="02020603050405020304" pitchFamily="18" charset="0"/>
                <a:cs typeface="Times New Roman" panose="02020603050405020304" pitchFamily="18" charset="0"/>
              </a:rPr>
              <a:t> == -1)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pwd</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ct</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].s;</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2 * n - 2;//</a:t>
            </a:r>
            <a:r>
              <a:rPr lang="zh-CN" altLang="en-US" sz="1200" dirty="0">
                <a:latin typeface="Times New Roman" panose="02020603050405020304" pitchFamily="18" charset="0"/>
                <a:cs typeface="Times New Roman" panose="02020603050405020304" pitchFamily="18" charset="0"/>
              </a:rPr>
              <a:t>译完一段编码后置为头结点继续翻译</a:t>
            </a:r>
          </a:p>
          <a:p>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从根结点一直找到叶子</a:t>
            </a:r>
          </a:p>
          <a:p>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cin</a:t>
            </a:r>
            <a:r>
              <a:rPr lang="en-US" altLang="zh-CN" sz="1200" dirty="0">
                <a:latin typeface="Times New Roman" panose="02020603050405020304" pitchFamily="18" charset="0"/>
                <a:cs typeface="Times New Roman" panose="02020603050405020304" pitchFamily="18" charset="0"/>
              </a:rPr>
              <a:t> &gt;&gt; s;</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Ppwd</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Ppwdlen</a:t>
            </a:r>
            <a:r>
              <a:rPr lang="en-US" altLang="zh-CN" sz="1200" dirty="0">
                <a:latin typeface="Times New Roman" panose="02020603050405020304" pitchFamily="18" charset="0"/>
                <a:cs typeface="Times New Roman" panose="02020603050405020304" pitchFamily="18" charset="0"/>
              </a:rPr>
              <a:t>++] = s;</a:t>
            </a:r>
          </a:p>
          <a:p>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结束后不再翻译</a:t>
            </a:r>
          </a:p>
          <a:p>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if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lchild</a:t>
            </a:r>
            <a:r>
              <a:rPr lang="en-US" altLang="zh-CN" sz="1200" dirty="0">
                <a:latin typeface="Times New Roman" panose="02020603050405020304" pitchFamily="18" charset="0"/>
                <a:cs typeface="Times New Roman" panose="02020603050405020304" pitchFamily="18" charset="0"/>
              </a:rPr>
              <a:t> != -1 || </a:t>
            </a:r>
            <a:r>
              <a:rPr lang="en-US" altLang="zh-CN" sz="1200" dirty="0" err="1">
                <a:latin typeface="Times New Roman" panose="02020603050405020304" pitchFamily="18" charset="0"/>
                <a:cs typeface="Times New Roman" panose="02020603050405020304" pitchFamily="18" charset="0"/>
              </a:rPr>
              <a:t>ht</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rchild</a:t>
            </a:r>
            <a:r>
              <a:rPr lang="en-US" altLang="zh-CN" sz="1200" dirty="0">
                <a:latin typeface="Times New Roman" panose="02020603050405020304" pitchFamily="18" charset="0"/>
                <a:cs typeface="Times New Roman" panose="02020603050405020304" pitchFamily="18" charset="0"/>
              </a:rPr>
              <a:t> != -1) &amp;&amp;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2 * n - 2)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cout</a:t>
            </a:r>
            <a:r>
              <a:rPr lang="en-US" altLang="zh-CN" sz="1200" dirty="0">
                <a:latin typeface="Times New Roman" panose="02020603050405020304" pitchFamily="18" charset="0"/>
                <a:cs typeface="Times New Roman" panose="02020603050405020304" pitchFamily="18" charset="0"/>
              </a:rPr>
              <a:t> &lt;&lt; "</a:t>
            </a:r>
            <a:r>
              <a:rPr lang="zh-CN" altLang="en-US" sz="1200" dirty="0">
                <a:latin typeface="Times New Roman" panose="02020603050405020304" pitchFamily="18" charset="0"/>
                <a:cs typeface="Times New Roman" panose="02020603050405020304" pitchFamily="18" charset="0"/>
              </a:rPr>
              <a:t>编码有误！</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pwd</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ct</a:t>
            </a:r>
            <a:r>
              <a:rPr lang="en-US" altLang="zh-CN" sz="1200" dirty="0">
                <a:latin typeface="Times New Roman" panose="02020603050405020304" pitchFamily="18" charset="0"/>
                <a:cs typeface="Times New Roman" panose="02020603050405020304" pitchFamily="18" charset="0"/>
              </a:rPr>
              <a:t>] = '\0';</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Ppwd</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Ppwdlen</a:t>
            </a:r>
            <a:r>
              <a:rPr lang="en-US" altLang="zh-CN" sz="1200" dirty="0">
                <a:latin typeface="Times New Roman" panose="02020603050405020304" pitchFamily="18" charset="0"/>
                <a:cs typeface="Times New Roman" panose="02020603050405020304" pitchFamily="18" charset="0"/>
              </a:rPr>
              <a:t>] = '\0';</a:t>
            </a:r>
          </a:p>
          <a:p>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哈夫曼译码</a:t>
            </a:r>
          </a:p>
        </p:txBody>
      </p:sp>
    </p:spTree>
    <p:extLst>
      <p:ext uri="{BB962C8B-B14F-4D97-AF65-F5344CB8AC3E}">
        <p14:creationId xmlns:p14="http://schemas.microsoft.com/office/powerpoint/2010/main" val="1144126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659081" y="-872837"/>
            <a:ext cx="8738755" cy="8603673"/>
            <a:chOff x="1659081" y="-872837"/>
            <a:chExt cx="8738755" cy="8603673"/>
          </a:xfrm>
        </p:grpSpPr>
        <p:sp>
          <p:nvSpPr>
            <p:cNvPr id="4" name="椭圆 3"/>
            <p:cNvSpPr/>
            <p:nvPr/>
          </p:nvSpPr>
          <p:spPr>
            <a:xfrm>
              <a:off x="2185669" y="-324131"/>
              <a:ext cx="7820660" cy="750626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椭圆 2"/>
            <p:cNvSpPr/>
            <p:nvPr/>
          </p:nvSpPr>
          <p:spPr>
            <a:xfrm>
              <a:off x="1794163" y="-872837"/>
              <a:ext cx="8603673" cy="8603673"/>
            </a:xfrm>
            <a:prstGeom prst="ellipse">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p:nvGrpSpPr>
          <p:grpSpPr>
            <a:xfrm>
              <a:off x="1659081" y="1713219"/>
              <a:ext cx="578692" cy="1424836"/>
              <a:chOff x="1659081" y="1713219"/>
              <a:chExt cx="578692" cy="1424836"/>
            </a:xfrm>
          </p:grpSpPr>
          <p:sp>
            <p:nvSpPr>
              <p:cNvPr id="5" name="椭圆 4"/>
              <p:cNvSpPr/>
              <p:nvPr/>
            </p:nvSpPr>
            <p:spPr>
              <a:xfrm>
                <a:off x="1659081" y="2207428"/>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椭圆 5"/>
              <p:cNvSpPr/>
              <p:nvPr/>
            </p:nvSpPr>
            <p:spPr>
              <a:xfrm>
                <a:off x="1659081" y="2836170"/>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 name="椭圆 6"/>
              <p:cNvSpPr/>
              <p:nvPr/>
            </p:nvSpPr>
            <p:spPr>
              <a:xfrm>
                <a:off x="1935888" y="1713219"/>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13" name="组合 12"/>
            <p:cNvGrpSpPr/>
            <p:nvPr/>
          </p:nvGrpSpPr>
          <p:grpSpPr>
            <a:xfrm>
              <a:off x="9537137" y="4516762"/>
              <a:ext cx="839038" cy="1362308"/>
              <a:chOff x="9537137" y="4516762"/>
              <a:chExt cx="839038" cy="1362308"/>
            </a:xfrm>
          </p:grpSpPr>
          <p:sp>
            <p:nvSpPr>
              <p:cNvPr id="10" name="椭圆 9"/>
              <p:cNvSpPr/>
              <p:nvPr/>
            </p:nvSpPr>
            <p:spPr>
              <a:xfrm flipH="1">
                <a:off x="9724442" y="4979707"/>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1" name="椭圆 10"/>
              <p:cNvSpPr/>
              <p:nvPr/>
            </p:nvSpPr>
            <p:spPr>
              <a:xfrm flipH="1">
                <a:off x="9537137" y="5577185"/>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2" name="椭圆 11"/>
              <p:cNvSpPr/>
              <p:nvPr/>
            </p:nvSpPr>
            <p:spPr>
              <a:xfrm flipH="1">
                <a:off x="10074290" y="4516762"/>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cxnSp>
        <p:nvCxnSpPr>
          <p:cNvPr id="16" name="直接连接符 15"/>
          <p:cNvCxnSpPr/>
          <p:nvPr/>
        </p:nvCxnSpPr>
        <p:spPr>
          <a:xfrm>
            <a:off x="3216275"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085097"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6096000" y="6023429"/>
            <a:ext cx="0" cy="4662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FB2B768-FD37-425D-8A77-E8461528A8CC}"/>
              </a:ext>
            </a:extLst>
          </p:cNvPr>
          <p:cNvSpPr txBox="1"/>
          <p:nvPr/>
        </p:nvSpPr>
        <p:spPr>
          <a:xfrm>
            <a:off x="4987879" y="1253444"/>
            <a:ext cx="2268343" cy="646331"/>
          </a:xfrm>
          <a:prstGeom prst="rect">
            <a:avLst/>
          </a:prstGeom>
          <a:noFill/>
        </p:spPr>
        <p:txBody>
          <a:bodyPr wrap="square" rtlCol="0">
            <a:spAutoFit/>
          </a:bodyPr>
          <a:lstStyle/>
          <a:p>
            <a:pPr algn="ctr"/>
            <a:r>
              <a:rPr lang="en-US" altLang="zh-CN" sz="3600" dirty="0">
                <a:latin typeface="迷你简汉真广标" panose="02010609000101010101" pitchFamily="49" charset="-122"/>
                <a:ea typeface="迷你简汉真广标" panose="02010609000101010101" pitchFamily="49" charset="-122"/>
              </a:rPr>
              <a:t>LOGO</a:t>
            </a:r>
            <a:endParaRPr lang="zh-CN" altLang="en-US" sz="3600" dirty="0">
              <a:latin typeface="迷你简汉真广标" panose="02010609000101010101" pitchFamily="49" charset="-122"/>
              <a:ea typeface="迷你简汉真广标" panose="02010609000101010101" pitchFamily="49" charset="-122"/>
            </a:endParaRPr>
          </a:p>
        </p:txBody>
      </p:sp>
      <p:sp>
        <p:nvSpPr>
          <p:cNvPr id="32" name="文本框 31">
            <a:extLst>
              <a:ext uri="{FF2B5EF4-FFF2-40B4-BE49-F238E27FC236}">
                <a16:creationId xmlns:a16="http://schemas.microsoft.com/office/drawing/2014/main" id="{88C59FE2-D937-410B-85AA-96AA917379D0}"/>
              </a:ext>
            </a:extLst>
          </p:cNvPr>
          <p:cNvSpPr txBox="1"/>
          <p:nvPr/>
        </p:nvSpPr>
        <p:spPr>
          <a:xfrm>
            <a:off x="1442100" y="3293809"/>
            <a:ext cx="9359900" cy="892552"/>
          </a:xfrm>
          <a:prstGeom prst="rect">
            <a:avLst/>
          </a:prstGeom>
        </p:spPr>
        <p:txBody>
          <a:bodyPr wrap="square" rtlCol="0">
            <a:spAutoFit/>
          </a:bodyPr>
          <a:lstStyle/>
          <a:p>
            <a:pPr algn="ctr"/>
            <a:r>
              <a:rPr lang="zh-CN" altLang="en-US" sz="5200" dirty="0">
                <a:latin typeface="微软雅黑 Light" panose="020B0502040204020203" pitchFamily="34" charset="-122"/>
                <a:ea typeface="微软雅黑 Light" panose="020B0502040204020203" pitchFamily="34" charset="-122"/>
              </a:rPr>
              <a:t>感谢</a:t>
            </a:r>
          </a:p>
        </p:txBody>
      </p:sp>
    </p:spTree>
    <p:extLst>
      <p:ext uri="{BB962C8B-B14F-4D97-AF65-F5344CB8AC3E}">
        <p14:creationId xmlns:p14="http://schemas.microsoft.com/office/powerpoint/2010/main" val="292056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AC995200-BC43-40BD-BA53-68C73D83A6E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68442" y="737649"/>
            <a:ext cx="5367239" cy="5116144"/>
          </a:xfrm>
          <a:prstGeom prst="rect">
            <a:avLst/>
          </a:prstGeom>
          <a:ln>
            <a:noFill/>
          </a:ln>
        </p:spPr>
        <p:txBody>
          <a:bodyPr wrap="square">
            <a:spAutoFit/>
          </a:bodyPr>
          <a:lstStyle/>
          <a:p>
            <a:pPr>
              <a:lnSpc>
                <a:spcPct val="114000"/>
              </a:lnSpc>
              <a:defRPr/>
            </a:pPr>
            <a:r>
              <a:rPr lang="zh-CN" altLang="en-US" sz="1467" b="1" dirty="0">
                <a:solidFill>
                  <a:srgbClr val="262626"/>
                </a:solidFill>
                <a:latin typeface="宋体"/>
                <a:cs typeface="+mn-ea"/>
              </a:rPr>
              <a:t>测试文本：</a:t>
            </a:r>
            <a:r>
              <a:rPr lang="en-US" altLang="zh-CN" dirty="0"/>
              <a:t>the quick brown fox jumps over the lazy dog 0123456789 pack my box with five dozen liquor jugs </a:t>
            </a:r>
            <a:r>
              <a:rPr lang="en-US" altLang="zh-CN" dirty="0" err="1"/>
              <a:t>mr</a:t>
            </a:r>
            <a:r>
              <a:rPr lang="en-US" altLang="zh-CN" dirty="0"/>
              <a:t> jock tv quiz </a:t>
            </a:r>
            <a:r>
              <a:rPr lang="en-US" altLang="zh-CN" dirty="0" err="1"/>
              <a:t>phd</a:t>
            </a:r>
            <a:r>
              <a:rPr lang="en-US" altLang="zh-CN" dirty="0"/>
              <a:t> bags few lynx waltz bad nymph for quick jigs vex glib jocks quiz nymph to vex dwarf sphinx of black quartz judge my vow how vexingly quick daft zebras jump bright vixens jump dozy fowl quack jackdaws love my big sphinx of quartz quick wafting zephyrs vex bold </a:t>
            </a:r>
            <a:r>
              <a:rPr lang="en-US" altLang="zh-CN" dirty="0" err="1"/>
              <a:t>jim</a:t>
            </a:r>
            <a:r>
              <a:rPr lang="en-US" altLang="zh-CN" dirty="0"/>
              <a:t> quick brown dogs jump over the lazy fox the five boxing wizards jump quickly 98765 the quick onyx goblin jumps over the lazy dwarf jived fox nymph grabs quick waltz brick quiz whangs jumpy veldt fox cozy lummox gives smart squid who asks for job pen 031456789 my student number is 2022051082 and my class is computer science and technology 223 </a:t>
            </a:r>
            <a:r>
              <a:rPr lang="en-US" altLang="zh-CN" dirty="0" err="1"/>
              <a:t>i</a:t>
            </a:r>
            <a:r>
              <a:rPr lang="en-US" altLang="zh-CN" dirty="0"/>
              <a:t> think </a:t>
            </a:r>
            <a:r>
              <a:rPr lang="en-US" altLang="zh-CN" dirty="0" err="1"/>
              <a:t>i</a:t>
            </a:r>
            <a:r>
              <a:rPr lang="en-US" altLang="zh-CN" dirty="0"/>
              <a:t> can get a score above 70</a:t>
            </a:r>
            <a:endParaRPr lang="en-US" altLang="zh-CN" sz="1467" b="1" dirty="0">
              <a:solidFill>
                <a:srgbClr val="262626"/>
              </a:solidFill>
              <a:latin typeface="宋体"/>
              <a:cs typeface="+mn-ea"/>
            </a:endParaRPr>
          </a:p>
        </p:txBody>
      </p:sp>
      <p:grpSp>
        <p:nvGrpSpPr>
          <p:cNvPr id="13" name="组合 12"/>
          <p:cNvGrpSpPr/>
          <p:nvPr/>
        </p:nvGrpSpPr>
        <p:grpSpPr>
          <a:xfrm>
            <a:off x="568443" y="319365"/>
            <a:ext cx="1926863" cy="420564"/>
            <a:chOff x="568442" y="319364"/>
            <a:chExt cx="1926866" cy="420565"/>
          </a:xfrm>
        </p:grpSpPr>
        <p:sp>
          <p:nvSpPr>
            <p:cNvPr id="25" name="文本框 23"/>
            <p:cNvSpPr txBox="1"/>
            <p:nvPr/>
          </p:nvSpPr>
          <p:spPr>
            <a:xfrm>
              <a:off x="665958" y="319364"/>
              <a:ext cx="1829350" cy="420565"/>
            </a:xfrm>
            <a:prstGeom prst="rect">
              <a:avLst/>
            </a:prstGeom>
            <a:noFill/>
          </p:spPr>
          <p:txBody>
            <a:bodyPr wrap="none" rtlCol="0">
              <a:spAutoFit/>
            </a:bodyPr>
            <a:lstStyle/>
            <a:p>
              <a:r>
                <a:rPr lang="zh-CN" altLang="en-US" sz="2133" dirty="0">
                  <a:solidFill>
                    <a:schemeClr val="bg2"/>
                  </a:solidFill>
                  <a:latin typeface="+mn-ea"/>
                  <a:cs typeface="+mn-ea"/>
                </a:rPr>
                <a:t>生成哈夫曼树</a:t>
              </a:r>
            </a:p>
          </p:txBody>
        </p:sp>
        <p:sp>
          <p:nvSpPr>
            <p:cNvPr id="26" name="等腰三角形 2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graphicFrame>
        <p:nvGraphicFramePr>
          <p:cNvPr id="3" name="表格 2">
            <a:extLst>
              <a:ext uri="{FF2B5EF4-FFF2-40B4-BE49-F238E27FC236}">
                <a16:creationId xmlns:a16="http://schemas.microsoft.com/office/drawing/2014/main" id="{1D1D6FCE-AAF3-0BB0-1EDC-547E7B45F64B}"/>
              </a:ext>
            </a:extLst>
          </p:cNvPr>
          <p:cNvGraphicFramePr>
            <a:graphicFrameLocks noGrp="1"/>
          </p:cNvGraphicFramePr>
          <p:nvPr>
            <p:extLst>
              <p:ext uri="{D42A27DB-BD31-4B8C-83A1-F6EECF244321}">
                <p14:modId xmlns:p14="http://schemas.microsoft.com/office/powerpoint/2010/main" val="4056804605"/>
              </p:ext>
            </p:extLst>
          </p:nvPr>
        </p:nvGraphicFramePr>
        <p:xfrm>
          <a:off x="6458673" y="429490"/>
          <a:ext cx="5310730" cy="5846621"/>
        </p:xfrm>
        <a:graphic>
          <a:graphicData uri="http://schemas.openxmlformats.org/drawingml/2006/table">
            <a:tbl>
              <a:tblPr firstRow="1" bandRow="1">
                <a:tableStyleId>{5C22544A-7EE6-4342-B048-85BDC9FD1C3A}</a:tableStyleId>
              </a:tblPr>
              <a:tblGrid>
                <a:gridCol w="701125">
                  <a:extLst>
                    <a:ext uri="{9D8B030D-6E8A-4147-A177-3AD203B41FA5}">
                      <a16:colId xmlns:a16="http://schemas.microsoft.com/office/drawing/2014/main" val="890294627"/>
                    </a:ext>
                  </a:extLst>
                </a:gridCol>
                <a:gridCol w="650259">
                  <a:extLst>
                    <a:ext uri="{9D8B030D-6E8A-4147-A177-3AD203B41FA5}">
                      <a16:colId xmlns:a16="http://schemas.microsoft.com/office/drawing/2014/main" val="1481936935"/>
                    </a:ext>
                  </a:extLst>
                </a:gridCol>
                <a:gridCol w="659891">
                  <a:extLst>
                    <a:ext uri="{9D8B030D-6E8A-4147-A177-3AD203B41FA5}">
                      <a16:colId xmlns:a16="http://schemas.microsoft.com/office/drawing/2014/main" val="1569903322"/>
                    </a:ext>
                  </a:extLst>
                </a:gridCol>
                <a:gridCol w="659891">
                  <a:extLst>
                    <a:ext uri="{9D8B030D-6E8A-4147-A177-3AD203B41FA5}">
                      <a16:colId xmlns:a16="http://schemas.microsoft.com/office/drawing/2014/main" val="1220749181"/>
                    </a:ext>
                  </a:extLst>
                </a:gridCol>
                <a:gridCol w="659891">
                  <a:extLst>
                    <a:ext uri="{9D8B030D-6E8A-4147-A177-3AD203B41FA5}">
                      <a16:colId xmlns:a16="http://schemas.microsoft.com/office/drawing/2014/main" val="3479217219"/>
                    </a:ext>
                  </a:extLst>
                </a:gridCol>
                <a:gridCol w="659891">
                  <a:extLst>
                    <a:ext uri="{9D8B030D-6E8A-4147-A177-3AD203B41FA5}">
                      <a16:colId xmlns:a16="http://schemas.microsoft.com/office/drawing/2014/main" val="2164384111"/>
                    </a:ext>
                  </a:extLst>
                </a:gridCol>
                <a:gridCol w="659891">
                  <a:extLst>
                    <a:ext uri="{9D8B030D-6E8A-4147-A177-3AD203B41FA5}">
                      <a16:colId xmlns:a16="http://schemas.microsoft.com/office/drawing/2014/main" val="4163434518"/>
                    </a:ext>
                  </a:extLst>
                </a:gridCol>
                <a:gridCol w="659891">
                  <a:extLst>
                    <a:ext uri="{9D8B030D-6E8A-4147-A177-3AD203B41FA5}">
                      <a16:colId xmlns:a16="http://schemas.microsoft.com/office/drawing/2014/main" val="500015812"/>
                    </a:ext>
                  </a:extLst>
                </a:gridCol>
              </a:tblGrid>
              <a:tr h="531511">
                <a:tc>
                  <a:txBody>
                    <a:bodyPr/>
                    <a:lstStyle/>
                    <a:p>
                      <a:r>
                        <a:rPr lang="zh-CN" altLang="en-US" dirty="0">
                          <a:solidFill>
                            <a:schemeClr val="tx1"/>
                          </a:solidFill>
                        </a:rPr>
                        <a:t>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频度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频度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频度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dirty="0">
                          <a:solidFill>
                            <a:schemeClr val="tx1"/>
                          </a:solidFill>
                        </a:rPr>
                        <a:t>频度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456707"/>
                  </a:ext>
                </a:extLst>
              </a:tr>
              <a:tr h="531511">
                <a:tc>
                  <a:txBody>
                    <a:bodyPr/>
                    <a:lstStyle/>
                    <a:p>
                      <a:r>
                        <a:rPr lang="zh-CN" altLang="en-US" dirty="0">
                          <a:solidFill>
                            <a:schemeClr val="tx1"/>
                          </a:solidFill>
                        </a:rPr>
                        <a:t>空格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141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j</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3997944"/>
                  </a:ext>
                </a:extLst>
              </a:tr>
              <a:tr h="531511">
                <a:tc>
                  <a:txBody>
                    <a:bodyPr/>
                    <a:lstStyle/>
                    <a:p>
                      <a:r>
                        <a:rPr lang="en-US" altLang="zh-CN" dirty="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30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k</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u</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29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6052006"/>
                  </a:ext>
                </a:extLst>
              </a:tr>
              <a:tr h="531511">
                <a:tc>
                  <a:txBody>
                    <a:bodyPr/>
                    <a:lstStyle/>
                    <a:p>
                      <a:r>
                        <a:rPr lang="en-US" altLang="zh-CN" dirty="0"/>
                        <a:t>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v</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9697752"/>
                  </a:ext>
                </a:extLst>
              </a:tr>
              <a:tr h="531511">
                <a:tc>
                  <a:txBody>
                    <a:bodyPr/>
                    <a:lstStyle/>
                    <a:p>
                      <a:r>
                        <a:rPr lang="en-US" altLang="zh-CN" dirty="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23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m</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22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7493047"/>
                  </a:ext>
                </a:extLst>
              </a:tr>
              <a:tr h="531511">
                <a:tc>
                  <a:txBody>
                    <a:bodyPr/>
                    <a:lstStyle/>
                    <a:p>
                      <a:r>
                        <a:rPr lang="en-US" altLang="zh-CN" dirty="0"/>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x</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6043486"/>
                  </a:ext>
                </a:extLst>
              </a:tr>
              <a:tr h="531511">
                <a:tc>
                  <a:txBody>
                    <a:bodyPr/>
                    <a:lstStyle/>
                    <a:p>
                      <a:r>
                        <a:rPr lang="en-US" altLang="zh-CN" dirty="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35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o</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39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y</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20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7844430"/>
                  </a:ext>
                </a:extLst>
              </a:tr>
              <a:tr h="531511">
                <a:tc>
                  <a:txBody>
                    <a:bodyPr/>
                    <a:lstStyle/>
                    <a:p>
                      <a:r>
                        <a:rPr lang="en-US" altLang="zh-CN" dirty="0"/>
                        <a:t>f</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p</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z</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270402"/>
                  </a:ext>
                </a:extLst>
              </a:tr>
              <a:tr h="531511">
                <a:tc>
                  <a:txBody>
                    <a:bodyPr/>
                    <a:lstStyle/>
                    <a:p>
                      <a:r>
                        <a:rPr lang="en-US" altLang="zh-CN" dirty="0"/>
                        <a:t>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q</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6262315"/>
                  </a:ext>
                </a:extLst>
              </a:tr>
              <a:tr h="531511">
                <a:tc>
                  <a:txBody>
                    <a:bodyPr/>
                    <a:lstStyle/>
                    <a:p>
                      <a:r>
                        <a:rPr lang="en-US" altLang="zh-CN" dirty="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20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r</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23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3863585"/>
                  </a:ext>
                </a:extLst>
              </a:tr>
              <a:tr h="531511">
                <a:tc>
                  <a:txBody>
                    <a:bodyPr/>
                    <a:lstStyle/>
                    <a:p>
                      <a:r>
                        <a:rPr lang="en-US" altLang="zh-CN" dirty="0" err="1">
                          <a:solidFill>
                            <a:schemeClr val="tx1"/>
                          </a:solidFill>
                        </a:rPr>
                        <a:t>i</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38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28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1575926"/>
                  </a:ext>
                </a:extLst>
              </a:tr>
            </a:tbl>
          </a:graphicData>
        </a:graphic>
      </p:graphicFrame>
    </p:spTree>
    <p:extLst>
      <p:ext uri="{BB962C8B-B14F-4D97-AF65-F5344CB8AC3E}">
        <p14:creationId xmlns:p14="http://schemas.microsoft.com/office/powerpoint/2010/main" val="170380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A88E50DF-A677-424A-A388-5C2358E0A650}"/>
              </a:ext>
            </a:extLst>
          </p:cNvPr>
          <p:cNvSpPr/>
          <p:nvPr/>
        </p:nvSpPr>
        <p:spPr>
          <a:xfrm>
            <a:off x="36352" y="15403"/>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0" name="组合 49"/>
          <p:cNvGrpSpPr/>
          <p:nvPr/>
        </p:nvGrpSpPr>
        <p:grpSpPr>
          <a:xfrm>
            <a:off x="568443" y="319365"/>
            <a:ext cx="1926862" cy="420564"/>
            <a:chOff x="568442" y="319364"/>
            <a:chExt cx="1926864" cy="420565"/>
          </a:xfrm>
        </p:grpSpPr>
        <p:sp>
          <p:nvSpPr>
            <p:cNvPr id="51"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生成哈夫曼树</a:t>
              </a:r>
            </a:p>
          </p:txBody>
        </p:sp>
        <p:sp>
          <p:nvSpPr>
            <p:cNvPr id="52" name="等腰三角形 5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5" name="文本框 24">
            <a:extLst>
              <a:ext uri="{FF2B5EF4-FFF2-40B4-BE49-F238E27FC236}">
                <a16:creationId xmlns:a16="http://schemas.microsoft.com/office/drawing/2014/main" id="{C2411ED0-6CE9-78CC-88F7-23337560BE0B}"/>
              </a:ext>
            </a:extLst>
          </p:cNvPr>
          <p:cNvSpPr txBox="1"/>
          <p:nvPr/>
        </p:nvSpPr>
        <p:spPr>
          <a:xfrm>
            <a:off x="518801" y="1309721"/>
            <a:ext cx="11586402" cy="224676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typedef struct {</a:t>
            </a:r>
          </a:p>
          <a:p>
            <a:r>
              <a:rPr lang="en-US" altLang="zh-CN" sz="2800" dirty="0">
                <a:latin typeface="Times New Roman" panose="02020603050405020304" pitchFamily="18" charset="0"/>
                <a:cs typeface="Times New Roman" panose="02020603050405020304" pitchFamily="18" charset="0"/>
              </a:rPr>
              <a:t>	double weight;//</a:t>
            </a:r>
            <a:r>
              <a:rPr lang="zh-CN" altLang="en-US" sz="2800" dirty="0">
                <a:latin typeface="Times New Roman" panose="02020603050405020304" pitchFamily="18" charset="0"/>
                <a:cs typeface="Times New Roman" panose="02020603050405020304" pitchFamily="18" charset="0"/>
              </a:rPr>
              <a:t>节点所权值</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char s;//</a:t>
            </a:r>
            <a:r>
              <a:rPr lang="zh-CN" altLang="en-US" sz="2800" dirty="0">
                <a:latin typeface="Times New Roman" panose="02020603050405020304" pitchFamily="18" charset="0"/>
                <a:cs typeface="Times New Roman" panose="02020603050405020304" pitchFamily="18" charset="0"/>
              </a:rPr>
              <a:t>节点数据</a:t>
            </a:r>
          </a:p>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int parent, </a:t>
            </a:r>
            <a:r>
              <a:rPr lang="en-US" altLang="zh-CN" sz="2800" dirty="0" err="1">
                <a:latin typeface="Times New Roman" panose="02020603050405020304" pitchFamily="18" charset="0"/>
                <a:cs typeface="Times New Roman" panose="02020603050405020304" pitchFamily="18" charset="0"/>
              </a:rPr>
              <a:t>lchild</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rchild</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节点的父亲节点，左孩子节点，右孩子节点</a:t>
            </a:r>
          </a:p>
          <a:p>
            <a:r>
              <a:rPr lang="en-US" altLang="zh-CN" sz="2800"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HuffmanTree</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93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A88E50DF-A677-424A-A388-5C2358E0A650}"/>
              </a:ext>
            </a:extLst>
          </p:cNvPr>
          <p:cNvSpPr/>
          <p:nvPr/>
        </p:nvSpPr>
        <p:spPr>
          <a:xfrm>
            <a:off x="19441" y="15403"/>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Oval 5"/>
          <p:cNvSpPr>
            <a:spLocks noChangeArrowheads="1"/>
          </p:cNvSpPr>
          <p:nvPr/>
        </p:nvSpPr>
        <p:spPr bwMode="auto">
          <a:xfrm>
            <a:off x="48030" y="799542"/>
            <a:ext cx="271557" cy="251403"/>
          </a:xfrm>
          <a:prstGeom prst="ellipse">
            <a:avLst/>
          </a:prstGeom>
          <a:noFill/>
          <a:ln w="19050" algn="ctr">
            <a:solidFill>
              <a:srgbClr val="3F3F3F"/>
            </a:solidFill>
            <a:round/>
            <a:headEnd/>
            <a:tailEnd/>
          </a:ln>
        </p:spPr>
        <p:txBody>
          <a:bodyPr wrap="none" anchor="ctr"/>
          <a:lstStyle/>
          <a:p>
            <a:pPr algn="ctr"/>
            <a:r>
              <a:rPr lang="zh-CN" altLang="en-US" sz="800" dirty="0">
                <a:solidFill>
                  <a:schemeClr val="tx2"/>
                </a:solidFill>
                <a:cs typeface="+mn-ea"/>
              </a:rPr>
              <a:t>空格</a:t>
            </a:r>
            <a:endParaRPr lang="en-US" altLang="zh-CN" sz="800" dirty="0">
              <a:solidFill>
                <a:schemeClr val="tx2"/>
              </a:solidFill>
              <a:cs typeface="+mn-ea"/>
            </a:endParaRPr>
          </a:p>
        </p:txBody>
      </p:sp>
      <p:grpSp>
        <p:nvGrpSpPr>
          <p:cNvPr id="50" name="组合 49"/>
          <p:cNvGrpSpPr/>
          <p:nvPr/>
        </p:nvGrpSpPr>
        <p:grpSpPr>
          <a:xfrm>
            <a:off x="568443" y="319365"/>
            <a:ext cx="1926862" cy="420564"/>
            <a:chOff x="568442" y="319364"/>
            <a:chExt cx="1926864" cy="420565"/>
          </a:xfrm>
        </p:grpSpPr>
        <p:sp>
          <p:nvSpPr>
            <p:cNvPr id="51"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生成哈夫曼树</a:t>
              </a:r>
            </a:p>
          </p:txBody>
        </p:sp>
        <p:sp>
          <p:nvSpPr>
            <p:cNvPr id="52" name="等腰三角形 5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Oval 5">
            <a:extLst>
              <a:ext uri="{FF2B5EF4-FFF2-40B4-BE49-F238E27FC236}">
                <a16:creationId xmlns:a16="http://schemas.microsoft.com/office/drawing/2014/main" id="{2D0732BB-ADBB-6CA1-5BA3-B46687C1C63D}"/>
              </a:ext>
            </a:extLst>
          </p:cNvPr>
          <p:cNvSpPr>
            <a:spLocks noChangeArrowheads="1"/>
          </p:cNvSpPr>
          <p:nvPr/>
        </p:nvSpPr>
        <p:spPr bwMode="auto">
          <a:xfrm>
            <a:off x="378230" y="7956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a</a:t>
            </a:r>
          </a:p>
        </p:txBody>
      </p:sp>
      <p:sp>
        <p:nvSpPr>
          <p:cNvPr id="3" name="Oval 5">
            <a:extLst>
              <a:ext uri="{FF2B5EF4-FFF2-40B4-BE49-F238E27FC236}">
                <a16:creationId xmlns:a16="http://schemas.microsoft.com/office/drawing/2014/main" id="{4877EA50-AB7D-B0B4-32BC-CB2BE1CDCF26}"/>
              </a:ext>
            </a:extLst>
          </p:cNvPr>
          <p:cNvSpPr>
            <a:spLocks noChangeArrowheads="1"/>
          </p:cNvSpPr>
          <p:nvPr/>
        </p:nvSpPr>
        <p:spPr bwMode="auto">
          <a:xfrm>
            <a:off x="708430" y="80297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b</a:t>
            </a:r>
          </a:p>
        </p:txBody>
      </p:sp>
      <p:sp>
        <p:nvSpPr>
          <p:cNvPr id="4" name="Oval 5">
            <a:extLst>
              <a:ext uri="{FF2B5EF4-FFF2-40B4-BE49-F238E27FC236}">
                <a16:creationId xmlns:a16="http://schemas.microsoft.com/office/drawing/2014/main" id="{A384BA6B-39A8-5E9C-7F6A-42E6634AD4EE}"/>
              </a:ext>
            </a:extLst>
          </p:cNvPr>
          <p:cNvSpPr>
            <a:spLocks noChangeArrowheads="1"/>
          </p:cNvSpPr>
          <p:nvPr/>
        </p:nvSpPr>
        <p:spPr bwMode="auto">
          <a:xfrm>
            <a:off x="1044402" y="7932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c	</a:t>
            </a:r>
          </a:p>
        </p:txBody>
      </p:sp>
      <p:sp>
        <p:nvSpPr>
          <p:cNvPr id="5" name="Oval 5">
            <a:extLst>
              <a:ext uri="{FF2B5EF4-FFF2-40B4-BE49-F238E27FC236}">
                <a16:creationId xmlns:a16="http://schemas.microsoft.com/office/drawing/2014/main" id="{6EE65A98-7ADD-F798-E64F-A2E177FF988A}"/>
              </a:ext>
            </a:extLst>
          </p:cNvPr>
          <p:cNvSpPr>
            <a:spLocks noChangeArrowheads="1"/>
          </p:cNvSpPr>
          <p:nvPr/>
        </p:nvSpPr>
        <p:spPr bwMode="auto">
          <a:xfrm>
            <a:off x="1380374" y="7932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6" name="Oval 5">
            <a:extLst>
              <a:ext uri="{FF2B5EF4-FFF2-40B4-BE49-F238E27FC236}">
                <a16:creationId xmlns:a16="http://schemas.microsoft.com/office/drawing/2014/main" id="{5E1B1AF0-7817-D8EF-A668-5587EC065BA1}"/>
              </a:ext>
            </a:extLst>
          </p:cNvPr>
          <p:cNvSpPr>
            <a:spLocks noChangeArrowheads="1"/>
          </p:cNvSpPr>
          <p:nvPr/>
        </p:nvSpPr>
        <p:spPr bwMode="auto">
          <a:xfrm>
            <a:off x="1716346" y="79328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7" name="Oval 5">
            <a:extLst>
              <a:ext uri="{FF2B5EF4-FFF2-40B4-BE49-F238E27FC236}">
                <a16:creationId xmlns:a16="http://schemas.microsoft.com/office/drawing/2014/main" id="{A1CCAD35-5F68-82A5-03E4-E7ED11B8F48A}"/>
              </a:ext>
            </a:extLst>
          </p:cNvPr>
          <p:cNvSpPr>
            <a:spLocks noChangeArrowheads="1"/>
          </p:cNvSpPr>
          <p:nvPr/>
        </p:nvSpPr>
        <p:spPr bwMode="auto">
          <a:xfrm>
            <a:off x="2052318" y="80297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8" name="Oval 5">
            <a:extLst>
              <a:ext uri="{FF2B5EF4-FFF2-40B4-BE49-F238E27FC236}">
                <a16:creationId xmlns:a16="http://schemas.microsoft.com/office/drawing/2014/main" id="{537589A0-A819-5A70-FE62-DE1B67E2AEC5}"/>
              </a:ext>
            </a:extLst>
          </p:cNvPr>
          <p:cNvSpPr>
            <a:spLocks noChangeArrowheads="1"/>
          </p:cNvSpPr>
          <p:nvPr/>
        </p:nvSpPr>
        <p:spPr bwMode="auto">
          <a:xfrm>
            <a:off x="2388290" y="80297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9" name="Oval 5">
            <a:extLst>
              <a:ext uri="{FF2B5EF4-FFF2-40B4-BE49-F238E27FC236}">
                <a16:creationId xmlns:a16="http://schemas.microsoft.com/office/drawing/2014/main" id="{90B8FC08-ABD2-348F-196F-73EEBDC39083}"/>
              </a:ext>
            </a:extLst>
          </p:cNvPr>
          <p:cNvSpPr>
            <a:spLocks noChangeArrowheads="1"/>
          </p:cNvSpPr>
          <p:nvPr/>
        </p:nvSpPr>
        <p:spPr bwMode="auto">
          <a:xfrm>
            <a:off x="2732722" y="80297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0" name="Oval 5">
            <a:extLst>
              <a:ext uri="{FF2B5EF4-FFF2-40B4-BE49-F238E27FC236}">
                <a16:creationId xmlns:a16="http://schemas.microsoft.com/office/drawing/2014/main" id="{950D7434-A919-642A-A3B6-72F5C5CDE4BD}"/>
              </a:ext>
            </a:extLst>
          </p:cNvPr>
          <p:cNvSpPr>
            <a:spLocks noChangeArrowheads="1"/>
          </p:cNvSpPr>
          <p:nvPr/>
        </p:nvSpPr>
        <p:spPr bwMode="auto">
          <a:xfrm>
            <a:off x="3058692" y="80297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11" name="Oval 5">
            <a:extLst>
              <a:ext uri="{FF2B5EF4-FFF2-40B4-BE49-F238E27FC236}">
                <a16:creationId xmlns:a16="http://schemas.microsoft.com/office/drawing/2014/main" id="{265C11AE-B81E-37F9-E541-97C914725742}"/>
              </a:ext>
            </a:extLst>
          </p:cNvPr>
          <p:cNvSpPr>
            <a:spLocks noChangeArrowheads="1"/>
          </p:cNvSpPr>
          <p:nvPr/>
        </p:nvSpPr>
        <p:spPr bwMode="auto">
          <a:xfrm>
            <a:off x="3396206" y="80935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2" name="Oval 5">
            <a:extLst>
              <a:ext uri="{FF2B5EF4-FFF2-40B4-BE49-F238E27FC236}">
                <a16:creationId xmlns:a16="http://schemas.microsoft.com/office/drawing/2014/main" id="{4A8C8A02-622E-541D-DEE7-0FDA84D99E15}"/>
              </a:ext>
            </a:extLst>
          </p:cNvPr>
          <p:cNvSpPr>
            <a:spLocks noChangeArrowheads="1"/>
          </p:cNvSpPr>
          <p:nvPr/>
        </p:nvSpPr>
        <p:spPr bwMode="auto">
          <a:xfrm>
            <a:off x="3732178" y="80935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13" name="Oval 5">
            <a:extLst>
              <a:ext uri="{FF2B5EF4-FFF2-40B4-BE49-F238E27FC236}">
                <a16:creationId xmlns:a16="http://schemas.microsoft.com/office/drawing/2014/main" id="{EBF61D78-08AB-EF70-5E05-A74E9FB7AF69}"/>
              </a:ext>
            </a:extLst>
          </p:cNvPr>
          <p:cNvSpPr>
            <a:spLocks noChangeArrowheads="1"/>
          </p:cNvSpPr>
          <p:nvPr/>
        </p:nvSpPr>
        <p:spPr bwMode="auto">
          <a:xfrm>
            <a:off x="4076610" y="80935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l</a:t>
            </a:r>
          </a:p>
        </p:txBody>
      </p:sp>
      <p:sp>
        <p:nvSpPr>
          <p:cNvPr id="14" name="Oval 5">
            <a:extLst>
              <a:ext uri="{FF2B5EF4-FFF2-40B4-BE49-F238E27FC236}">
                <a16:creationId xmlns:a16="http://schemas.microsoft.com/office/drawing/2014/main" id="{0BE1529C-FB18-DB4C-081A-5DB6703D8362}"/>
              </a:ext>
            </a:extLst>
          </p:cNvPr>
          <p:cNvSpPr>
            <a:spLocks noChangeArrowheads="1"/>
          </p:cNvSpPr>
          <p:nvPr/>
        </p:nvSpPr>
        <p:spPr bwMode="auto">
          <a:xfrm>
            <a:off x="4418673" y="80030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15" name="Oval 5">
            <a:extLst>
              <a:ext uri="{FF2B5EF4-FFF2-40B4-BE49-F238E27FC236}">
                <a16:creationId xmlns:a16="http://schemas.microsoft.com/office/drawing/2014/main" id="{DE2846D0-E1EF-F906-6D26-4079D82EB94E}"/>
              </a:ext>
            </a:extLst>
          </p:cNvPr>
          <p:cNvSpPr>
            <a:spLocks noChangeArrowheads="1"/>
          </p:cNvSpPr>
          <p:nvPr/>
        </p:nvSpPr>
        <p:spPr bwMode="auto">
          <a:xfrm>
            <a:off x="5071653" y="80030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16" name="Oval 5">
            <a:extLst>
              <a:ext uri="{FF2B5EF4-FFF2-40B4-BE49-F238E27FC236}">
                <a16:creationId xmlns:a16="http://schemas.microsoft.com/office/drawing/2014/main" id="{78E41921-E9C9-5BED-0952-F918DBADE9A2}"/>
              </a:ext>
            </a:extLst>
          </p:cNvPr>
          <p:cNvSpPr>
            <a:spLocks noChangeArrowheads="1"/>
          </p:cNvSpPr>
          <p:nvPr/>
        </p:nvSpPr>
        <p:spPr bwMode="auto">
          <a:xfrm>
            <a:off x="4763105" y="8200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17" name="Oval 5">
            <a:extLst>
              <a:ext uri="{FF2B5EF4-FFF2-40B4-BE49-F238E27FC236}">
                <a16:creationId xmlns:a16="http://schemas.microsoft.com/office/drawing/2014/main" id="{6A13B1E1-2419-9AFE-383C-9BE04AFB4FB8}"/>
              </a:ext>
            </a:extLst>
          </p:cNvPr>
          <p:cNvSpPr>
            <a:spLocks noChangeArrowheads="1"/>
          </p:cNvSpPr>
          <p:nvPr/>
        </p:nvSpPr>
        <p:spPr bwMode="auto">
          <a:xfrm>
            <a:off x="5393946" y="7932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18" name="Oval 5">
            <a:extLst>
              <a:ext uri="{FF2B5EF4-FFF2-40B4-BE49-F238E27FC236}">
                <a16:creationId xmlns:a16="http://schemas.microsoft.com/office/drawing/2014/main" id="{A6D488E9-188C-5A91-B257-B27FB9F51083}"/>
              </a:ext>
            </a:extLst>
          </p:cNvPr>
          <p:cNvSpPr>
            <a:spLocks noChangeArrowheads="1"/>
          </p:cNvSpPr>
          <p:nvPr/>
        </p:nvSpPr>
        <p:spPr bwMode="auto">
          <a:xfrm>
            <a:off x="5724146" y="80935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19" name="Oval 5">
            <a:extLst>
              <a:ext uri="{FF2B5EF4-FFF2-40B4-BE49-F238E27FC236}">
                <a16:creationId xmlns:a16="http://schemas.microsoft.com/office/drawing/2014/main" id="{EC703ADF-A5C8-4013-AC46-ADF1B66CB7EE}"/>
              </a:ext>
            </a:extLst>
          </p:cNvPr>
          <p:cNvSpPr>
            <a:spLocks noChangeArrowheads="1"/>
          </p:cNvSpPr>
          <p:nvPr/>
        </p:nvSpPr>
        <p:spPr bwMode="auto">
          <a:xfrm>
            <a:off x="6384543" y="82216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0" name="Oval 5">
            <a:extLst>
              <a:ext uri="{FF2B5EF4-FFF2-40B4-BE49-F238E27FC236}">
                <a16:creationId xmlns:a16="http://schemas.microsoft.com/office/drawing/2014/main" id="{AEB7C880-EC65-CAD1-C0CA-307602EE462A}"/>
              </a:ext>
            </a:extLst>
          </p:cNvPr>
          <p:cNvSpPr>
            <a:spLocks noChangeArrowheads="1"/>
          </p:cNvSpPr>
          <p:nvPr/>
        </p:nvSpPr>
        <p:spPr bwMode="auto">
          <a:xfrm>
            <a:off x="6072896" y="81926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1" name="Oval 5">
            <a:extLst>
              <a:ext uri="{FF2B5EF4-FFF2-40B4-BE49-F238E27FC236}">
                <a16:creationId xmlns:a16="http://schemas.microsoft.com/office/drawing/2014/main" id="{C58FEA3E-2335-2D56-B3B2-7CF6274D590B}"/>
              </a:ext>
            </a:extLst>
          </p:cNvPr>
          <p:cNvSpPr>
            <a:spLocks noChangeArrowheads="1"/>
          </p:cNvSpPr>
          <p:nvPr/>
        </p:nvSpPr>
        <p:spPr bwMode="auto">
          <a:xfrm>
            <a:off x="7100444" y="81926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22" name="Oval 5">
            <a:extLst>
              <a:ext uri="{FF2B5EF4-FFF2-40B4-BE49-F238E27FC236}">
                <a16:creationId xmlns:a16="http://schemas.microsoft.com/office/drawing/2014/main" id="{C97A48F0-604E-AB99-A430-0906FE04DC2C}"/>
              </a:ext>
            </a:extLst>
          </p:cNvPr>
          <p:cNvSpPr>
            <a:spLocks noChangeArrowheads="1"/>
          </p:cNvSpPr>
          <p:nvPr/>
        </p:nvSpPr>
        <p:spPr bwMode="auto">
          <a:xfrm>
            <a:off x="6734838" y="82216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1" name="Oval 5">
            <a:extLst>
              <a:ext uri="{FF2B5EF4-FFF2-40B4-BE49-F238E27FC236}">
                <a16:creationId xmlns:a16="http://schemas.microsoft.com/office/drawing/2014/main" id="{E7725E51-16AA-9817-53F9-096BE1123722}"/>
              </a:ext>
            </a:extLst>
          </p:cNvPr>
          <p:cNvSpPr>
            <a:spLocks noChangeArrowheads="1"/>
          </p:cNvSpPr>
          <p:nvPr/>
        </p:nvSpPr>
        <p:spPr bwMode="auto">
          <a:xfrm>
            <a:off x="7416784" y="80680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38" name="Oval 5">
            <a:extLst>
              <a:ext uri="{FF2B5EF4-FFF2-40B4-BE49-F238E27FC236}">
                <a16:creationId xmlns:a16="http://schemas.microsoft.com/office/drawing/2014/main" id="{3EA13CBA-A410-1CE6-80BC-A5D81FB13F8B}"/>
              </a:ext>
            </a:extLst>
          </p:cNvPr>
          <p:cNvSpPr>
            <a:spLocks noChangeArrowheads="1"/>
          </p:cNvSpPr>
          <p:nvPr/>
        </p:nvSpPr>
        <p:spPr bwMode="auto">
          <a:xfrm>
            <a:off x="7761229" y="82211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40" name="Oval 5">
            <a:extLst>
              <a:ext uri="{FF2B5EF4-FFF2-40B4-BE49-F238E27FC236}">
                <a16:creationId xmlns:a16="http://schemas.microsoft.com/office/drawing/2014/main" id="{CD0562A7-B30E-A73B-B4DB-9D00147C9C1A}"/>
              </a:ext>
            </a:extLst>
          </p:cNvPr>
          <p:cNvSpPr>
            <a:spLocks noChangeArrowheads="1"/>
          </p:cNvSpPr>
          <p:nvPr/>
        </p:nvSpPr>
        <p:spPr bwMode="auto">
          <a:xfrm>
            <a:off x="8100381" y="81926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47" name="Oval 5">
            <a:extLst>
              <a:ext uri="{FF2B5EF4-FFF2-40B4-BE49-F238E27FC236}">
                <a16:creationId xmlns:a16="http://schemas.microsoft.com/office/drawing/2014/main" id="{49DA5D92-803D-C152-D708-D40022BF872B}"/>
              </a:ext>
            </a:extLst>
          </p:cNvPr>
          <p:cNvSpPr>
            <a:spLocks noChangeArrowheads="1"/>
          </p:cNvSpPr>
          <p:nvPr/>
        </p:nvSpPr>
        <p:spPr bwMode="auto">
          <a:xfrm>
            <a:off x="8421360" y="82210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49" name="Oval 5">
            <a:extLst>
              <a:ext uri="{FF2B5EF4-FFF2-40B4-BE49-F238E27FC236}">
                <a16:creationId xmlns:a16="http://schemas.microsoft.com/office/drawing/2014/main" id="{4AE8F81D-F813-99F2-F2AB-EC0F64FB4948}"/>
              </a:ext>
            </a:extLst>
          </p:cNvPr>
          <p:cNvSpPr>
            <a:spLocks noChangeArrowheads="1"/>
          </p:cNvSpPr>
          <p:nvPr/>
        </p:nvSpPr>
        <p:spPr bwMode="auto">
          <a:xfrm>
            <a:off x="8734378" y="82211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53" name="Oval 5">
            <a:extLst>
              <a:ext uri="{FF2B5EF4-FFF2-40B4-BE49-F238E27FC236}">
                <a16:creationId xmlns:a16="http://schemas.microsoft.com/office/drawing/2014/main" id="{0D27F527-101F-CF3E-AEAA-8AA0D27F8379}"/>
              </a:ext>
            </a:extLst>
          </p:cNvPr>
          <p:cNvSpPr>
            <a:spLocks noChangeArrowheads="1"/>
          </p:cNvSpPr>
          <p:nvPr/>
        </p:nvSpPr>
        <p:spPr bwMode="auto">
          <a:xfrm>
            <a:off x="9089244" y="82210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54" name="Oval 5">
            <a:extLst>
              <a:ext uri="{FF2B5EF4-FFF2-40B4-BE49-F238E27FC236}">
                <a16:creationId xmlns:a16="http://schemas.microsoft.com/office/drawing/2014/main" id="{6DE649E9-7E16-F983-5620-A3B3E393143E}"/>
              </a:ext>
            </a:extLst>
          </p:cNvPr>
          <p:cNvSpPr>
            <a:spLocks noChangeArrowheads="1"/>
          </p:cNvSpPr>
          <p:nvPr/>
        </p:nvSpPr>
        <p:spPr bwMode="auto">
          <a:xfrm>
            <a:off x="9419187" y="80680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1</a:t>
            </a:r>
          </a:p>
        </p:txBody>
      </p:sp>
      <p:sp>
        <p:nvSpPr>
          <p:cNvPr id="55" name="Oval 5">
            <a:extLst>
              <a:ext uri="{FF2B5EF4-FFF2-40B4-BE49-F238E27FC236}">
                <a16:creationId xmlns:a16="http://schemas.microsoft.com/office/drawing/2014/main" id="{F01DC7EE-D18D-5ADA-F12E-E034F5E70E35}"/>
              </a:ext>
            </a:extLst>
          </p:cNvPr>
          <p:cNvSpPr>
            <a:spLocks noChangeArrowheads="1"/>
          </p:cNvSpPr>
          <p:nvPr/>
        </p:nvSpPr>
        <p:spPr bwMode="auto">
          <a:xfrm>
            <a:off x="9744118" y="7932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6" name="Oval 5">
            <a:extLst>
              <a:ext uri="{FF2B5EF4-FFF2-40B4-BE49-F238E27FC236}">
                <a16:creationId xmlns:a16="http://schemas.microsoft.com/office/drawing/2014/main" id="{B77B8C9A-2E12-DC82-1EED-1E2A28574D16}"/>
              </a:ext>
            </a:extLst>
          </p:cNvPr>
          <p:cNvSpPr>
            <a:spLocks noChangeArrowheads="1"/>
          </p:cNvSpPr>
          <p:nvPr/>
        </p:nvSpPr>
        <p:spPr bwMode="auto">
          <a:xfrm>
            <a:off x="10087071" y="80680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57" name="Oval 5">
            <a:extLst>
              <a:ext uri="{FF2B5EF4-FFF2-40B4-BE49-F238E27FC236}">
                <a16:creationId xmlns:a16="http://schemas.microsoft.com/office/drawing/2014/main" id="{71140229-8A46-A383-D24E-54335A7C7AF0}"/>
              </a:ext>
            </a:extLst>
          </p:cNvPr>
          <p:cNvSpPr>
            <a:spLocks noChangeArrowheads="1"/>
          </p:cNvSpPr>
          <p:nvPr/>
        </p:nvSpPr>
        <p:spPr bwMode="auto">
          <a:xfrm>
            <a:off x="10434113" y="81536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4</a:t>
            </a:r>
          </a:p>
        </p:txBody>
      </p:sp>
      <p:sp>
        <p:nvSpPr>
          <p:cNvPr id="58" name="Oval 5">
            <a:extLst>
              <a:ext uri="{FF2B5EF4-FFF2-40B4-BE49-F238E27FC236}">
                <a16:creationId xmlns:a16="http://schemas.microsoft.com/office/drawing/2014/main" id="{A41C4E87-3F9C-98DD-BB94-EEC9C811678E}"/>
              </a:ext>
            </a:extLst>
          </p:cNvPr>
          <p:cNvSpPr>
            <a:spLocks noChangeArrowheads="1"/>
          </p:cNvSpPr>
          <p:nvPr/>
        </p:nvSpPr>
        <p:spPr bwMode="auto">
          <a:xfrm>
            <a:off x="10718731" y="81536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59" name="Oval 5">
            <a:extLst>
              <a:ext uri="{FF2B5EF4-FFF2-40B4-BE49-F238E27FC236}">
                <a16:creationId xmlns:a16="http://schemas.microsoft.com/office/drawing/2014/main" id="{96774532-A472-CBB5-ABDC-4212A8B35C09}"/>
              </a:ext>
            </a:extLst>
          </p:cNvPr>
          <p:cNvSpPr>
            <a:spLocks noChangeArrowheads="1"/>
          </p:cNvSpPr>
          <p:nvPr/>
        </p:nvSpPr>
        <p:spPr bwMode="auto">
          <a:xfrm>
            <a:off x="11030016" y="81647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60" name="Oval 5">
            <a:extLst>
              <a:ext uri="{FF2B5EF4-FFF2-40B4-BE49-F238E27FC236}">
                <a16:creationId xmlns:a16="http://schemas.microsoft.com/office/drawing/2014/main" id="{961A0644-A65D-9040-8198-0F6C5D27C84C}"/>
              </a:ext>
            </a:extLst>
          </p:cNvPr>
          <p:cNvSpPr>
            <a:spLocks noChangeArrowheads="1"/>
          </p:cNvSpPr>
          <p:nvPr/>
        </p:nvSpPr>
        <p:spPr bwMode="auto">
          <a:xfrm>
            <a:off x="11336472" y="80680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61" name="Oval 5">
            <a:extLst>
              <a:ext uri="{FF2B5EF4-FFF2-40B4-BE49-F238E27FC236}">
                <a16:creationId xmlns:a16="http://schemas.microsoft.com/office/drawing/2014/main" id="{99E188F3-BF4B-1302-758F-F61AB82463F9}"/>
              </a:ext>
            </a:extLst>
          </p:cNvPr>
          <p:cNvSpPr>
            <a:spLocks noChangeArrowheads="1"/>
          </p:cNvSpPr>
          <p:nvPr/>
        </p:nvSpPr>
        <p:spPr bwMode="auto">
          <a:xfrm>
            <a:off x="11920443" y="82210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62" name="Oval 5">
            <a:extLst>
              <a:ext uri="{FF2B5EF4-FFF2-40B4-BE49-F238E27FC236}">
                <a16:creationId xmlns:a16="http://schemas.microsoft.com/office/drawing/2014/main" id="{7B64B743-7B79-7002-5CF9-A1522ECC3B5B}"/>
              </a:ext>
            </a:extLst>
          </p:cNvPr>
          <p:cNvSpPr>
            <a:spLocks noChangeArrowheads="1"/>
          </p:cNvSpPr>
          <p:nvPr/>
        </p:nvSpPr>
        <p:spPr bwMode="auto">
          <a:xfrm>
            <a:off x="11631177" y="82210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64" name="文本框 63">
            <a:extLst>
              <a:ext uri="{FF2B5EF4-FFF2-40B4-BE49-F238E27FC236}">
                <a16:creationId xmlns:a16="http://schemas.microsoft.com/office/drawing/2014/main" id="{4BCB556A-E180-B531-B9ED-B1D116A4D329}"/>
              </a:ext>
            </a:extLst>
          </p:cNvPr>
          <p:cNvSpPr txBox="1"/>
          <p:nvPr/>
        </p:nvSpPr>
        <p:spPr>
          <a:xfrm>
            <a:off x="48030" y="1114760"/>
            <a:ext cx="12093615" cy="230832"/>
          </a:xfrm>
          <a:prstGeom prst="rect">
            <a:avLst/>
          </a:prstGeom>
          <a:noFill/>
        </p:spPr>
        <p:txBody>
          <a:bodyPr wrap="square" rtlCol="0">
            <a:spAutoFit/>
          </a:bodyPr>
          <a:lstStyle/>
          <a:p>
            <a:pPr marL="0" algn="l" rtl="0" eaLnBrk="1" fontAlgn="t" latinLnBrk="0" hangingPunct="1">
              <a:spcBef>
                <a:spcPts val="0"/>
              </a:spcBef>
              <a:spcAft>
                <a:spcPts val="0"/>
              </a:spcAft>
            </a:pP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141</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30      18</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19     </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35</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kern="1200" dirty="0">
                <a:latin typeface="Arial" panose="020B0604020202020204" pitchFamily="34" charset="0"/>
              </a:rPr>
              <a:t>      </a:t>
            </a:r>
            <a:r>
              <a:rPr lang="en-US" altLang="zh-CN" sz="900" dirty="0">
                <a:solidFill>
                  <a:srgbClr val="000000"/>
                </a:solidFill>
                <a:latin typeface="Arial" panose="020B0604020202020204" pitchFamily="34" charset="0"/>
                <a:ea typeface="微软雅黑" panose="020B0503020204020204" pitchFamily="34" charset="-122"/>
              </a:rPr>
              <a:t>1</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8      </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20</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38        16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22</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25</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28       24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20</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7         3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a:t>
            </a:r>
            <a:endParaRPr lang="zh-CN" altLang="zh-CN" sz="900" i="0" u="none" strike="noStrike" dirty="0">
              <a:effectLst/>
              <a:latin typeface="Arial" panose="020B0604020202020204" pitchFamily="34" charset="0"/>
            </a:endParaRPr>
          </a:p>
        </p:txBody>
      </p:sp>
      <p:sp>
        <p:nvSpPr>
          <p:cNvPr id="66" name="矩形 65">
            <a:extLst>
              <a:ext uri="{FF2B5EF4-FFF2-40B4-BE49-F238E27FC236}">
                <a16:creationId xmlns:a16="http://schemas.microsoft.com/office/drawing/2014/main" id="{052E5865-D4A0-83F9-E970-3E38B7BCC7EB}"/>
              </a:ext>
            </a:extLst>
          </p:cNvPr>
          <p:cNvSpPr/>
          <p:nvPr/>
        </p:nvSpPr>
        <p:spPr>
          <a:xfrm>
            <a:off x="10382790" y="683301"/>
            <a:ext cx="346905" cy="61885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C8084F7D-7B0B-DB0D-86AF-F284D97ED706}"/>
              </a:ext>
            </a:extLst>
          </p:cNvPr>
          <p:cNvSpPr/>
          <p:nvPr/>
        </p:nvSpPr>
        <p:spPr>
          <a:xfrm>
            <a:off x="9371458" y="713728"/>
            <a:ext cx="342953" cy="61885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Oval 5">
            <a:extLst>
              <a:ext uri="{FF2B5EF4-FFF2-40B4-BE49-F238E27FC236}">
                <a16:creationId xmlns:a16="http://schemas.microsoft.com/office/drawing/2014/main" id="{B313DE80-BD60-66F2-DF54-B1DC87F546C5}"/>
              </a:ext>
            </a:extLst>
          </p:cNvPr>
          <p:cNvSpPr>
            <a:spLocks noChangeArrowheads="1"/>
          </p:cNvSpPr>
          <p:nvPr/>
        </p:nvSpPr>
        <p:spPr bwMode="auto">
          <a:xfrm>
            <a:off x="3968411" y="2123551"/>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1</a:t>
            </a:r>
          </a:p>
        </p:txBody>
      </p:sp>
      <p:sp>
        <p:nvSpPr>
          <p:cNvPr id="70" name="Oval 5">
            <a:extLst>
              <a:ext uri="{FF2B5EF4-FFF2-40B4-BE49-F238E27FC236}">
                <a16:creationId xmlns:a16="http://schemas.microsoft.com/office/drawing/2014/main" id="{D162977E-8E8A-BEF2-9C66-B8DB8FB9480B}"/>
              </a:ext>
            </a:extLst>
          </p:cNvPr>
          <p:cNvSpPr>
            <a:spLocks noChangeArrowheads="1"/>
          </p:cNvSpPr>
          <p:nvPr/>
        </p:nvSpPr>
        <p:spPr bwMode="auto">
          <a:xfrm>
            <a:off x="4399296" y="2112755"/>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4</a:t>
            </a:r>
          </a:p>
        </p:txBody>
      </p:sp>
      <p:sp>
        <p:nvSpPr>
          <p:cNvPr id="75" name="Oval 5">
            <a:extLst>
              <a:ext uri="{FF2B5EF4-FFF2-40B4-BE49-F238E27FC236}">
                <a16:creationId xmlns:a16="http://schemas.microsoft.com/office/drawing/2014/main" id="{979C063F-026C-DC20-86B9-B13AB53DEFC0}"/>
              </a:ext>
            </a:extLst>
          </p:cNvPr>
          <p:cNvSpPr>
            <a:spLocks noChangeArrowheads="1"/>
          </p:cNvSpPr>
          <p:nvPr/>
        </p:nvSpPr>
        <p:spPr bwMode="auto">
          <a:xfrm>
            <a:off x="2616" y="3444403"/>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1</a:t>
            </a:r>
          </a:p>
        </p:txBody>
      </p:sp>
      <p:sp>
        <p:nvSpPr>
          <p:cNvPr id="76" name="Oval 5">
            <a:extLst>
              <a:ext uri="{FF2B5EF4-FFF2-40B4-BE49-F238E27FC236}">
                <a16:creationId xmlns:a16="http://schemas.microsoft.com/office/drawing/2014/main" id="{EC58D073-5C62-CC30-1B3B-48A1127754E8}"/>
              </a:ext>
            </a:extLst>
          </p:cNvPr>
          <p:cNvSpPr>
            <a:spLocks noChangeArrowheads="1"/>
          </p:cNvSpPr>
          <p:nvPr/>
        </p:nvSpPr>
        <p:spPr bwMode="auto">
          <a:xfrm>
            <a:off x="313159" y="3444403"/>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4</a:t>
            </a:r>
          </a:p>
        </p:txBody>
      </p:sp>
      <p:sp>
        <p:nvSpPr>
          <p:cNvPr id="78" name="Oval 5">
            <a:extLst>
              <a:ext uri="{FF2B5EF4-FFF2-40B4-BE49-F238E27FC236}">
                <a16:creationId xmlns:a16="http://schemas.microsoft.com/office/drawing/2014/main" id="{E88A6156-274E-2BF0-643F-6C3A9D7CEEB6}"/>
              </a:ext>
            </a:extLst>
          </p:cNvPr>
          <p:cNvSpPr>
            <a:spLocks noChangeArrowheads="1"/>
          </p:cNvSpPr>
          <p:nvPr/>
        </p:nvSpPr>
        <p:spPr bwMode="auto">
          <a:xfrm>
            <a:off x="122947" y="2851926"/>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solidFill>
                <a:schemeClr val="tx2"/>
              </a:solidFill>
              <a:cs typeface="+mn-ea"/>
            </a:endParaRPr>
          </a:p>
        </p:txBody>
      </p:sp>
      <p:cxnSp>
        <p:nvCxnSpPr>
          <p:cNvPr id="80" name="直接连接符 79">
            <a:extLst>
              <a:ext uri="{FF2B5EF4-FFF2-40B4-BE49-F238E27FC236}">
                <a16:creationId xmlns:a16="http://schemas.microsoft.com/office/drawing/2014/main" id="{9940B6A6-845C-68B1-F208-7FEF2DEE4180}"/>
              </a:ext>
            </a:extLst>
          </p:cNvPr>
          <p:cNvCxnSpPr>
            <a:stCxn id="75" idx="0"/>
            <a:endCxn id="78" idx="4"/>
          </p:cNvCxnSpPr>
          <p:nvPr/>
        </p:nvCxnSpPr>
        <p:spPr>
          <a:xfrm flipV="1">
            <a:off x="138395" y="3103329"/>
            <a:ext cx="120331" cy="3410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5AC21788-5DB4-D429-A8DB-652E7FF1237D}"/>
              </a:ext>
            </a:extLst>
          </p:cNvPr>
          <p:cNvCxnSpPr>
            <a:stCxn id="76" idx="0"/>
            <a:endCxn id="78" idx="4"/>
          </p:cNvCxnSpPr>
          <p:nvPr/>
        </p:nvCxnSpPr>
        <p:spPr>
          <a:xfrm flipH="1" flipV="1">
            <a:off x="258726" y="3103329"/>
            <a:ext cx="190212" cy="3410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1AD3EAF4-1B79-5B37-ED79-6E8A9B6B22D1}"/>
              </a:ext>
            </a:extLst>
          </p:cNvPr>
          <p:cNvCxnSpPr>
            <a:stCxn id="67" idx="2"/>
            <a:endCxn id="68" idx="0"/>
          </p:cNvCxnSpPr>
          <p:nvPr/>
        </p:nvCxnSpPr>
        <p:spPr>
          <a:xfrm flipH="1">
            <a:off x="4104190" y="1332579"/>
            <a:ext cx="5438745" cy="7909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6E9E7DAD-2526-6DC3-D00F-61AE18B793F5}"/>
              </a:ext>
            </a:extLst>
          </p:cNvPr>
          <p:cNvCxnSpPr>
            <a:endCxn id="70" idx="6"/>
          </p:cNvCxnSpPr>
          <p:nvPr/>
        </p:nvCxnSpPr>
        <p:spPr>
          <a:xfrm flipH="1">
            <a:off x="4670853" y="1338478"/>
            <a:ext cx="5888992" cy="8999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Oval 5">
            <a:extLst>
              <a:ext uri="{FF2B5EF4-FFF2-40B4-BE49-F238E27FC236}">
                <a16:creationId xmlns:a16="http://schemas.microsoft.com/office/drawing/2014/main" id="{BC4C0207-5351-ED26-4A76-7C3CD343605B}"/>
              </a:ext>
            </a:extLst>
          </p:cNvPr>
          <p:cNvSpPr>
            <a:spLocks noChangeArrowheads="1"/>
          </p:cNvSpPr>
          <p:nvPr/>
        </p:nvSpPr>
        <p:spPr bwMode="auto">
          <a:xfrm>
            <a:off x="433490" y="2861672"/>
            <a:ext cx="271557" cy="251403"/>
          </a:xfrm>
          <a:prstGeom prst="ellipse">
            <a:avLst/>
          </a:prstGeom>
          <a:noFill/>
          <a:ln w="19050" algn="ctr">
            <a:solidFill>
              <a:srgbClr val="3F3F3F"/>
            </a:solidFill>
            <a:round/>
            <a:headEnd/>
            <a:tailEnd/>
          </a:ln>
        </p:spPr>
        <p:txBody>
          <a:bodyPr wrap="none" anchor="ctr"/>
          <a:lstStyle/>
          <a:p>
            <a:pPr algn="ctr"/>
            <a:r>
              <a:rPr lang="zh-CN" altLang="en-US" sz="800" dirty="0">
                <a:solidFill>
                  <a:schemeClr val="tx2"/>
                </a:solidFill>
                <a:cs typeface="+mn-ea"/>
              </a:rPr>
              <a:t>空格</a:t>
            </a:r>
            <a:endParaRPr lang="en-US" altLang="zh-CN" sz="800" dirty="0">
              <a:solidFill>
                <a:schemeClr val="tx2"/>
              </a:solidFill>
              <a:cs typeface="+mn-ea"/>
            </a:endParaRPr>
          </a:p>
        </p:txBody>
      </p:sp>
      <p:sp>
        <p:nvSpPr>
          <p:cNvPr id="89" name="Oval 5">
            <a:extLst>
              <a:ext uri="{FF2B5EF4-FFF2-40B4-BE49-F238E27FC236}">
                <a16:creationId xmlns:a16="http://schemas.microsoft.com/office/drawing/2014/main" id="{F398B7E1-A2AA-FCE1-0A34-E2CFDEFE19DF}"/>
              </a:ext>
            </a:extLst>
          </p:cNvPr>
          <p:cNvSpPr>
            <a:spLocks noChangeArrowheads="1"/>
          </p:cNvSpPr>
          <p:nvPr/>
        </p:nvSpPr>
        <p:spPr bwMode="auto">
          <a:xfrm>
            <a:off x="737540" y="285054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a</a:t>
            </a:r>
          </a:p>
        </p:txBody>
      </p:sp>
      <p:sp>
        <p:nvSpPr>
          <p:cNvPr id="90" name="Oval 5">
            <a:extLst>
              <a:ext uri="{FF2B5EF4-FFF2-40B4-BE49-F238E27FC236}">
                <a16:creationId xmlns:a16="http://schemas.microsoft.com/office/drawing/2014/main" id="{1D0BDBD7-F475-B405-4E4E-A2E6E8FF72CD}"/>
              </a:ext>
            </a:extLst>
          </p:cNvPr>
          <p:cNvSpPr>
            <a:spLocks noChangeArrowheads="1"/>
          </p:cNvSpPr>
          <p:nvPr/>
        </p:nvSpPr>
        <p:spPr bwMode="auto">
          <a:xfrm>
            <a:off x="1067740" y="285784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b</a:t>
            </a:r>
          </a:p>
        </p:txBody>
      </p:sp>
      <p:sp>
        <p:nvSpPr>
          <p:cNvPr id="91" name="Oval 5">
            <a:extLst>
              <a:ext uri="{FF2B5EF4-FFF2-40B4-BE49-F238E27FC236}">
                <a16:creationId xmlns:a16="http://schemas.microsoft.com/office/drawing/2014/main" id="{61529657-FF67-8594-1A00-5AD672F483F2}"/>
              </a:ext>
            </a:extLst>
          </p:cNvPr>
          <p:cNvSpPr>
            <a:spLocks noChangeArrowheads="1"/>
          </p:cNvSpPr>
          <p:nvPr/>
        </p:nvSpPr>
        <p:spPr bwMode="auto">
          <a:xfrm>
            <a:off x="1403712" y="284815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c	</a:t>
            </a:r>
          </a:p>
        </p:txBody>
      </p:sp>
      <p:sp>
        <p:nvSpPr>
          <p:cNvPr id="92" name="Oval 5">
            <a:extLst>
              <a:ext uri="{FF2B5EF4-FFF2-40B4-BE49-F238E27FC236}">
                <a16:creationId xmlns:a16="http://schemas.microsoft.com/office/drawing/2014/main" id="{A99F4B3A-5457-756F-29A0-DD28FBC40995}"/>
              </a:ext>
            </a:extLst>
          </p:cNvPr>
          <p:cNvSpPr>
            <a:spLocks noChangeArrowheads="1"/>
          </p:cNvSpPr>
          <p:nvPr/>
        </p:nvSpPr>
        <p:spPr bwMode="auto">
          <a:xfrm>
            <a:off x="1739684" y="284815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93" name="Oval 5">
            <a:extLst>
              <a:ext uri="{FF2B5EF4-FFF2-40B4-BE49-F238E27FC236}">
                <a16:creationId xmlns:a16="http://schemas.microsoft.com/office/drawing/2014/main" id="{AD3ABA9B-B14F-2753-9315-32C95FC39ACD}"/>
              </a:ext>
            </a:extLst>
          </p:cNvPr>
          <p:cNvSpPr>
            <a:spLocks noChangeArrowheads="1"/>
          </p:cNvSpPr>
          <p:nvPr/>
        </p:nvSpPr>
        <p:spPr bwMode="auto">
          <a:xfrm>
            <a:off x="2075656" y="284815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94" name="Oval 5">
            <a:extLst>
              <a:ext uri="{FF2B5EF4-FFF2-40B4-BE49-F238E27FC236}">
                <a16:creationId xmlns:a16="http://schemas.microsoft.com/office/drawing/2014/main" id="{95C547FE-9A64-DE20-4D04-ED50915836BA}"/>
              </a:ext>
            </a:extLst>
          </p:cNvPr>
          <p:cNvSpPr>
            <a:spLocks noChangeArrowheads="1"/>
          </p:cNvSpPr>
          <p:nvPr/>
        </p:nvSpPr>
        <p:spPr bwMode="auto">
          <a:xfrm>
            <a:off x="2411628" y="285784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95" name="Oval 5">
            <a:extLst>
              <a:ext uri="{FF2B5EF4-FFF2-40B4-BE49-F238E27FC236}">
                <a16:creationId xmlns:a16="http://schemas.microsoft.com/office/drawing/2014/main" id="{FAD471EF-0553-1AA5-4B97-D23CCCD159BC}"/>
              </a:ext>
            </a:extLst>
          </p:cNvPr>
          <p:cNvSpPr>
            <a:spLocks noChangeArrowheads="1"/>
          </p:cNvSpPr>
          <p:nvPr/>
        </p:nvSpPr>
        <p:spPr bwMode="auto">
          <a:xfrm>
            <a:off x="2747600" y="285784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96" name="Oval 5">
            <a:extLst>
              <a:ext uri="{FF2B5EF4-FFF2-40B4-BE49-F238E27FC236}">
                <a16:creationId xmlns:a16="http://schemas.microsoft.com/office/drawing/2014/main" id="{981C14EA-FDC3-A2FF-6340-70CD76974378}"/>
              </a:ext>
            </a:extLst>
          </p:cNvPr>
          <p:cNvSpPr>
            <a:spLocks noChangeArrowheads="1"/>
          </p:cNvSpPr>
          <p:nvPr/>
        </p:nvSpPr>
        <p:spPr bwMode="auto">
          <a:xfrm>
            <a:off x="3092032" y="285784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97" name="Oval 5">
            <a:extLst>
              <a:ext uri="{FF2B5EF4-FFF2-40B4-BE49-F238E27FC236}">
                <a16:creationId xmlns:a16="http://schemas.microsoft.com/office/drawing/2014/main" id="{A5FDD171-1233-8A6E-4BE2-380FEC96066C}"/>
              </a:ext>
            </a:extLst>
          </p:cNvPr>
          <p:cNvSpPr>
            <a:spLocks noChangeArrowheads="1"/>
          </p:cNvSpPr>
          <p:nvPr/>
        </p:nvSpPr>
        <p:spPr bwMode="auto">
          <a:xfrm>
            <a:off x="3418002" y="285784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98" name="Oval 5">
            <a:extLst>
              <a:ext uri="{FF2B5EF4-FFF2-40B4-BE49-F238E27FC236}">
                <a16:creationId xmlns:a16="http://schemas.microsoft.com/office/drawing/2014/main" id="{5D4BB43E-5FD2-9C24-E295-81CEFCE69A4E}"/>
              </a:ext>
            </a:extLst>
          </p:cNvPr>
          <p:cNvSpPr>
            <a:spLocks noChangeArrowheads="1"/>
          </p:cNvSpPr>
          <p:nvPr/>
        </p:nvSpPr>
        <p:spPr bwMode="auto">
          <a:xfrm>
            <a:off x="3755516" y="286422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99" name="Oval 5">
            <a:extLst>
              <a:ext uri="{FF2B5EF4-FFF2-40B4-BE49-F238E27FC236}">
                <a16:creationId xmlns:a16="http://schemas.microsoft.com/office/drawing/2014/main" id="{C7EEE948-8EF5-5676-AFE8-89C1F52AF537}"/>
              </a:ext>
            </a:extLst>
          </p:cNvPr>
          <p:cNvSpPr>
            <a:spLocks noChangeArrowheads="1"/>
          </p:cNvSpPr>
          <p:nvPr/>
        </p:nvSpPr>
        <p:spPr bwMode="auto">
          <a:xfrm>
            <a:off x="4091488" y="286422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100" name="Oval 5">
            <a:extLst>
              <a:ext uri="{FF2B5EF4-FFF2-40B4-BE49-F238E27FC236}">
                <a16:creationId xmlns:a16="http://schemas.microsoft.com/office/drawing/2014/main" id="{5321B0FD-696D-FD73-1482-E4080CEFCDD6}"/>
              </a:ext>
            </a:extLst>
          </p:cNvPr>
          <p:cNvSpPr>
            <a:spLocks noChangeArrowheads="1"/>
          </p:cNvSpPr>
          <p:nvPr/>
        </p:nvSpPr>
        <p:spPr bwMode="auto">
          <a:xfrm>
            <a:off x="4435920" y="286422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l</a:t>
            </a:r>
          </a:p>
        </p:txBody>
      </p:sp>
      <p:sp>
        <p:nvSpPr>
          <p:cNvPr id="101" name="Oval 5">
            <a:extLst>
              <a:ext uri="{FF2B5EF4-FFF2-40B4-BE49-F238E27FC236}">
                <a16:creationId xmlns:a16="http://schemas.microsoft.com/office/drawing/2014/main" id="{72939D2F-FDC9-FF49-AD47-E06716D97004}"/>
              </a:ext>
            </a:extLst>
          </p:cNvPr>
          <p:cNvSpPr>
            <a:spLocks noChangeArrowheads="1"/>
          </p:cNvSpPr>
          <p:nvPr/>
        </p:nvSpPr>
        <p:spPr bwMode="auto">
          <a:xfrm>
            <a:off x="4777983" y="285517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102" name="Oval 5">
            <a:extLst>
              <a:ext uri="{FF2B5EF4-FFF2-40B4-BE49-F238E27FC236}">
                <a16:creationId xmlns:a16="http://schemas.microsoft.com/office/drawing/2014/main" id="{163C0EDF-3825-493F-DB3B-D355650C00CB}"/>
              </a:ext>
            </a:extLst>
          </p:cNvPr>
          <p:cNvSpPr>
            <a:spLocks noChangeArrowheads="1"/>
          </p:cNvSpPr>
          <p:nvPr/>
        </p:nvSpPr>
        <p:spPr bwMode="auto">
          <a:xfrm>
            <a:off x="5430963" y="285517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103" name="Oval 5">
            <a:extLst>
              <a:ext uri="{FF2B5EF4-FFF2-40B4-BE49-F238E27FC236}">
                <a16:creationId xmlns:a16="http://schemas.microsoft.com/office/drawing/2014/main" id="{3DE8C16C-26CC-AB10-61DD-720E92332375}"/>
              </a:ext>
            </a:extLst>
          </p:cNvPr>
          <p:cNvSpPr>
            <a:spLocks noChangeArrowheads="1"/>
          </p:cNvSpPr>
          <p:nvPr/>
        </p:nvSpPr>
        <p:spPr bwMode="auto">
          <a:xfrm>
            <a:off x="5122415" y="287495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104" name="Oval 5">
            <a:extLst>
              <a:ext uri="{FF2B5EF4-FFF2-40B4-BE49-F238E27FC236}">
                <a16:creationId xmlns:a16="http://schemas.microsoft.com/office/drawing/2014/main" id="{7AF7AA08-6258-0806-74DC-EDB53AF931A4}"/>
              </a:ext>
            </a:extLst>
          </p:cNvPr>
          <p:cNvSpPr>
            <a:spLocks noChangeArrowheads="1"/>
          </p:cNvSpPr>
          <p:nvPr/>
        </p:nvSpPr>
        <p:spPr bwMode="auto">
          <a:xfrm>
            <a:off x="5753256" y="28481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105" name="Oval 5">
            <a:extLst>
              <a:ext uri="{FF2B5EF4-FFF2-40B4-BE49-F238E27FC236}">
                <a16:creationId xmlns:a16="http://schemas.microsoft.com/office/drawing/2014/main" id="{9FC975E5-02EE-5D19-A221-6A968C4BF35D}"/>
              </a:ext>
            </a:extLst>
          </p:cNvPr>
          <p:cNvSpPr>
            <a:spLocks noChangeArrowheads="1"/>
          </p:cNvSpPr>
          <p:nvPr/>
        </p:nvSpPr>
        <p:spPr bwMode="auto">
          <a:xfrm>
            <a:off x="6083456" y="286422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106" name="Oval 5">
            <a:extLst>
              <a:ext uri="{FF2B5EF4-FFF2-40B4-BE49-F238E27FC236}">
                <a16:creationId xmlns:a16="http://schemas.microsoft.com/office/drawing/2014/main" id="{38F6F83F-B343-1D37-6DE1-5775BABC73FE}"/>
              </a:ext>
            </a:extLst>
          </p:cNvPr>
          <p:cNvSpPr>
            <a:spLocks noChangeArrowheads="1"/>
          </p:cNvSpPr>
          <p:nvPr/>
        </p:nvSpPr>
        <p:spPr bwMode="auto">
          <a:xfrm>
            <a:off x="6743853" y="28770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107" name="Oval 5">
            <a:extLst>
              <a:ext uri="{FF2B5EF4-FFF2-40B4-BE49-F238E27FC236}">
                <a16:creationId xmlns:a16="http://schemas.microsoft.com/office/drawing/2014/main" id="{E80C9253-F809-A6CE-5FA4-25E57C69FB1E}"/>
              </a:ext>
            </a:extLst>
          </p:cNvPr>
          <p:cNvSpPr>
            <a:spLocks noChangeArrowheads="1"/>
          </p:cNvSpPr>
          <p:nvPr/>
        </p:nvSpPr>
        <p:spPr bwMode="auto">
          <a:xfrm>
            <a:off x="6432206" y="287413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108" name="Oval 5">
            <a:extLst>
              <a:ext uri="{FF2B5EF4-FFF2-40B4-BE49-F238E27FC236}">
                <a16:creationId xmlns:a16="http://schemas.microsoft.com/office/drawing/2014/main" id="{A5CB0E8F-33DB-30C4-1594-0A052D229284}"/>
              </a:ext>
            </a:extLst>
          </p:cNvPr>
          <p:cNvSpPr>
            <a:spLocks noChangeArrowheads="1"/>
          </p:cNvSpPr>
          <p:nvPr/>
        </p:nvSpPr>
        <p:spPr bwMode="auto">
          <a:xfrm>
            <a:off x="7387009" y="287697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109" name="Oval 5">
            <a:extLst>
              <a:ext uri="{FF2B5EF4-FFF2-40B4-BE49-F238E27FC236}">
                <a16:creationId xmlns:a16="http://schemas.microsoft.com/office/drawing/2014/main" id="{CBE4687E-AAA3-C3CC-F4CA-05E74571C173}"/>
              </a:ext>
            </a:extLst>
          </p:cNvPr>
          <p:cNvSpPr>
            <a:spLocks noChangeArrowheads="1"/>
          </p:cNvSpPr>
          <p:nvPr/>
        </p:nvSpPr>
        <p:spPr bwMode="auto">
          <a:xfrm>
            <a:off x="7070526" y="287697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110" name="Oval 5">
            <a:extLst>
              <a:ext uri="{FF2B5EF4-FFF2-40B4-BE49-F238E27FC236}">
                <a16:creationId xmlns:a16="http://schemas.microsoft.com/office/drawing/2014/main" id="{006AD026-F0DE-B6EA-8975-AC2FEEEC5816}"/>
              </a:ext>
            </a:extLst>
          </p:cNvPr>
          <p:cNvSpPr>
            <a:spLocks noChangeArrowheads="1"/>
          </p:cNvSpPr>
          <p:nvPr/>
        </p:nvSpPr>
        <p:spPr bwMode="auto">
          <a:xfrm>
            <a:off x="7704523" y="288861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111" name="Oval 5">
            <a:extLst>
              <a:ext uri="{FF2B5EF4-FFF2-40B4-BE49-F238E27FC236}">
                <a16:creationId xmlns:a16="http://schemas.microsoft.com/office/drawing/2014/main" id="{E16990AF-442F-28C0-6A02-74EA26F7E845}"/>
              </a:ext>
            </a:extLst>
          </p:cNvPr>
          <p:cNvSpPr>
            <a:spLocks noChangeArrowheads="1"/>
          </p:cNvSpPr>
          <p:nvPr/>
        </p:nvSpPr>
        <p:spPr bwMode="auto">
          <a:xfrm>
            <a:off x="8013819" y="287697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112" name="Oval 5">
            <a:extLst>
              <a:ext uri="{FF2B5EF4-FFF2-40B4-BE49-F238E27FC236}">
                <a16:creationId xmlns:a16="http://schemas.microsoft.com/office/drawing/2014/main" id="{BB2598F2-E964-EB5D-F839-8C41C49EB8E2}"/>
              </a:ext>
            </a:extLst>
          </p:cNvPr>
          <p:cNvSpPr>
            <a:spLocks noChangeArrowheads="1"/>
          </p:cNvSpPr>
          <p:nvPr/>
        </p:nvSpPr>
        <p:spPr bwMode="auto">
          <a:xfrm>
            <a:off x="8329219" y="287697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113" name="Oval 5">
            <a:extLst>
              <a:ext uri="{FF2B5EF4-FFF2-40B4-BE49-F238E27FC236}">
                <a16:creationId xmlns:a16="http://schemas.microsoft.com/office/drawing/2014/main" id="{ED139A15-EEFE-7D22-0F01-3AF6D63B8803}"/>
              </a:ext>
            </a:extLst>
          </p:cNvPr>
          <p:cNvSpPr>
            <a:spLocks noChangeArrowheads="1"/>
          </p:cNvSpPr>
          <p:nvPr/>
        </p:nvSpPr>
        <p:spPr bwMode="auto">
          <a:xfrm>
            <a:off x="8635453" y="287046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114" name="Oval 5">
            <a:extLst>
              <a:ext uri="{FF2B5EF4-FFF2-40B4-BE49-F238E27FC236}">
                <a16:creationId xmlns:a16="http://schemas.microsoft.com/office/drawing/2014/main" id="{2AB05D14-1C84-D0A7-FD16-416247F0D0D9}"/>
              </a:ext>
            </a:extLst>
          </p:cNvPr>
          <p:cNvSpPr>
            <a:spLocks noChangeArrowheads="1"/>
          </p:cNvSpPr>
          <p:nvPr/>
        </p:nvSpPr>
        <p:spPr bwMode="auto">
          <a:xfrm>
            <a:off x="8965714" y="287091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156" name="Oval 5">
            <a:extLst>
              <a:ext uri="{FF2B5EF4-FFF2-40B4-BE49-F238E27FC236}">
                <a16:creationId xmlns:a16="http://schemas.microsoft.com/office/drawing/2014/main" id="{DE0830CE-BD4B-665E-7434-7E9FAB869EB6}"/>
              </a:ext>
            </a:extLst>
          </p:cNvPr>
          <p:cNvSpPr>
            <a:spLocks noChangeArrowheads="1"/>
          </p:cNvSpPr>
          <p:nvPr/>
        </p:nvSpPr>
        <p:spPr bwMode="auto">
          <a:xfrm>
            <a:off x="9261639" y="28616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158" name="Oval 5">
            <a:extLst>
              <a:ext uri="{FF2B5EF4-FFF2-40B4-BE49-F238E27FC236}">
                <a16:creationId xmlns:a16="http://schemas.microsoft.com/office/drawing/2014/main" id="{4CA48FA3-7A35-987A-7CA0-6DB5CB40FB50}"/>
              </a:ext>
            </a:extLst>
          </p:cNvPr>
          <p:cNvSpPr>
            <a:spLocks noChangeArrowheads="1"/>
          </p:cNvSpPr>
          <p:nvPr/>
        </p:nvSpPr>
        <p:spPr bwMode="auto">
          <a:xfrm>
            <a:off x="9586018" y="287046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159" name="Oval 5">
            <a:extLst>
              <a:ext uri="{FF2B5EF4-FFF2-40B4-BE49-F238E27FC236}">
                <a16:creationId xmlns:a16="http://schemas.microsoft.com/office/drawing/2014/main" id="{AEA00B19-200A-F861-0D63-035702F5655B}"/>
              </a:ext>
            </a:extLst>
          </p:cNvPr>
          <p:cNvSpPr>
            <a:spLocks noChangeArrowheads="1"/>
          </p:cNvSpPr>
          <p:nvPr/>
        </p:nvSpPr>
        <p:spPr bwMode="auto">
          <a:xfrm>
            <a:off x="9899957" y="287697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161" name="Oval 5">
            <a:extLst>
              <a:ext uri="{FF2B5EF4-FFF2-40B4-BE49-F238E27FC236}">
                <a16:creationId xmlns:a16="http://schemas.microsoft.com/office/drawing/2014/main" id="{728A298F-F809-1034-C45A-4F7F6701AAA4}"/>
              </a:ext>
            </a:extLst>
          </p:cNvPr>
          <p:cNvSpPr>
            <a:spLocks noChangeArrowheads="1"/>
          </p:cNvSpPr>
          <p:nvPr/>
        </p:nvSpPr>
        <p:spPr bwMode="auto">
          <a:xfrm>
            <a:off x="10255496" y="28658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162" name="Oval 5">
            <a:extLst>
              <a:ext uri="{FF2B5EF4-FFF2-40B4-BE49-F238E27FC236}">
                <a16:creationId xmlns:a16="http://schemas.microsoft.com/office/drawing/2014/main" id="{E364B44E-E631-40B9-3E1C-DC0AC4BDCE76}"/>
              </a:ext>
            </a:extLst>
          </p:cNvPr>
          <p:cNvSpPr>
            <a:spLocks noChangeArrowheads="1"/>
          </p:cNvSpPr>
          <p:nvPr/>
        </p:nvSpPr>
        <p:spPr bwMode="auto">
          <a:xfrm>
            <a:off x="10553405" y="285054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163" name="Oval 5">
            <a:extLst>
              <a:ext uri="{FF2B5EF4-FFF2-40B4-BE49-F238E27FC236}">
                <a16:creationId xmlns:a16="http://schemas.microsoft.com/office/drawing/2014/main" id="{EF1A6505-DFBE-1C89-3933-4FDB1040ED94}"/>
              </a:ext>
            </a:extLst>
          </p:cNvPr>
          <p:cNvSpPr>
            <a:spLocks noChangeArrowheads="1"/>
          </p:cNvSpPr>
          <p:nvPr/>
        </p:nvSpPr>
        <p:spPr bwMode="auto">
          <a:xfrm>
            <a:off x="10853817" y="28426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164" name="Oval 5">
            <a:extLst>
              <a:ext uri="{FF2B5EF4-FFF2-40B4-BE49-F238E27FC236}">
                <a16:creationId xmlns:a16="http://schemas.microsoft.com/office/drawing/2014/main" id="{DB717995-D96E-064D-606B-A7AF239C675C}"/>
              </a:ext>
            </a:extLst>
          </p:cNvPr>
          <p:cNvSpPr>
            <a:spLocks noChangeArrowheads="1"/>
          </p:cNvSpPr>
          <p:nvPr/>
        </p:nvSpPr>
        <p:spPr bwMode="auto">
          <a:xfrm>
            <a:off x="11501526" y="284260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165" name="Oval 5">
            <a:extLst>
              <a:ext uri="{FF2B5EF4-FFF2-40B4-BE49-F238E27FC236}">
                <a16:creationId xmlns:a16="http://schemas.microsoft.com/office/drawing/2014/main" id="{1157DF0C-4D0F-0AD8-D9E0-CE87EE6509A5}"/>
              </a:ext>
            </a:extLst>
          </p:cNvPr>
          <p:cNvSpPr>
            <a:spLocks noChangeArrowheads="1"/>
          </p:cNvSpPr>
          <p:nvPr/>
        </p:nvSpPr>
        <p:spPr bwMode="auto">
          <a:xfrm>
            <a:off x="11202386" y="28658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168" name="文本框 167">
            <a:extLst>
              <a:ext uri="{FF2B5EF4-FFF2-40B4-BE49-F238E27FC236}">
                <a16:creationId xmlns:a16="http://schemas.microsoft.com/office/drawing/2014/main" id="{AEEC41B1-ED8D-868D-8C84-F9F76F83E482}"/>
              </a:ext>
            </a:extLst>
          </p:cNvPr>
          <p:cNvSpPr txBox="1"/>
          <p:nvPr/>
        </p:nvSpPr>
        <p:spPr>
          <a:xfrm>
            <a:off x="19441" y="3828618"/>
            <a:ext cx="12093615" cy="230832"/>
          </a:xfrm>
          <a:prstGeom prst="rect">
            <a:avLst/>
          </a:prstGeom>
          <a:noFill/>
        </p:spPr>
        <p:txBody>
          <a:bodyPr wrap="square" rtlCol="0">
            <a:spAutoFit/>
          </a:bodyPr>
          <a:lstStyle/>
          <a:p>
            <a:pPr marL="0" algn="l" rtl="0" eaLnBrk="1" fontAlgn="t" latinLnBrk="0" hangingPunct="1">
              <a:spcBef>
                <a:spcPts val="0"/>
              </a:spcBef>
              <a:spcAft>
                <a:spcPts val="0"/>
              </a:spcAft>
            </a:pP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   </a:t>
            </a:r>
            <a:r>
              <a:rPr lang="en-US" altLang="zh-CN" sz="900" i="0" u="none" strike="noStrike" kern="1200" dirty="0">
                <a:solidFill>
                  <a:srgbClr val="FF0000"/>
                </a:solidFill>
                <a:effectLst/>
                <a:latin typeface="Arial" panose="020B0604020202020204" pitchFamily="34" charset="0"/>
                <a:ea typeface="微软雅黑" panose="020B0503020204020204" pitchFamily="34" charset="-122"/>
              </a:rPr>
              <a:t>5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    141</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30      18</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19     </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35</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kern="1200" dirty="0">
                <a:latin typeface="Arial" panose="020B0604020202020204" pitchFamily="34" charset="0"/>
              </a:rPr>
              <a:t>      </a:t>
            </a:r>
            <a:r>
              <a:rPr lang="en-US" altLang="zh-CN" sz="900" dirty="0">
                <a:solidFill>
                  <a:srgbClr val="000000"/>
                </a:solidFill>
                <a:latin typeface="Arial" panose="020B0604020202020204" pitchFamily="34" charset="0"/>
                <a:ea typeface="微软雅黑" panose="020B0503020204020204" pitchFamily="34" charset="-122"/>
              </a:rPr>
              <a:t>1</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8      </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20</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38      16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22</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25</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28       24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20</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7       3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a:t>
            </a:r>
            <a:endParaRPr lang="zh-CN" altLang="zh-CN" sz="900" i="0" u="none" strike="noStrike" dirty="0">
              <a:effectLst/>
              <a:latin typeface="Arial" panose="020B0604020202020204" pitchFamily="34" charset="0"/>
            </a:endParaRPr>
          </a:p>
        </p:txBody>
      </p:sp>
    </p:spTree>
    <p:extLst>
      <p:ext uri="{BB962C8B-B14F-4D97-AF65-F5344CB8AC3E}">
        <p14:creationId xmlns:p14="http://schemas.microsoft.com/office/powerpoint/2010/main" val="205184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A88E50DF-A677-424A-A388-5C2358E0A650}"/>
              </a:ext>
            </a:extLst>
          </p:cNvPr>
          <p:cNvSpPr/>
          <p:nvPr/>
        </p:nvSpPr>
        <p:spPr>
          <a:xfrm>
            <a:off x="-13802"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0" name="组合 49"/>
          <p:cNvGrpSpPr/>
          <p:nvPr/>
        </p:nvGrpSpPr>
        <p:grpSpPr>
          <a:xfrm>
            <a:off x="568443" y="319365"/>
            <a:ext cx="1926862" cy="420564"/>
            <a:chOff x="568442" y="319364"/>
            <a:chExt cx="1926864" cy="420565"/>
          </a:xfrm>
        </p:grpSpPr>
        <p:sp>
          <p:nvSpPr>
            <p:cNvPr id="51" name="文本框 23"/>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生成哈夫曼树</a:t>
              </a:r>
            </a:p>
          </p:txBody>
        </p:sp>
        <p:sp>
          <p:nvSpPr>
            <p:cNvPr id="52" name="等腰三角形 5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170" name="Oval 5">
            <a:extLst>
              <a:ext uri="{FF2B5EF4-FFF2-40B4-BE49-F238E27FC236}">
                <a16:creationId xmlns:a16="http://schemas.microsoft.com/office/drawing/2014/main" id="{AF06802C-8889-FADA-39D8-54BB3B848943}"/>
              </a:ext>
            </a:extLst>
          </p:cNvPr>
          <p:cNvSpPr>
            <a:spLocks noChangeArrowheads="1"/>
          </p:cNvSpPr>
          <p:nvPr/>
        </p:nvSpPr>
        <p:spPr bwMode="auto">
          <a:xfrm>
            <a:off x="109646" y="158383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1</a:t>
            </a:r>
          </a:p>
        </p:txBody>
      </p:sp>
      <p:sp>
        <p:nvSpPr>
          <p:cNvPr id="171" name="Oval 5">
            <a:extLst>
              <a:ext uri="{FF2B5EF4-FFF2-40B4-BE49-F238E27FC236}">
                <a16:creationId xmlns:a16="http://schemas.microsoft.com/office/drawing/2014/main" id="{53E9E11D-3F1F-1767-80E2-9CDE403889EE}"/>
              </a:ext>
            </a:extLst>
          </p:cNvPr>
          <p:cNvSpPr>
            <a:spLocks noChangeArrowheads="1"/>
          </p:cNvSpPr>
          <p:nvPr/>
        </p:nvSpPr>
        <p:spPr bwMode="auto">
          <a:xfrm>
            <a:off x="420189" y="158383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4</a:t>
            </a:r>
          </a:p>
        </p:txBody>
      </p:sp>
      <p:sp>
        <p:nvSpPr>
          <p:cNvPr id="172" name="Oval 5">
            <a:extLst>
              <a:ext uri="{FF2B5EF4-FFF2-40B4-BE49-F238E27FC236}">
                <a16:creationId xmlns:a16="http://schemas.microsoft.com/office/drawing/2014/main" id="{CB1F20F3-EDDC-2133-CA78-108973B5033B}"/>
              </a:ext>
            </a:extLst>
          </p:cNvPr>
          <p:cNvSpPr>
            <a:spLocks noChangeArrowheads="1"/>
          </p:cNvSpPr>
          <p:nvPr/>
        </p:nvSpPr>
        <p:spPr bwMode="auto">
          <a:xfrm>
            <a:off x="229977" y="991362"/>
            <a:ext cx="271557" cy="251403"/>
          </a:xfrm>
          <a:prstGeom prst="ellipse">
            <a:avLst/>
          </a:prstGeom>
          <a:noFill/>
          <a:ln w="19050" algn="ctr">
            <a:solidFill>
              <a:srgbClr val="3F3F3F"/>
            </a:solidFill>
            <a:round/>
            <a:headEnd/>
            <a:tailEnd/>
          </a:ln>
        </p:spPr>
        <p:txBody>
          <a:bodyPr wrap="none" anchor="ctr"/>
          <a:lstStyle/>
          <a:p>
            <a:pPr algn="ctr"/>
            <a:endParaRPr lang="en-US" altLang="zh-CN" sz="800" dirty="0">
              <a:solidFill>
                <a:schemeClr val="tx2"/>
              </a:solidFill>
              <a:cs typeface="+mn-ea"/>
            </a:endParaRPr>
          </a:p>
        </p:txBody>
      </p:sp>
      <p:cxnSp>
        <p:nvCxnSpPr>
          <p:cNvPr id="173" name="直接连接符 172">
            <a:extLst>
              <a:ext uri="{FF2B5EF4-FFF2-40B4-BE49-F238E27FC236}">
                <a16:creationId xmlns:a16="http://schemas.microsoft.com/office/drawing/2014/main" id="{2F9DBF09-6F61-40C6-3FDE-074A48E6B161}"/>
              </a:ext>
            </a:extLst>
          </p:cNvPr>
          <p:cNvCxnSpPr>
            <a:stCxn id="170" idx="0"/>
            <a:endCxn id="172" idx="4"/>
          </p:cNvCxnSpPr>
          <p:nvPr/>
        </p:nvCxnSpPr>
        <p:spPr>
          <a:xfrm flipV="1">
            <a:off x="245425" y="1242765"/>
            <a:ext cx="120331"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FBC5F2D1-EFB1-F3BC-B15D-22301F8E7CDC}"/>
              </a:ext>
            </a:extLst>
          </p:cNvPr>
          <p:cNvCxnSpPr>
            <a:stCxn id="171" idx="0"/>
            <a:endCxn id="172" idx="4"/>
          </p:cNvCxnSpPr>
          <p:nvPr/>
        </p:nvCxnSpPr>
        <p:spPr>
          <a:xfrm flipH="1" flipV="1">
            <a:off x="365756" y="1242765"/>
            <a:ext cx="190212" cy="341074"/>
          </a:xfrm>
          <a:prstGeom prst="line">
            <a:avLst/>
          </a:prstGeom>
        </p:spPr>
        <p:style>
          <a:lnRef idx="1">
            <a:schemeClr val="accent1"/>
          </a:lnRef>
          <a:fillRef idx="0">
            <a:schemeClr val="accent1"/>
          </a:fillRef>
          <a:effectRef idx="0">
            <a:schemeClr val="accent1"/>
          </a:effectRef>
          <a:fontRef idx="minor">
            <a:schemeClr val="tx1"/>
          </a:fontRef>
        </p:style>
      </p:cxnSp>
      <p:sp>
        <p:nvSpPr>
          <p:cNvPr id="175" name="Oval 5">
            <a:extLst>
              <a:ext uri="{FF2B5EF4-FFF2-40B4-BE49-F238E27FC236}">
                <a16:creationId xmlns:a16="http://schemas.microsoft.com/office/drawing/2014/main" id="{F0A0B257-72BB-EBB7-8BC2-B0F8B4842F03}"/>
              </a:ext>
            </a:extLst>
          </p:cNvPr>
          <p:cNvSpPr>
            <a:spLocks noChangeArrowheads="1"/>
          </p:cNvSpPr>
          <p:nvPr/>
        </p:nvSpPr>
        <p:spPr bwMode="auto">
          <a:xfrm>
            <a:off x="540520" y="1001108"/>
            <a:ext cx="271557" cy="251403"/>
          </a:xfrm>
          <a:prstGeom prst="ellipse">
            <a:avLst/>
          </a:prstGeom>
          <a:noFill/>
          <a:ln w="19050" algn="ctr">
            <a:solidFill>
              <a:srgbClr val="3F3F3F"/>
            </a:solidFill>
            <a:round/>
            <a:headEnd/>
            <a:tailEnd/>
          </a:ln>
        </p:spPr>
        <p:txBody>
          <a:bodyPr wrap="none" anchor="ctr"/>
          <a:lstStyle/>
          <a:p>
            <a:pPr algn="ctr"/>
            <a:r>
              <a:rPr lang="zh-CN" altLang="en-US" sz="800" dirty="0">
                <a:solidFill>
                  <a:schemeClr val="tx2"/>
                </a:solidFill>
                <a:cs typeface="+mn-ea"/>
              </a:rPr>
              <a:t>空格</a:t>
            </a:r>
            <a:endParaRPr lang="en-US" altLang="zh-CN" sz="800" dirty="0">
              <a:solidFill>
                <a:schemeClr val="tx2"/>
              </a:solidFill>
              <a:cs typeface="+mn-ea"/>
            </a:endParaRPr>
          </a:p>
        </p:txBody>
      </p:sp>
      <p:sp>
        <p:nvSpPr>
          <p:cNvPr id="176" name="Oval 5">
            <a:extLst>
              <a:ext uri="{FF2B5EF4-FFF2-40B4-BE49-F238E27FC236}">
                <a16:creationId xmlns:a16="http://schemas.microsoft.com/office/drawing/2014/main" id="{D3AE5636-4040-1B0D-F544-44E7E45C35A2}"/>
              </a:ext>
            </a:extLst>
          </p:cNvPr>
          <p:cNvSpPr>
            <a:spLocks noChangeArrowheads="1"/>
          </p:cNvSpPr>
          <p:nvPr/>
        </p:nvSpPr>
        <p:spPr bwMode="auto">
          <a:xfrm>
            <a:off x="844570" y="98998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a</a:t>
            </a:r>
          </a:p>
        </p:txBody>
      </p:sp>
      <p:sp>
        <p:nvSpPr>
          <p:cNvPr id="177" name="Oval 5">
            <a:extLst>
              <a:ext uri="{FF2B5EF4-FFF2-40B4-BE49-F238E27FC236}">
                <a16:creationId xmlns:a16="http://schemas.microsoft.com/office/drawing/2014/main" id="{0B2869FB-50E5-E6B1-B55E-D6814673A10B}"/>
              </a:ext>
            </a:extLst>
          </p:cNvPr>
          <p:cNvSpPr>
            <a:spLocks noChangeArrowheads="1"/>
          </p:cNvSpPr>
          <p:nvPr/>
        </p:nvSpPr>
        <p:spPr bwMode="auto">
          <a:xfrm>
            <a:off x="1174770" y="99727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b</a:t>
            </a:r>
          </a:p>
        </p:txBody>
      </p:sp>
      <p:sp>
        <p:nvSpPr>
          <p:cNvPr id="178" name="Oval 5">
            <a:extLst>
              <a:ext uri="{FF2B5EF4-FFF2-40B4-BE49-F238E27FC236}">
                <a16:creationId xmlns:a16="http://schemas.microsoft.com/office/drawing/2014/main" id="{D22120FA-63AA-9179-3EBD-3AFCDCB64B93}"/>
              </a:ext>
            </a:extLst>
          </p:cNvPr>
          <p:cNvSpPr>
            <a:spLocks noChangeArrowheads="1"/>
          </p:cNvSpPr>
          <p:nvPr/>
        </p:nvSpPr>
        <p:spPr bwMode="auto">
          <a:xfrm>
            <a:off x="1510742" y="98759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c	</a:t>
            </a:r>
          </a:p>
        </p:txBody>
      </p:sp>
      <p:sp>
        <p:nvSpPr>
          <p:cNvPr id="179" name="Oval 5">
            <a:extLst>
              <a:ext uri="{FF2B5EF4-FFF2-40B4-BE49-F238E27FC236}">
                <a16:creationId xmlns:a16="http://schemas.microsoft.com/office/drawing/2014/main" id="{1CF53604-D6EA-6FEB-49E8-A5A564414C14}"/>
              </a:ext>
            </a:extLst>
          </p:cNvPr>
          <p:cNvSpPr>
            <a:spLocks noChangeArrowheads="1"/>
          </p:cNvSpPr>
          <p:nvPr/>
        </p:nvSpPr>
        <p:spPr bwMode="auto">
          <a:xfrm>
            <a:off x="1846714" y="98759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180" name="Oval 5">
            <a:extLst>
              <a:ext uri="{FF2B5EF4-FFF2-40B4-BE49-F238E27FC236}">
                <a16:creationId xmlns:a16="http://schemas.microsoft.com/office/drawing/2014/main" id="{88BA2A01-A770-F275-53BF-7A688CD3DD0C}"/>
              </a:ext>
            </a:extLst>
          </p:cNvPr>
          <p:cNvSpPr>
            <a:spLocks noChangeArrowheads="1"/>
          </p:cNvSpPr>
          <p:nvPr/>
        </p:nvSpPr>
        <p:spPr bwMode="auto">
          <a:xfrm>
            <a:off x="2182686" y="98758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181" name="Oval 5">
            <a:extLst>
              <a:ext uri="{FF2B5EF4-FFF2-40B4-BE49-F238E27FC236}">
                <a16:creationId xmlns:a16="http://schemas.microsoft.com/office/drawing/2014/main" id="{267829EC-38C0-09E5-7B95-9932939EBE2E}"/>
              </a:ext>
            </a:extLst>
          </p:cNvPr>
          <p:cNvSpPr>
            <a:spLocks noChangeArrowheads="1"/>
          </p:cNvSpPr>
          <p:nvPr/>
        </p:nvSpPr>
        <p:spPr bwMode="auto">
          <a:xfrm>
            <a:off x="2518658" y="99727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182" name="Oval 5">
            <a:extLst>
              <a:ext uri="{FF2B5EF4-FFF2-40B4-BE49-F238E27FC236}">
                <a16:creationId xmlns:a16="http://schemas.microsoft.com/office/drawing/2014/main" id="{F1A9D610-1FA7-CD92-E69C-58D560D5CB72}"/>
              </a:ext>
            </a:extLst>
          </p:cNvPr>
          <p:cNvSpPr>
            <a:spLocks noChangeArrowheads="1"/>
          </p:cNvSpPr>
          <p:nvPr/>
        </p:nvSpPr>
        <p:spPr bwMode="auto">
          <a:xfrm>
            <a:off x="2854630" y="99727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183" name="Oval 5">
            <a:extLst>
              <a:ext uri="{FF2B5EF4-FFF2-40B4-BE49-F238E27FC236}">
                <a16:creationId xmlns:a16="http://schemas.microsoft.com/office/drawing/2014/main" id="{858FA3EC-C16B-B6FE-6AD3-CFACBA8ABECF}"/>
              </a:ext>
            </a:extLst>
          </p:cNvPr>
          <p:cNvSpPr>
            <a:spLocks noChangeArrowheads="1"/>
          </p:cNvSpPr>
          <p:nvPr/>
        </p:nvSpPr>
        <p:spPr bwMode="auto">
          <a:xfrm>
            <a:off x="3199062" y="99727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184" name="Oval 5">
            <a:extLst>
              <a:ext uri="{FF2B5EF4-FFF2-40B4-BE49-F238E27FC236}">
                <a16:creationId xmlns:a16="http://schemas.microsoft.com/office/drawing/2014/main" id="{6F465108-8648-A226-3E6F-05A1AB3F6418}"/>
              </a:ext>
            </a:extLst>
          </p:cNvPr>
          <p:cNvSpPr>
            <a:spLocks noChangeArrowheads="1"/>
          </p:cNvSpPr>
          <p:nvPr/>
        </p:nvSpPr>
        <p:spPr bwMode="auto">
          <a:xfrm>
            <a:off x="3525032" y="99727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185" name="Oval 5">
            <a:extLst>
              <a:ext uri="{FF2B5EF4-FFF2-40B4-BE49-F238E27FC236}">
                <a16:creationId xmlns:a16="http://schemas.microsoft.com/office/drawing/2014/main" id="{03EEEE50-2E63-B1C9-D890-DC3BD821BAE5}"/>
              </a:ext>
            </a:extLst>
          </p:cNvPr>
          <p:cNvSpPr>
            <a:spLocks noChangeArrowheads="1"/>
          </p:cNvSpPr>
          <p:nvPr/>
        </p:nvSpPr>
        <p:spPr bwMode="auto">
          <a:xfrm>
            <a:off x="3862546" y="100366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186" name="Oval 5">
            <a:extLst>
              <a:ext uri="{FF2B5EF4-FFF2-40B4-BE49-F238E27FC236}">
                <a16:creationId xmlns:a16="http://schemas.microsoft.com/office/drawing/2014/main" id="{C47FA450-A5B8-1C0F-CD6C-9416E833FB57}"/>
              </a:ext>
            </a:extLst>
          </p:cNvPr>
          <p:cNvSpPr>
            <a:spLocks noChangeArrowheads="1"/>
          </p:cNvSpPr>
          <p:nvPr/>
        </p:nvSpPr>
        <p:spPr bwMode="auto">
          <a:xfrm>
            <a:off x="4198518" y="100366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187" name="Oval 5">
            <a:extLst>
              <a:ext uri="{FF2B5EF4-FFF2-40B4-BE49-F238E27FC236}">
                <a16:creationId xmlns:a16="http://schemas.microsoft.com/office/drawing/2014/main" id="{E31EDACE-00F9-A0D7-50B6-A8A988AE294D}"/>
              </a:ext>
            </a:extLst>
          </p:cNvPr>
          <p:cNvSpPr>
            <a:spLocks noChangeArrowheads="1"/>
          </p:cNvSpPr>
          <p:nvPr/>
        </p:nvSpPr>
        <p:spPr bwMode="auto">
          <a:xfrm>
            <a:off x="4542950" y="100366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l</a:t>
            </a:r>
          </a:p>
        </p:txBody>
      </p:sp>
      <p:sp>
        <p:nvSpPr>
          <p:cNvPr id="188" name="Oval 5">
            <a:extLst>
              <a:ext uri="{FF2B5EF4-FFF2-40B4-BE49-F238E27FC236}">
                <a16:creationId xmlns:a16="http://schemas.microsoft.com/office/drawing/2014/main" id="{D2FF330A-CD07-C6C3-0819-6713B80FA9E9}"/>
              </a:ext>
            </a:extLst>
          </p:cNvPr>
          <p:cNvSpPr>
            <a:spLocks noChangeArrowheads="1"/>
          </p:cNvSpPr>
          <p:nvPr/>
        </p:nvSpPr>
        <p:spPr bwMode="auto">
          <a:xfrm>
            <a:off x="4885013" y="99461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189" name="Oval 5">
            <a:extLst>
              <a:ext uri="{FF2B5EF4-FFF2-40B4-BE49-F238E27FC236}">
                <a16:creationId xmlns:a16="http://schemas.microsoft.com/office/drawing/2014/main" id="{CFC6D177-0F03-F8FB-4965-22F982B53D59}"/>
              </a:ext>
            </a:extLst>
          </p:cNvPr>
          <p:cNvSpPr>
            <a:spLocks noChangeArrowheads="1"/>
          </p:cNvSpPr>
          <p:nvPr/>
        </p:nvSpPr>
        <p:spPr bwMode="auto">
          <a:xfrm>
            <a:off x="5537993" y="99461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190" name="Oval 5">
            <a:extLst>
              <a:ext uri="{FF2B5EF4-FFF2-40B4-BE49-F238E27FC236}">
                <a16:creationId xmlns:a16="http://schemas.microsoft.com/office/drawing/2014/main" id="{E3219D66-36E6-D02E-AF4E-D829FE855353}"/>
              </a:ext>
            </a:extLst>
          </p:cNvPr>
          <p:cNvSpPr>
            <a:spLocks noChangeArrowheads="1"/>
          </p:cNvSpPr>
          <p:nvPr/>
        </p:nvSpPr>
        <p:spPr bwMode="auto">
          <a:xfrm>
            <a:off x="5229445" y="101439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191" name="Oval 5">
            <a:extLst>
              <a:ext uri="{FF2B5EF4-FFF2-40B4-BE49-F238E27FC236}">
                <a16:creationId xmlns:a16="http://schemas.microsoft.com/office/drawing/2014/main" id="{FF66BE35-12B6-0D86-5F4B-AAEA2BCCC3FE}"/>
              </a:ext>
            </a:extLst>
          </p:cNvPr>
          <p:cNvSpPr>
            <a:spLocks noChangeArrowheads="1"/>
          </p:cNvSpPr>
          <p:nvPr/>
        </p:nvSpPr>
        <p:spPr bwMode="auto">
          <a:xfrm>
            <a:off x="5860286" y="98758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192" name="Oval 5">
            <a:extLst>
              <a:ext uri="{FF2B5EF4-FFF2-40B4-BE49-F238E27FC236}">
                <a16:creationId xmlns:a16="http://schemas.microsoft.com/office/drawing/2014/main" id="{6580C98B-D8FB-5584-AECA-D18930B0726C}"/>
              </a:ext>
            </a:extLst>
          </p:cNvPr>
          <p:cNvSpPr>
            <a:spLocks noChangeArrowheads="1"/>
          </p:cNvSpPr>
          <p:nvPr/>
        </p:nvSpPr>
        <p:spPr bwMode="auto">
          <a:xfrm>
            <a:off x="6190486" y="100365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193" name="Oval 5">
            <a:extLst>
              <a:ext uri="{FF2B5EF4-FFF2-40B4-BE49-F238E27FC236}">
                <a16:creationId xmlns:a16="http://schemas.microsoft.com/office/drawing/2014/main" id="{534BFA02-D514-9841-D381-C4D26CA0F685}"/>
              </a:ext>
            </a:extLst>
          </p:cNvPr>
          <p:cNvSpPr>
            <a:spLocks noChangeArrowheads="1"/>
          </p:cNvSpPr>
          <p:nvPr/>
        </p:nvSpPr>
        <p:spPr bwMode="auto">
          <a:xfrm>
            <a:off x="6850883" y="101646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194" name="Oval 5">
            <a:extLst>
              <a:ext uri="{FF2B5EF4-FFF2-40B4-BE49-F238E27FC236}">
                <a16:creationId xmlns:a16="http://schemas.microsoft.com/office/drawing/2014/main" id="{62E807AF-BB6F-F060-8125-7FE4667481C4}"/>
              </a:ext>
            </a:extLst>
          </p:cNvPr>
          <p:cNvSpPr>
            <a:spLocks noChangeArrowheads="1"/>
          </p:cNvSpPr>
          <p:nvPr/>
        </p:nvSpPr>
        <p:spPr bwMode="auto">
          <a:xfrm>
            <a:off x="6539236" y="101356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195" name="Oval 5">
            <a:extLst>
              <a:ext uri="{FF2B5EF4-FFF2-40B4-BE49-F238E27FC236}">
                <a16:creationId xmlns:a16="http://schemas.microsoft.com/office/drawing/2014/main" id="{4EE6CD18-517B-00B4-D57D-AC38F4707A9D}"/>
              </a:ext>
            </a:extLst>
          </p:cNvPr>
          <p:cNvSpPr>
            <a:spLocks noChangeArrowheads="1"/>
          </p:cNvSpPr>
          <p:nvPr/>
        </p:nvSpPr>
        <p:spPr bwMode="auto">
          <a:xfrm>
            <a:off x="7494039" y="101640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196" name="Oval 5">
            <a:extLst>
              <a:ext uri="{FF2B5EF4-FFF2-40B4-BE49-F238E27FC236}">
                <a16:creationId xmlns:a16="http://schemas.microsoft.com/office/drawing/2014/main" id="{1B66F580-A622-3795-72E1-C2CC85620374}"/>
              </a:ext>
            </a:extLst>
          </p:cNvPr>
          <p:cNvSpPr>
            <a:spLocks noChangeArrowheads="1"/>
          </p:cNvSpPr>
          <p:nvPr/>
        </p:nvSpPr>
        <p:spPr bwMode="auto">
          <a:xfrm>
            <a:off x="7177556" y="101641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197" name="Oval 5">
            <a:extLst>
              <a:ext uri="{FF2B5EF4-FFF2-40B4-BE49-F238E27FC236}">
                <a16:creationId xmlns:a16="http://schemas.microsoft.com/office/drawing/2014/main" id="{0669D589-B91C-13DC-27BE-7A0B79C618B5}"/>
              </a:ext>
            </a:extLst>
          </p:cNvPr>
          <p:cNvSpPr>
            <a:spLocks noChangeArrowheads="1"/>
          </p:cNvSpPr>
          <p:nvPr/>
        </p:nvSpPr>
        <p:spPr bwMode="auto">
          <a:xfrm>
            <a:off x="7811553" y="102804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198" name="Oval 5">
            <a:extLst>
              <a:ext uri="{FF2B5EF4-FFF2-40B4-BE49-F238E27FC236}">
                <a16:creationId xmlns:a16="http://schemas.microsoft.com/office/drawing/2014/main" id="{C9388692-56FF-C947-6E78-470F3E6C3C00}"/>
              </a:ext>
            </a:extLst>
          </p:cNvPr>
          <p:cNvSpPr>
            <a:spLocks noChangeArrowheads="1"/>
          </p:cNvSpPr>
          <p:nvPr/>
        </p:nvSpPr>
        <p:spPr bwMode="auto">
          <a:xfrm>
            <a:off x="8120849" y="101640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199" name="Oval 5">
            <a:extLst>
              <a:ext uri="{FF2B5EF4-FFF2-40B4-BE49-F238E27FC236}">
                <a16:creationId xmlns:a16="http://schemas.microsoft.com/office/drawing/2014/main" id="{AA13D784-9205-55A1-679B-10108D7114B8}"/>
              </a:ext>
            </a:extLst>
          </p:cNvPr>
          <p:cNvSpPr>
            <a:spLocks noChangeArrowheads="1"/>
          </p:cNvSpPr>
          <p:nvPr/>
        </p:nvSpPr>
        <p:spPr bwMode="auto">
          <a:xfrm>
            <a:off x="8436249" y="101640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200" name="Oval 5">
            <a:extLst>
              <a:ext uri="{FF2B5EF4-FFF2-40B4-BE49-F238E27FC236}">
                <a16:creationId xmlns:a16="http://schemas.microsoft.com/office/drawing/2014/main" id="{C9DF75AA-3CB0-7B58-CCB9-2C5FE52E9EDB}"/>
              </a:ext>
            </a:extLst>
          </p:cNvPr>
          <p:cNvSpPr>
            <a:spLocks noChangeArrowheads="1"/>
          </p:cNvSpPr>
          <p:nvPr/>
        </p:nvSpPr>
        <p:spPr bwMode="auto">
          <a:xfrm>
            <a:off x="8742483" y="10099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201" name="Oval 5">
            <a:extLst>
              <a:ext uri="{FF2B5EF4-FFF2-40B4-BE49-F238E27FC236}">
                <a16:creationId xmlns:a16="http://schemas.microsoft.com/office/drawing/2014/main" id="{98038469-2B59-CA48-3AD2-FAC37AC53ACB}"/>
              </a:ext>
            </a:extLst>
          </p:cNvPr>
          <p:cNvSpPr>
            <a:spLocks noChangeArrowheads="1"/>
          </p:cNvSpPr>
          <p:nvPr/>
        </p:nvSpPr>
        <p:spPr bwMode="auto">
          <a:xfrm>
            <a:off x="9072744" y="101034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202" name="Oval 5">
            <a:extLst>
              <a:ext uri="{FF2B5EF4-FFF2-40B4-BE49-F238E27FC236}">
                <a16:creationId xmlns:a16="http://schemas.microsoft.com/office/drawing/2014/main" id="{AEB4C726-8331-30F2-0252-738CA0C55E39}"/>
              </a:ext>
            </a:extLst>
          </p:cNvPr>
          <p:cNvSpPr>
            <a:spLocks noChangeArrowheads="1"/>
          </p:cNvSpPr>
          <p:nvPr/>
        </p:nvSpPr>
        <p:spPr bwMode="auto">
          <a:xfrm>
            <a:off x="9368669" y="100110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203" name="Oval 5">
            <a:extLst>
              <a:ext uri="{FF2B5EF4-FFF2-40B4-BE49-F238E27FC236}">
                <a16:creationId xmlns:a16="http://schemas.microsoft.com/office/drawing/2014/main" id="{CC3CE6DF-FDAD-A632-A5BE-43252DB5153D}"/>
              </a:ext>
            </a:extLst>
          </p:cNvPr>
          <p:cNvSpPr>
            <a:spLocks noChangeArrowheads="1"/>
          </p:cNvSpPr>
          <p:nvPr/>
        </p:nvSpPr>
        <p:spPr bwMode="auto">
          <a:xfrm>
            <a:off x="9693048" y="100990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204" name="Oval 5">
            <a:extLst>
              <a:ext uri="{FF2B5EF4-FFF2-40B4-BE49-F238E27FC236}">
                <a16:creationId xmlns:a16="http://schemas.microsoft.com/office/drawing/2014/main" id="{D67753CE-4612-F4DF-8BD8-29817CB50C21}"/>
              </a:ext>
            </a:extLst>
          </p:cNvPr>
          <p:cNvSpPr>
            <a:spLocks noChangeArrowheads="1"/>
          </p:cNvSpPr>
          <p:nvPr/>
        </p:nvSpPr>
        <p:spPr bwMode="auto">
          <a:xfrm>
            <a:off x="10006987" y="101640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3</a:t>
            </a:r>
          </a:p>
        </p:txBody>
      </p:sp>
      <p:sp>
        <p:nvSpPr>
          <p:cNvPr id="205" name="Oval 5">
            <a:extLst>
              <a:ext uri="{FF2B5EF4-FFF2-40B4-BE49-F238E27FC236}">
                <a16:creationId xmlns:a16="http://schemas.microsoft.com/office/drawing/2014/main" id="{9D1275B6-7073-2605-B1AD-95EAEAF4988F}"/>
              </a:ext>
            </a:extLst>
          </p:cNvPr>
          <p:cNvSpPr>
            <a:spLocks noChangeArrowheads="1"/>
          </p:cNvSpPr>
          <p:nvPr/>
        </p:nvSpPr>
        <p:spPr bwMode="auto">
          <a:xfrm>
            <a:off x="10362526" y="100528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206" name="Oval 5">
            <a:extLst>
              <a:ext uri="{FF2B5EF4-FFF2-40B4-BE49-F238E27FC236}">
                <a16:creationId xmlns:a16="http://schemas.microsoft.com/office/drawing/2014/main" id="{ED966F5C-C8A1-17A6-380D-E20E69C6D4E3}"/>
              </a:ext>
            </a:extLst>
          </p:cNvPr>
          <p:cNvSpPr>
            <a:spLocks noChangeArrowheads="1"/>
          </p:cNvSpPr>
          <p:nvPr/>
        </p:nvSpPr>
        <p:spPr bwMode="auto">
          <a:xfrm>
            <a:off x="10660435" y="98998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6</a:t>
            </a:r>
          </a:p>
        </p:txBody>
      </p:sp>
      <p:sp>
        <p:nvSpPr>
          <p:cNvPr id="207" name="Oval 5">
            <a:extLst>
              <a:ext uri="{FF2B5EF4-FFF2-40B4-BE49-F238E27FC236}">
                <a16:creationId xmlns:a16="http://schemas.microsoft.com/office/drawing/2014/main" id="{74CD8650-20A8-5EB5-C214-6E6A531FBB1D}"/>
              </a:ext>
            </a:extLst>
          </p:cNvPr>
          <p:cNvSpPr>
            <a:spLocks noChangeArrowheads="1"/>
          </p:cNvSpPr>
          <p:nvPr/>
        </p:nvSpPr>
        <p:spPr bwMode="auto">
          <a:xfrm>
            <a:off x="10960847" y="98203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208" name="Oval 5">
            <a:extLst>
              <a:ext uri="{FF2B5EF4-FFF2-40B4-BE49-F238E27FC236}">
                <a16:creationId xmlns:a16="http://schemas.microsoft.com/office/drawing/2014/main" id="{168FA91F-1184-E690-7F55-06FA3CE3C49D}"/>
              </a:ext>
            </a:extLst>
          </p:cNvPr>
          <p:cNvSpPr>
            <a:spLocks noChangeArrowheads="1"/>
          </p:cNvSpPr>
          <p:nvPr/>
        </p:nvSpPr>
        <p:spPr bwMode="auto">
          <a:xfrm>
            <a:off x="11608556" y="9820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209" name="Oval 5">
            <a:extLst>
              <a:ext uri="{FF2B5EF4-FFF2-40B4-BE49-F238E27FC236}">
                <a16:creationId xmlns:a16="http://schemas.microsoft.com/office/drawing/2014/main" id="{E0CDFDCA-CDB7-223D-17DE-ED15E8A1CE7F}"/>
              </a:ext>
            </a:extLst>
          </p:cNvPr>
          <p:cNvSpPr>
            <a:spLocks noChangeArrowheads="1"/>
          </p:cNvSpPr>
          <p:nvPr/>
        </p:nvSpPr>
        <p:spPr bwMode="auto">
          <a:xfrm>
            <a:off x="11309416" y="100528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210" name="文本框 209">
            <a:extLst>
              <a:ext uri="{FF2B5EF4-FFF2-40B4-BE49-F238E27FC236}">
                <a16:creationId xmlns:a16="http://schemas.microsoft.com/office/drawing/2014/main" id="{3937EC49-C80E-3779-E748-56E6E8301199}"/>
              </a:ext>
            </a:extLst>
          </p:cNvPr>
          <p:cNvSpPr txBox="1"/>
          <p:nvPr/>
        </p:nvSpPr>
        <p:spPr>
          <a:xfrm>
            <a:off x="143678" y="2060900"/>
            <a:ext cx="12093615" cy="230832"/>
          </a:xfrm>
          <a:prstGeom prst="rect">
            <a:avLst/>
          </a:prstGeom>
          <a:noFill/>
        </p:spPr>
        <p:txBody>
          <a:bodyPr wrap="square" rtlCol="0">
            <a:spAutoFit/>
          </a:bodyPr>
          <a:lstStyle/>
          <a:p>
            <a:pPr marL="0" algn="l" rtl="0" eaLnBrk="1" fontAlgn="t" latinLnBrk="0" hangingPunct="1">
              <a:spcBef>
                <a:spcPts val="0"/>
              </a:spcBef>
              <a:spcAft>
                <a:spcPts val="0"/>
              </a:spcAft>
            </a:pP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   5     141</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30      18</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19     </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35</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kern="1200" dirty="0">
                <a:latin typeface="Arial" panose="020B0604020202020204" pitchFamily="34" charset="0"/>
              </a:rPr>
              <a:t>      </a:t>
            </a:r>
            <a:r>
              <a:rPr lang="en-US" altLang="zh-CN" sz="900" dirty="0">
                <a:solidFill>
                  <a:srgbClr val="000000"/>
                </a:solidFill>
                <a:latin typeface="Arial" panose="020B0604020202020204" pitchFamily="34" charset="0"/>
                <a:ea typeface="微软雅黑" panose="020B0503020204020204" pitchFamily="34" charset="-122"/>
              </a:rPr>
              <a:t>1</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8      </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20</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38      16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22</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25</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28       24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20</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7       3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a:t>
            </a:r>
            <a:endParaRPr lang="zh-CN" altLang="zh-CN" sz="900" i="0" u="none" strike="noStrike" dirty="0">
              <a:effectLst/>
              <a:latin typeface="Arial" panose="020B0604020202020204" pitchFamily="34" charset="0"/>
            </a:endParaRPr>
          </a:p>
        </p:txBody>
      </p:sp>
      <p:sp>
        <p:nvSpPr>
          <p:cNvPr id="2" name="矩形 1">
            <a:extLst>
              <a:ext uri="{FF2B5EF4-FFF2-40B4-BE49-F238E27FC236}">
                <a16:creationId xmlns:a16="http://schemas.microsoft.com/office/drawing/2014/main" id="{FB66D9CD-072A-4B3A-CE4E-440D368C3E38}"/>
              </a:ext>
            </a:extLst>
          </p:cNvPr>
          <p:cNvSpPr/>
          <p:nvPr/>
        </p:nvSpPr>
        <p:spPr>
          <a:xfrm>
            <a:off x="9964605" y="982038"/>
            <a:ext cx="391134" cy="136762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6F7F9"/>
                </a:solidFill>
              </a:ln>
              <a:noFill/>
            </a:endParaRPr>
          </a:p>
        </p:txBody>
      </p:sp>
      <p:sp>
        <p:nvSpPr>
          <p:cNvPr id="3" name="矩形 2">
            <a:extLst>
              <a:ext uri="{FF2B5EF4-FFF2-40B4-BE49-F238E27FC236}">
                <a16:creationId xmlns:a16="http://schemas.microsoft.com/office/drawing/2014/main" id="{0B2F0A7E-5AB6-0A22-E890-535031758597}"/>
              </a:ext>
            </a:extLst>
          </p:cNvPr>
          <p:cNvSpPr/>
          <p:nvPr/>
        </p:nvSpPr>
        <p:spPr>
          <a:xfrm>
            <a:off x="10634083" y="982038"/>
            <a:ext cx="311647" cy="136762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a:extLst>
              <a:ext uri="{FF2B5EF4-FFF2-40B4-BE49-F238E27FC236}">
                <a16:creationId xmlns:a16="http://schemas.microsoft.com/office/drawing/2014/main" id="{555BA923-FAF8-5159-2D5D-3CB68D6B7556}"/>
              </a:ext>
            </a:extLst>
          </p:cNvPr>
          <p:cNvSpPr>
            <a:spLocks noChangeArrowheads="1"/>
          </p:cNvSpPr>
          <p:nvPr/>
        </p:nvSpPr>
        <p:spPr bwMode="auto">
          <a:xfrm>
            <a:off x="3193543" y="2643091"/>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3</a:t>
            </a:r>
          </a:p>
        </p:txBody>
      </p:sp>
      <p:sp>
        <p:nvSpPr>
          <p:cNvPr id="7" name="Oval 5">
            <a:extLst>
              <a:ext uri="{FF2B5EF4-FFF2-40B4-BE49-F238E27FC236}">
                <a16:creationId xmlns:a16="http://schemas.microsoft.com/office/drawing/2014/main" id="{6380313B-F88D-2574-7D25-25160972B4F4}"/>
              </a:ext>
            </a:extLst>
          </p:cNvPr>
          <p:cNvSpPr>
            <a:spLocks noChangeArrowheads="1"/>
          </p:cNvSpPr>
          <p:nvPr/>
        </p:nvSpPr>
        <p:spPr bwMode="auto">
          <a:xfrm>
            <a:off x="4198517" y="2701020"/>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6</a:t>
            </a:r>
          </a:p>
        </p:txBody>
      </p:sp>
      <p:cxnSp>
        <p:nvCxnSpPr>
          <p:cNvPr id="9" name="直接箭头连接符 8">
            <a:extLst>
              <a:ext uri="{FF2B5EF4-FFF2-40B4-BE49-F238E27FC236}">
                <a16:creationId xmlns:a16="http://schemas.microsoft.com/office/drawing/2014/main" id="{034956B9-5F33-0906-615F-A6079D477B26}"/>
              </a:ext>
            </a:extLst>
          </p:cNvPr>
          <p:cNvCxnSpPr>
            <a:stCxn id="2" idx="2"/>
            <a:endCxn id="6" idx="0"/>
          </p:cNvCxnSpPr>
          <p:nvPr/>
        </p:nvCxnSpPr>
        <p:spPr>
          <a:xfrm flipH="1">
            <a:off x="3329322" y="2349661"/>
            <a:ext cx="6830850" cy="2934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69E4C68-55D0-A0CC-D0DD-C4A22ED1A467}"/>
              </a:ext>
            </a:extLst>
          </p:cNvPr>
          <p:cNvCxnSpPr>
            <a:stCxn id="3" idx="2"/>
            <a:endCxn id="7" idx="7"/>
          </p:cNvCxnSpPr>
          <p:nvPr/>
        </p:nvCxnSpPr>
        <p:spPr>
          <a:xfrm flipH="1">
            <a:off x="4430305" y="2349661"/>
            <a:ext cx="6359602" cy="3881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5">
            <a:extLst>
              <a:ext uri="{FF2B5EF4-FFF2-40B4-BE49-F238E27FC236}">
                <a16:creationId xmlns:a16="http://schemas.microsoft.com/office/drawing/2014/main" id="{A768D3C2-075C-707A-E76B-6F5EB9D2E622}"/>
              </a:ext>
            </a:extLst>
          </p:cNvPr>
          <p:cNvSpPr>
            <a:spLocks noChangeArrowheads="1"/>
          </p:cNvSpPr>
          <p:nvPr/>
        </p:nvSpPr>
        <p:spPr bwMode="auto">
          <a:xfrm>
            <a:off x="69305" y="4464413"/>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3</a:t>
            </a:r>
          </a:p>
        </p:txBody>
      </p:sp>
      <p:sp>
        <p:nvSpPr>
          <p:cNvPr id="13" name="Oval 5">
            <a:extLst>
              <a:ext uri="{FF2B5EF4-FFF2-40B4-BE49-F238E27FC236}">
                <a16:creationId xmlns:a16="http://schemas.microsoft.com/office/drawing/2014/main" id="{43A80375-2529-6247-D5C9-A96FF61D6A75}"/>
              </a:ext>
            </a:extLst>
          </p:cNvPr>
          <p:cNvSpPr>
            <a:spLocks noChangeArrowheads="1"/>
          </p:cNvSpPr>
          <p:nvPr/>
        </p:nvSpPr>
        <p:spPr bwMode="auto">
          <a:xfrm>
            <a:off x="395950" y="4462019"/>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6</a:t>
            </a:r>
          </a:p>
        </p:txBody>
      </p:sp>
      <p:sp>
        <p:nvSpPr>
          <p:cNvPr id="14" name="Oval 5">
            <a:extLst>
              <a:ext uri="{FF2B5EF4-FFF2-40B4-BE49-F238E27FC236}">
                <a16:creationId xmlns:a16="http://schemas.microsoft.com/office/drawing/2014/main" id="{C6D57034-72EA-79CA-415F-5EEA85132350}"/>
              </a:ext>
            </a:extLst>
          </p:cNvPr>
          <p:cNvSpPr>
            <a:spLocks noChangeArrowheads="1"/>
          </p:cNvSpPr>
          <p:nvPr/>
        </p:nvSpPr>
        <p:spPr bwMode="auto">
          <a:xfrm>
            <a:off x="207565" y="3937215"/>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solidFill>
                <a:schemeClr val="tx2"/>
              </a:solidFill>
              <a:cs typeface="+mn-ea"/>
            </a:endParaRPr>
          </a:p>
        </p:txBody>
      </p:sp>
      <p:cxnSp>
        <p:nvCxnSpPr>
          <p:cNvPr id="16" name="直接连接符 15">
            <a:extLst>
              <a:ext uri="{FF2B5EF4-FFF2-40B4-BE49-F238E27FC236}">
                <a16:creationId xmlns:a16="http://schemas.microsoft.com/office/drawing/2014/main" id="{FD3EEE70-082F-7EFC-E0F1-98847671CBAA}"/>
              </a:ext>
            </a:extLst>
          </p:cNvPr>
          <p:cNvCxnSpPr>
            <a:cxnSpLocks/>
            <a:stCxn id="14" idx="4"/>
            <a:endCxn id="12" idx="0"/>
          </p:cNvCxnSpPr>
          <p:nvPr/>
        </p:nvCxnSpPr>
        <p:spPr>
          <a:xfrm flipH="1">
            <a:off x="205084" y="4188618"/>
            <a:ext cx="138260" cy="2757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74C5851-0FF0-6395-B87C-481FF00FE109}"/>
              </a:ext>
            </a:extLst>
          </p:cNvPr>
          <p:cNvCxnSpPr>
            <a:stCxn id="14" idx="4"/>
            <a:endCxn id="13" idx="0"/>
          </p:cNvCxnSpPr>
          <p:nvPr/>
        </p:nvCxnSpPr>
        <p:spPr>
          <a:xfrm>
            <a:off x="343344" y="4188618"/>
            <a:ext cx="188385" cy="2734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5">
            <a:extLst>
              <a:ext uri="{FF2B5EF4-FFF2-40B4-BE49-F238E27FC236}">
                <a16:creationId xmlns:a16="http://schemas.microsoft.com/office/drawing/2014/main" id="{F5E5BFF1-2600-315D-9BAB-7BA52C8F12D4}"/>
              </a:ext>
            </a:extLst>
          </p:cNvPr>
          <p:cNvSpPr>
            <a:spLocks noChangeArrowheads="1"/>
          </p:cNvSpPr>
          <p:nvPr/>
        </p:nvSpPr>
        <p:spPr bwMode="auto">
          <a:xfrm>
            <a:off x="758237" y="451994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1</a:t>
            </a:r>
          </a:p>
        </p:txBody>
      </p:sp>
      <p:sp>
        <p:nvSpPr>
          <p:cNvPr id="21" name="Oval 5">
            <a:extLst>
              <a:ext uri="{FF2B5EF4-FFF2-40B4-BE49-F238E27FC236}">
                <a16:creationId xmlns:a16="http://schemas.microsoft.com/office/drawing/2014/main" id="{8B59A5AC-09E9-7449-BE71-7ABA7AC482EB}"/>
              </a:ext>
            </a:extLst>
          </p:cNvPr>
          <p:cNvSpPr>
            <a:spLocks noChangeArrowheads="1"/>
          </p:cNvSpPr>
          <p:nvPr/>
        </p:nvSpPr>
        <p:spPr bwMode="auto">
          <a:xfrm>
            <a:off x="1068780" y="451994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4</a:t>
            </a:r>
          </a:p>
        </p:txBody>
      </p:sp>
      <p:sp>
        <p:nvSpPr>
          <p:cNvPr id="22" name="Oval 5">
            <a:extLst>
              <a:ext uri="{FF2B5EF4-FFF2-40B4-BE49-F238E27FC236}">
                <a16:creationId xmlns:a16="http://schemas.microsoft.com/office/drawing/2014/main" id="{03C9D2B5-9C6B-0B02-DED2-C7CD6138CEBE}"/>
              </a:ext>
            </a:extLst>
          </p:cNvPr>
          <p:cNvSpPr>
            <a:spLocks noChangeArrowheads="1"/>
          </p:cNvSpPr>
          <p:nvPr/>
        </p:nvSpPr>
        <p:spPr bwMode="auto">
          <a:xfrm>
            <a:off x="878568" y="3927471"/>
            <a:ext cx="271557" cy="251403"/>
          </a:xfrm>
          <a:prstGeom prst="ellipse">
            <a:avLst/>
          </a:prstGeom>
          <a:noFill/>
          <a:ln w="19050" algn="ctr">
            <a:solidFill>
              <a:srgbClr val="3F3F3F"/>
            </a:solidFill>
            <a:round/>
            <a:headEnd/>
            <a:tailEnd/>
          </a:ln>
        </p:spPr>
        <p:txBody>
          <a:bodyPr wrap="none" anchor="ctr"/>
          <a:lstStyle/>
          <a:p>
            <a:pPr algn="ctr"/>
            <a:endParaRPr lang="en-US" altLang="zh-CN" sz="800" dirty="0">
              <a:solidFill>
                <a:schemeClr val="tx2"/>
              </a:solidFill>
              <a:cs typeface="+mn-ea"/>
            </a:endParaRPr>
          </a:p>
        </p:txBody>
      </p:sp>
      <p:cxnSp>
        <p:nvCxnSpPr>
          <p:cNvPr id="23" name="直接连接符 22">
            <a:extLst>
              <a:ext uri="{FF2B5EF4-FFF2-40B4-BE49-F238E27FC236}">
                <a16:creationId xmlns:a16="http://schemas.microsoft.com/office/drawing/2014/main" id="{410E9F4C-D848-7E3E-115F-1F87D528C09F}"/>
              </a:ext>
            </a:extLst>
          </p:cNvPr>
          <p:cNvCxnSpPr>
            <a:stCxn id="20" idx="0"/>
            <a:endCxn id="22" idx="4"/>
          </p:cNvCxnSpPr>
          <p:nvPr/>
        </p:nvCxnSpPr>
        <p:spPr>
          <a:xfrm flipV="1">
            <a:off x="894016" y="4178874"/>
            <a:ext cx="120331"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5C9A858-CC75-C51D-A774-5F701693CD01}"/>
              </a:ext>
            </a:extLst>
          </p:cNvPr>
          <p:cNvCxnSpPr>
            <a:stCxn id="21" idx="0"/>
            <a:endCxn id="22" idx="4"/>
          </p:cNvCxnSpPr>
          <p:nvPr/>
        </p:nvCxnSpPr>
        <p:spPr>
          <a:xfrm flipH="1" flipV="1">
            <a:off x="1014347" y="4178874"/>
            <a:ext cx="190212" cy="341074"/>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5">
            <a:extLst>
              <a:ext uri="{FF2B5EF4-FFF2-40B4-BE49-F238E27FC236}">
                <a16:creationId xmlns:a16="http://schemas.microsoft.com/office/drawing/2014/main" id="{0BDF047F-47D7-915F-86EB-E9E365A3F138}"/>
              </a:ext>
            </a:extLst>
          </p:cNvPr>
          <p:cNvSpPr>
            <a:spLocks noChangeArrowheads="1"/>
          </p:cNvSpPr>
          <p:nvPr/>
        </p:nvSpPr>
        <p:spPr bwMode="auto">
          <a:xfrm>
            <a:off x="1189111" y="3937217"/>
            <a:ext cx="271557" cy="251403"/>
          </a:xfrm>
          <a:prstGeom prst="ellipse">
            <a:avLst/>
          </a:prstGeom>
          <a:noFill/>
          <a:ln w="19050" algn="ctr">
            <a:solidFill>
              <a:srgbClr val="3F3F3F"/>
            </a:solidFill>
            <a:round/>
            <a:headEnd/>
            <a:tailEnd/>
          </a:ln>
        </p:spPr>
        <p:txBody>
          <a:bodyPr wrap="none" anchor="ctr"/>
          <a:lstStyle/>
          <a:p>
            <a:pPr algn="ctr"/>
            <a:r>
              <a:rPr lang="zh-CN" altLang="en-US" sz="800" dirty="0">
                <a:solidFill>
                  <a:schemeClr val="tx2"/>
                </a:solidFill>
                <a:cs typeface="+mn-ea"/>
              </a:rPr>
              <a:t>空格</a:t>
            </a:r>
            <a:endParaRPr lang="en-US" altLang="zh-CN" sz="800" dirty="0">
              <a:solidFill>
                <a:schemeClr val="tx2"/>
              </a:solidFill>
              <a:cs typeface="+mn-ea"/>
            </a:endParaRPr>
          </a:p>
        </p:txBody>
      </p:sp>
      <p:sp>
        <p:nvSpPr>
          <p:cNvPr id="26" name="Oval 5">
            <a:extLst>
              <a:ext uri="{FF2B5EF4-FFF2-40B4-BE49-F238E27FC236}">
                <a16:creationId xmlns:a16="http://schemas.microsoft.com/office/drawing/2014/main" id="{B099D298-A4A8-7B17-907C-B488B8EEE9C5}"/>
              </a:ext>
            </a:extLst>
          </p:cNvPr>
          <p:cNvSpPr>
            <a:spLocks noChangeArrowheads="1"/>
          </p:cNvSpPr>
          <p:nvPr/>
        </p:nvSpPr>
        <p:spPr bwMode="auto">
          <a:xfrm>
            <a:off x="1493161" y="392609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a</a:t>
            </a:r>
          </a:p>
        </p:txBody>
      </p:sp>
      <p:sp>
        <p:nvSpPr>
          <p:cNvPr id="27" name="Oval 5">
            <a:extLst>
              <a:ext uri="{FF2B5EF4-FFF2-40B4-BE49-F238E27FC236}">
                <a16:creationId xmlns:a16="http://schemas.microsoft.com/office/drawing/2014/main" id="{30A37C44-B6CA-4259-E082-493E0C85DA04}"/>
              </a:ext>
            </a:extLst>
          </p:cNvPr>
          <p:cNvSpPr>
            <a:spLocks noChangeArrowheads="1"/>
          </p:cNvSpPr>
          <p:nvPr/>
        </p:nvSpPr>
        <p:spPr bwMode="auto">
          <a:xfrm>
            <a:off x="1823361" y="39333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b</a:t>
            </a:r>
          </a:p>
        </p:txBody>
      </p:sp>
      <p:sp>
        <p:nvSpPr>
          <p:cNvPr id="28" name="Oval 5">
            <a:extLst>
              <a:ext uri="{FF2B5EF4-FFF2-40B4-BE49-F238E27FC236}">
                <a16:creationId xmlns:a16="http://schemas.microsoft.com/office/drawing/2014/main" id="{0D229488-9A43-98DE-C6C6-85E7F2727849}"/>
              </a:ext>
            </a:extLst>
          </p:cNvPr>
          <p:cNvSpPr>
            <a:spLocks noChangeArrowheads="1"/>
          </p:cNvSpPr>
          <p:nvPr/>
        </p:nvSpPr>
        <p:spPr bwMode="auto">
          <a:xfrm>
            <a:off x="2159333" y="392369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c	</a:t>
            </a:r>
          </a:p>
        </p:txBody>
      </p:sp>
      <p:sp>
        <p:nvSpPr>
          <p:cNvPr id="30" name="Oval 5">
            <a:extLst>
              <a:ext uri="{FF2B5EF4-FFF2-40B4-BE49-F238E27FC236}">
                <a16:creationId xmlns:a16="http://schemas.microsoft.com/office/drawing/2014/main" id="{DD7D84CF-1E51-6CA4-6BD2-956E67422C72}"/>
              </a:ext>
            </a:extLst>
          </p:cNvPr>
          <p:cNvSpPr>
            <a:spLocks noChangeArrowheads="1"/>
          </p:cNvSpPr>
          <p:nvPr/>
        </p:nvSpPr>
        <p:spPr bwMode="auto">
          <a:xfrm>
            <a:off x="2495305" y="392369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31" name="Oval 5">
            <a:extLst>
              <a:ext uri="{FF2B5EF4-FFF2-40B4-BE49-F238E27FC236}">
                <a16:creationId xmlns:a16="http://schemas.microsoft.com/office/drawing/2014/main" id="{81D14BBC-2992-6286-66E6-6527BE7D6769}"/>
              </a:ext>
            </a:extLst>
          </p:cNvPr>
          <p:cNvSpPr>
            <a:spLocks noChangeArrowheads="1"/>
          </p:cNvSpPr>
          <p:nvPr/>
        </p:nvSpPr>
        <p:spPr bwMode="auto">
          <a:xfrm>
            <a:off x="2831277" y="392369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32" name="Oval 5">
            <a:extLst>
              <a:ext uri="{FF2B5EF4-FFF2-40B4-BE49-F238E27FC236}">
                <a16:creationId xmlns:a16="http://schemas.microsoft.com/office/drawing/2014/main" id="{5B3A0F32-7BCB-B100-E59C-168E7EC359FB}"/>
              </a:ext>
            </a:extLst>
          </p:cNvPr>
          <p:cNvSpPr>
            <a:spLocks noChangeArrowheads="1"/>
          </p:cNvSpPr>
          <p:nvPr/>
        </p:nvSpPr>
        <p:spPr bwMode="auto">
          <a:xfrm>
            <a:off x="3167249" y="39333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33" name="Oval 5">
            <a:extLst>
              <a:ext uri="{FF2B5EF4-FFF2-40B4-BE49-F238E27FC236}">
                <a16:creationId xmlns:a16="http://schemas.microsoft.com/office/drawing/2014/main" id="{31DABFFB-F42E-255C-492A-927081AA3082}"/>
              </a:ext>
            </a:extLst>
          </p:cNvPr>
          <p:cNvSpPr>
            <a:spLocks noChangeArrowheads="1"/>
          </p:cNvSpPr>
          <p:nvPr/>
        </p:nvSpPr>
        <p:spPr bwMode="auto">
          <a:xfrm>
            <a:off x="3503221" y="39333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34" name="Oval 5">
            <a:extLst>
              <a:ext uri="{FF2B5EF4-FFF2-40B4-BE49-F238E27FC236}">
                <a16:creationId xmlns:a16="http://schemas.microsoft.com/office/drawing/2014/main" id="{D3740B57-3243-362A-7B40-4F5A7521BFA7}"/>
              </a:ext>
            </a:extLst>
          </p:cNvPr>
          <p:cNvSpPr>
            <a:spLocks noChangeArrowheads="1"/>
          </p:cNvSpPr>
          <p:nvPr/>
        </p:nvSpPr>
        <p:spPr bwMode="auto">
          <a:xfrm>
            <a:off x="3847653" y="39333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35" name="Oval 5">
            <a:extLst>
              <a:ext uri="{FF2B5EF4-FFF2-40B4-BE49-F238E27FC236}">
                <a16:creationId xmlns:a16="http://schemas.microsoft.com/office/drawing/2014/main" id="{DBAC674B-5454-50B2-1EC5-88E4A801E1BB}"/>
              </a:ext>
            </a:extLst>
          </p:cNvPr>
          <p:cNvSpPr>
            <a:spLocks noChangeArrowheads="1"/>
          </p:cNvSpPr>
          <p:nvPr/>
        </p:nvSpPr>
        <p:spPr bwMode="auto">
          <a:xfrm>
            <a:off x="4173623" y="393338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36" name="Oval 5">
            <a:extLst>
              <a:ext uri="{FF2B5EF4-FFF2-40B4-BE49-F238E27FC236}">
                <a16:creationId xmlns:a16="http://schemas.microsoft.com/office/drawing/2014/main" id="{EFD114BE-A529-A3B4-D127-396726662E3C}"/>
              </a:ext>
            </a:extLst>
          </p:cNvPr>
          <p:cNvSpPr>
            <a:spLocks noChangeArrowheads="1"/>
          </p:cNvSpPr>
          <p:nvPr/>
        </p:nvSpPr>
        <p:spPr bwMode="auto">
          <a:xfrm>
            <a:off x="4511137" y="393976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37" name="Oval 5">
            <a:extLst>
              <a:ext uri="{FF2B5EF4-FFF2-40B4-BE49-F238E27FC236}">
                <a16:creationId xmlns:a16="http://schemas.microsoft.com/office/drawing/2014/main" id="{341DF461-7006-0F49-55FF-19CDF523F19A}"/>
              </a:ext>
            </a:extLst>
          </p:cNvPr>
          <p:cNvSpPr>
            <a:spLocks noChangeArrowheads="1"/>
          </p:cNvSpPr>
          <p:nvPr/>
        </p:nvSpPr>
        <p:spPr bwMode="auto">
          <a:xfrm>
            <a:off x="4847109" y="393976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38" name="Oval 5">
            <a:extLst>
              <a:ext uri="{FF2B5EF4-FFF2-40B4-BE49-F238E27FC236}">
                <a16:creationId xmlns:a16="http://schemas.microsoft.com/office/drawing/2014/main" id="{CAB6E5D9-8943-CE51-47DC-6251B5E53DE1}"/>
              </a:ext>
            </a:extLst>
          </p:cNvPr>
          <p:cNvSpPr>
            <a:spLocks noChangeArrowheads="1"/>
          </p:cNvSpPr>
          <p:nvPr/>
        </p:nvSpPr>
        <p:spPr bwMode="auto">
          <a:xfrm>
            <a:off x="5191541" y="393976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l</a:t>
            </a:r>
          </a:p>
        </p:txBody>
      </p:sp>
      <p:sp>
        <p:nvSpPr>
          <p:cNvPr id="39" name="Oval 5">
            <a:extLst>
              <a:ext uri="{FF2B5EF4-FFF2-40B4-BE49-F238E27FC236}">
                <a16:creationId xmlns:a16="http://schemas.microsoft.com/office/drawing/2014/main" id="{B6A9E7C4-FC2A-F59C-E3C2-0410BF56AD30}"/>
              </a:ext>
            </a:extLst>
          </p:cNvPr>
          <p:cNvSpPr>
            <a:spLocks noChangeArrowheads="1"/>
          </p:cNvSpPr>
          <p:nvPr/>
        </p:nvSpPr>
        <p:spPr bwMode="auto">
          <a:xfrm>
            <a:off x="5533604" y="393071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40" name="Oval 5">
            <a:extLst>
              <a:ext uri="{FF2B5EF4-FFF2-40B4-BE49-F238E27FC236}">
                <a16:creationId xmlns:a16="http://schemas.microsoft.com/office/drawing/2014/main" id="{206F21E7-766D-205E-53D2-F87C22561783}"/>
              </a:ext>
            </a:extLst>
          </p:cNvPr>
          <p:cNvSpPr>
            <a:spLocks noChangeArrowheads="1"/>
          </p:cNvSpPr>
          <p:nvPr/>
        </p:nvSpPr>
        <p:spPr bwMode="auto">
          <a:xfrm>
            <a:off x="6186584" y="393071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41" name="Oval 5">
            <a:extLst>
              <a:ext uri="{FF2B5EF4-FFF2-40B4-BE49-F238E27FC236}">
                <a16:creationId xmlns:a16="http://schemas.microsoft.com/office/drawing/2014/main" id="{7D87C130-0620-015E-2DA7-E4AB86BC906A}"/>
              </a:ext>
            </a:extLst>
          </p:cNvPr>
          <p:cNvSpPr>
            <a:spLocks noChangeArrowheads="1"/>
          </p:cNvSpPr>
          <p:nvPr/>
        </p:nvSpPr>
        <p:spPr bwMode="auto">
          <a:xfrm>
            <a:off x="5878036" y="395049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42" name="Oval 5">
            <a:extLst>
              <a:ext uri="{FF2B5EF4-FFF2-40B4-BE49-F238E27FC236}">
                <a16:creationId xmlns:a16="http://schemas.microsoft.com/office/drawing/2014/main" id="{56E5A116-0D8D-DF7B-9E8C-A059108D4515}"/>
              </a:ext>
            </a:extLst>
          </p:cNvPr>
          <p:cNvSpPr>
            <a:spLocks noChangeArrowheads="1"/>
          </p:cNvSpPr>
          <p:nvPr/>
        </p:nvSpPr>
        <p:spPr bwMode="auto">
          <a:xfrm>
            <a:off x="6508877" y="392369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43" name="Oval 5">
            <a:extLst>
              <a:ext uri="{FF2B5EF4-FFF2-40B4-BE49-F238E27FC236}">
                <a16:creationId xmlns:a16="http://schemas.microsoft.com/office/drawing/2014/main" id="{0128185A-19A9-BB0A-EC86-DD15FFCD9E01}"/>
              </a:ext>
            </a:extLst>
          </p:cNvPr>
          <p:cNvSpPr>
            <a:spLocks noChangeArrowheads="1"/>
          </p:cNvSpPr>
          <p:nvPr/>
        </p:nvSpPr>
        <p:spPr bwMode="auto">
          <a:xfrm>
            <a:off x="6839077" y="393976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44" name="Oval 5">
            <a:extLst>
              <a:ext uri="{FF2B5EF4-FFF2-40B4-BE49-F238E27FC236}">
                <a16:creationId xmlns:a16="http://schemas.microsoft.com/office/drawing/2014/main" id="{988BECF0-98B9-CF6F-CE02-2179D277476D}"/>
              </a:ext>
            </a:extLst>
          </p:cNvPr>
          <p:cNvSpPr>
            <a:spLocks noChangeArrowheads="1"/>
          </p:cNvSpPr>
          <p:nvPr/>
        </p:nvSpPr>
        <p:spPr bwMode="auto">
          <a:xfrm>
            <a:off x="7499474" y="3952571"/>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45" name="Oval 5">
            <a:extLst>
              <a:ext uri="{FF2B5EF4-FFF2-40B4-BE49-F238E27FC236}">
                <a16:creationId xmlns:a16="http://schemas.microsoft.com/office/drawing/2014/main" id="{104B0497-DA96-2D8C-B8C1-FDE308D147B8}"/>
              </a:ext>
            </a:extLst>
          </p:cNvPr>
          <p:cNvSpPr>
            <a:spLocks noChangeArrowheads="1"/>
          </p:cNvSpPr>
          <p:nvPr/>
        </p:nvSpPr>
        <p:spPr bwMode="auto">
          <a:xfrm>
            <a:off x="7187827" y="394967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46" name="Oval 5">
            <a:extLst>
              <a:ext uri="{FF2B5EF4-FFF2-40B4-BE49-F238E27FC236}">
                <a16:creationId xmlns:a16="http://schemas.microsoft.com/office/drawing/2014/main" id="{604DD550-714C-2A79-4EE6-C5C58FE9ECF2}"/>
              </a:ext>
            </a:extLst>
          </p:cNvPr>
          <p:cNvSpPr>
            <a:spLocks noChangeArrowheads="1"/>
          </p:cNvSpPr>
          <p:nvPr/>
        </p:nvSpPr>
        <p:spPr bwMode="auto">
          <a:xfrm>
            <a:off x="8142630" y="395251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47" name="Oval 5">
            <a:extLst>
              <a:ext uri="{FF2B5EF4-FFF2-40B4-BE49-F238E27FC236}">
                <a16:creationId xmlns:a16="http://schemas.microsoft.com/office/drawing/2014/main" id="{87F5C30D-BAA4-F2A8-BBF2-D24B0DA72EA7}"/>
              </a:ext>
            </a:extLst>
          </p:cNvPr>
          <p:cNvSpPr>
            <a:spLocks noChangeArrowheads="1"/>
          </p:cNvSpPr>
          <p:nvPr/>
        </p:nvSpPr>
        <p:spPr bwMode="auto">
          <a:xfrm>
            <a:off x="7826147" y="395251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48" name="Oval 5">
            <a:extLst>
              <a:ext uri="{FF2B5EF4-FFF2-40B4-BE49-F238E27FC236}">
                <a16:creationId xmlns:a16="http://schemas.microsoft.com/office/drawing/2014/main" id="{DACF740A-89DE-9507-4467-AC4D11AA0877}"/>
              </a:ext>
            </a:extLst>
          </p:cNvPr>
          <p:cNvSpPr>
            <a:spLocks noChangeArrowheads="1"/>
          </p:cNvSpPr>
          <p:nvPr/>
        </p:nvSpPr>
        <p:spPr bwMode="auto">
          <a:xfrm>
            <a:off x="8460144" y="396415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49" name="Oval 5">
            <a:extLst>
              <a:ext uri="{FF2B5EF4-FFF2-40B4-BE49-F238E27FC236}">
                <a16:creationId xmlns:a16="http://schemas.microsoft.com/office/drawing/2014/main" id="{E32B8418-0B6E-FA85-95A8-263849CEA767}"/>
              </a:ext>
            </a:extLst>
          </p:cNvPr>
          <p:cNvSpPr>
            <a:spLocks noChangeArrowheads="1"/>
          </p:cNvSpPr>
          <p:nvPr/>
        </p:nvSpPr>
        <p:spPr bwMode="auto">
          <a:xfrm>
            <a:off x="8769440" y="395251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53" name="Oval 5">
            <a:extLst>
              <a:ext uri="{FF2B5EF4-FFF2-40B4-BE49-F238E27FC236}">
                <a16:creationId xmlns:a16="http://schemas.microsoft.com/office/drawing/2014/main" id="{50CD436F-549B-390E-A108-8BD8CC12888B}"/>
              </a:ext>
            </a:extLst>
          </p:cNvPr>
          <p:cNvSpPr>
            <a:spLocks noChangeArrowheads="1"/>
          </p:cNvSpPr>
          <p:nvPr/>
        </p:nvSpPr>
        <p:spPr bwMode="auto">
          <a:xfrm>
            <a:off x="9084840" y="395251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54" name="Oval 5">
            <a:extLst>
              <a:ext uri="{FF2B5EF4-FFF2-40B4-BE49-F238E27FC236}">
                <a16:creationId xmlns:a16="http://schemas.microsoft.com/office/drawing/2014/main" id="{7C968799-0C30-985C-2E35-96C8F4BCB153}"/>
              </a:ext>
            </a:extLst>
          </p:cNvPr>
          <p:cNvSpPr>
            <a:spLocks noChangeArrowheads="1"/>
          </p:cNvSpPr>
          <p:nvPr/>
        </p:nvSpPr>
        <p:spPr bwMode="auto">
          <a:xfrm>
            <a:off x="9391074" y="394601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55" name="Oval 5">
            <a:extLst>
              <a:ext uri="{FF2B5EF4-FFF2-40B4-BE49-F238E27FC236}">
                <a16:creationId xmlns:a16="http://schemas.microsoft.com/office/drawing/2014/main" id="{3D9860B2-343E-47D7-2A07-29D34083FB0E}"/>
              </a:ext>
            </a:extLst>
          </p:cNvPr>
          <p:cNvSpPr>
            <a:spLocks noChangeArrowheads="1"/>
          </p:cNvSpPr>
          <p:nvPr/>
        </p:nvSpPr>
        <p:spPr bwMode="auto">
          <a:xfrm>
            <a:off x="9721335" y="394645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56" name="Oval 5">
            <a:extLst>
              <a:ext uri="{FF2B5EF4-FFF2-40B4-BE49-F238E27FC236}">
                <a16:creationId xmlns:a16="http://schemas.microsoft.com/office/drawing/2014/main" id="{FA3000B9-DB42-5018-F1AF-CA53669B33A5}"/>
              </a:ext>
            </a:extLst>
          </p:cNvPr>
          <p:cNvSpPr>
            <a:spLocks noChangeArrowheads="1"/>
          </p:cNvSpPr>
          <p:nvPr/>
        </p:nvSpPr>
        <p:spPr bwMode="auto">
          <a:xfrm>
            <a:off x="10017260" y="393721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57" name="Oval 5">
            <a:extLst>
              <a:ext uri="{FF2B5EF4-FFF2-40B4-BE49-F238E27FC236}">
                <a16:creationId xmlns:a16="http://schemas.microsoft.com/office/drawing/2014/main" id="{6D0198CD-9B29-9F4F-6B77-3F98B9D5930A}"/>
              </a:ext>
            </a:extLst>
          </p:cNvPr>
          <p:cNvSpPr>
            <a:spLocks noChangeArrowheads="1"/>
          </p:cNvSpPr>
          <p:nvPr/>
        </p:nvSpPr>
        <p:spPr bwMode="auto">
          <a:xfrm>
            <a:off x="10341639" y="394601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59" name="Oval 5">
            <a:extLst>
              <a:ext uri="{FF2B5EF4-FFF2-40B4-BE49-F238E27FC236}">
                <a16:creationId xmlns:a16="http://schemas.microsoft.com/office/drawing/2014/main" id="{72D4B831-7A71-CEBE-589B-E64940C1A28E}"/>
              </a:ext>
            </a:extLst>
          </p:cNvPr>
          <p:cNvSpPr>
            <a:spLocks noChangeArrowheads="1"/>
          </p:cNvSpPr>
          <p:nvPr/>
        </p:nvSpPr>
        <p:spPr bwMode="auto">
          <a:xfrm>
            <a:off x="10703892" y="394262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61" name="Oval 5">
            <a:extLst>
              <a:ext uri="{FF2B5EF4-FFF2-40B4-BE49-F238E27FC236}">
                <a16:creationId xmlns:a16="http://schemas.microsoft.com/office/drawing/2014/main" id="{DA577A08-C4E9-E308-35A6-2FAFA0A572E4}"/>
              </a:ext>
            </a:extLst>
          </p:cNvPr>
          <p:cNvSpPr>
            <a:spLocks noChangeArrowheads="1"/>
          </p:cNvSpPr>
          <p:nvPr/>
        </p:nvSpPr>
        <p:spPr bwMode="auto">
          <a:xfrm>
            <a:off x="11049256" y="39375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62" name="Oval 5">
            <a:extLst>
              <a:ext uri="{FF2B5EF4-FFF2-40B4-BE49-F238E27FC236}">
                <a16:creationId xmlns:a16="http://schemas.microsoft.com/office/drawing/2014/main" id="{2A4CA5B2-C475-7BF9-9ED4-E38883588C6D}"/>
              </a:ext>
            </a:extLst>
          </p:cNvPr>
          <p:cNvSpPr>
            <a:spLocks noChangeArrowheads="1"/>
          </p:cNvSpPr>
          <p:nvPr/>
        </p:nvSpPr>
        <p:spPr bwMode="auto">
          <a:xfrm>
            <a:off x="11778494" y="391830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63" name="Oval 5">
            <a:extLst>
              <a:ext uri="{FF2B5EF4-FFF2-40B4-BE49-F238E27FC236}">
                <a16:creationId xmlns:a16="http://schemas.microsoft.com/office/drawing/2014/main" id="{647FCEB6-0234-061E-E306-F01E310608DD}"/>
              </a:ext>
            </a:extLst>
          </p:cNvPr>
          <p:cNvSpPr>
            <a:spLocks noChangeArrowheads="1"/>
          </p:cNvSpPr>
          <p:nvPr/>
        </p:nvSpPr>
        <p:spPr bwMode="auto">
          <a:xfrm>
            <a:off x="11399137" y="391722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211" name="文本框 210">
            <a:extLst>
              <a:ext uri="{FF2B5EF4-FFF2-40B4-BE49-F238E27FC236}">
                <a16:creationId xmlns:a16="http://schemas.microsoft.com/office/drawing/2014/main" id="{D6D9A2C8-9847-0DA6-840B-9DCED93FA475}"/>
              </a:ext>
            </a:extLst>
          </p:cNvPr>
          <p:cNvSpPr txBox="1"/>
          <p:nvPr/>
        </p:nvSpPr>
        <p:spPr>
          <a:xfrm>
            <a:off x="63418" y="4972932"/>
            <a:ext cx="12093615" cy="230832"/>
          </a:xfrm>
          <a:prstGeom prst="rect">
            <a:avLst/>
          </a:prstGeom>
          <a:noFill/>
        </p:spPr>
        <p:txBody>
          <a:bodyPr wrap="square" rtlCol="0">
            <a:spAutoFit/>
          </a:bodyPr>
          <a:lstStyle/>
          <a:p>
            <a:pPr marL="0" algn="l" rtl="0" eaLnBrk="1" fontAlgn="t" latinLnBrk="0" hangingPunct="1">
              <a:spcBef>
                <a:spcPts val="0"/>
              </a:spcBef>
              <a:spcAft>
                <a:spcPts val="0"/>
              </a:spcAft>
            </a:pP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   6                    5     141</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30      18</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19     </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35</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kern="1200" dirty="0">
                <a:latin typeface="Arial" panose="020B0604020202020204" pitchFamily="34" charset="0"/>
              </a:rPr>
              <a:t>      </a:t>
            </a:r>
            <a:r>
              <a:rPr lang="en-US" altLang="zh-CN" sz="900" dirty="0">
                <a:solidFill>
                  <a:srgbClr val="000000"/>
                </a:solidFill>
                <a:latin typeface="Arial" panose="020B0604020202020204" pitchFamily="34" charset="0"/>
                <a:ea typeface="微软雅黑" panose="020B0503020204020204" pitchFamily="34" charset="-122"/>
              </a:rPr>
              <a:t>1</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8      </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20</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38      16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22</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25</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28       24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20</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7        4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a:t>
            </a:r>
            <a:endParaRPr lang="zh-CN" altLang="zh-CN" sz="900" i="0" u="none" strike="noStrike" dirty="0">
              <a:effectLst/>
              <a:latin typeface="Arial" panose="020B0604020202020204" pitchFamily="34" charset="0"/>
            </a:endParaRPr>
          </a:p>
        </p:txBody>
      </p:sp>
    </p:spTree>
    <p:extLst>
      <p:ext uri="{BB962C8B-B14F-4D97-AF65-F5344CB8AC3E}">
        <p14:creationId xmlns:p14="http://schemas.microsoft.com/office/powerpoint/2010/main" val="868328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矩形 381">
            <a:extLst>
              <a:ext uri="{FF2B5EF4-FFF2-40B4-BE49-F238E27FC236}">
                <a16:creationId xmlns:a16="http://schemas.microsoft.com/office/drawing/2014/main" id="{69DAEEE8-60DC-EEE7-19A2-7C8EBC599B93}"/>
              </a:ext>
            </a:extLst>
          </p:cNvPr>
          <p:cNvSpPr/>
          <p:nvPr/>
        </p:nvSpPr>
        <p:spPr>
          <a:xfrm>
            <a:off x="-12404"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a:extLst>
              <a:ext uri="{FF2B5EF4-FFF2-40B4-BE49-F238E27FC236}">
                <a16:creationId xmlns:a16="http://schemas.microsoft.com/office/drawing/2014/main" id="{A88E50DF-A677-424A-A388-5C2358E0A650}"/>
              </a:ext>
            </a:extLst>
          </p:cNvPr>
          <p:cNvSpPr/>
          <p:nvPr/>
        </p:nvSpPr>
        <p:spPr>
          <a:xfrm>
            <a:off x="12404"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3" name="Oval 5">
            <a:extLst>
              <a:ext uri="{FF2B5EF4-FFF2-40B4-BE49-F238E27FC236}">
                <a16:creationId xmlns:a16="http://schemas.microsoft.com/office/drawing/2014/main" id="{4F3A4853-FD88-5F9D-4214-B8ECBB058EBB}"/>
              </a:ext>
            </a:extLst>
          </p:cNvPr>
          <p:cNvSpPr>
            <a:spLocks noChangeArrowheads="1"/>
          </p:cNvSpPr>
          <p:nvPr/>
        </p:nvSpPr>
        <p:spPr bwMode="auto">
          <a:xfrm>
            <a:off x="119041" y="1414451"/>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3</a:t>
            </a:r>
          </a:p>
        </p:txBody>
      </p:sp>
      <p:sp>
        <p:nvSpPr>
          <p:cNvPr id="164" name="Oval 5">
            <a:extLst>
              <a:ext uri="{FF2B5EF4-FFF2-40B4-BE49-F238E27FC236}">
                <a16:creationId xmlns:a16="http://schemas.microsoft.com/office/drawing/2014/main" id="{C2875326-9EBF-945F-6D49-1F4A2D7544EF}"/>
              </a:ext>
            </a:extLst>
          </p:cNvPr>
          <p:cNvSpPr>
            <a:spLocks noChangeArrowheads="1"/>
          </p:cNvSpPr>
          <p:nvPr/>
        </p:nvSpPr>
        <p:spPr bwMode="auto">
          <a:xfrm>
            <a:off x="445686" y="1412057"/>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6</a:t>
            </a:r>
          </a:p>
        </p:txBody>
      </p:sp>
      <p:sp>
        <p:nvSpPr>
          <p:cNvPr id="165" name="Oval 5">
            <a:extLst>
              <a:ext uri="{FF2B5EF4-FFF2-40B4-BE49-F238E27FC236}">
                <a16:creationId xmlns:a16="http://schemas.microsoft.com/office/drawing/2014/main" id="{4CD913FB-3859-EC50-D788-9BF58BAC7F16}"/>
              </a:ext>
            </a:extLst>
          </p:cNvPr>
          <p:cNvSpPr>
            <a:spLocks noChangeArrowheads="1"/>
          </p:cNvSpPr>
          <p:nvPr/>
        </p:nvSpPr>
        <p:spPr bwMode="auto">
          <a:xfrm>
            <a:off x="257301" y="887253"/>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166" name="直接连接符 165">
            <a:extLst>
              <a:ext uri="{FF2B5EF4-FFF2-40B4-BE49-F238E27FC236}">
                <a16:creationId xmlns:a16="http://schemas.microsoft.com/office/drawing/2014/main" id="{3C8DAABF-C3E8-0F61-4426-51BC9AD2262F}"/>
              </a:ext>
            </a:extLst>
          </p:cNvPr>
          <p:cNvCxnSpPr>
            <a:cxnSpLocks/>
            <a:stCxn id="165" idx="4"/>
            <a:endCxn id="163" idx="0"/>
          </p:cNvCxnSpPr>
          <p:nvPr/>
        </p:nvCxnSpPr>
        <p:spPr>
          <a:xfrm flipH="1">
            <a:off x="254820" y="1138656"/>
            <a:ext cx="138260" cy="275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E88DF59C-CCC1-9D83-02B8-02F15E91E891}"/>
              </a:ext>
            </a:extLst>
          </p:cNvPr>
          <p:cNvCxnSpPr>
            <a:stCxn id="165" idx="4"/>
            <a:endCxn id="164" idx="0"/>
          </p:cNvCxnSpPr>
          <p:nvPr/>
        </p:nvCxnSpPr>
        <p:spPr>
          <a:xfrm>
            <a:off x="393080" y="1138656"/>
            <a:ext cx="188385" cy="27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Oval 5">
            <a:extLst>
              <a:ext uri="{FF2B5EF4-FFF2-40B4-BE49-F238E27FC236}">
                <a16:creationId xmlns:a16="http://schemas.microsoft.com/office/drawing/2014/main" id="{FDF404E4-91C4-4561-1562-964BF85A59FC}"/>
              </a:ext>
            </a:extLst>
          </p:cNvPr>
          <p:cNvSpPr>
            <a:spLocks noChangeArrowheads="1"/>
          </p:cNvSpPr>
          <p:nvPr/>
        </p:nvSpPr>
        <p:spPr bwMode="auto">
          <a:xfrm>
            <a:off x="807973" y="14699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1</a:t>
            </a:r>
          </a:p>
        </p:txBody>
      </p:sp>
      <p:sp>
        <p:nvSpPr>
          <p:cNvPr id="169" name="Oval 5">
            <a:extLst>
              <a:ext uri="{FF2B5EF4-FFF2-40B4-BE49-F238E27FC236}">
                <a16:creationId xmlns:a16="http://schemas.microsoft.com/office/drawing/2014/main" id="{EE9A892F-AC92-6AC4-F118-406700EFE96A}"/>
              </a:ext>
            </a:extLst>
          </p:cNvPr>
          <p:cNvSpPr>
            <a:spLocks noChangeArrowheads="1"/>
          </p:cNvSpPr>
          <p:nvPr/>
        </p:nvSpPr>
        <p:spPr bwMode="auto">
          <a:xfrm>
            <a:off x="1118516" y="146998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4</a:t>
            </a:r>
          </a:p>
        </p:txBody>
      </p:sp>
      <p:sp>
        <p:nvSpPr>
          <p:cNvPr id="212" name="Oval 5">
            <a:extLst>
              <a:ext uri="{FF2B5EF4-FFF2-40B4-BE49-F238E27FC236}">
                <a16:creationId xmlns:a16="http://schemas.microsoft.com/office/drawing/2014/main" id="{5D7E384E-8E76-31F7-EE5F-7DBDE722DF68}"/>
              </a:ext>
            </a:extLst>
          </p:cNvPr>
          <p:cNvSpPr>
            <a:spLocks noChangeArrowheads="1"/>
          </p:cNvSpPr>
          <p:nvPr/>
        </p:nvSpPr>
        <p:spPr bwMode="auto">
          <a:xfrm>
            <a:off x="928304" y="877509"/>
            <a:ext cx="271557" cy="251403"/>
          </a:xfrm>
          <a:prstGeom prst="ellipse">
            <a:avLst/>
          </a:prstGeom>
          <a:noFill/>
          <a:ln w="19050" algn="ctr">
            <a:solidFill>
              <a:srgbClr val="3F3F3F"/>
            </a:solidFill>
            <a:round/>
            <a:headEnd/>
            <a:tailEnd/>
          </a:ln>
        </p:spPr>
        <p:txBody>
          <a:bodyPr wrap="none" anchor="ctr"/>
          <a:lstStyle/>
          <a:p>
            <a:pPr algn="ctr"/>
            <a:endParaRPr lang="en-US" altLang="zh-CN" sz="800" dirty="0">
              <a:solidFill>
                <a:schemeClr val="tx2"/>
              </a:solidFill>
              <a:cs typeface="+mn-ea"/>
            </a:endParaRPr>
          </a:p>
        </p:txBody>
      </p:sp>
      <p:cxnSp>
        <p:nvCxnSpPr>
          <p:cNvPr id="213" name="直接连接符 212">
            <a:extLst>
              <a:ext uri="{FF2B5EF4-FFF2-40B4-BE49-F238E27FC236}">
                <a16:creationId xmlns:a16="http://schemas.microsoft.com/office/drawing/2014/main" id="{D7085203-AEC6-6027-8E7E-C9EDC4A2B5A9}"/>
              </a:ext>
            </a:extLst>
          </p:cNvPr>
          <p:cNvCxnSpPr>
            <a:stCxn id="168" idx="0"/>
            <a:endCxn id="212" idx="4"/>
          </p:cNvCxnSpPr>
          <p:nvPr/>
        </p:nvCxnSpPr>
        <p:spPr>
          <a:xfrm flipV="1">
            <a:off x="943752" y="1128912"/>
            <a:ext cx="120331"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B44CD66B-7AEE-92D2-7EF9-9DC8C4C80536}"/>
              </a:ext>
            </a:extLst>
          </p:cNvPr>
          <p:cNvCxnSpPr>
            <a:stCxn id="169" idx="0"/>
            <a:endCxn id="212" idx="4"/>
          </p:cNvCxnSpPr>
          <p:nvPr/>
        </p:nvCxnSpPr>
        <p:spPr>
          <a:xfrm flipH="1" flipV="1">
            <a:off x="1064083" y="1128912"/>
            <a:ext cx="190212" cy="341074"/>
          </a:xfrm>
          <a:prstGeom prst="line">
            <a:avLst/>
          </a:prstGeom>
        </p:spPr>
        <p:style>
          <a:lnRef idx="1">
            <a:schemeClr val="accent1"/>
          </a:lnRef>
          <a:fillRef idx="0">
            <a:schemeClr val="accent1"/>
          </a:fillRef>
          <a:effectRef idx="0">
            <a:schemeClr val="accent1"/>
          </a:effectRef>
          <a:fontRef idx="minor">
            <a:schemeClr val="tx1"/>
          </a:fontRef>
        </p:style>
      </p:cxnSp>
      <p:sp>
        <p:nvSpPr>
          <p:cNvPr id="215" name="Oval 5">
            <a:extLst>
              <a:ext uri="{FF2B5EF4-FFF2-40B4-BE49-F238E27FC236}">
                <a16:creationId xmlns:a16="http://schemas.microsoft.com/office/drawing/2014/main" id="{1A0E7A12-7EC9-23A4-8391-E918086223DA}"/>
              </a:ext>
            </a:extLst>
          </p:cNvPr>
          <p:cNvSpPr>
            <a:spLocks noChangeArrowheads="1"/>
          </p:cNvSpPr>
          <p:nvPr/>
        </p:nvSpPr>
        <p:spPr bwMode="auto">
          <a:xfrm>
            <a:off x="1238847" y="887255"/>
            <a:ext cx="271557" cy="251403"/>
          </a:xfrm>
          <a:prstGeom prst="ellipse">
            <a:avLst/>
          </a:prstGeom>
          <a:noFill/>
          <a:ln w="19050" algn="ctr">
            <a:solidFill>
              <a:srgbClr val="3F3F3F"/>
            </a:solidFill>
            <a:round/>
            <a:headEnd/>
            <a:tailEnd/>
          </a:ln>
        </p:spPr>
        <p:txBody>
          <a:bodyPr wrap="none" anchor="ctr"/>
          <a:lstStyle/>
          <a:p>
            <a:pPr algn="ctr"/>
            <a:r>
              <a:rPr lang="zh-CN" altLang="en-US" sz="800" dirty="0">
                <a:solidFill>
                  <a:schemeClr val="tx2"/>
                </a:solidFill>
                <a:cs typeface="+mn-ea"/>
              </a:rPr>
              <a:t>空格</a:t>
            </a:r>
            <a:endParaRPr lang="en-US" altLang="zh-CN" sz="800" dirty="0">
              <a:solidFill>
                <a:schemeClr val="tx2"/>
              </a:solidFill>
              <a:cs typeface="+mn-ea"/>
            </a:endParaRPr>
          </a:p>
        </p:txBody>
      </p:sp>
      <p:sp>
        <p:nvSpPr>
          <p:cNvPr id="216" name="Oval 5">
            <a:extLst>
              <a:ext uri="{FF2B5EF4-FFF2-40B4-BE49-F238E27FC236}">
                <a16:creationId xmlns:a16="http://schemas.microsoft.com/office/drawing/2014/main" id="{B8B29E05-7E9E-F9C6-ED2F-210B58759883}"/>
              </a:ext>
            </a:extLst>
          </p:cNvPr>
          <p:cNvSpPr>
            <a:spLocks noChangeArrowheads="1"/>
          </p:cNvSpPr>
          <p:nvPr/>
        </p:nvSpPr>
        <p:spPr bwMode="auto">
          <a:xfrm>
            <a:off x="1542897" y="87612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a</a:t>
            </a:r>
          </a:p>
        </p:txBody>
      </p:sp>
      <p:sp>
        <p:nvSpPr>
          <p:cNvPr id="217" name="Oval 5">
            <a:extLst>
              <a:ext uri="{FF2B5EF4-FFF2-40B4-BE49-F238E27FC236}">
                <a16:creationId xmlns:a16="http://schemas.microsoft.com/office/drawing/2014/main" id="{ACFB10E0-4436-C6E6-CE0F-EEF68688ACEB}"/>
              </a:ext>
            </a:extLst>
          </p:cNvPr>
          <p:cNvSpPr>
            <a:spLocks noChangeArrowheads="1"/>
          </p:cNvSpPr>
          <p:nvPr/>
        </p:nvSpPr>
        <p:spPr bwMode="auto">
          <a:xfrm>
            <a:off x="1873097" y="88342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b</a:t>
            </a:r>
          </a:p>
        </p:txBody>
      </p:sp>
      <p:sp>
        <p:nvSpPr>
          <p:cNvPr id="218" name="Oval 5">
            <a:extLst>
              <a:ext uri="{FF2B5EF4-FFF2-40B4-BE49-F238E27FC236}">
                <a16:creationId xmlns:a16="http://schemas.microsoft.com/office/drawing/2014/main" id="{BE2B2A39-BF97-C25B-4997-E5C703DBB2EB}"/>
              </a:ext>
            </a:extLst>
          </p:cNvPr>
          <p:cNvSpPr>
            <a:spLocks noChangeArrowheads="1"/>
          </p:cNvSpPr>
          <p:nvPr/>
        </p:nvSpPr>
        <p:spPr bwMode="auto">
          <a:xfrm>
            <a:off x="2209069" y="87373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c	</a:t>
            </a:r>
          </a:p>
        </p:txBody>
      </p:sp>
      <p:sp>
        <p:nvSpPr>
          <p:cNvPr id="219" name="Oval 5">
            <a:extLst>
              <a:ext uri="{FF2B5EF4-FFF2-40B4-BE49-F238E27FC236}">
                <a16:creationId xmlns:a16="http://schemas.microsoft.com/office/drawing/2014/main" id="{4B84D417-4E76-8A7F-F738-DAF3EFC5D2B8}"/>
              </a:ext>
            </a:extLst>
          </p:cNvPr>
          <p:cNvSpPr>
            <a:spLocks noChangeArrowheads="1"/>
          </p:cNvSpPr>
          <p:nvPr/>
        </p:nvSpPr>
        <p:spPr bwMode="auto">
          <a:xfrm>
            <a:off x="2545041" y="87373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220" name="Oval 5">
            <a:extLst>
              <a:ext uri="{FF2B5EF4-FFF2-40B4-BE49-F238E27FC236}">
                <a16:creationId xmlns:a16="http://schemas.microsoft.com/office/drawing/2014/main" id="{4D396A37-1C7A-3ACC-2C59-583BEBCDDBD4}"/>
              </a:ext>
            </a:extLst>
          </p:cNvPr>
          <p:cNvSpPr>
            <a:spLocks noChangeArrowheads="1"/>
          </p:cNvSpPr>
          <p:nvPr/>
        </p:nvSpPr>
        <p:spPr bwMode="auto">
          <a:xfrm>
            <a:off x="2881013" y="87373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221" name="Oval 5">
            <a:extLst>
              <a:ext uri="{FF2B5EF4-FFF2-40B4-BE49-F238E27FC236}">
                <a16:creationId xmlns:a16="http://schemas.microsoft.com/office/drawing/2014/main" id="{2352010E-9F0A-B0ED-AE52-EF4ACCDD4CF3}"/>
              </a:ext>
            </a:extLst>
          </p:cNvPr>
          <p:cNvSpPr>
            <a:spLocks noChangeArrowheads="1"/>
          </p:cNvSpPr>
          <p:nvPr/>
        </p:nvSpPr>
        <p:spPr bwMode="auto">
          <a:xfrm>
            <a:off x="3216985" y="88342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222" name="Oval 5">
            <a:extLst>
              <a:ext uri="{FF2B5EF4-FFF2-40B4-BE49-F238E27FC236}">
                <a16:creationId xmlns:a16="http://schemas.microsoft.com/office/drawing/2014/main" id="{C62292A8-3EEB-5A71-A87F-828B66ED1F14}"/>
              </a:ext>
            </a:extLst>
          </p:cNvPr>
          <p:cNvSpPr>
            <a:spLocks noChangeArrowheads="1"/>
          </p:cNvSpPr>
          <p:nvPr/>
        </p:nvSpPr>
        <p:spPr bwMode="auto">
          <a:xfrm>
            <a:off x="3552957" y="88342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223" name="Oval 5">
            <a:extLst>
              <a:ext uri="{FF2B5EF4-FFF2-40B4-BE49-F238E27FC236}">
                <a16:creationId xmlns:a16="http://schemas.microsoft.com/office/drawing/2014/main" id="{F4BC80D2-E705-F43F-9424-9732DF4A534B}"/>
              </a:ext>
            </a:extLst>
          </p:cNvPr>
          <p:cNvSpPr>
            <a:spLocks noChangeArrowheads="1"/>
          </p:cNvSpPr>
          <p:nvPr/>
        </p:nvSpPr>
        <p:spPr bwMode="auto">
          <a:xfrm>
            <a:off x="3897389" y="88342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224" name="Oval 5">
            <a:extLst>
              <a:ext uri="{FF2B5EF4-FFF2-40B4-BE49-F238E27FC236}">
                <a16:creationId xmlns:a16="http://schemas.microsoft.com/office/drawing/2014/main" id="{F88E132A-8DC0-04EE-6EC1-7DA54A1D156D}"/>
              </a:ext>
            </a:extLst>
          </p:cNvPr>
          <p:cNvSpPr>
            <a:spLocks noChangeArrowheads="1"/>
          </p:cNvSpPr>
          <p:nvPr/>
        </p:nvSpPr>
        <p:spPr bwMode="auto">
          <a:xfrm>
            <a:off x="4223359" y="88342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225" name="Oval 5">
            <a:extLst>
              <a:ext uri="{FF2B5EF4-FFF2-40B4-BE49-F238E27FC236}">
                <a16:creationId xmlns:a16="http://schemas.microsoft.com/office/drawing/2014/main" id="{DE7B9BA8-572E-B812-F759-32F869B81C2E}"/>
              </a:ext>
            </a:extLst>
          </p:cNvPr>
          <p:cNvSpPr>
            <a:spLocks noChangeArrowheads="1"/>
          </p:cNvSpPr>
          <p:nvPr/>
        </p:nvSpPr>
        <p:spPr bwMode="auto">
          <a:xfrm>
            <a:off x="4560873" y="88980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226" name="Oval 5">
            <a:extLst>
              <a:ext uri="{FF2B5EF4-FFF2-40B4-BE49-F238E27FC236}">
                <a16:creationId xmlns:a16="http://schemas.microsoft.com/office/drawing/2014/main" id="{91CDD70A-F072-5510-FAE6-30BC40763234}"/>
              </a:ext>
            </a:extLst>
          </p:cNvPr>
          <p:cNvSpPr>
            <a:spLocks noChangeArrowheads="1"/>
          </p:cNvSpPr>
          <p:nvPr/>
        </p:nvSpPr>
        <p:spPr bwMode="auto">
          <a:xfrm>
            <a:off x="4896845" y="88980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227" name="Oval 5">
            <a:extLst>
              <a:ext uri="{FF2B5EF4-FFF2-40B4-BE49-F238E27FC236}">
                <a16:creationId xmlns:a16="http://schemas.microsoft.com/office/drawing/2014/main" id="{6548B4A4-AC33-8490-B592-934BDED02F9B}"/>
              </a:ext>
            </a:extLst>
          </p:cNvPr>
          <p:cNvSpPr>
            <a:spLocks noChangeArrowheads="1"/>
          </p:cNvSpPr>
          <p:nvPr/>
        </p:nvSpPr>
        <p:spPr bwMode="auto">
          <a:xfrm>
            <a:off x="5241277" y="88980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l</a:t>
            </a:r>
          </a:p>
        </p:txBody>
      </p:sp>
      <p:sp>
        <p:nvSpPr>
          <p:cNvPr id="228" name="Oval 5">
            <a:extLst>
              <a:ext uri="{FF2B5EF4-FFF2-40B4-BE49-F238E27FC236}">
                <a16:creationId xmlns:a16="http://schemas.microsoft.com/office/drawing/2014/main" id="{1B641BA8-3680-45F8-5125-468F8A4DB073}"/>
              </a:ext>
            </a:extLst>
          </p:cNvPr>
          <p:cNvSpPr>
            <a:spLocks noChangeArrowheads="1"/>
          </p:cNvSpPr>
          <p:nvPr/>
        </p:nvSpPr>
        <p:spPr bwMode="auto">
          <a:xfrm>
            <a:off x="5583340" y="88075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229" name="Oval 5">
            <a:extLst>
              <a:ext uri="{FF2B5EF4-FFF2-40B4-BE49-F238E27FC236}">
                <a16:creationId xmlns:a16="http://schemas.microsoft.com/office/drawing/2014/main" id="{EB4E9C27-CD1D-ABF0-B6E5-2CD98615B97D}"/>
              </a:ext>
            </a:extLst>
          </p:cNvPr>
          <p:cNvSpPr>
            <a:spLocks noChangeArrowheads="1"/>
          </p:cNvSpPr>
          <p:nvPr/>
        </p:nvSpPr>
        <p:spPr bwMode="auto">
          <a:xfrm>
            <a:off x="6236320" y="88075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230" name="Oval 5">
            <a:extLst>
              <a:ext uri="{FF2B5EF4-FFF2-40B4-BE49-F238E27FC236}">
                <a16:creationId xmlns:a16="http://schemas.microsoft.com/office/drawing/2014/main" id="{961FDB31-1254-A8C3-D785-C5D91539A0DE}"/>
              </a:ext>
            </a:extLst>
          </p:cNvPr>
          <p:cNvSpPr>
            <a:spLocks noChangeArrowheads="1"/>
          </p:cNvSpPr>
          <p:nvPr/>
        </p:nvSpPr>
        <p:spPr bwMode="auto">
          <a:xfrm>
            <a:off x="5927772" y="90053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231" name="Oval 5">
            <a:extLst>
              <a:ext uri="{FF2B5EF4-FFF2-40B4-BE49-F238E27FC236}">
                <a16:creationId xmlns:a16="http://schemas.microsoft.com/office/drawing/2014/main" id="{7EB157FD-463D-2BF2-7FC4-D663FA725020}"/>
              </a:ext>
            </a:extLst>
          </p:cNvPr>
          <p:cNvSpPr>
            <a:spLocks noChangeArrowheads="1"/>
          </p:cNvSpPr>
          <p:nvPr/>
        </p:nvSpPr>
        <p:spPr bwMode="auto">
          <a:xfrm>
            <a:off x="6558613" y="87373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232" name="Oval 5">
            <a:extLst>
              <a:ext uri="{FF2B5EF4-FFF2-40B4-BE49-F238E27FC236}">
                <a16:creationId xmlns:a16="http://schemas.microsoft.com/office/drawing/2014/main" id="{B848AE7A-D0C1-A96F-5818-C9F31872358B}"/>
              </a:ext>
            </a:extLst>
          </p:cNvPr>
          <p:cNvSpPr>
            <a:spLocks noChangeArrowheads="1"/>
          </p:cNvSpPr>
          <p:nvPr/>
        </p:nvSpPr>
        <p:spPr bwMode="auto">
          <a:xfrm>
            <a:off x="6888813" y="88980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233" name="Oval 5">
            <a:extLst>
              <a:ext uri="{FF2B5EF4-FFF2-40B4-BE49-F238E27FC236}">
                <a16:creationId xmlns:a16="http://schemas.microsoft.com/office/drawing/2014/main" id="{5D52879B-13D3-5873-5D50-47F7CFF088B6}"/>
              </a:ext>
            </a:extLst>
          </p:cNvPr>
          <p:cNvSpPr>
            <a:spLocks noChangeArrowheads="1"/>
          </p:cNvSpPr>
          <p:nvPr/>
        </p:nvSpPr>
        <p:spPr bwMode="auto">
          <a:xfrm>
            <a:off x="7549210" y="90260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234" name="Oval 5">
            <a:extLst>
              <a:ext uri="{FF2B5EF4-FFF2-40B4-BE49-F238E27FC236}">
                <a16:creationId xmlns:a16="http://schemas.microsoft.com/office/drawing/2014/main" id="{BE3BEBA9-82CA-E4F4-62C6-70F6B18F9F3D}"/>
              </a:ext>
            </a:extLst>
          </p:cNvPr>
          <p:cNvSpPr>
            <a:spLocks noChangeArrowheads="1"/>
          </p:cNvSpPr>
          <p:nvPr/>
        </p:nvSpPr>
        <p:spPr bwMode="auto">
          <a:xfrm>
            <a:off x="7237563" y="899715"/>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235" name="Oval 5">
            <a:extLst>
              <a:ext uri="{FF2B5EF4-FFF2-40B4-BE49-F238E27FC236}">
                <a16:creationId xmlns:a16="http://schemas.microsoft.com/office/drawing/2014/main" id="{B64C02E8-C60D-CF6F-A9CB-6DF87721BE8F}"/>
              </a:ext>
            </a:extLst>
          </p:cNvPr>
          <p:cNvSpPr>
            <a:spLocks noChangeArrowheads="1"/>
          </p:cNvSpPr>
          <p:nvPr/>
        </p:nvSpPr>
        <p:spPr bwMode="auto">
          <a:xfrm>
            <a:off x="8192366" y="9025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236" name="Oval 5">
            <a:extLst>
              <a:ext uri="{FF2B5EF4-FFF2-40B4-BE49-F238E27FC236}">
                <a16:creationId xmlns:a16="http://schemas.microsoft.com/office/drawing/2014/main" id="{560AE76A-B5D0-E2F6-BB7E-06C3FDA9914F}"/>
              </a:ext>
            </a:extLst>
          </p:cNvPr>
          <p:cNvSpPr>
            <a:spLocks noChangeArrowheads="1"/>
          </p:cNvSpPr>
          <p:nvPr/>
        </p:nvSpPr>
        <p:spPr bwMode="auto">
          <a:xfrm>
            <a:off x="7875883" y="90255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237" name="Oval 5">
            <a:extLst>
              <a:ext uri="{FF2B5EF4-FFF2-40B4-BE49-F238E27FC236}">
                <a16:creationId xmlns:a16="http://schemas.microsoft.com/office/drawing/2014/main" id="{3BB268C1-9499-5EE7-E2C4-22053396B2C8}"/>
              </a:ext>
            </a:extLst>
          </p:cNvPr>
          <p:cNvSpPr>
            <a:spLocks noChangeArrowheads="1"/>
          </p:cNvSpPr>
          <p:nvPr/>
        </p:nvSpPr>
        <p:spPr bwMode="auto">
          <a:xfrm>
            <a:off x="8509880" y="91419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238" name="Oval 5">
            <a:extLst>
              <a:ext uri="{FF2B5EF4-FFF2-40B4-BE49-F238E27FC236}">
                <a16:creationId xmlns:a16="http://schemas.microsoft.com/office/drawing/2014/main" id="{F5C1C27C-F1F0-EB7E-0F56-6D7BBC29D8CC}"/>
              </a:ext>
            </a:extLst>
          </p:cNvPr>
          <p:cNvSpPr>
            <a:spLocks noChangeArrowheads="1"/>
          </p:cNvSpPr>
          <p:nvPr/>
        </p:nvSpPr>
        <p:spPr bwMode="auto">
          <a:xfrm>
            <a:off x="8819176" y="9025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239" name="Oval 5">
            <a:extLst>
              <a:ext uri="{FF2B5EF4-FFF2-40B4-BE49-F238E27FC236}">
                <a16:creationId xmlns:a16="http://schemas.microsoft.com/office/drawing/2014/main" id="{ADA1FCD6-B2CC-DDBB-13CF-C98CEBF29491}"/>
              </a:ext>
            </a:extLst>
          </p:cNvPr>
          <p:cNvSpPr>
            <a:spLocks noChangeArrowheads="1"/>
          </p:cNvSpPr>
          <p:nvPr/>
        </p:nvSpPr>
        <p:spPr bwMode="auto">
          <a:xfrm>
            <a:off x="9134576" y="9025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240" name="Oval 5">
            <a:extLst>
              <a:ext uri="{FF2B5EF4-FFF2-40B4-BE49-F238E27FC236}">
                <a16:creationId xmlns:a16="http://schemas.microsoft.com/office/drawing/2014/main" id="{D0EF1BCB-C56B-4377-AD6A-22265198F0B3}"/>
              </a:ext>
            </a:extLst>
          </p:cNvPr>
          <p:cNvSpPr>
            <a:spLocks noChangeArrowheads="1"/>
          </p:cNvSpPr>
          <p:nvPr/>
        </p:nvSpPr>
        <p:spPr bwMode="auto">
          <a:xfrm>
            <a:off x="9440810" y="89605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241" name="Oval 5">
            <a:extLst>
              <a:ext uri="{FF2B5EF4-FFF2-40B4-BE49-F238E27FC236}">
                <a16:creationId xmlns:a16="http://schemas.microsoft.com/office/drawing/2014/main" id="{391635A0-7F23-928E-9283-81CFB3513DB9}"/>
              </a:ext>
            </a:extLst>
          </p:cNvPr>
          <p:cNvSpPr>
            <a:spLocks noChangeArrowheads="1"/>
          </p:cNvSpPr>
          <p:nvPr/>
        </p:nvSpPr>
        <p:spPr bwMode="auto">
          <a:xfrm>
            <a:off x="9771071" y="89649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242" name="Oval 5">
            <a:extLst>
              <a:ext uri="{FF2B5EF4-FFF2-40B4-BE49-F238E27FC236}">
                <a16:creationId xmlns:a16="http://schemas.microsoft.com/office/drawing/2014/main" id="{6A755324-14C2-11BD-1FA4-82C7B4546560}"/>
              </a:ext>
            </a:extLst>
          </p:cNvPr>
          <p:cNvSpPr>
            <a:spLocks noChangeArrowheads="1"/>
          </p:cNvSpPr>
          <p:nvPr/>
        </p:nvSpPr>
        <p:spPr bwMode="auto">
          <a:xfrm>
            <a:off x="10066996" y="88725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243" name="Oval 5">
            <a:extLst>
              <a:ext uri="{FF2B5EF4-FFF2-40B4-BE49-F238E27FC236}">
                <a16:creationId xmlns:a16="http://schemas.microsoft.com/office/drawing/2014/main" id="{2961A2E5-04D7-A046-529D-2C8CE9F36D7E}"/>
              </a:ext>
            </a:extLst>
          </p:cNvPr>
          <p:cNvSpPr>
            <a:spLocks noChangeArrowheads="1"/>
          </p:cNvSpPr>
          <p:nvPr/>
        </p:nvSpPr>
        <p:spPr bwMode="auto">
          <a:xfrm>
            <a:off x="10391375" y="89605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244" name="Oval 5">
            <a:extLst>
              <a:ext uri="{FF2B5EF4-FFF2-40B4-BE49-F238E27FC236}">
                <a16:creationId xmlns:a16="http://schemas.microsoft.com/office/drawing/2014/main" id="{AC6A3889-002F-F4B1-4F84-E1B871C99E4B}"/>
              </a:ext>
            </a:extLst>
          </p:cNvPr>
          <p:cNvSpPr>
            <a:spLocks noChangeArrowheads="1"/>
          </p:cNvSpPr>
          <p:nvPr/>
        </p:nvSpPr>
        <p:spPr bwMode="auto">
          <a:xfrm>
            <a:off x="10753628" y="89266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5</a:t>
            </a:r>
          </a:p>
        </p:txBody>
      </p:sp>
      <p:sp>
        <p:nvSpPr>
          <p:cNvPr id="245" name="Oval 5">
            <a:extLst>
              <a:ext uri="{FF2B5EF4-FFF2-40B4-BE49-F238E27FC236}">
                <a16:creationId xmlns:a16="http://schemas.microsoft.com/office/drawing/2014/main" id="{9555CB7A-803C-2154-898B-1FC9AD6E5C7F}"/>
              </a:ext>
            </a:extLst>
          </p:cNvPr>
          <p:cNvSpPr>
            <a:spLocks noChangeArrowheads="1"/>
          </p:cNvSpPr>
          <p:nvPr/>
        </p:nvSpPr>
        <p:spPr bwMode="auto">
          <a:xfrm>
            <a:off x="11098992" y="88757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246" name="Oval 5">
            <a:extLst>
              <a:ext uri="{FF2B5EF4-FFF2-40B4-BE49-F238E27FC236}">
                <a16:creationId xmlns:a16="http://schemas.microsoft.com/office/drawing/2014/main" id="{6FA50312-5D64-8DDC-43FA-9A49705C0258}"/>
              </a:ext>
            </a:extLst>
          </p:cNvPr>
          <p:cNvSpPr>
            <a:spLocks noChangeArrowheads="1"/>
          </p:cNvSpPr>
          <p:nvPr/>
        </p:nvSpPr>
        <p:spPr bwMode="auto">
          <a:xfrm>
            <a:off x="11828230" y="86833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9</a:t>
            </a:r>
          </a:p>
        </p:txBody>
      </p:sp>
      <p:sp>
        <p:nvSpPr>
          <p:cNvPr id="247" name="Oval 5">
            <a:extLst>
              <a:ext uri="{FF2B5EF4-FFF2-40B4-BE49-F238E27FC236}">
                <a16:creationId xmlns:a16="http://schemas.microsoft.com/office/drawing/2014/main" id="{FF80C381-C5D9-20FB-277F-D72976842A5B}"/>
              </a:ext>
            </a:extLst>
          </p:cNvPr>
          <p:cNvSpPr>
            <a:spLocks noChangeArrowheads="1"/>
          </p:cNvSpPr>
          <p:nvPr/>
        </p:nvSpPr>
        <p:spPr bwMode="auto">
          <a:xfrm>
            <a:off x="11448873" y="867264"/>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248" name="文本框 247">
            <a:extLst>
              <a:ext uri="{FF2B5EF4-FFF2-40B4-BE49-F238E27FC236}">
                <a16:creationId xmlns:a16="http://schemas.microsoft.com/office/drawing/2014/main" id="{61150A74-6953-21A7-C274-DA18425D3A55}"/>
              </a:ext>
            </a:extLst>
          </p:cNvPr>
          <p:cNvSpPr txBox="1"/>
          <p:nvPr/>
        </p:nvSpPr>
        <p:spPr>
          <a:xfrm>
            <a:off x="113154" y="1922970"/>
            <a:ext cx="12093615" cy="230832"/>
          </a:xfrm>
          <a:prstGeom prst="rect">
            <a:avLst/>
          </a:prstGeom>
          <a:noFill/>
        </p:spPr>
        <p:txBody>
          <a:bodyPr wrap="square" rtlCol="0">
            <a:spAutoFit/>
          </a:bodyPr>
          <a:lstStyle/>
          <a:p>
            <a:pPr marL="0" algn="l" rtl="0" eaLnBrk="1" fontAlgn="t" latinLnBrk="0" hangingPunct="1">
              <a:spcBef>
                <a:spcPts val="0"/>
              </a:spcBef>
              <a:spcAft>
                <a:spcPts val="0"/>
              </a:spcAft>
            </a:pP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   6                    5     141</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30      18</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19     </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35</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kern="1200" dirty="0">
                <a:latin typeface="Arial" panose="020B0604020202020204" pitchFamily="34" charset="0"/>
              </a:rPr>
              <a:t>      </a:t>
            </a:r>
            <a:r>
              <a:rPr lang="en-US" altLang="zh-CN" sz="900" dirty="0">
                <a:solidFill>
                  <a:srgbClr val="000000"/>
                </a:solidFill>
                <a:latin typeface="Arial" panose="020B0604020202020204" pitchFamily="34" charset="0"/>
                <a:ea typeface="微软雅黑" panose="020B0503020204020204" pitchFamily="34" charset="-122"/>
              </a:rPr>
              <a:t>1</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8      </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20</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38      16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22</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25</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28       24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20</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7        4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a:t>
            </a:r>
            <a:endParaRPr lang="zh-CN" altLang="zh-CN" sz="900" i="0" u="none" strike="noStrike" dirty="0">
              <a:effectLst/>
              <a:latin typeface="Arial" panose="020B0604020202020204" pitchFamily="34" charset="0"/>
            </a:endParaRPr>
          </a:p>
        </p:txBody>
      </p:sp>
      <p:sp>
        <p:nvSpPr>
          <p:cNvPr id="249" name="矩形 248">
            <a:extLst>
              <a:ext uri="{FF2B5EF4-FFF2-40B4-BE49-F238E27FC236}">
                <a16:creationId xmlns:a16="http://schemas.microsoft.com/office/drawing/2014/main" id="{DD0BD29F-E169-4BB2-85C2-C52654912102}"/>
              </a:ext>
            </a:extLst>
          </p:cNvPr>
          <p:cNvSpPr/>
          <p:nvPr/>
        </p:nvSpPr>
        <p:spPr>
          <a:xfrm>
            <a:off x="10753628" y="867264"/>
            <a:ext cx="319856" cy="15572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矩形 249">
            <a:extLst>
              <a:ext uri="{FF2B5EF4-FFF2-40B4-BE49-F238E27FC236}">
                <a16:creationId xmlns:a16="http://schemas.microsoft.com/office/drawing/2014/main" id="{2F94FE71-C934-EA1B-F2FF-251900786D34}"/>
              </a:ext>
            </a:extLst>
          </p:cNvPr>
          <p:cNvSpPr/>
          <p:nvPr/>
        </p:nvSpPr>
        <p:spPr>
          <a:xfrm>
            <a:off x="11746314" y="739929"/>
            <a:ext cx="445686" cy="168461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Oval 5">
            <a:extLst>
              <a:ext uri="{FF2B5EF4-FFF2-40B4-BE49-F238E27FC236}">
                <a16:creationId xmlns:a16="http://schemas.microsoft.com/office/drawing/2014/main" id="{D17674EB-880C-C353-08C3-AFA7F7FF4109}"/>
              </a:ext>
            </a:extLst>
          </p:cNvPr>
          <p:cNvSpPr>
            <a:spLocks noChangeArrowheads="1"/>
          </p:cNvSpPr>
          <p:nvPr/>
        </p:nvSpPr>
        <p:spPr bwMode="auto">
          <a:xfrm>
            <a:off x="7027082" y="3350400"/>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5</a:t>
            </a:r>
          </a:p>
        </p:txBody>
      </p:sp>
      <p:sp>
        <p:nvSpPr>
          <p:cNvPr id="255" name="Oval 5">
            <a:extLst>
              <a:ext uri="{FF2B5EF4-FFF2-40B4-BE49-F238E27FC236}">
                <a16:creationId xmlns:a16="http://schemas.microsoft.com/office/drawing/2014/main" id="{019A5C06-0619-B688-3822-E5F18DA2AF79}"/>
              </a:ext>
            </a:extLst>
          </p:cNvPr>
          <p:cNvSpPr>
            <a:spLocks noChangeArrowheads="1"/>
          </p:cNvSpPr>
          <p:nvPr/>
        </p:nvSpPr>
        <p:spPr bwMode="auto">
          <a:xfrm>
            <a:off x="7920809" y="3336948"/>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9</a:t>
            </a:r>
          </a:p>
        </p:txBody>
      </p:sp>
      <p:cxnSp>
        <p:nvCxnSpPr>
          <p:cNvPr id="257" name="直接箭头连接符 256">
            <a:extLst>
              <a:ext uri="{FF2B5EF4-FFF2-40B4-BE49-F238E27FC236}">
                <a16:creationId xmlns:a16="http://schemas.microsoft.com/office/drawing/2014/main" id="{8D21EE77-6D38-CAFD-FCCF-7440E33AEB3E}"/>
              </a:ext>
            </a:extLst>
          </p:cNvPr>
          <p:cNvCxnSpPr>
            <a:stCxn id="249" idx="2"/>
            <a:endCxn id="254" idx="0"/>
          </p:cNvCxnSpPr>
          <p:nvPr/>
        </p:nvCxnSpPr>
        <p:spPr>
          <a:xfrm flipH="1">
            <a:off x="7162861" y="2424545"/>
            <a:ext cx="3750695" cy="9258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直接箭头连接符 258">
            <a:extLst>
              <a:ext uri="{FF2B5EF4-FFF2-40B4-BE49-F238E27FC236}">
                <a16:creationId xmlns:a16="http://schemas.microsoft.com/office/drawing/2014/main" id="{6A1866FD-DCFA-7633-D871-94E63704A475}"/>
              </a:ext>
            </a:extLst>
          </p:cNvPr>
          <p:cNvCxnSpPr>
            <a:stCxn id="250" idx="2"/>
            <a:endCxn id="255" idx="0"/>
          </p:cNvCxnSpPr>
          <p:nvPr/>
        </p:nvCxnSpPr>
        <p:spPr>
          <a:xfrm flipH="1">
            <a:off x="8056588" y="2424545"/>
            <a:ext cx="3912569" cy="912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3" name="Oval 5">
            <a:extLst>
              <a:ext uri="{FF2B5EF4-FFF2-40B4-BE49-F238E27FC236}">
                <a16:creationId xmlns:a16="http://schemas.microsoft.com/office/drawing/2014/main" id="{D89354C3-FB1F-FEB1-BFCB-DD0658EFBC24}"/>
              </a:ext>
            </a:extLst>
          </p:cNvPr>
          <p:cNvSpPr>
            <a:spLocks noChangeArrowheads="1"/>
          </p:cNvSpPr>
          <p:nvPr/>
        </p:nvSpPr>
        <p:spPr bwMode="auto">
          <a:xfrm>
            <a:off x="77454" y="4311243"/>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5</a:t>
            </a:r>
          </a:p>
        </p:txBody>
      </p:sp>
      <p:sp>
        <p:nvSpPr>
          <p:cNvPr id="264" name="Oval 5">
            <a:extLst>
              <a:ext uri="{FF2B5EF4-FFF2-40B4-BE49-F238E27FC236}">
                <a16:creationId xmlns:a16="http://schemas.microsoft.com/office/drawing/2014/main" id="{10FA9595-CFBD-45C4-C682-116FE34D6570}"/>
              </a:ext>
            </a:extLst>
          </p:cNvPr>
          <p:cNvSpPr>
            <a:spLocks noChangeArrowheads="1"/>
          </p:cNvSpPr>
          <p:nvPr/>
        </p:nvSpPr>
        <p:spPr bwMode="auto">
          <a:xfrm>
            <a:off x="404099" y="4308849"/>
            <a:ext cx="271557" cy="251403"/>
          </a:xfrm>
          <a:prstGeom prst="ellipse">
            <a:avLst/>
          </a:prstGeom>
          <a:noFill/>
          <a:ln w="19050" algn="ctr">
            <a:solidFill>
              <a:srgbClr val="FF0000"/>
            </a:solidFill>
            <a:round/>
            <a:headEnd/>
            <a:tailEnd/>
          </a:ln>
        </p:spPr>
        <p:txBody>
          <a:bodyPr wrap="none" anchor="ctr"/>
          <a:lstStyle/>
          <a:p>
            <a:pPr algn="ctr"/>
            <a:r>
              <a:rPr lang="en-US" altLang="zh-CN" sz="800" dirty="0">
                <a:solidFill>
                  <a:srgbClr val="FF0000"/>
                </a:solidFill>
                <a:cs typeface="+mn-ea"/>
              </a:rPr>
              <a:t>9</a:t>
            </a:r>
          </a:p>
        </p:txBody>
      </p:sp>
      <p:sp>
        <p:nvSpPr>
          <p:cNvPr id="265" name="Oval 5">
            <a:extLst>
              <a:ext uri="{FF2B5EF4-FFF2-40B4-BE49-F238E27FC236}">
                <a16:creationId xmlns:a16="http://schemas.microsoft.com/office/drawing/2014/main" id="{4C4DB16B-5464-98FD-A379-0F04CC211179}"/>
              </a:ext>
            </a:extLst>
          </p:cNvPr>
          <p:cNvSpPr>
            <a:spLocks noChangeArrowheads="1"/>
          </p:cNvSpPr>
          <p:nvPr/>
        </p:nvSpPr>
        <p:spPr bwMode="auto">
          <a:xfrm>
            <a:off x="215714" y="3784045"/>
            <a:ext cx="271557" cy="251403"/>
          </a:xfrm>
          <a:prstGeom prst="ellipse">
            <a:avLst/>
          </a:prstGeom>
          <a:noFill/>
          <a:ln w="19050" algn="ctr">
            <a:solidFill>
              <a:srgbClr val="FF0000"/>
            </a:solidFill>
            <a:round/>
            <a:headEnd/>
            <a:tailEnd/>
          </a:ln>
        </p:spPr>
        <p:txBody>
          <a:bodyPr wrap="none" anchor="ctr"/>
          <a:lstStyle/>
          <a:p>
            <a:pPr algn="ctr"/>
            <a:endParaRPr lang="en-US" altLang="zh-CN" sz="800" dirty="0">
              <a:solidFill>
                <a:schemeClr val="tx2"/>
              </a:solidFill>
              <a:cs typeface="+mn-ea"/>
            </a:endParaRPr>
          </a:p>
        </p:txBody>
      </p:sp>
      <p:cxnSp>
        <p:nvCxnSpPr>
          <p:cNvPr id="266" name="直接连接符 265">
            <a:extLst>
              <a:ext uri="{FF2B5EF4-FFF2-40B4-BE49-F238E27FC236}">
                <a16:creationId xmlns:a16="http://schemas.microsoft.com/office/drawing/2014/main" id="{5B95389A-1168-5880-B46E-7AEE335CD678}"/>
              </a:ext>
            </a:extLst>
          </p:cNvPr>
          <p:cNvCxnSpPr>
            <a:cxnSpLocks/>
            <a:stCxn id="265" idx="4"/>
            <a:endCxn id="263" idx="0"/>
          </p:cNvCxnSpPr>
          <p:nvPr/>
        </p:nvCxnSpPr>
        <p:spPr>
          <a:xfrm flipH="1">
            <a:off x="213233" y="4035448"/>
            <a:ext cx="138260" cy="2757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7" name="直接连接符 266">
            <a:extLst>
              <a:ext uri="{FF2B5EF4-FFF2-40B4-BE49-F238E27FC236}">
                <a16:creationId xmlns:a16="http://schemas.microsoft.com/office/drawing/2014/main" id="{E40E567B-111D-A40E-5F87-EDA55B2F15AD}"/>
              </a:ext>
            </a:extLst>
          </p:cNvPr>
          <p:cNvCxnSpPr>
            <a:stCxn id="265" idx="4"/>
            <a:endCxn id="264" idx="0"/>
          </p:cNvCxnSpPr>
          <p:nvPr/>
        </p:nvCxnSpPr>
        <p:spPr>
          <a:xfrm>
            <a:off x="351493" y="4035448"/>
            <a:ext cx="188385" cy="2734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8" name="Oval 5">
            <a:extLst>
              <a:ext uri="{FF2B5EF4-FFF2-40B4-BE49-F238E27FC236}">
                <a16:creationId xmlns:a16="http://schemas.microsoft.com/office/drawing/2014/main" id="{ADB39B22-7938-BD09-DFE9-26AD3F3397C7}"/>
              </a:ext>
            </a:extLst>
          </p:cNvPr>
          <p:cNvSpPr>
            <a:spLocks noChangeArrowheads="1"/>
          </p:cNvSpPr>
          <p:nvPr/>
        </p:nvSpPr>
        <p:spPr bwMode="auto">
          <a:xfrm>
            <a:off x="809896" y="4311243"/>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1</a:t>
            </a:r>
          </a:p>
        </p:txBody>
      </p:sp>
      <p:sp>
        <p:nvSpPr>
          <p:cNvPr id="269" name="Oval 5">
            <a:extLst>
              <a:ext uri="{FF2B5EF4-FFF2-40B4-BE49-F238E27FC236}">
                <a16:creationId xmlns:a16="http://schemas.microsoft.com/office/drawing/2014/main" id="{A21F2CD8-6D14-2874-01D0-8394ADB75825}"/>
              </a:ext>
            </a:extLst>
          </p:cNvPr>
          <p:cNvSpPr>
            <a:spLocks noChangeArrowheads="1"/>
          </p:cNvSpPr>
          <p:nvPr/>
        </p:nvSpPr>
        <p:spPr bwMode="auto">
          <a:xfrm>
            <a:off x="1136541" y="4308849"/>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4</a:t>
            </a:r>
          </a:p>
        </p:txBody>
      </p:sp>
      <p:sp>
        <p:nvSpPr>
          <p:cNvPr id="270" name="Oval 5">
            <a:extLst>
              <a:ext uri="{FF2B5EF4-FFF2-40B4-BE49-F238E27FC236}">
                <a16:creationId xmlns:a16="http://schemas.microsoft.com/office/drawing/2014/main" id="{2F28189F-568E-1373-C16F-D04881CDBA39}"/>
              </a:ext>
            </a:extLst>
          </p:cNvPr>
          <p:cNvSpPr>
            <a:spLocks noChangeArrowheads="1"/>
          </p:cNvSpPr>
          <p:nvPr/>
        </p:nvSpPr>
        <p:spPr bwMode="auto">
          <a:xfrm>
            <a:off x="948156" y="3784045"/>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271" name="直接连接符 270">
            <a:extLst>
              <a:ext uri="{FF2B5EF4-FFF2-40B4-BE49-F238E27FC236}">
                <a16:creationId xmlns:a16="http://schemas.microsoft.com/office/drawing/2014/main" id="{B78FB1CA-6B7D-0583-3AE2-C6103E1804AA}"/>
              </a:ext>
            </a:extLst>
          </p:cNvPr>
          <p:cNvCxnSpPr>
            <a:cxnSpLocks/>
            <a:stCxn id="270" idx="4"/>
            <a:endCxn id="268" idx="0"/>
          </p:cNvCxnSpPr>
          <p:nvPr/>
        </p:nvCxnSpPr>
        <p:spPr>
          <a:xfrm flipH="1">
            <a:off x="945675" y="4035448"/>
            <a:ext cx="138260" cy="275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a:extLst>
              <a:ext uri="{FF2B5EF4-FFF2-40B4-BE49-F238E27FC236}">
                <a16:creationId xmlns:a16="http://schemas.microsoft.com/office/drawing/2014/main" id="{C9DD6B2A-5EAB-B7FC-2A6C-0079FE8AFF56}"/>
              </a:ext>
            </a:extLst>
          </p:cNvPr>
          <p:cNvCxnSpPr>
            <a:stCxn id="270" idx="4"/>
            <a:endCxn id="269" idx="0"/>
          </p:cNvCxnSpPr>
          <p:nvPr/>
        </p:nvCxnSpPr>
        <p:spPr>
          <a:xfrm>
            <a:off x="1083935" y="4035448"/>
            <a:ext cx="188385" cy="27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Oval 5">
            <a:extLst>
              <a:ext uri="{FF2B5EF4-FFF2-40B4-BE49-F238E27FC236}">
                <a16:creationId xmlns:a16="http://schemas.microsoft.com/office/drawing/2014/main" id="{8C324E0D-EEAC-41AD-6E3D-3DED1DE5D8E0}"/>
              </a:ext>
            </a:extLst>
          </p:cNvPr>
          <p:cNvSpPr>
            <a:spLocks noChangeArrowheads="1"/>
          </p:cNvSpPr>
          <p:nvPr/>
        </p:nvSpPr>
        <p:spPr bwMode="auto">
          <a:xfrm>
            <a:off x="1487984" y="4309178"/>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3</a:t>
            </a:r>
          </a:p>
        </p:txBody>
      </p:sp>
      <p:sp>
        <p:nvSpPr>
          <p:cNvPr id="276" name="Oval 5">
            <a:extLst>
              <a:ext uri="{FF2B5EF4-FFF2-40B4-BE49-F238E27FC236}">
                <a16:creationId xmlns:a16="http://schemas.microsoft.com/office/drawing/2014/main" id="{9E87357C-B24B-3CE5-72F3-A7167B10D5C1}"/>
              </a:ext>
            </a:extLst>
          </p:cNvPr>
          <p:cNvSpPr>
            <a:spLocks noChangeArrowheads="1"/>
          </p:cNvSpPr>
          <p:nvPr/>
        </p:nvSpPr>
        <p:spPr bwMode="auto">
          <a:xfrm>
            <a:off x="1814629" y="4306784"/>
            <a:ext cx="271557" cy="251403"/>
          </a:xfrm>
          <a:prstGeom prst="ellipse">
            <a:avLst/>
          </a:prstGeom>
          <a:noFill/>
          <a:ln w="19050" algn="ctr">
            <a:solidFill>
              <a:schemeClr val="tx1"/>
            </a:solidFill>
            <a:round/>
            <a:headEnd/>
            <a:tailEnd/>
          </a:ln>
        </p:spPr>
        <p:txBody>
          <a:bodyPr wrap="none" anchor="ctr"/>
          <a:lstStyle/>
          <a:p>
            <a:pPr algn="ctr"/>
            <a:r>
              <a:rPr lang="en-US" altLang="zh-CN" sz="800" dirty="0">
                <a:cs typeface="+mn-ea"/>
              </a:rPr>
              <a:t>6</a:t>
            </a:r>
          </a:p>
        </p:txBody>
      </p:sp>
      <p:sp>
        <p:nvSpPr>
          <p:cNvPr id="277" name="Oval 5">
            <a:extLst>
              <a:ext uri="{FF2B5EF4-FFF2-40B4-BE49-F238E27FC236}">
                <a16:creationId xmlns:a16="http://schemas.microsoft.com/office/drawing/2014/main" id="{E4C5F7D6-06D3-8F8B-EFC9-23C81C903B2F}"/>
              </a:ext>
            </a:extLst>
          </p:cNvPr>
          <p:cNvSpPr>
            <a:spLocks noChangeArrowheads="1"/>
          </p:cNvSpPr>
          <p:nvPr/>
        </p:nvSpPr>
        <p:spPr bwMode="auto">
          <a:xfrm>
            <a:off x="1626244" y="3781980"/>
            <a:ext cx="271557" cy="251403"/>
          </a:xfrm>
          <a:prstGeom prst="ellipse">
            <a:avLst/>
          </a:prstGeom>
          <a:noFill/>
          <a:ln w="19050" algn="ctr">
            <a:solidFill>
              <a:schemeClr val="tx1"/>
            </a:solidFill>
            <a:round/>
            <a:headEnd/>
            <a:tailEnd/>
          </a:ln>
        </p:spPr>
        <p:txBody>
          <a:bodyPr wrap="none" anchor="ctr"/>
          <a:lstStyle/>
          <a:p>
            <a:pPr algn="ctr"/>
            <a:endParaRPr lang="en-US" altLang="zh-CN" sz="800" dirty="0">
              <a:cs typeface="+mn-ea"/>
            </a:endParaRPr>
          </a:p>
        </p:txBody>
      </p:sp>
      <p:cxnSp>
        <p:nvCxnSpPr>
          <p:cNvPr id="278" name="直接连接符 277">
            <a:extLst>
              <a:ext uri="{FF2B5EF4-FFF2-40B4-BE49-F238E27FC236}">
                <a16:creationId xmlns:a16="http://schemas.microsoft.com/office/drawing/2014/main" id="{0073540F-7A92-7AAE-4FF5-9D54710CABC5}"/>
              </a:ext>
            </a:extLst>
          </p:cNvPr>
          <p:cNvCxnSpPr>
            <a:cxnSpLocks/>
            <a:stCxn id="277" idx="4"/>
            <a:endCxn id="275" idx="0"/>
          </p:cNvCxnSpPr>
          <p:nvPr/>
        </p:nvCxnSpPr>
        <p:spPr>
          <a:xfrm flipH="1">
            <a:off x="1623763" y="4033383"/>
            <a:ext cx="138260" cy="275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a:extLst>
              <a:ext uri="{FF2B5EF4-FFF2-40B4-BE49-F238E27FC236}">
                <a16:creationId xmlns:a16="http://schemas.microsoft.com/office/drawing/2014/main" id="{4FDA1819-1ED4-F4BF-841C-F47D32BE7BC4}"/>
              </a:ext>
            </a:extLst>
          </p:cNvPr>
          <p:cNvCxnSpPr>
            <a:stCxn id="277" idx="4"/>
            <a:endCxn id="276" idx="0"/>
          </p:cNvCxnSpPr>
          <p:nvPr/>
        </p:nvCxnSpPr>
        <p:spPr>
          <a:xfrm>
            <a:off x="1762023" y="4033383"/>
            <a:ext cx="188385" cy="27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0" name="组合 279">
            <a:extLst>
              <a:ext uri="{FF2B5EF4-FFF2-40B4-BE49-F238E27FC236}">
                <a16:creationId xmlns:a16="http://schemas.microsoft.com/office/drawing/2014/main" id="{8A747E09-97FB-6EF6-8131-164E73020AB3}"/>
              </a:ext>
            </a:extLst>
          </p:cNvPr>
          <p:cNvGrpSpPr/>
          <p:nvPr/>
        </p:nvGrpSpPr>
        <p:grpSpPr>
          <a:xfrm>
            <a:off x="323950" y="305808"/>
            <a:ext cx="1926862" cy="420564"/>
            <a:chOff x="568442" y="319364"/>
            <a:chExt cx="1926864" cy="420565"/>
          </a:xfrm>
        </p:grpSpPr>
        <p:sp>
          <p:nvSpPr>
            <p:cNvPr id="281" name="文本框 23">
              <a:extLst>
                <a:ext uri="{FF2B5EF4-FFF2-40B4-BE49-F238E27FC236}">
                  <a16:creationId xmlns:a16="http://schemas.microsoft.com/office/drawing/2014/main" id="{481B3D07-6ABE-C030-3657-2706648E0144}"/>
                </a:ext>
              </a:extLst>
            </p:cNvPr>
            <p:cNvSpPr txBox="1"/>
            <p:nvPr/>
          </p:nvSpPr>
          <p:spPr>
            <a:xfrm>
              <a:off x="665958" y="319364"/>
              <a:ext cx="1829348" cy="420565"/>
            </a:xfrm>
            <a:prstGeom prst="rect">
              <a:avLst/>
            </a:prstGeom>
            <a:noFill/>
          </p:spPr>
          <p:txBody>
            <a:bodyPr wrap="none" rtlCol="0">
              <a:spAutoFit/>
            </a:bodyPr>
            <a:lstStyle/>
            <a:p>
              <a:r>
                <a:rPr lang="zh-CN" altLang="en-US" sz="2133" dirty="0">
                  <a:solidFill>
                    <a:schemeClr val="bg2"/>
                  </a:solidFill>
                  <a:latin typeface="+mn-ea"/>
                  <a:cs typeface="+mn-ea"/>
                </a:rPr>
                <a:t>生成哈夫曼树</a:t>
              </a:r>
            </a:p>
          </p:txBody>
        </p:sp>
        <p:sp>
          <p:nvSpPr>
            <p:cNvPr id="282" name="等腰三角形 281">
              <a:extLst>
                <a:ext uri="{FF2B5EF4-FFF2-40B4-BE49-F238E27FC236}">
                  <a16:creationId xmlns:a16="http://schemas.microsoft.com/office/drawing/2014/main" id="{53D73728-357F-63D9-0C4E-33AEE9854572}"/>
                </a:ext>
              </a:extLst>
            </p:cNvPr>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315" name="Oval 5">
            <a:extLst>
              <a:ext uri="{FF2B5EF4-FFF2-40B4-BE49-F238E27FC236}">
                <a16:creationId xmlns:a16="http://schemas.microsoft.com/office/drawing/2014/main" id="{9CCBD430-F330-7C9E-5393-80E4E7FD699A}"/>
              </a:ext>
            </a:extLst>
          </p:cNvPr>
          <p:cNvSpPr>
            <a:spLocks noChangeArrowheads="1"/>
          </p:cNvSpPr>
          <p:nvPr/>
        </p:nvSpPr>
        <p:spPr bwMode="auto">
          <a:xfrm>
            <a:off x="2229471" y="377645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a</a:t>
            </a:r>
          </a:p>
        </p:txBody>
      </p:sp>
      <p:sp>
        <p:nvSpPr>
          <p:cNvPr id="316" name="Oval 5">
            <a:extLst>
              <a:ext uri="{FF2B5EF4-FFF2-40B4-BE49-F238E27FC236}">
                <a16:creationId xmlns:a16="http://schemas.microsoft.com/office/drawing/2014/main" id="{6B8DDF7E-3C8C-185B-CA07-9737F2D6D048}"/>
              </a:ext>
            </a:extLst>
          </p:cNvPr>
          <p:cNvSpPr>
            <a:spLocks noChangeArrowheads="1"/>
          </p:cNvSpPr>
          <p:nvPr/>
        </p:nvSpPr>
        <p:spPr bwMode="auto">
          <a:xfrm>
            <a:off x="2532155" y="3784356"/>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b</a:t>
            </a:r>
          </a:p>
        </p:txBody>
      </p:sp>
      <p:sp>
        <p:nvSpPr>
          <p:cNvPr id="317" name="Oval 5">
            <a:extLst>
              <a:ext uri="{FF2B5EF4-FFF2-40B4-BE49-F238E27FC236}">
                <a16:creationId xmlns:a16="http://schemas.microsoft.com/office/drawing/2014/main" id="{A360DA88-15BE-F3C4-ACC3-0D5EE17B555D}"/>
              </a:ext>
            </a:extLst>
          </p:cNvPr>
          <p:cNvSpPr>
            <a:spLocks noChangeArrowheads="1"/>
          </p:cNvSpPr>
          <p:nvPr/>
        </p:nvSpPr>
        <p:spPr bwMode="auto">
          <a:xfrm>
            <a:off x="2838842" y="37819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c	</a:t>
            </a:r>
          </a:p>
        </p:txBody>
      </p:sp>
      <p:sp>
        <p:nvSpPr>
          <p:cNvPr id="318" name="Oval 5">
            <a:extLst>
              <a:ext uri="{FF2B5EF4-FFF2-40B4-BE49-F238E27FC236}">
                <a16:creationId xmlns:a16="http://schemas.microsoft.com/office/drawing/2014/main" id="{82B2D2ED-2AA2-8EE8-5ABB-8E34F402551B}"/>
              </a:ext>
            </a:extLst>
          </p:cNvPr>
          <p:cNvSpPr>
            <a:spLocks noChangeArrowheads="1"/>
          </p:cNvSpPr>
          <p:nvPr/>
        </p:nvSpPr>
        <p:spPr bwMode="auto">
          <a:xfrm>
            <a:off x="3174814" y="37819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d</a:t>
            </a:r>
          </a:p>
        </p:txBody>
      </p:sp>
      <p:sp>
        <p:nvSpPr>
          <p:cNvPr id="319" name="Oval 5">
            <a:extLst>
              <a:ext uri="{FF2B5EF4-FFF2-40B4-BE49-F238E27FC236}">
                <a16:creationId xmlns:a16="http://schemas.microsoft.com/office/drawing/2014/main" id="{6E17F017-FA68-CE32-9093-1D9FA7FCDFB5}"/>
              </a:ext>
            </a:extLst>
          </p:cNvPr>
          <p:cNvSpPr>
            <a:spLocks noChangeArrowheads="1"/>
          </p:cNvSpPr>
          <p:nvPr/>
        </p:nvSpPr>
        <p:spPr bwMode="auto">
          <a:xfrm>
            <a:off x="3510786" y="378197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e</a:t>
            </a:r>
          </a:p>
        </p:txBody>
      </p:sp>
      <p:sp>
        <p:nvSpPr>
          <p:cNvPr id="320" name="Oval 5">
            <a:extLst>
              <a:ext uri="{FF2B5EF4-FFF2-40B4-BE49-F238E27FC236}">
                <a16:creationId xmlns:a16="http://schemas.microsoft.com/office/drawing/2014/main" id="{227A3B97-9EAF-D78C-5F62-8EECE77AD34F}"/>
              </a:ext>
            </a:extLst>
          </p:cNvPr>
          <p:cNvSpPr>
            <a:spLocks noChangeArrowheads="1"/>
          </p:cNvSpPr>
          <p:nvPr/>
        </p:nvSpPr>
        <p:spPr bwMode="auto">
          <a:xfrm>
            <a:off x="3846758" y="379166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f</a:t>
            </a:r>
          </a:p>
        </p:txBody>
      </p:sp>
      <p:sp>
        <p:nvSpPr>
          <p:cNvPr id="321" name="Oval 5">
            <a:extLst>
              <a:ext uri="{FF2B5EF4-FFF2-40B4-BE49-F238E27FC236}">
                <a16:creationId xmlns:a16="http://schemas.microsoft.com/office/drawing/2014/main" id="{F5C28675-FA50-8798-AD55-0D6F0EE39DED}"/>
              </a:ext>
            </a:extLst>
          </p:cNvPr>
          <p:cNvSpPr>
            <a:spLocks noChangeArrowheads="1"/>
          </p:cNvSpPr>
          <p:nvPr/>
        </p:nvSpPr>
        <p:spPr bwMode="auto">
          <a:xfrm>
            <a:off x="4182730" y="379166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g</a:t>
            </a:r>
          </a:p>
        </p:txBody>
      </p:sp>
      <p:sp>
        <p:nvSpPr>
          <p:cNvPr id="322" name="Oval 5">
            <a:extLst>
              <a:ext uri="{FF2B5EF4-FFF2-40B4-BE49-F238E27FC236}">
                <a16:creationId xmlns:a16="http://schemas.microsoft.com/office/drawing/2014/main" id="{5A56ECD5-7F0B-F976-DC7B-419C9F39E59B}"/>
              </a:ext>
            </a:extLst>
          </p:cNvPr>
          <p:cNvSpPr>
            <a:spLocks noChangeArrowheads="1"/>
          </p:cNvSpPr>
          <p:nvPr/>
        </p:nvSpPr>
        <p:spPr bwMode="auto">
          <a:xfrm>
            <a:off x="4527162" y="379166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h</a:t>
            </a:r>
          </a:p>
        </p:txBody>
      </p:sp>
      <p:sp>
        <p:nvSpPr>
          <p:cNvPr id="323" name="Oval 5">
            <a:extLst>
              <a:ext uri="{FF2B5EF4-FFF2-40B4-BE49-F238E27FC236}">
                <a16:creationId xmlns:a16="http://schemas.microsoft.com/office/drawing/2014/main" id="{04B9EF56-72DC-7542-584D-3AD1884BB835}"/>
              </a:ext>
            </a:extLst>
          </p:cNvPr>
          <p:cNvSpPr>
            <a:spLocks noChangeArrowheads="1"/>
          </p:cNvSpPr>
          <p:nvPr/>
        </p:nvSpPr>
        <p:spPr bwMode="auto">
          <a:xfrm>
            <a:off x="4853132" y="379166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i</a:t>
            </a:r>
          </a:p>
        </p:txBody>
      </p:sp>
      <p:sp>
        <p:nvSpPr>
          <p:cNvPr id="324" name="Oval 5">
            <a:extLst>
              <a:ext uri="{FF2B5EF4-FFF2-40B4-BE49-F238E27FC236}">
                <a16:creationId xmlns:a16="http://schemas.microsoft.com/office/drawing/2014/main" id="{D65BAD9C-7E5E-9F70-0A94-CC8ABB43F186}"/>
              </a:ext>
            </a:extLst>
          </p:cNvPr>
          <p:cNvSpPr>
            <a:spLocks noChangeArrowheads="1"/>
          </p:cNvSpPr>
          <p:nvPr/>
        </p:nvSpPr>
        <p:spPr bwMode="auto">
          <a:xfrm>
            <a:off x="5190646" y="379805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j</a:t>
            </a:r>
          </a:p>
        </p:txBody>
      </p:sp>
      <p:sp>
        <p:nvSpPr>
          <p:cNvPr id="325" name="Oval 5">
            <a:extLst>
              <a:ext uri="{FF2B5EF4-FFF2-40B4-BE49-F238E27FC236}">
                <a16:creationId xmlns:a16="http://schemas.microsoft.com/office/drawing/2014/main" id="{5EA8782B-6D53-AECA-38A3-FA3460CE4D4A}"/>
              </a:ext>
            </a:extLst>
          </p:cNvPr>
          <p:cNvSpPr>
            <a:spLocks noChangeArrowheads="1"/>
          </p:cNvSpPr>
          <p:nvPr/>
        </p:nvSpPr>
        <p:spPr bwMode="auto">
          <a:xfrm>
            <a:off x="5526618" y="379805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k</a:t>
            </a:r>
          </a:p>
        </p:txBody>
      </p:sp>
      <p:sp>
        <p:nvSpPr>
          <p:cNvPr id="326" name="Oval 5">
            <a:extLst>
              <a:ext uri="{FF2B5EF4-FFF2-40B4-BE49-F238E27FC236}">
                <a16:creationId xmlns:a16="http://schemas.microsoft.com/office/drawing/2014/main" id="{AE0FB1A7-8DD7-10DB-9973-CDF36D40C770}"/>
              </a:ext>
            </a:extLst>
          </p:cNvPr>
          <p:cNvSpPr>
            <a:spLocks noChangeArrowheads="1"/>
          </p:cNvSpPr>
          <p:nvPr/>
        </p:nvSpPr>
        <p:spPr bwMode="auto">
          <a:xfrm>
            <a:off x="5871050" y="379805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l</a:t>
            </a:r>
          </a:p>
        </p:txBody>
      </p:sp>
      <p:sp>
        <p:nvSpPr>
          <p:cNvPr id="327" name="Oval 5">
            <a:extLst>
              <a:ext uri="{FF2B5EF4-FFF2-40B4-BE49-F238E27FC236}">
                <a16:creationId xmlns:a16="http://schemas.microsoft.com/office/drawing/2014/main" id="{47D77F21-9775-248A-ADBE-7ED032BD5E7A}"/>
              </a:ext>
            </a:extLst>
          </p:cNvPr>
          <p:cNvSpPr>
            <a:spLocks noChangeArrowheads="1"/>
          </p:cNvSpPr>
          <p:nvPr/>
        </p:nvSpPr>
        <p:spPr bwMode="auto">
          <a:xfrm>
            <a:off x="6213113" y="378900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m</a:t>
            </a:r>
          </a:p>
        </p:txBody>
      </p:sp>
      <p:sp>
        <p:nvSpPr>
          <p:cNvPr id="328" name="Oval 5">
            <a:extLst>
              <a:ext uri="{FF2B5EF4-FFF2-40B4-BE49-F238E27FC236}">
                <a16:creationId xmlns:a16="http://schemas.microsoft.com/office/drawing/2014/main" id="{7B268D3B-7EA9-B5B3-0AC3-2267FCBAB29A}"/>
              </a:ext>
            </a:extLst>
          </p:cNvPr>
          <p:cNvSpPr>
            <a:spLocks noChangeArrowheads="1"/>
          </p:cNvSpPr>
          <p:nvPr/>
        </p:nvSpPr>
        <p:spPr bwMode="auto">
          <a:xfrm>
            <a:off x="6866093" y="378900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o</a:t>
            </a:r>
          </a:p>
        </p:txBody>
      </p:sp>
      <p:sp>
        <p:nvSpPr>
          <p:cNvPr id="329" name="Oval 5">
            <a:extLst>
              <a:ext uri="{FF2B5EF4-FFF2-40B4-BE49-F238E27FC236}">
                <a16:creationId xmlns:a16="http://schemas.microsoft.com/office/drawing/2014/main" id="{2A1FDBE2-A67B-E646-3D0E-9CA13BC96E89}"/>
              </a:ext>
            </a:extLst>
          </p:cNvPr>
          <p:cNvSpPr>
            <a:spLocks noChangeArrowheads="1"/>
          </p:cNvSpPr>
          <p:nvPr/>
        </p:nvSpPr>
        <p:spPr bwMode="auto">
          <a:xfrm>
            <a:off x="6557545" y="380878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n</a:t>
            </a:r>
          </a:p>
        </p:txBody>
      </p:sp>
      <p:sp>
        <p:nvSpPr>
          <p:cNvPr id="330" name="Oval 5">
            <a:extLst>
              <a:ext uri="{FF2B5EF4-FFF2-40B4-BE49-F238E27FC236}">
                <a16:creationId xmlns:a16="http://schemas.microsoft.com/office/drawing/2014/main" id="{98FB228B-8E5D-7D04-FB9A-E98F84931689}"/>
              </a:ext>
            </a:extLst>
          </p:cNvPr>
          <p:cNvSpPr>
            <a:spLocks noChangeArrowheads="1"/>
          </p:cNvSpPr>
          <p:nvPr/>
        </p:nvSpPr>
        <p:spPr bwMode="auto">
          <a:xfrm>
            <a:off x="7188386" y="378197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p</a:t>
            </a:r>
          </a:p>
        </p:txBody>
      </p:sp>
      <p:sp>
        <p:nvSpPr>
          <p:cNvPr id="331" name="Oval 5">
            <a:extLst>
              <a:ext uri="{FF2B5EF4-FFF2-40B4-BE49-F238E27FC236}">
                <a16:creationId xmlns:a16="http://schemas.microsoft.com/office/drawing/2014/main" id="{D99B35F1-1970-CD28-B303-2804D5974C6D}"/>
              </a:ext>
            </a:extLst>
          </p:cNvPr>
          <p:cNvSpPr>
            <a:spLocks noChangeArrowheads="1"/>
          </p:cNvSpPr>
          <p:nvPr/>
        </p:nvSpPr>
        <p:spPr bwMode="auto">
          <a:xfrm>
            <a:off x="7518586" y="379804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q</a:t>
            </a:r>
          </a:p>
        </p:txBody>
      </p:sp>
      <p:sp>
        <p:nvSpPr>
          <p:cNvPr id="332" name="Oval 5">
            <a:extLst>
              <a:ext uri="{FF2B5EF4-FFF2-40B4-BE49-F238E27FC236}">
                <a16:creationId xmlns:a16="http://schemas.microsoft.com/office/drawing/2014/main" id="{9511C2EB-3FE7-175F-5CA3-7769EE154765}"/>
              </a:ext>
            </a:extLst>
          </p:cNvPr>
          <p:cNvSpPr>
            <a:spLocks noChangeArrowheads="1"/>
          </p:cNvSpPr>
          <p:nvPr/>
        </p:nvSpPr>
        <p:spPr bwMode="auto">
          <a:xfrm>
            <a:off x="8178983" y="3810852"/>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s</a:t>
            </a:r>
          </a:p>
        </p:txBody>
      </p:sp>
      <p:sp>
        <p:nvSpPr>
          <p:cNvPr id="333" name="Oval 5">
            <a:extLst>
              <a:ext uri="{FF2B5EF4-FFF2-40B4-BE49-F238E27FC236}">
                <a16:creationId xmlns:a16="http://schemas.microsoft.com/office/drawing/2014/main" id="{1341292F-39B9-A9BC-D522-C496F931BD2E}"/>
              </a:ext>
            </a:extLst>
          </p:cNvPr>
          <p:cNvSpPr>
            <a:spLocks noChangeArrowheads="1"/>
          </p:cNvSpPr>
          <p:nvPr/>
        </p:nvSpPr>
        <p:spPr bwMode="auto">
          <a:xfrm>
            <a:off x="7867336" y="3807958"/>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r</a:t>
            </a:r>
          </a:p>
        </p:txBody>
      </p:sp>
      <p:sp>
        <p:nvSpPr>
          <p:cNvPr id="334" name="Oval 5">
            <a:extLst>
              <a:ext uri="{FF2B5EF4-FFF2-40B4-BE49-F238E27FC236}">
                <a16:creationId xmlns:a16="http://schemas.microsoft.com/office/drawing/2014/main" id="{7AB0ADEB-DD0B-8817-2A03-5AA70DD56A60}"/>
              </a:ext>
            </a:extLst>
          </p:cNvPr>
          <p:cNvSpPr>
            <a:spLocks noChangeArrowheads="1"/>
          </p:cNvSpPr>
          <p:nvPr/>
        </p:nvSpPr>
        <p:spPr bwMode="auto">
          <a:xfrm>
            <a:off x="8822139" y="381079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u</a:t>
            </a:r>
          </a:p>
        </p:txBody>
      </p:sp>
      <p:sp>
        <p:nvSpPr>
          <p:cNvPr id="335" name="Oval 5">
            <a:extLst>
              <a:ext uri="{FF2B5EF4-FFF2-40B4-BE49-F238E27FC236}">
                <a16:creationId xmlns:a16="http://schemas.microsoft.com/office/drawing/2014/main" id="{CB5A02C6-DE98-C2BC-2111-8DBFFB530A50}"/>
              </a:ext>
            </a:extLst>
          </p:cNvPr>
          <p:cNvSpPr>
            <a:spLocks noChangeArrowheads="1"/>
          </p:cNvSpPr>
          <p:nvPr/>
        </p:nvSpPr>
        <p:spPr bwMode="auto">
          <a:xfrm>
            <a:off x="8505656" y="3810800"/>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t</a:t>
            </a:r>
          </a:p>
        </p:txBody>
      </p:sp>
      <p:sp>
        <p:nvSpPr>
          <p:cNvPr id="336" name="Oval 5">
            <a:extLst>
              <a:ext uri="{FF2B5EF4-FFF2-40B4-BE49-F238E27FC236}">
                <a16:creationId xmlns:a16="http://schemas.microsoft.com/office/drawing/2014/main" id="{3A3DA0DC-FBA3-0005-C1C2-7F7C9726D782}"/>
              </a:ext>
            </a:extLst>
          </p:cNvPr>
          <p:cNvSpPr>
            <a:spLocks noChangeArrowheads="1"/>
          </p:cNvSpPr>
          <p:nvPr/>
        </p:nvSpPr>
        <p:spPr bwMode="auto">
          <a:xfrm>
            <a:off x="9139653" y="382243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v</a:t>
            </a:r>
          </a:p>
        </p:txBody>
      </p:sp>
      <p:sp>
        <p:nvSpPr>
          <p:cNvPr id="337" name="Oval 5">
            <a:extLst>
              <a:ext uri="{FF2B5EF4-FFF2-40B4-BE49-F238E27FC236}">
                <a16:creationId xmlns:a16="http://schemas.microsoft.com/office/drawing/2014/main" id="{0329BF7F-4D04-B810-AF60-EEB297A6CF87}"/>
              </a:ext>
            </a:extLst>
          </p:cNvPr>
          <p:cNvSpPr>
            <a:spLocks noChangeArrowheads="1"/>
          </p:cNvSpPr>
          <p:nvPr/>
        </p:nvSpPr>
        <p:spPr bwMode="auto">
          <a:xfrm>
            <a:off x="9448949" y="381079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w</a:t>
            </a:r>
          </a:p>
        </p:txBody>
      </p:sp>
      <p:sp>
        <p:nvSpPr>
          <p:cNvPr id="338" name="Oval 5">
            <a:extLst>
              <a:ext uri="{FF2B5EF4-FFF2-40B4-BE49-F238E27FC236}">
                <a16:creationId xmlns:a16="http://schemas.microsoft.com/office/drawing/2014/main" id="{19AA3231-2C17-EAB4-7287-392E4AAF5832}"/>
              </a:ext>
            </a:extLst>
          </p:cNvPr>
          <p:cNvSpPr>
            <a:spLocks noChangeArrowheads="1"/>
          </p:cNvSpPr>
          <p:nvPr/>
        </p:nvSpPr>
        <p:spPr bwMode="auto">
          <a:xfrm>
            <a:off x="9764349" y="381079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x</a:t>
            </a:r>
          </a:p>
        </p:txBody>
      </p:sp>
      <p:sp>
        <p:nvSpPr>
          <p:cNvPr id="339" name="Oval 5">
            <a:extLst>
              <a:ext uri="{FF2B5EF4-FFF2-40B4-BE49-F238E27FC236}">
                <a16:creationId xmlns:a16="http://schemas.microsoft.com/office/drawing/2014/main" id="{BC9B0EB9-6FAA-CA3E-248F-EEF723023805}"/>
              </a:ext>
            </a:extLst>
          </p:cNvPr>
          <p:cNvSpPr>
            <a:spLocks noChangeArrowheads="1"/>
          </p:cNvSpPr>
          <p:nvPr/>
        </p:nvSpPr>
        <p:spPr bwMode="auto">
          <a:xfrm>
            <a:off x="10070583" y="38042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y</a:t>
            </a:r>
          </a:p>
        </p:txBody>
      </p:sp>
      <p:sp>
        <p:nvSpPr>
          <p:cNvPr id="340" name="Oval 5">
            <a:extLst>
              <a:ext uri="{FF2B5EF4-FFF2-40B4-BE49-F238E27FC236}">
                <a16:creationId xmlns:a16="http://schemas.microsoft.com/office/drawing/2014/main" id="{2CF03F55-7BBA-C836-08F3-1886675720A2}"/>
              </a:ext>
            </a:extLst>
          </p:cNvPr>
          <p:cNvSpPr>
            <a:spLocks noChangeArrowheads="1"/>
          </p:cNvSpPr>
          <p:nvPr/>
        </p:nvSpPr>
        <p:spPr bwMode="auto">
          <a:xfrm>
            <a:off x="10400844" y="380473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z</a:t>
            </a:r>
          </a:p>
        </p:txBody>
      </p:sp>
      <p:sp>
        <p:nvSpPr>
          <p:cNvPr id="341" name="Oval 5">
            <a:extLst>
              <a:ext uri="{FF2B5EF4-FFF2-40B4-BE49-F238E27FC236}">
                <a16:creationId xmlns:a16="http://schemas.microsoft.com/office/drawing/2014/main" id="{8F0E7628-1E71-1602-B82A-72BD126569E1}"/>
              </a:ext>
            </a:extLst>
          </p:cNvPr>
          <p:cNvSpPr>
            <a:spLocks noChangeArrowheads="1"/>
          </p:cNvSpPr>
          <p:nvPr/>
        </p:nvSpPr>
        <p:spPr bwMode="auto">
          <a:xfrm>
            <a:off x="10696769" y="3795497"/>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0</a:t>
            </a:r>
          </a:p>
        </p:txBody>
      </p:sp>
      <p:sp>
        <p:nvSpPr>
          <p:cNvPr id="342" name="Oval 5">
            <a:extLst>
              <a:ext uri="{FF2B5EF4-FFF2-40B4-BE49-F238E27FC236}">
                <a16:creationId xmlns:a16="http://schemas.microsoft.com/office/drawing/2014/main" id="{DE5A991A-9CF9-F0D2-C4D5-51D5B07873DD}"/>
              </a:ext>
            </a:extLst>
          </p:cNvPr>
          <p:cNvSpPr>
            <a:spLocks noChangeArrowheads="1"/>
          </p:cNvSpPr>
          <p:nvPr/>
        </p:nvSpPr>
        <p:spPr bwMode="auto">
          <a:xfrm>
            <a:off x="11021148" y="380429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2</a:t>
            </a:r>
          </a:p>
        </p:txBody>
      </p:sp>
      <p:sp>
        <p:nvSpPr>
          <p:cNvPr id="344" name="Oval 5">
            <a:extLst>
              <a:ext uri="{FF2B5EF4-FFF2-40B4-BE49-F238E27FC236}">
                <a16:creationId xmlns:a16="http://schemas.microsoft.com/office/drawing/2014/main" id="{A3380F3C-00CF-7A0C-E45E-40C180372AEA}"/>
              </a:ext>
            </a:extLst>
          </p:cNvPr>
          <p:cNvSpPr>
            <a:spLocks noChangeArrowheads="1"/>
          </p:cNvSpPr>
          <p:nvPr/>
        </p:nvSpPr>
        <p:spPr bwMode="auto">
          <a:xfrm>
            <a:off x="11437482" y="3788999"/>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7</a:t>
            </a:r>
          </a:p>
        </p:txBody>
      </p:sp>
      <p:sp>
        <p:nvSpPr>
          <p:cNvPr id="346" name="Oval 5">
            <a:extLst>
              <a:ext uri="{FF2B5EF4-FFF2-40B4-BE49-F238E27FC236}">
                <a16:creationId xmlns:a16="http://schemas.microsoft.com/office/drawing/2014/main" id="{E983A3CC-994C-4518-D4C9-312AA4492ACE}"/>
              </a:ext>
            </a:extLst>
          </p:cNvPr>
          <p:cNvSpPr>
            <a:spLocks noChangeArrowheads="1"/>
          </p:cNvSpPr>
          <p:nvPr/>
        </p:nvSpPr>
        <p:spPr bwMode="auto">
          <a:xfrm>
            <a:off x="11824394" y="3776453"/>
            <a:ext cx="271557" cy="251403"/>
          </a:xfrm>
          <a:prstGeom prst="ellipse">
            <a:avLst/>
          </a:prstGeom>
          <a:noFill/>
          <a:ln w="19050" algn="ctr">
            <a:solidFill>
              <a:srgbClr val="3F3F3F"/>
            </a:solidFill>
            <a:round/>
            <a:headEnd/>
            <a:tailEnd/>
          </a:ln>
        </p:spPr>
        <p:txBody>
          <a:bodyPr wrap="none" anchor="ctr"/>
          <a:lstStyle/>
          <a:p>
            <a:pPr algn="ctr"/>
            <a:r>
              <a:rPr lang="en-US" altLang="zh-CN" sz="800" dirty="0">
                <a:solidFill>
                  <a:schemeClr val="tx2"/>
                </a:solidFill>
                <a:cs typeface="+mn-ea"/>
              </a:rPr>
              <a:t>8</a:t>
            </a:r>
          </a:p>
        </p:txBody>
      </p:sp>
      <p:sp>
        <p:nvSpPr>
          <p:cNvPr id="379" name="Oval 5">
            <a:extLst>
              <a:ext uri="{FF2B5EF4-FFF2-40B4-BE49-F238E27FC236}">
                <a16:creationId xmlns:a16="http://schemas.microsoft.com/office/drawing/2014/main" id="{39C37B6C-B86B-CE50-A6C8-0D8296AFC9B3}"/>
              </a:ext>
            </a:extLst>
          </p:cNvPr>
          <p:cNvSpPr>
            <a:spLocks noChangeArrowheads="1"/>
          </p:cNvSpPr>
          <p:nvPr/>
        </p:nvSpPr>
        <p:spPr bwMode="auto">
          <a:xfrm>
            <a:off x="1920530" y="3791686"/>
            <a:ext cx="271557" cy="251403"/>
          </a:xfrm>
          <a:prstGeom prst="ellipse">
            <a:avLst/>
          </a:prstGeom>
          <a:noFill/>
          <a:ln w="19050" algn="ctr">
            <a:solidFill>
              <a:srgbClr val="3F3F3F"/>
            </a:solidFill>
            <a:round/>
            <a:headEnd/>
            <a:tailEnd/>
          </a:ln>
        </p:spPr>
        <p:txBody>
          <a:bodyPr wrap="none" anchor="ctr"/>
          <a:lstStyle/>
          <a:p>
            <a:pPr algn="ctr"/>
            <a:r>
              <a:rPr lang="zh-CN" altLang="en-US" sz="800" dirty="0">
                <a:solidFill>
                  <a:schemeClr val="tx2"/>
                </a:solidFill>
                <a:cs typeface="+mn-ea"/>
              </a:rPr>
              <a:t>空格</a:t>
            </a:r>
            <a:endParaRPr lang="en-US" altLang="zh-CN" sz="800" dirty="0">
              <a:solidFill>
                <a:schemeClr val="tx2"/>
              </a:solidFill>
              <a:cs typeface="+mn-ea"/>
            </a:endParaRPr>
          </a:p>
        </p:txBody>
      </p:sp>
      <p:sp>
        <p:nvSpPr>
          <p:cNvPr id="380" name="文本框 379">
            <a:extLst>
              <a:ext uri="{FF2B5EF4-FFF2-40B4-BE49-F238E27FC236}">
                <a16:creationId xmlns:a16="http://schemas.microsoft.com/office/drawing/2014/main" id="{1FB693C1-7FFE-920F-85CA-020CF097C8CE}"/>
              </a:ext>
            </a:extLst>
          </p:cNvPr>
          <p:cNvSpPr txBox="1"/>
          <p:nvPr/>
        </p:nvSpPr>
        <p:spPr>
          <a:xfrm>
            <a:off x="108405" y="4688856"/>
            <a:ext cx="12093615" cy="230832"/>
          </a:xfrm>
          <a:prstGeom prst="rect">
            <a:avLst/>
          </a:prstGeom>
          <a:noFill/>
        </p:spPr>
        <p:txBody>
          <a:bodyPr wrap="square" rtlCol="0">
            <a:spAutoFit/>
          </a:bodyPr>
          <a:lstStyle/>
          <a:p>
            <a:pPr marL="0" algn="l" rtl="0" eaLnBrk="1" fontAlgn="t" latinLnBrk="0" hangingPunct="1">
              <a:spcBef>
                <a:spcPts val="0"/>
              </a:spcBef>
              <a:spcAft>
                <a:spcPts val="0"/>
              </a:spcAft>
            </a:pP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   7                      6                    5     141</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30      18</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19     </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35</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kern="1200" dirty="0">
                <a:latin typeface="Arial" panose="020B0604020202020204" pitchFamily="34" charset="0"/>
              </a:rPr>
              <a:t>      </a:t>
            </a:r>
            <a:r>
              <a:rPr lang="en-US" altLang="zh-CN" sz="900" dirty="0">
                <a:solidFill>
                  <a:srgbClr val="000000"/>
                </a:solidFill>
                <a:latin typeface="Arial" panose="020B0604020202020204" pitchFamily="34" charset="0"/>
                <a:ea typeface="微软雅黑" panose="020B0503020204020204" pitchFamily="34" charset="-122"/>
              </a:rPr>
              <a:t>1</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8      </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20</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38      16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22</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25</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39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23</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28       24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29</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17</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20</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16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6</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7       4</a:t>
            </a:r>
            <a:r>
              <a:rPr lang="en-US" altLang="zh-CN" sz="900" dirty="0">
                <a:latin typeface="Arial" panose="020B0604020202020204" pitchFamily="34" charset="0"/>
              </a:rPr>
              <a:t>        </a:t>
            </a:r>
            <a:r>
              <a:rPr lang="en-US" altLang="zh-CN" sz="900" i="0" u="none" strike="noStrike" kern="1200" dirty="0">
                <a:solidFill>
                  <a:srgbClr val="000000"/>
                </a:solidFill>
                <a:effectLst/>
                <a:latin typeface="Arial" panose="020B0604020202020204" pitchFamily="34" charset="0"/>
                <a:ea typeface="微软雅黑" panose="020B0503020204020204" pitchFamily="34" charset="-122"/>
              </a:rPr>
              <a:t>4</a:t>
            </a:r>
            <a:endParaRPr lang="zh-CN" altLang="zh-CN" sz="900" i="0" u="none" strike="noStrike" dirty="0">
              <a:effectLst/>
              <a:latin typeface="Arial" panose="020B0604020202020204" pitchFamily="34" charset="0"/>
            </a:endParaRPr>
          </a:p>
        </p:txBody>
      </p:sp>
    </p:spTree>
    <p:extLst>
      <p:ext uri="{BB962C8B-B14F-4D97-AF65-F5344CB8AC3E}">
        <p14:creationId xmlns:p14="http://schemas.microsoft.com/office/powerpoint/2010/main" val="18903290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428-4"/>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自定义 306">
      <a:dk1>
        <a:sysClr val="windowText" lastClr="000000"/>
      </a:dk1>
      <a:lt1>
        <a:sysClr val="window" lastClr="FFFFFF"/>
      </a:lt1>
      <a:dk2>
        <a:srgbClr val="3F3F3F"/>
      </a:dk2>
      <a:lt2>
        <a:srgbClr val="262626"/>
      </a:lt2>
      <a:accent1>
        <a:srgbClr val="262626"/>
      </a:accent1>
      <a:accent2>
        <a:srgbClr val="3F3F3F"/>
      </a:accent2>
      <a:accent3>
        <a:srgbClr val="262626"/>
      </a:accent3>
      <a:accent4>
        <a:srgbClr val="3F3F3F"/>
      </a:accent4>
      <a:accent5>
        <a:srgbClr val="262626"/>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7921</Words>
  <Application>Microsoft Office PowerPoint</Application>
  <PresentationFormat>宽屏</PresentationFormat>
  <Paragraphs>3418</Paragraphs>
  <Slides>47</Slides>
  <Notes>47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汉仪丫丫体简</vt:lpstr>
      <vt:lpstr>迷你简汉真广标</vt:lpstr>
      <vt:lpstr>宋体</vt:lpstr>
      <vt:lpstr>微软雅黑</vt:lpstr>
      <vt:lpstr>微软雅黑 Light</vt:lpstr>
      <vt:lpstr>造字工房悦黑体验版纤细体</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黑白简洁</dc:title>
  <dc:creator>第一PPT</dc:creator>
  <cp:keywords>www.1ppt.com</cp:keywords>
  <dc:description>www.1ppt.com</dc:description>
  <cp:lastModifiedBy>lenovo</cp:lastModifiedBy>
  <cp:revision>44</cp:revision>
  <dcterms:created xsi:type="dcterms:W3CDTF">2015-05-05T08:02:14Z</dcterms:created>
  <dcterms:modified xsi:type="dcterms:W3CDTF">2025-03-05T11:43:08Z</dcterms:modified>
</cp:coreProperties>
</file>