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4F00B-517C-47C9-B822-8B52739DBD6F}" v="27" dt="2020-03-09T23:23:06.534"/>
    <p1510:client id="{E0F9E683-508C-4E9C-82C6-E0E1B2844A37}" v="58" dt="2020-03-09T23:25:5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oyoul Lee" userId="2e2aa8e924247495" providerId="LiveId" clId="{E0F9E683-508C-4E9C-82C6-E0E1B2844A37}"/>
    <pc:docChg chg="delSld modSld">
      <pc:chgData name="Dooyoul Lee" userId="2e2aa8e924247495" providerId="LiveId" clId="{E0F9E683-508C-4E9C-82C6-E0E1B2844A37}" dt="2020-03-09T23:25:59.770" v="69" actId="20577"/>
      <pc:docMkLst>
        <pc:docMk/>
      </pc:docMkLst>
      <pc:sldChg chg="addSp modSp">
        <pc:chgData name="Dooyoul Lee" userId="2e2aa8e924247495" providerId="LiveId" clId="{E0F9E683-508C-4E9C-82C6-E0E1B2844A37}" dt="2020-03-09T23:25:59.770" v="69" actId="20577"/>
        <pc:sldMkLst>
          <pc:docMk/>
          <pc:sldMk cId="3373818636" sldId="256"/>
        </pc:sldMkLst>
        <pc:spChg chg="add mod">
          <ac:chgData name="Dooyoul Lee" userId="2e2aa8e924247495" providerId="LiveId" clId="{E0F9E683-508C-4E9C-82C6-E0E1B2844A37}" dt="2020-03-09T23:25:59.770" v="69" actId="20577"/>
          <ac:spMkLst>
            <pc:docMk/>
            <pc:sldMk cId="3373818636" sldId="256"/>
            <ac:spMk id="4" creationId="{CF19106D-5870-4C27-A0E6-EDD1CFFEDDB3}"/>
          </ac:spMkLst>
        </pc:spChg>
      </pc:sldChg>
      <pc:sldChg chg="addSp modSp">
        <pc:chgData name="Dooyoul Lee" userId="2e2aa8e924247495" providerId="LiveId" clId="{E0F9E683-508C-4E9C-82C6-E0E1B2844A37}" dt="2020-03-09T23:25:53.710" v="61" actId="20577"/>
        <pc:sldMkLst>
          <pc:docMk/>
          <pc:sldMk cId="3510752886" sldId="260"/>
        </pc:sldMkLst>
        <pc:spChg chg="add mod">
          <ac:chgData name="Dooyoul Lee" userId="2e2aa8e924247495" providerId="LiveId" clId="{E0F9E683-508C-4E9C-82C6-E0E1B2844A37}" dt="2020-03-09T23:25:08.876" v="1" actId="1076"/>
          <ac:spMkLst>
            <pc:docMk/>
            <pc:sldMk cId="3510752886" sldId="260"/>
            <ac:spMk id="3" creationId="{B410FC31-5904-4B6A-859A-604D0CE6A666}"/>
          </ac:spMkLst>
        </pc:spChg>
        <pc:spChg chg="add mod">
          <ac:chgData name="Dooyoul Lee" userId="2e2aa8e924247495" providerId="LiveId" clId="{E0F9E683-508C-4E9C-82C6-E0E1B2844A37}" dt="2020-03-09T23:25:08.876" v="1" actId="1076"/>
          <ac:spMkLst>
            <pc:docMk/>
            <pc:sldMk cId="3510752886" sldId="260"/>
            <ac:spMk id="4" creationId="{1802DBE1-BE4C-440F-908B-E2904D874952}"/>
          </ac:spMkLst>
        </pc:spChg>
        <pc:spChg chg="add mod">
          <ac:chgData name="Dooyoul Lee" userId="2e2aa8e924247495" providerId="LiveId" clId="{E0F9E683-508C-4E9C-82C6-E0E1B2844A37}" dt="2020-03-09T23:25:53.710" v="61" actId="20577"/>
          <ac:spMkLst>
            <pc:docMk/>
            <pc:sldMk cId="3510752886" sldId="260"/>
            <ac:spMk id="6" creationId="{BD80B31C-9426-44E2-9505-F1783C595763}"/>
          </ac:spMkLst>
        </pc:spChg>
        <pc:picChg chg="add mod">
          <ac:chgData name="Dooyoul Lee" userId="2e2aa8e924247495" providerId="LiveId" clId="{E0F9E683-508C-4E9C-82C6-E0E1B2844A37}" dt="2020-03-09T23:25:42.026" v="55" actId="408"/>
          <ac:picMkLst>
            <pc:docMk/>
            <pc:sldMk cId="3510752886" sldId="260"/>
            <ac:picMk id="2" creationId="{6E373DF3-1FF1-4B55-A5A7-B83D21F17FC4}"/>
          </ac:picMkLst>
        </pc:picChg>
        <pc:picChg chg="add mod">
          <ac:chgData name="Dooyoul Lee" userId="2e2aa8e924247495" providerId="LiveId" clId="{E0F9E683-508C-4E9C-82C6-E0E1B2844A37}" dt="2020-03-09T23:25:42.026" v="55" actId="408"/>
          <ac:picMkLst>
            <pc:docMk/>
            <pc:sldMk cId="3510752886" sldId="260"/>
            <ac:picMk id="5" creationId="{BCCF8EAB-B2A0-4144-9A7E-1E36CFD778D9}"/>
          </ac:picMkLst>
        </pc:picChg>
      </pc:sldChg>
      <pc:sldChg chg="del">
        <pc:chgData name="Dooyoul Lee" userId="2e2aa8e924247495" providerId="LiveId" clId="{E0F9E683-508C-4E9C-82C6-E0E1B2844A37}" dt="2020-03-09T23:25:47.159" v="56" actId="2696"/>
        <pc:sldMkLst>
          <pc:docMk/>
          <pc:sldMk cId="1857998633" sldId="261"/>
        </pc:sldMkLst>
      </pc:sldChg>
    </pc:docChg>
  </pc:docChgLst>
  <pc:docChgLst>
    <pc:chgData name="Dooyoul Lee" userId="2e2aa8e924247495" providerId="LiveId" clId="{A454F00B-517C-47C9-B822-8B52739DBD6F}"/>
    <pc:docChg chg="custSel addSld modSld sldOrd">
      <pc:chgData name="Dooyoul Lee" userId="2e2aa8e924247495" providerId="LiveId" clId="{A454F00B-517C-47C9-B822-8B52739DBD6F}" dt="2020-03-09T23:23:06.532" v="35"/>
      <pc:docMkLst>
        <pc:docMk/>
      </pc:docMkLst>
      <pc:sldChg chg="addSp delSp modSp">
        <pc:chgData name="Dooyoul Lee" userId="2e2aa8e924247495" providerId="LiveId" clId="{A454F00B-517C-47C9-B822-8B52739DBD6F}" dt="2020-03-09T05:09:44.894" v="29" actId="12788"/>
        <pc:sldMkLst>
          <pc:docMk/>
          <pc:sldMk cId="3373818636" sldId="256"/>
        </pc:sldMkLst>
        <pc:picChg chg="add del mod">
          <ac:chgData name="Dooyoul Lee" userId="2e2aa8e924247495" providerId="LiveId" clId="{A454F00B-517C-47C9-B822-8B52739DBD6F}" dt="2020-03-09T05:08:53.435" v="19"/>
          <ac:picMkLst>
            <pc:docMk/>
            <pc:sldMk cId="3373818636" sldId="256"/>
            <ac:picMk id="2" creationId="{21405F9D-163D-4085-8DF9-F3B52EBE3C2C}"/>
          </ac:picMkLst>
        </pc:picChg>
        <pc:picChg chg="add mod">
          <ac:chgData name="Dooyoul Lee" userId="2e2aa8e924247495" providerId="LiveId" clId="{A454F00B-517C-47C9-B822-8B52739DBD6F}" dt="2020-03-09T05:09:44.894" v="29" actId="12788"/>
          <ac:picMkLst>
            <pc:docMk/>
            <pc:sldMk cId="3373818636" sldId="256"/>
            <ac:picMk id="3" creationId="{C8F273E3-2781-483F-BE9C-AE79B8DE6139}"/>
          </ac:picMkLst>
        </pc:picChg>
        <pc:picChg chg="del">
          <ac:chgData name="Dooyoul Lee" userId="2e2aa8e924247495" providerId="LiveId" clId="{A454F00B-517C-47C9-B822-8B52739DBD6F}" dt="2020-03-09T04:47:13.341" v="2" actId="478"/>
          <ac:picMkLst>
            <pc:docMk/>
            <pc:sldMk cId="3373818636" sldId="256"/>
            <ac:picMk id="5" creationId="{08EF9DA6-A6F8-455F-AD29-A21276BE44B4}"/>
          </ac:picMkLst>
        </pc:picChg>
        <pc:picChg chg="del">
          <ac:chgData name="Dooyoul Lee" userId="2e2aa8e924247495" providerId="LiveId" clId="{A454F00B-517C-47C9-B822-8B52739DBD6F}" dt="2020-03-09T04:47:12.625" v="1" actId="478"/>
          <ac:picMkLst>
            <pc:docMk/>
            <pc:sldMk cId="3373818636" sldId="256"/>
            <ac:picMk id="6" creationId="{11DB97D7-A926-489E-BB2E-5A1B39380BF3}"/>
          </ac:picMkLst>
        </pc:picChg>
      </pc:sldChg>
      <pc:sldChg chg="addSp delSp modSp add">
        <pc:chgData name="Dooyoul Lee" userId="2e2aa8e924247495" providerId="LiveId" clId="{A454F00B-517C-47C9-B822-8B52739DBD6F}" dt="2020-03-09T05:09:23.114" v="23" actId="408"/>
        <pc:sldMkLst>
          <pc:docMk/>
          <pc:sldMk cId="248714082" sldId="257"/>
        </pc:sldMkLst>
        <pc:picChg chg="add del">
          <ac:chgData name="Dooyoul Lee" userId="2e2aa8e924247495" providerId="LiveId" clId="{A454F00B-517C-47C9-B822-8B52739DBD6F}" dt="2020-03-09T05:08:15.675" v="12"/>
          <ac:picMkLst>
            <pc:docMk/>
            <pc:sldMk cId="248714082" sldId="257"/>
            <ac:picMk id="2" creationId="{389FA7ED-00A9-42C2-9A96-2A8EBDA5C26C}"/>
          </ac:picMkLst>
        </pc:picChg>
        <pc:picChg chg="add mod">
          <ac:chgData name="Dooyoul Lee" userId="2e2aa8e924247495" providerId="LiveId" clId="{A454F00B-517C-47C9-B822-8B52739DBD6F}" dt="2020-03-09T05:09:23.114" v="23" actId="408"/>
          <ac:picMkLst>
            <pc:docMk/>
            <pc:sldMk cId="248714082" sldId="257"/>
            <ac:picMk id="3" creationId="{C79D50F2-BDF3-4A53-BC36-71E8DF81AB36}"/>
          </ac:picMkLst>
        </pc:picChg>
        <pc:picChg chg="add mod">
          <ac:chgData name="Dooyoul Lee" userId="2e2aa8e924247495" providerId="LiveId" clId="{A454F00B-517C-47C9-B822-8B52739DBD6F}" dt="2020-03-09T05:09:23.114" v="23" actId="408"/>
          <ac:picMkLst>
            <pc:docMk/>
            <pc:sldMk cId="248714082" sldId="257"/>
            <ac:picMk id="4" creationId="{30353E32-5970-4F81-B5FB-A00E7F57CD89}"/>
          </ac:picMkLst>
        </pc:picChg>
      </pc:sldChg>
      <pc:sldChg chg="addSp delSp modSp add">
        <pc:chgData name="Dooyoul Lee" userId="2e2aa8e924247495" providerId="LiveId" clId="{A454F00B-517C-47C9-B822-8B52739DBD6F}" dt="2020-03-09T05:09:35.346" v="27" actId="408"/>
        <pc:sldMkLst>
          <pc:docMk/>
          <pc:sldMk cId="2239608147" sldId="258"/>
        </pc:sldMkLst>
        <pc:picChg chg="add mod">
          <ac:chgData name="Dooyoul Lee" userId="2e2aa8e924247495" providerId="LiveId" clId="{A454F00B-517C-47C9-B822-8B52739DBD6F}" dt="2020-03-09T05:09:35.346" v="27" actId="408"/>
          <ac:picMkLst>
            <pc:docMk/>
            <pc:sldMk cId="2239608147" sldId="258"/>
            <ac:picMk id="2" creationId="{3D558F92-B5E5-4C65-910D-65992E69D3A7}"/>
          </ac:picMkLst>
        </pc:picChg>
        <pc:picChg chg="add del">
          <ac:chgData name="Dooyoul Lee" userId="2e2aa8e924247495" providerId="LiveId" clId="{A454F00B-517C-47C9-B822-8B52739DBD6F}" dt="2020-03-09T05:08:26.361" v="15"/>
          <ac:picMkLst>
            <pc:docMk/>
            <pc:sldMk cId="2239608147" sldId="258"/>
            <ac:picMk id="3" creationId="{884D884C-4553-4ADF-9E79-D998DCF192DA}"/>
          </ac:picMkLst>
        </pc:picChg>
        <pc:picChg chg="add mod">
          <ac:chgData name="Dooyoul Lee" userId="2e2aa8e924247495" providerId="LiveId" clId="{A454F00B-517C-47C9-B822-8B52739DBD6F}" dt="2020-03-09T05:09:35.346" v="27" actId="408"/>
          <ac:picMkLst>
            <pc:docMk/>
            <pc:sldMk cId="2239608147" sldId="258"/>
            <ac:picMk id="4" creationId="{859DFB1D-BD40-4775-9EC5-75B36F3D2337}"/>
          </ac:picMkLst>
        </pc:picChg>
      </pc:sldChg>
      <pc:sldChg chg="addSp add">
        <pc:chgData name="Dooyoul Lee" userId="2e2aa8e924247495" providerId="LiveId" clId="{A454F00B-517C-47C9-B822-8B52739DBD6F}" dt="2020-03-09T23:22:53.822" v="31"/>
        <pc:sldMkLst>
          <pc:docMk/>
          <pc:sldMk cId="1203415008" sldId="259"/>
        </pc:sldMkLst>
        <pc:picChg chg="add">
          <ac:chgData name="Dooyoul Lee" userId="2e2aa8e924247495" providerId="LiveId" clId="{A454F00B-517C-47C9-B822-8B52739DBD6F}" dt="2020-03-09T23:22:53.822" v="31"/>
          <ac:picMkLst>
            <pc:docMk/>
            <pc:sldMk cId="1203415008" sldId="259"/>
            <ac:picMk id="2" creationId="{F908E930-2F72-42A7-A8E0-CA5568C14F05}"/>
          </ac:picMkLst>
        </pc:picChg>
      </pc:sldChg>
      <pc:sldChg chg="add ord">
        <pc:chgData name="Dooyoul Lee" userId="2e2aa8e924247495" providerId="LiveId" clId="{A454F00B-517C-47C9-B822-8B52739DBD6F}" dt="2020-03-09T23:23:05.586" v="34"/>
        <pc:sldMkLst>
          <pc:docMk/>
          <pc:sldMk cId="3510752886" sldId="260"/>
        </pc:sldMkLst>
      </pc:sldChg>
      <pc:sldChg chg="add">
        <pc:chgData name="Dooyoul Lee" userId="2e2aa8e924247495" providerId="LiveId" clId="{A454F00B-517C-47C9-B822-8B52739DBD6F}" dt="2020-03-09T23:23:06.532" v="35"/>
        <pc:sldMkLst>
          <pc:docMk/>
          <pc:sldMk cId="185799863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6A1FE-76B5-4E6D-BAD6-E80F3942F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A1C85A-04A3-44FF-8505-6AEC42763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EB830-A85D-4F7E-B260-9B3A49BB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3A7F9-D93D-4413-81D6-F8B98A6F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ECB6F-F003-4999-9E49-B673C334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6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27618-7662-4589-8FA1-B649400C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BC3124-EBB6-4690-99BC-AD0D03C2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B0B15-16CC-4BA1-93A3-9EB21D02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27812-BB60-41DE-9A6D-D08B32D0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4BD54-00C4-4C13-B80A-30CEA0D2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1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6A13B6-83CC-47DB-B638-12FD2F615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4F83B-65FE-49B5-8956-BEE242B24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0CAB7-6228-4008-ABCC-19ADA379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22686-E4C0-4D4C-9BF5-E24C9DC4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17D84-C65C-4D2A-9FD2-5C59D486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0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D0C84-4F3F-4237-8F64-F4BD5BE1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58223-0E38-4359-A8CE-D7EEE2D5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B4BA3-DB75-415F-9374-6DA8000E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E61D0-1DDE-4660-A118-0D1F7A78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352EA-E1F6-48CB-9C50-9E87176F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4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3C0FB-EACF-463A-B1F6-94C6DDC0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B2D3D-10B9-420D-9FA4-DB3E2D4EE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FF450-A4BB-496D-B159-EA2663B2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614E2-60E8-4AED-887A-DFE19034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4E215-6C6B-49F1-8FE9-FB2EECD0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99EFC-2427-402F-8F15-E6AD09F7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31C74-B744-4316-9F29-50F035ECA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91E4F-4E22-4D57-BA1E-5221B72B4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07934-5A90-4F8A-8A03-338C4924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2F758D-7FA5-4743-8907-28C5ED38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5E104-F25B-44AF-8A0D-4EE98780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5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9A89-4134-4599-98C6-A8299955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35FDD-0B3A-4378-8459-7938D121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14157-9A7A-44ED-919B-8D8DCA10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73F87B-A180-4F68-9798-B51405215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E0E762-B86B-4F71-AAC2-00AFB2359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544BD1-C0BD-4C22-BC48-C14A8EAD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6A3935-7831-4F9D-8A9E-FB6277EC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9DE6D2-FA71-4524-8F7D-5526F858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8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2354B-50F4-4AE5-BB92-89FE5A67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066AA1-5C8B-4387-B2B4-80CE5254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7E123F-9CF8-4D8F-B934-3F1B5CF3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B9884C-2148-4991-A37B-4C8BCBA2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BB6267-2D65-4B3C-B46F-F15347D5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78C96-09BA-4903-BCA0-91BD5F37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4FB682-0B21-4D7C-922D-53FE3726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5569-54A3-46EB-90F9-3003D100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AC4C5-F418-40EB-B38D-332B31CD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89C463-072F-4B53-8892-C82EC0E6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B1091-3616-4493-9AF2-2B304D3D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5B089-2A2D-4652-9B1A-008D87D6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D5C69A-9D1C-426A-8642-AE66FF49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1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D0E6-1BE3-4E9A-83D4-1672B2A4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0BABFE-1DC7-4581-BDEC-D05E891F1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5052A-F1B9-46F4-B76C-B2F3AEE0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2BDC7-5F41-413D-BA02-9F038605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24BA2-3384-40F5-94B1-760F4424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7CF0D3-3FBE-4A1C-83B7-FD1D56D1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6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B42007-37AB-4E99-9777-09D5ED2C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F0BD56-2D26-47CB-B0CC-432BF5F7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C6CDC-ADDB-4087-BF7A-FCE1BAB71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075C-A792-40B4-9B70-DF6A35FFEB2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8ACDE-80F7-4677-B149-9BA73F9D1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78FB3-E48D-4137-9958-08545E459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D625-D36F-4BAE-B243-4B727A998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6E373DF3-1FF1-4B55-A5A7-B83D21F1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16" y="1332071"/>
            <a:ext cx="4469130" cy="419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410FC31-5904-4B6A-859A-604D0CE6A666}"/>
              </a:ext>
            </a:extLst>
          </p:cNvPr>
          <p:cNvSpPr/>
          <p:nvPr/>
        </p:nvSpPr>
        <p:spPr>
          <a:xfrm>
            <a:off x="3947806" y="276022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1.048mm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2DBE1-BE4C-440F-908B-E2904D874952}"/>
              </a:ext>
            </a:extLst>
          </p:cNvPr>
          <p:cNvSpPr txBox="1"/>
          <p:nvPr/>
        </p:nvSpPr>
        <p:spPr>
          <a:xfrm>
            <a:off x="3817793" y="3129558"/>
            <a:ext cx="140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Lin-Lin</a:t>
            </a:r>
            <a:endParaRPr lang="ko-KR" altLang="en-US" sz="1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CCF8EAB-B2A0-4144-9A7E-1E36CFD7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62" y="1336120"/>
            <a:ext cx="4703921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0B31C-9426-44E2-9505-F1783C595763}"/>
              </a:ext>
            </a:extLst>
          </p:cNvPr>
          <p:cNvSpPr txBox="1"/>
          <p:nvPr/>
        </p:nvSpPr>
        <p:spPr>
          <a:xfrm>
            <a:off x="1103586" y="578069"/>
            <a:ext cx="67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CIVA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75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F273E3-2781-483F-BE9C-AE79B8DE6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5363"/>
            <a:ext cx="4876800" cy="486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9106D-5870-4C27-A0E6-EDD1CFFEDDB3}"/>
              </a:ext>
            </a:extLst>
          </p:cNvPr>
          <p:cNvSpPr txBox="1"/>
          <p:nvPr/>
        </p:nvSpPr>
        <p:spPr>
          <a:xfrm>
            <a:off x="1103586" y="57806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mh1823a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81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9D50F2-BDF3-4A53-BC36-71E8DF81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100" y="1602000"/>
            <a:ext cx="4866751" cy="365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353E32-5970-4F81-B5FB-A00E7F57C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50" y="995363"/>
            <a:ext cx="48768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558F92-B5E5-4C65-910D-65992E69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50" y="995363"/>
            <a:ext cx="4876800" cy="4867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9DFB1D-BD40-4775-9EC5-75B36F3D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100" y="1602000"/>
            <a:ext cx="4866751" cy="36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0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908E930-2F72-42A7-A8E0-CA5568C1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24" y="1602000"/>
            <a:ext cx="4866751" cy="36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Dooyoul Lee</dc:creator>
  <cp:lastModifiedBy>Dooyoul Lee</cp:lastModifiedBy>
  <cp:revision>2</cp:revision>
  <dcterms:created xsi:type="dcterms:W3CDTF">2020-03-08T07:32:22Z</dcterms:created>
  <dcterms:modified xsi:type="dcterms:W3CDTF">2020-03-09T23:26:00Z</dcterms:modified>
</cp:coreProperties>
</file>