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Comfortaa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08a55610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08a55610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07e741a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07e741a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08a55610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08a55610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7e741a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07e741a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07e741a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07e741a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07e741a7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07e741a7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07e741a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07e741a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8a55610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08a55610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928640e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928640e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50000" y="12569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latin typeface="Comfortaa"/>
                <a:ea typeface="Comfortaa"/>
                <a:cs typeface="Comfortaa"/>
                <a:sym typeface="Comfortaa"/>
              </a:rPr>
              <a:t>SOEN 6441 </a:t>
            </a:r>
            <a:endParaRPr b="1" sz="26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latin typeface="Comfortaa"/>
                <a:ea typeface="Comfortaa"/>
                <a:cs typeface="Comfortaa"/>
                <a:sym typeface="Comfortaa"/>
              </a:rPr>
              <a:t>ADVANCED PROGRAMMING PRACTICES</a:t>
            </a:r>
            <a:endParaRPr b="1" sz="26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/>
              <a:t>Project Warzone Game</a:t>
            </a:r>
            <a:endParaRPr sz="6700"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044700" y="31928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Team  </a:t>
            </a:r>
            <a:r>
              <a:rPr lang="en" sz="1500"/>
              <a:t>W18</a:t>
            </a:r>
            <a:endParaRPr sz="15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6575900" y="3480925"/>
            <a:ext cx="1956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00"/>
              <a:t>Instructor : 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400"/>
              <a:t>Dr. Amin Ranj Bar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Thank you</a:t>
            </a:r>
            <a:endParaRPr b="1"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Jay Bhatt</a:t>
            </a:r>
            <a:endParaRPr sz="1400"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Madhav Anadkat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Bhargav Fofandi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Reema Ann Reny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Mariya Bosy Kondody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Meera Muraleedharan Nair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Goal of the Build-3 is to </a:t>
            </a:r>
            <a:r>
              <a:rPr lang="en" sz="1400"/>
              <a:t>demonstrate</a:t>
            </a:r>
            <a:r>
              <a:rPr lang="en" sz="1400"/>
              <a:t> an operational version of the Project Warzone Game.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includes: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Refined architecture of the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of Design Patterns to implement different functionalities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Adapter </a:t>
            </a:r>
            <a:r>
              <a:rPr lang="en"/>
              <a:t>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Strategy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Refactoring of code to enhance the game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Demo of the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Test 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Javadocs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of the project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9" cy="364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35050"/>
            <a:ext cx="85206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Adapter Pattern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for flexible reading and writing to and from  files.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Seamlessly switch between "conquest" and "domination" map file formats.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Strategy Pattern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Restructured Player's issueOrder() method using the Strategy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Implements different computer player behaviors using the Strategy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Executes different actions with the issueOrders() method.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Along with these, the </a:t>
            </a:r>
            <a:r>
              <a:rPr b="1" lang="en" sz="1400"/>
              <a:t>State Pattern, Observer Pattern </a:t>
            </a:r>
            <a:r>
              <a:rPr lang="en" sz="1400"/>
              <a:t>and </a:t>
            </a:r>
            <a:r>
              <a:rPr b="1" lang="en" sz="1400"/>
              <a:t>Command Pattern</a:t>
            </a:r>
            <a:r>
              <a:rPr lang="en" sz="1400"/>
              <a:t> have been implemented.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788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game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added in Build 3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8323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Single Game Mode </a:t>
            </a:r>
            <a:endParaRPr b="1"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 	</a:t>
            </a:r>
            <a:r>
              <a:rPr lang="en" sz="1300"/>
              <a:t>Begins the game by picking a saved map loading it as a connected graph.</a:t>
            </a:r>
            <a:endParaRPr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 	User chooses the number and behavior of players.</a:t>
            </a:r>
            <a:endParaRPr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	If no human player is chosen, the game runs on its own until one player takes over the whole map</a:t>
            </a:r>
            <a:endParaRPr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115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Tournament Game Mode</a:t>
            </a:r>
            <a:endParaRPr b="1"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	</a:t>
            </a:r>
            <a:r>
              <a:rPr lang="en" sz="1300"/>
              <a:t>Option for Tournament Mode at the game start</a:t>
            </a:r>
            <a:endParaRPr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	Proceeds without user interaction, displaying the final results at the end.</a:t>
            </a:r>
            <a:endParaRPr sz="1300"/>
          </a:p>
          <a:p>
            <a:pPr indent="45720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Tournament gameplay command</a:t>
            </a:r>
            <a:r>
              <a:rPr lang="en" sz="1300"/>
              <a:t>:</a:t>
            </a:r>
            <a:endParaRPr sz="1300"/>
          </a:p>
          <a:p>
            <a:pPr indent="45720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	</a:t>
            </a:r>
            <a:r>
              <a:rPr i="1" lang="en" sz="1300"/>
              <a:t>tournament -M listofmapfiles -P listofplayerstrategies -G numberofgames -D maxnumberofturns </a:t>
            </a:r>
            <a:endParaRPr i="1" sz="1300"/>
          </a:p>
          <a:p>
            <a:pPr indent="-31115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Game Save/Load:</a:t>
            </a:r>
            <a:endParaRPr b="1"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	</a:t>
            </a:r>
            <a:r>
              <a:rPr i="1" lang="en" sz="1300"/>
              <a:t>savegame filename </a:t>
            </a:r>
            <a:endParaRPr i="1" sz="13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	</a:t>
            </a:r>
            <a:r>
              <a:rPr i="1" lang="en" sz="1300"/>
              <a:t>loadgame filename</a:t>
            </a:r>
            <a:r>
              <a:rPr lang="en" sz="1300"/>
              <a:t>	</a:t>
            </a:r>
            <a:endParaRPr sz="1300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 comprehensive suite of 50 test cases has been implemented.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thoroughly assess critical aspects of the codebase.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Ensures the robustness of the system and include evaluations for all the key scenarios.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ocumentation generation tool and a standardized way of documenting Java code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Documented each file with detailed Javadocs for enhanced code readability and understanding.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Javadocs for every file, ensuring clear and thorough documentation of the codebase.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