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07e741a7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07e741a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08a55610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08a55610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07e741a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07e741a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07e741a7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07e741a7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07e741a7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07e741a7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07e741a7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07e741a7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08a55610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08a55610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08a55610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08a55610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50000" y="12569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latin typeface="Comfortaa"/>
                <a:ea typeface="Comfortaa"/>
                <a:cs typeface="Comfortaa"/>
                <a:sym typeface="Comfortaa"/>
              </a:rPr>
              <a:t>SOEN 6441 </a:t>
            </a:r>
            <a:endParaRPr b="1" sz="26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latin typeface="Comfortaa"/>
                <a:ea typeface="Comfortaa"/>
                <a:cs typeface="Comfortaa"/>
                <a:sym typeface="Comfortaa"/>
              </a:rPr>
              <a:t>ADVANCED PROGRAMMING PRACTICES</a:t>
            </a:r>
            <a:endParaRPr b="1" sz="26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/>
              <a:t>Project Warzone Game</a:t>
            </a:r>
            <a:endParaRPr sz="6700"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3044700" y="31928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Team - </a:t>
            </a:r>
            <a:r>
              <a:rPr lang="en" sz="1500"/>
              <a:t>W18</a:t>
            </a:r>
            <a:endParaRPr sz="15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6575900" y="3480925"/>
            <a:ext cx="1956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00"/>
              <a:t>Instructor : </a:t>
            </a:r>
            <a:endParaRPr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400"/>
              <a:t>Dr. Amin Ranj Bar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Jay Bhatt</a:t>
            </a:r>
            <a:endParaRPr sz="1400"/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Madhav Anadkat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Bhargav Fofandi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Reema Ann Reny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Mariya Bosy Kondody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Meera Muraleedharan Nair</a:t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Goal of the Build-2 is to </a:t>
            </a:r>
            <a:r>
              <a:rPr lang="en" sz="1400"/>
              <a:t>demonstrate</a:t>
            </a:r>
            <a:r>
              <a:rPr lang="en" sz="1400"/>
              <a:t> an operational version of the Project Warzone Game.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This includes: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Refined architecture of the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of Design Patterns to implement different functionalities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State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Observer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Command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Refactoring of code to enhance the game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Demo of the project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Test Cases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 of the project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75" y="1242800"/>
            <a:ext cx="8012451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State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Implemented in the GamePhase enum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Represents different states of a game and the possibleStates() method defines a set of allowed next states for each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Observer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Enables different components to subscribe to particular events.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Receive log files when changes occurs.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observable subject is the LogEntryBuffer and the Observer interface is the LogEntryWriter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to implement the Orders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Command class is Order class, Invoker Class is Player, and Client class is the GameEngine.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788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game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added in Build 2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</a:t>
            </a:r>
            <a:endParaRPr/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i="1" lang="en" sz="1250"/>
              <a:t>advance countrynamefrom countynameto numarmies</a:t>
            </a:r>
            <a:endParaRPr i="1" sz="12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Airlift</a:t>
            </a:r>
            <a:endParaRPr/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i="1" lang="en" sz="1250"/>
              <a:t>airlift sourcecountryID targetcountryID numarmies</a:t>
            </a:r>
            <a:endParaRPr i="1" sz="12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Bombing</a:t>
            </a:r>
            <a:endParaRPr/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i="1" lang="en" sz="1250"/>
              <a:t>bomb countryID</a:t>
            </a:r>
            <a:endParaRPr i="1" sz="12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Blockade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b</a:t>
            </a:r>
            <a:r>
              <a:rPr i="1" lang="en" sz="1250"/>
              <a:t>lockade countryID</a:t>
            </a:r>
            <a:endParaRPr i="1" sz="12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Negotiating</a:t>
            </a:r>
            <a:endParaRPr/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i="1" lang="en" sz="1250"/>
              <a:t>negotiate playerID </a:t>
            </a:r>
            <a:endParaRPr i="1" sz="12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comprehensive suite of 30 test cases has been implemented.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thoroughly assess critical aspects of the codebase.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the robustness of the system and include evaluations for all the key scenarios.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Thank you</a:t>
            </a:r>
            <a:endParaRPr b="1"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