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5" r:id="rId1"/>
  </p:sldMasterIdLst>
  <p:notesMasterIdLst>
    <p:notesMasterId r:id="rId3"/>
  </p:notesMasterIdLst>
  <p:sldIdLst>
    <p:sldId id="258" r:id="rId2"/>
  </p:sldIdLst>
  <p:sldSz cx="43891200" cy="32918400"/>
  <p:notesSz cx="37947600" cy="50749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399662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799310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198973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598630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1998278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397941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2797603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197251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4C"/>
    <a:srgbClr val="EDE7E3"/>
    <a:srgbClr val="E5DFDB"/>
    <a:srgbClr val="FFF7DA"/>
    <a:srgbClr val="EDDFDF"/>
    <a:srgbClr val="DACDCD"/>
    <a:srgbClr val="DAC4B2"/>
    <a:srgbClr val="CA0202"/>
    <a:srgbClr val="E2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45" autoAdjust="0"/>
    <p:restoredTop sz="99296" autoAdjust="0"/>
  </p:normalViewPr>
  <p:slideViewPr>
    <p:cSldViewPr>
      <p:cViewPr varScale="1">
        <p:scale>
          <a:sx n="19" d="100"/>
          <a:sy n="19" d="100"/>
        </p:scale>
        <p:origin x="1666" y="13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48840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73800" y="3810000"/>
            <a:ext cx="25400000" cy="1905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29200" y="24079200"/>
            <a:ext cx="27889200" cy="22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48840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ea typeface="SimSun" pitchFamily="2" charset="-122"/>
              </a:defRPr>
            </a:lvl1pPr>
          </a:lstStyle>
          <a:p>
            <a:fld id="{F292183B-F5F8-4439-922E-D0C2BF219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747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39966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79931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1989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59863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1998278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9794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97603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9725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D314095F-9EDE-4C7C-9E58-3C0D148A5523}" type="slidenum">
              <a:rPr lang="en-US" altLang="zh-CN" sz="1200" baseline="0">
                <a:ea typeface="SimSun" pitchFamily="2" charset="-122"/>
              </a:rPr>
              <a:pPr eaLnBrk="1" hangingPunct="1"/>
              <a:t>1</a:t>
            </a:fld>
            <a:endParaRPr lang="en-US" altLang="zh-CN" sz="1200" baseline="0">
              <a:ea typeface="SimSun" pitchFamily="2" charset="-122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73800" y="3810000"/>
            <a:ext cx="25400000" cy="190500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36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2926085"/>
            <a:ext cx="37307520" cy="2048256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3774400"/>
            <a:ext cx="30723840" cy="5852160"/>
          </a:xfrm>
        </p:spPr>
        <p:txBody>
          <a:bodyPr>
            <a:normAutofit/>
          </a:bodyPr>
          <a:lstStyle>
            <a:lvl1pPr marL="0" indent="0" algn="ctr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3E2A6-8D49-4474-8C7A-1BD77D36969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06F-022A-4C06-A89D-CC6518B0B3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460-F9B2-4FAC-8639-76A81A2F1E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DA40-2263-4835-8046-3E03B8C473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6583682"/>
            <a:ext cx="37307520" cy="12024360"/>
          </a:xfrm>
        </p:spPr>
        <p:txBody>
          <a:bodyPr anchor="b"/>
          <a:lstStyle>
            <a:lvl1pPr algn="ctr" defTabSz="438912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30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9530065"/>
            <a:ext cx="37307520" cy="5433058"/>
          </a:xfrm>
        </p:spPr>
        <p:txBody>
          <a:bodyPr anchor="t"/>
          <a:lstStyle>
            <a:lvl1pPr marL="0" indent="0" algn="ctr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1DC-2011-4E15-83C5-CAC2DE52104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21579840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539960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624294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1500"/>
            </a:lvl1pPr>
            <a:lvl2pPr>
              <a:defRPr sz="77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00D-CC02-4B88-8ABC-93DD868FEC1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55648" y="7680960"/>
            <a:ext cx="19399910" cy="21726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0"/>
            <a:ext cx="19392902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1150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11362" y="7680960"/>
            <a:ext cx="19400520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1150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7EAE-744C-41DB-963D-B3771F2464B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194560" y="10621670"/>
            <a:ext cx="19399910" cy="18785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22428403" y="10621673"/>
            <a:ext cx="19399910" cy="18783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57B5-3395-4EC7-A25C-53DFE32219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8B8-F8C0-4B85-A092-4472F1EEDA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4020" y="1280160"/>
            <a:ext cx="14439902" cy="10058400"/>
          </a:xfrm>
        </p:spPr>
        <p:txBody>
          <a:bodyPr anchor="b"/>
          <a:lstStyle>
            <a:lvl1pPr algn="ctr">
              <a:lnSpc>
                <a:spcPct val="100000"/>
              </a:lnSpc>
              <a:defRPr sz="134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860" y="1310643"/>
            <a:ext cx="23980142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54020" y="11704323"/>
            <a:ext cx="14439902" cy="1770126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D376-DFAC-423C-9B3E-7CFD32B53E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65" y="1097280"/>
            <a:ext cx="27416755" cy="4297680"/>
          </a:xfrm>
        </p:spPr>
        <p:txBody>
          <a:bodyPr anchor="b"/>
          <a:lstStyle>
            <a:lvl1pPr algn="ctr">
              <a:lnSpc>
                <a:spcPct val="100000"/>
              </a:lnSpc>
              <a:defRPr sz="13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239005" y="5486400"/>
            <a:ext cx="29062675" cy="21797011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1965" y="27889200"/>
            <a:ext cx="27416755" cy="2560320"/>
          </a:xfrm>
        </p:spPr>
        <p:txBody>
          <a:bodyPr>
            <a:normAutofit/>
          </a:bodyPr>
          <a:lstStyle>
            <a:lvl1pPr marL="0" indent="0" algn="ctr">
              <a:buNone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2008-6B2E-4E35-B5DB-FCAB12E44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</p:spPr>
        <p:txBody>
          <a:bodyPr vert="horz" lIns="438912" tIns="219456" rIns="438912" bIns="219456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</p:spPr>
        <p:txBody>
          <a:bodyPr vert="horz" lIns="438912" tIns="219456" rIns="219456" bIns="219456" rtlCol="0" anchor="ctr"/>
          <a:lstStyle>
            <a:lvl1pPr algn="r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</p:spPr>
        <p:txBody>
          <a:bodyPr vert="horz" lIns="219456" tIns="219456" rIns="438912" bIns="219456" rtlCol="0" anchor="ctr"/>
          <a:lstStyle>
            <a:lvl1pPr algn="l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</p:spPr>
        <p:txBody>
          <a:bodyPr vert="horz" lIns="131674" tIns="219456" rIns="219456" bIns="219456" rtlCol="0" anchor="ctr"/>
          <a:lstStyle>
            <a:lvl1pPr algn="l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40597248" y="31197043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marL="0" algn="ctr" defTabSz="4389120" rtl="0" eaLnBrk="1" latinLnBrk="0" hangingPunct="1"/>
            <a:endParaRPr lang="en-US" sz="8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731771" y="31197043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ctr" defTabSz="4389120" rtl="0" eaLnBrk="1" latinLnBrk="0" hangingPunct="1">
        <a:lnSpc>
          <a:spcPts val="27840"/>
        </a:lnSpc>
        <a:spcBef>
          <a:spcPct val="0"/>
        </a:spcBef>
        <a:buNone/>
        <a:defRPr sz="259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6556AF-D90B-DFF1-97B6-FF5E015FC578}"/>
              </a:ext>
            </a:extLst>
          </p:cNvPr>
          <p:cNvSpPr/>
          <p:nvPr/>
        </p:nvSpPr>
        <p:spPr>
          <a:xfrm>
            <a:off x="762000" y="1600200"/>
            <a:ext cx="8077200" cy="2534254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74C"/>
              </a:solidFill>
            </a:endParaRPr>
          </a:p>
        </p:txBody>
      </p:sp>
      <p:sp>
        <p:nvSpPr>
          <p:cNvPr id="14339" name="Text Box 16"/>
          <p:cNvSpPr txBox="1">
            <a:spLocks noChangeArrowheads="1"/>
          </p:cNvSpPr>
          <p:nvPr/>
        </p:nvSpPr>
        <p:spPr bwMode="auto">
          <a:xfrm>
            <a:off x="8490859" y="668666"/>
            <a:ext cx="28019827" cy="430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25" tIns="39970" rIns="79925" bIns="39970">
            <a:spAutoFit/>
          </a:bodyPr>
          <a:lstStyle>
            <a:lvl1pPr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zh-CN" sz="7200" baseline="0" dirty="0">
                <a:ea typeface="SimSun" pitchFamily="2" charset="-122"/>
              </a:rPr>
              <a:t>[Insert Title]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8200" dirty="0"/>
              <a:t>[Insert Authors (RA First)]</a:t>
            </a:r>
          </a:p>
          <a:p>
            <a:pPr algn="ctr" eaLnBrk="1" hangingPunct="1">
              <a:spcBef>
                <a:spcPts val="0"/>
              </a:spcBef>
            </a:pPr>
            <a:endParaRPr lang="en-US" sz="8200" dirty="0"/>
          </a:p>
          <a:p>
            <a:pPr algn="ctr" eaLnBrk="1" hangingPunct="1">
              <a:spcBef>
                <a:spcPct val="50000"/>
              </a:spcBef>
            </a:pPr>
            <a:endParaRPr lang="en-US" altLang="zh-CN" sz="6200" baseline="0" dirty="0">
              <a:ea typeface="SimSun" pitchFamily="2" charset="-122"/>
            </a:endParaRP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8788" y="4082045"/>
            <a:ext cx="43882412" cy="136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25" tIns="39970" rIns="79925" bIns="39970">
            <a:spAutoFit/>
          </a:bodyPr>
          <a:lstStyle>
            <a:lvl1pPr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4800" baseline="0" dirty="0">
                <a:ea typeface="SimSun" pitchFamily="2" charset="-122"/>
              </a:rPr>
              <a:t>     Department of Statistics, University of Michigan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4800" baseline="0" dirty="0">
                <a:ea typeface="SimSun" pitchFamily="2" charset="-122"/>
              </a:rPr>
              <a:t>  Ann Arbor, MI</a:t>
            </a:r>
          </a:p>
        </p:txBody>
      </p:sp>
      <p:sp>
        <p:nvSpPr>
          <p:cNvPr id="14346" name="Rectangle 45"/>
          <p:cNvSpPr>
            <a:spLocks noChangeArrowheads="1"/>
          </p:cNvSpPr>
          <p:nvPr/>
        </p:nvSpPr>
        <p:spPr bwMode="auto">
          <a:xfrm>
            <a:off x="1371600" y="9391567"/>
            <a:ext cx="13128173" cy="106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25" tIns="39970" rIns="79925" bIns="39970" anchor="ctr">
            <a:spAutoFit/>
          </a:bodyPr>
          <a:lstStyle/>
          <a:p>
            <a:pPr algn="ctr"/>
            <a:endParaRPr lang="en-US" altLang="zh-CN" sz="4300" dirty="0">
              <a:ea typeface="SimSun" pitchFamily="2" charset="-122"/>
            </a:endParaRPr>
          </a:p>
          <a:p>
            <a:pPr algn="ctr"/>
            <a:endParaRPr lang="en-US" altLang="zh-CN" sz="1900" dirty="0">
              <a:ea typeface="SimSun" pitchFamily="2" charset="-122"/>
            </a:endParaRPr>
          </a:p>
          <a:p>
            <a:pPr algn="just">
              <a:spcAft>
                <a:spcPts val="2626"/>
              </a:spcAft>
            </a:pPr>
            <a:r>
              <a:rPr lang="en-US" altLang="zh-CN" dirty="0">
                <a:ea typeface="SimSun" pitchFamily="2" charset="-122"/>
              </a:rPr>
              <a:t>	</a:t>
            </a:r>
            <a:endParaRPr lang="en-US" altLang="zh-CN" baseline="0" dirty="0">
              <a:ea typeface="SimSun" pitchFamily="2" charset="-122"/>
            </a:endParaRPr>
          </a:p>
        </p:txBody>
      </p:sp>
      <p:pic>
        <p:nvPicPr>
          <p:cNvPr id="66" name="Picture 9"/>
          <p:cNvPicPr>
            <a:picLocks noChangeAspect="1" noChangeArrowheads="1"/>
          </p:cNvPicPr>
          <p:nvPr/>
        </p:nvPicPr>
        <p:blipFill rotWithShape="1">
          <a:blip r:embed="rId3"/>
          <a:srcRect t="-31231" b="-59941"/>
          <a:stretch/>
        </p:blipFill>
        <p:spPr bwMode="auto">
          <a:xfrm>
            <a:off x="1053197" y="1981200"/>
            <a:ext cx="7437662" cy="206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-65770" y="5562150"/>
            <a:ext cx="14863960" cy="13210277"/>
            <a:chOff x="1147739" y="6557962"/>
            <a:chExt cx="16149661" cy="10210799"/>
          </a:xfrm>
        </p:grpSpPr>
        <p:sp>
          <p:nvSpPr>
            <p:cNvPr id="14342" name="Rectangle 31"/>
            <p:cNvSpPr>
              <a:spLocks noChangeArrowheads="1"/>
            </p:cNvSpPr>
            <p:nvPr/>
          </p:nvSpPr>
          <p:spPr bwMode="auto">
            <a:xfrm>
              <a:off x="1219200" y="6557962"/>
              <a:ext cx="16078200" cy="102107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>
                <a:solidFill>
                  <a:srgbClr val="00274C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47739" y="6606466"/>
              <a:ext cx="16106775" cy="582840"/>
            </a:xfrm>
            <a:custGeom>
              <a:avLst/>
              <a:gdLst>
                <a:gd name="connsiteX0" fmla="*/ 0 w 16106775"/>
                <a:gd name="connsiteY0" fmla="*/ 0 h 646331"/>
                <a:gd name="connsiteX1" fmla="*/ 16106775 w 16106775"/>
                <a:gd name="connsiteY1" fmla="*/ 0 h 646331"/>
                <a:gd name="connsiteX2" fmla="*/ 16106775 w 16106775"/>
                <a:gd name="connsiteY2" fmla="*/ 646331 h 646331"/>
                <a:gd name="connsiteX3" fmla="*/ 0 w 16106775"/>
                <a:gd name="connsiteY3" fmla="*/ 646331 h 646331"/>
                <a:gd name="connsiteX4" fmla="*/ 0 w 16106775"/>
                <a:gd name="connsiteY4" fmla="*/ 0 h 646331"/>
                <a:gd name="connsiteX0" fmla="*/ 0 w 16106775"/>
                <a:gd name="connsiteY0" fmla="*/ 0 h 817781"/>
                <a:gd name="connsiteX1" fmla="*/ 16106775 w 16106775"/>
                <a:gd name="connsiteY1" fmla="*/ 0 h 817781"/>
                <a:gd name="connsiteX2" fmla="*/ 16106775 w 16106775"/>
                <a:gd name="connsiteY2" fmla="*/ 646331 h 817781"/>
                <a:gd name="connsiteX3" fmla="*/ 0 w 16106775"/>
                <a:gd name="connsiteY3" fmla="*/ 817781 h 817781"/>
                <a:gd name="connsiteX4" fmla="*/ 0 w 16106775"/>
                <a:gd name="connsiteY4" fmla="*/ 0 h 817781"/>
                <a:gd name="connsiteX0" fmla="*/ 0 w 16106775"/>
                <a:gd name="connsiteY0" fmla="*/ 0 h 817781"/>
                <a:gd name="connsiteX1" fmla="*/ 16106775 w 16106775"/>
                <a:gd name="connsiteY1" fmla="*/ 0 h 817781"/>
                <a:gd name="connsiteX2" fmla="*/ 16106775 w 16106775"/>
                <a:gd name="connsiteY2" fmla="*/ 817781 h 817781"/>
                <a:gd name="connsiteX3" fmla="*/ 0 w 16106775"/>
                <a:gd name="connsiteY3" fmla="*/ 817781 h 817781"/>
                <a:gd name="connsiteX4" fmla="*/ 0 w 16106775"/>
                <a:gd name="connsiteY4" fmla="*/ 0 h 817781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817781 h 979756"/>
                <a:gd name="connsiteX3" fmla="*/ 0 w 16106775"/>
                <a:gd name="connsiteY3" fmla="*/ 979756 h 979756"/>
                <a:gd name="connsiteX4" fmla="*/ 0 w 16106775"/>
                <a:gd name="connsiteY4" fmla="*/ 0 h 979756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979756 h 979756"/>
                <a:gd name="connsiteX3" fmla="*/ 0 w 16106775"/>
                <a:gd name="connsiteY3" fmla="*/ 979756 h 979756"/>
                <a:gd name="connsiteX4" fmla="*/ 0 w 16106775"/>
                <a:gd name="connsiteY4" fmla="*/ 0 h 979756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979756 h 979756"/>
                <a:gd name="connsiteX3" fmla="*/ 15741 w 16106775"/>
                <a:gd name="connsiteY3" fmla="*/ 763643 h 979756"/>
                <a:gd name="connsiteX4" fmla="*/ 0 w 16106775"/>
                <a:gd name="connsiteY4" fmla="*/ 0 h 979756"/>
                <a:gd name="connsiteX0" fmla="*/ 0 w 16106775"/>
                <a:gd name="connsiteY0" fmla="*/ 0 h 763643"/>
                <a:gd name="connsiteX1" fmla="*/ 16106775 w 16106775"/>
                <a:gd name="connsiteY1" fmla="*/ 0 h 763643"/>
                <a:gd name="connsiteX2" fmla="*/ 16091032 w 16106775"/>
                <a:gd name="connsiteY2" fmla="*/ 750930 h 763643"/>
                <a:gd name="connsiteX3" fmla="*/ 15741 w 16106775"/>
                <a:gd name="connsiteY3" fmla="*/ 763643 h 763643"/>
                <a:gd name="connsiteX4" fmla="*/ 0 w 16106775"/>
                <a:gd name="connsiteY4" fmla="*/ 0 h 76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6775" h="763643">
                  <a:moveTo>
                    <a:pt x="0" y="0"/>
                  </a:moveTo>
                  <a:lnTo>
                    <a:pt x="16106775" y="0"/>
                  </a:lnTo>
                  <a:lnTo>
                    <a:pt x="16091032" y="750930"/>
                  </a:lnTo>
                  <a:lnTo>
                    <a:pt x="15741" y="763643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Abstract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7936" y="6599370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abstract here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9870400" y="18028268"/>
            <a:ext cx="13973357" cy="5059614"/>
            <a:chOff x="34856966" y="21085710"/>
            <a:chExt cx="15551755" cy="4959476"/>
          </a:xfrm>
        </p:grpSpPr>
        <p:sp>
          <p:nvSpPr>
            <p:cNvPr id="84" name="Title 1"/>
            <p:cNvSpPr txBox="1">
              <a:spLocks/>
            </p:cNvSpPr>
            <p:nvPr/>
          </p:nvSpPr>
          <p:spPr>
            <a:xfrm>
              <a:off x="34861502" y="21085710"/>
              <a:ext cx="15547219" cy="843087"/>
            </a:xfrm>
            <a:custGeom>
              <a:avLst/>
              <a:gdLst>
                <a:gd name="connsiteX0" fmla="*/ 0 w 15547215"/>
                <a:gd name="connsiteY0" fmla="*/ 0 h 852488"/>
                <a:gd name="connsiteX1" fmla="*/ 15547215 w 15547215"/>
                <a:gd name="connsiteY1" fmla="*/ 0 h 852488"/>
                <a:gd name="connsiteX2" fmla="*/ 15547215 w 15547215"/>
                <a:gd name="connsiteY2" fmla="*/ 852488 h 852488"/>
                <a:gd name="connsiteX3" fmla="*/ 0 w 15547215"/>
                <a:gd name="connsiteY3" fmla="*/ 852488 h 852488"/>
                <a:gd name="connsiteX4" fmla="*/ 0 w 15547215"/>
                <a:gd name="connsiteY4" fmla="*/ 0 h 852488"/>
                <a:gd name="connsiteX0" fmla="*/ 0 w 15547215"/>
                <a:gd name="connsiteY0" fmla="*/ 0 h 939573"/>
                <a:gd name="connsiteX1" fmla="*/ 15547215 w 15547215"/>
                <a:gd name="connsiteY1" fmla="*/ 0 h 939573"/>
                <a:gd name="connsiteX2" fmla="*/ 15547215 w 15547215"/>
                <a:gd name="connsiteY2" fmla="*/ 852488 h 939573"/>
                <a:gd name="connsiteX3" fmla="*/ 43543 w 15547215"/>
                <a:gd name="connsiteY3" fmla="*/ 939573 h 939573"/>
                <a:gd name="connsiteX4" fmla="*/ 0 w 15547215"/>
                <a:gd name="connsiteY4" fmla="*/ 0 h 939573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43543 w 15547215"/>
                <a:gd name="connsiteY3" fmla="*/ 939573 h 939574"/>
                <a:gd name="connsiteX4" fmla="*/ 0 w 15547215"/>
                <a:gd name="connsiteY4" fmla="*/ 0 h 939574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0 w 15547215"/>
                <a:gd name="connsiteY3" fmla="*/ 939573 h 939574"/>
                <a:gd name="connsiteX4" fmla="*/ 0 w 15547215"/>
                <a:gd name="connsiteY4" fmla="*/ 0 h 939574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0 w 15547215"/>
                <a:gd name="connsiteY3" fmla="*/ 810928 h 939574"/>
                <a:gd name="connsiteX4" fmla="*/ 0 w 15547215"/>
                <a:gd name="connsiteY4" fmla="*/ 0 h 939574"/>
                <a:gd name="connsiteX0" fmla="*/ 0 w 15547215"/>
                <a:gd name="connsiteY0" fmla="*/ 0 h 810928"/>
                <a:gd name="connsiteX1" fmla="*/ 15547215 w 15547215"/>
                <a:gd name="connsiteY1" fmla="*/ 0 h 810928"/>
                <a:gd name="connsiteX2" fmla="*/ 15547215 w 15547215"/>
                <a:gd name="connsiteY2" fmla="*/ 762686 h 810928"/>
                <a:gd name="connsiteX3" fmla="*/ 0 w 15547215"/>
                <a:gd name="connsiteY3" fmla="*/ 810928 h 810928"/>
                <a:gd name="connsiteX4" fmla="*/ 0 w 15547215"/>
                <a:gd name="connsiteY4" fmla="*/ 0 h 810928"/>
                <a:gd name="connsiteX0" fmla="*/ 0 w 15547215"/>
                <a:gd name="connsiteY0" fmla="*/ 0 h 827010"/>
                <a:gd name="connsiteX1" fmla="*/ 15547215 w 15547215"/>
                <a:gd name="connsiteY1" fmla="*/ 0 h 827010"/>
                <a:gd name="connsiteX2" fmla="*/ 15547215 w 15547215"/>
                <a:gd name="connsiteY2" fmla="*/ 827010 h 827010"/>
                <a:gd name="connsiteX3" fmla="*/ 0 w 15547215"/>
                <a:gd name="connsiteY3" fmla="*/ 810928 h 827010"/>
                <a:gd name="connsiteX4" fmla="*/ 0 w 15547215"/>
                <a:gd name="connsiteY4" fmla="*/ 0 h 827010"/>
                <a:gd name="connsiteX0" fmla="*/ 0 w 15547215"/>
                <a:gd name="connsiteY0" fmla="*/ 0 h 810928"/>
                <a:gd name="connsiteX1" fmla="*/ 15547215 w 15547215"/>
                <a:gd name="connsiteY1" fmla="*/ 0 h 810928"/>
                <a:gd name="connsiteX2" fmla="*/ 15547215 w 15547215"/>
                <a:gd name="connsiteY2" fmla="*/ 778767 h 810928"/>
                <a:gd name="connsiteX3" fmla="*/ 0 w 15547215"/>
                <a:gd name="connsiteY3" fmla="*/ 810928 h 810928"/>
                <a:gd name="connsiteX4" fmla="*/ 0 w 15547215"/>
                <a:gd name="connsiteY4" fmla="*/ 0 h 810928"/>
                <a:gd name="connsiteX0" fmla="*/ 0 w 15547215"/>
                <a:gd name="connsiteY0" fmla="*/ 0 h 843091"/>
                <a:gd name="connsiteX1" fmla="*/ 15547215 w 15547215"/>
                <a:gd name="connsiteY1" fmla="*/ 0 h 843091"/>
                <a:gd name="connsiteX2" fmla="*/ 15547215 w 15547215"/>
                <a:gd name="connsiteY2" fmla="*/ 843091 h 843091"/>
                <a:gd name="connsiteX3" fmla="*/ 0 w 15547215"/>
                <a:gd name="connsiteY3" fmla="*/ 810928 h 843091"/>
                <a:gd name="connsiteX4" fmla="*/ 0 w 15547215"/>
                <a:gd name="connsiteY4" fmla="*/ 0 h 84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7215" h="843091">
                  <a:moveTo>
                    <a:pt x="0" y="0"/>
                  </a:moveTo>
                  <a:lnTo>
                    <a:pt x="15547215" y="0"/>
                  </a:lnTo>
                  <a:lnTo>
                    <a:pt x="15547215" y="843091"/>
                  </a:lnTo>
                  <a:lnTo>
                    <a:pt x="0" y="810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4300" baseline="0" dirty="0">
                  <a:solidFill>
                    <a:schemeClr val="bg1"/>
                  </a:solidFill>
                </a:rPr>
                <a:t>Conclusion</a:t>
              </a:r>
            </a:p>
          </p:txBody>
        </p:sp>
        <p:sp>
          <p:nvSpPr>
            <p:cNvPr id="14356" name="Rectangle 36"/>
            <p:cNvSpPr>
              <a:spLocks noChangeArrowheads="1"/>
            </p:cNvSpPr>
            <p:nvPr/>
          </p:nvSpPr>
          <p:spPr bwMode="auto">
            <a:xfrm>
              <a:off x="34856966" y="21137270"/>
              <a:ext cx="15544800" cy="49079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0" y="19006950"/>
            <a:ext cx="14824490" cy="13875425"/>
            <a:chOff x="1184910" y="17151378"/>
            <a:chExt cx="16145988" cy="13487400"/>
          </a:xfrm>
        </p:grpSpPr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1194480" y="17151378"/>
              <a:ext cx="16078200" cy="134874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46" name="Rectangle 69"/>
            <p:cNvSpPr/>
            <p:nvPr/>
          </p:nvSpPr>
          <p:spPr>
            <a:xfrm>
              <a:off x="1184910" y="17151378"/>
              <a:ext cx="16145988" cy="732966"/>
            </a:xfrm>
            <a:custGeom>
              <a:avLst/>
              <a:gdLst>
                <a:gd name="connsiteX0" fmla="*/ 0 w 16078200"/>
                <a:gd name="connsiteY0" fmla="*/ 0 h 671050"/>
                <a:gd name="connsiteX1" fmla="*/ 16078200 w 16078200"/>
                <a:gd name="connsiteY1" fmla="*/ 0 h 671050"/>
                <a:gd name="connsiteX2" fmla="*/ 16078200 w 16078200"/>
                <a:gd name="connsiteY2" fmla="*/ 671050 h 671050"/>
                <a:gd name="connsiteX3" fmla="*/ 0 w 16078200"/>
                <a:gd name="connsiteY3" fmla="*/ 671050 h 671050"/>
                <a:gd name="connsiteX4" fmla="*/ 0 w 16078200"/>
                <a:gd name="connsiteY4" fmla="*/ 0 h 671050"/>
                <a:gd name="connsiteX0" fmla="*/ 0 w 16106775"/>
                <a:gd name="connsiteY0" fmla="*/ 0 h 871075"/>
                <a:gd name="connsiteX1" fmla="*/ 16078200 w 16106775"/>
                <a:gd name="connsiteY1" fmla="*/ 0 h 871075"/>
                <a:gd name="connsiteX2" fmla="*/ 16106775 w 16106775"/>
                <a:gd name="connsiteY2" fmla="*/ 871075 h 871075"/>
                <a:gd name="connsiteX3" fmla="*/ 0 w 16106775"/>
                <a:gd name="connsiteY3" fmla="*/ 671050 h 871075"/>
                <a:gd name="connsiteX4" fmla="*/ 0 w 16106775"/>
                <a:gd name="connsiteY4" fmla="*/ 0 h 871075"/>
                <a:gd name="connsiteX0" fmla="*/ 0 w 16106775"/>
                <a:gd name="connsiteY0" fmla="*/ 0 h 871075"/>
                <a:gd name="connsiteX1" fmla="*/ 16078200 w 16106775"/>
                <a:gd name="connsiteY1" fmla="*/ 0 h 871075"/>
                <a:gd name="connsiteX2" fmla="*/ 16106775 w 16106775"/>
                <a:gd name="connsiteY2" fmla="*/ 871075 h 871075"/>
                <a:gd name="connsiteX3" fmla="*/ 57150 w 16106775"/>
                <a:gd name="connsiteY3" fmla="*/ 813925 h 871075"/>
                <a:gd name="connsiteX4" fmla="*/ 0 w 16106775"/>
                <a:gd name="connsiteY4" fmla="*/ 0 h 871075"/>
                <a:gd name="connsiteX0" fmla="*/ 0 w 16163925"/>
                <a:gd name="connsiteY0" fmla="*/ 0 h 1140653"/>
                <a:gd name="connsiteX1" fmla="*/ 16078200 w 16163925"/>
                <a:gd name="connsiteY1" fmla="*/ 0 h 1140653"/>
                <a:gd name="connsiteX2" fmla="*/ 16163925 w 16163925"/>
                <a:gd name="connsiteY2" fmla="*/ 1140653 h 1140653"/>
                <a:gd name="connsiteX3" fmla="*/ 57150 w 16163925"/>
                <a:gd name="connsiteY3" fmla="*/ 813925 h 1140653"/>
                <a:gd name="connsiteX4" fmla="*/ 0 w 16163925"/>
                <a:gd name="connsiteY4" fmla="*/ 0 h 1140653"/>
                <a:gd name="connsiteX0" fmla="*/ 0 w 16163925"/>
                <a:gd name="connsiteY0" fmla="*/ 0 h 1140653"/>
                <a:gd name="connsiteX1" fmla="*/ 16078200 w 16163925"/>
                <a:gd name="connsiteY1" fmla="*/ 0 h 1140653"/>
                <a:gd name="connsiteX2" fmla="*/ 16163925 w 16163925"/>
                <a:gd name="connsiteY2" fmla="*/ 1140653 h 1140653"/>
                <a:gd name="connsiteX3" fmla="*/ 57150 w 16163925"/>
                <a:gd name="connsiteY3" fmla="*/ 1122014 h 1140653"/>
                <a:gd name="connsiteX4" fmla="*/ 0 w 16163925"/>
                <a:gd name="connsiteY4" fmla="*/ 0 h 1140653"/>
                <a:gd name="connsiteX0" fmla="*/ 0 w 16078200"/>
                <a:gd name="connsiteY0" fmla="*/ 0 h 1140653"/>
                <a:gd name="connsiteX1" fmla="*/ 16078200 w 16078200"/>
                <a:gd name="connsiteY1" fmla="*/ 0 h 1140653"/>
                <a:gd name="connsiteX2" fmla="*/ 16078200 w 16078200"/>
                <a:gd name="connsiteY2" fmla="*/ 1140653 h 1140653"/>
                <a:gd name="connsiteX3" fmla="*/ 57150 w 16078200"/>
                <a:gd name="connsiteY3" fmla="*/ 1122014 h 1140653"/>
                <a:gd name="connsiteX4" fmla="*/ 0 w 16078200"/>
                <a:gd name="connsiteY4" fmla="*/ 0 h 1140653"/>
                <a:gd name="connsiteX0" fmla="*/ 0 w 16078200"/>
                <a:gd name="connsiteY0" fmla="*/ 0 h 1140653"/>
                <a:gd name="connsiteX1" fmla="*/ 16078200 w 16078200"/>
                <a:gd name="connsiteY1" fmla="*/ 0 h 1140653"/>
                <a:gd name="connsiteX2" fmla="*/ 16078200 w 16078200"/>
                <a:gd name="connsiteY2" fmla="*/ 1140653 h 1140653"/>
                <a:gd name="connsiteX3" fmla="*/ 57150 w 16078200"/>
                <a:gd name="connsiteY3" fmla="*/ 1122014 h 1140653"/>
                <a:gd name="connsiteX4" fmla="*/ 0 w 16078200"/>
                <a:gd name="connsiteY4" fmla="*/ 0 h 1140653"/>
                <a:gd name="connsiteX0" fmla="*/ 0 w 16078200"/>
                <a:gd name="connsiteY0" fmla="*/ 0 h 1347939"/>
                <a:gd name="connsiteX1" fmla="*/ 16078200 w 16078200"/>
                <a:gd name="connsiteY1" fmla="*/ 0 h 1347939"/>
                <a:gd name="connsiteX2" fmla="*/ 16078200 w 16078200"/>
                <a:gd name="connsiteY2" fmla="*/ 1140653 h 1347939"/>
                <a:gd name="connsiteX3" fmla="*/ 118110 w 16078200"/>
                <a:gd name="connsiteY3" fmla="*/ 1347939 h 1347939"/>
                <a:gd name="connsiteX4" fmla="*/ 0 w 16078200"/>
                <a:gd name="connsiteY4" fmla="*/ 0 h 1347939"/>
                <a:gd name="connsiteX0" fmla="*/ 0 w 16078200"/>
                <a:gd name="connsiteY0" fmla="*/ 0 h 1411763"/>
                <a:gd name="connsiteX1" fmla="*/ 16078200 w 16078200"/>
                <a:gd name="connsiteY1" fmla="*/ 0 h 1411763"/>
                <a:gd name="connsiteX2" fmla="*/ 16047720 w 16078200"/>
                <a:gd name="connsiteY2" fmla="*/ 1411763 h 1411763"/>
                <a:gd name="connsiteX3" fmla="*/ 118110 w 16078200"/>
                <a:gd name="connsiteY3" fmla="*/ 1347939 h 1411763"/>
                <a:gd name="connsiteX4" fmla="*/ 0 w 16078200"/>
                <a:gd name="connsiteY4" fmla="*/ 0 h 1411763"/>
                <a:gd name="connsiteX0" fmla="*/ 3810 w 16082010"/>
                <a:gd name="connsiteY0" fmla="*/ 0 h 1411763"/>
                <a:gd name="connsiteX1" fmla="*/ 16082010 w 16082010"/>
                <a:gd name="connsiteY1" fmla="*/ 0 h 1411763"/>
                <a:gd name="connsiteX2" fmla="*/ 16051530 w 16082010"/>
                <a:gd name="connsiteY2" fmla="*/ 1411763 h 1411763"/>
                <a:gd name="connsiteX3" fmla="*/ 0 w 16082010"/>
                <a:gd name="connsiteY3" fmla="*/ 1393124 h 1411763"/>
                <a:gd name="connsiteX4" fmla="*/ 3810 w 16082010"/>
                <a:gd name="connsiteY4" fmla="*/ 0 h 1411763"/>
                <a:gd name="connsiteX0" fmla="*/ 3810 w 16112490"/>
                <a:gd name="connsiteY0" fmla="*/ 0 h 1502133"/>
                <a:gd name="connsiteX1" fmla="*/ 16082010 w 16112490"/>
                <a:gd name="connsiteY1" fmla="*/ 0 h 1502133"/>
                <a:gd name="connsiteX2" fmla="*/ 16112490 w 16112490"/>
                <a:gd name="connsiteY2" fmla="*/ 1502133 h 1502133"/>
                <a:gd name="connsiteX3" fmla="*/ 0 w 16112490"/>
                <a:gd name="connsiteY3" fmla="*/ 1393124 h 1502133"/>
                <a:gd name="connsiteX4" fmla="*/ 3810 w 16112490"/>
                <a:gd name="connsiteY4" fmla="*/ 0 h 1502133"/>
                <a:gd name="connsiteX0" fmla="*/ 3810 w 16112490"/>
                <a:gd name="connsiteY0" fmla="*/ 0 h 1623345"/>
                <a:gd name="connsiteX1" fmla="*/ 16082010 w 16112490"/>
                <a:gd name="connsiteY1" fmla="*/ 0 h 1623345"/>
                <a:gd name="connsiteX2" fmla="*/ 16112490 w 16112490"/>
                <a:gd name="connsiteY2" fmla="*/ 1502133 h 1623345"/>
                <a:gd name="connsiteX3" fmla="*/ 0 w 16112490"/>
                <a:gd name="connsiteY3" fmla="*/ 1623345 h 1623345"/>
                <a:gd name="connsiteX4" fmla="*/ 3810 w 16112490"/>
                <a:gd name="connsiteY4" fmla="*/ 0 h 1623345"/>
                <a:gd name="connsiteX0" fmla="*/ 3810 w 16112490"/>
                <a:gd name="connsiteY0" fmla="*/ 0 h 1787789"/>
                <a:gd name="connsiteX1" fmla="*/ 16082010 w 16112490"/>
                <a:gd name="connsiteY1" fmla="*/ 0 h 1787789"/>
                <a:gd name="connsiteX2" fmla="*/ 16112490 w 16112490"/>
                <a:gd name="connsiteY2" fmla="*/ 1502133 h 1787789"/>
                <a:gd name="connsiteX3" fmla="*/ 0 w 16112490"/>
                <a:gd name="connsiteY3" fmla="*/ 1787789 h 1787789"/>
                <a:gd name="connsiteX4" fmla="*/ 3810 w 16112490"/>
                <a:gd name="connsiteY4" fmla="*/ 0 h 1787789"/>
                <a:gd name="connsiteX0" fmla="*/ 3810 w 16126292"/>
                <a:gd name="connsiteY0" fmla="*/ 0 h 1787789"/>
                <a:gd name="connsiteX1" fmla="*/ 16082010 w 16126292"/>
                <a:gd name="connsiteY1" fmla="*/ 0 h 1787789"/>
                <a:gd name="connsiteX2" fmla="*/ 16126292 w 16126292"/>
                <a:gd name="connsiteY2" fmla="*/ 1765243 h 1787789"/>
                <a:gd name="connsiteX3" fmla="*/ 0 w 16126292"/>
                <a:gd name="connsiteY3" fmla="*/ 1787789 h 1787789"/>
                <a:gd name="connsiteX4" fmla="*/ 3810 w 16126292"/>
                <a:gd name="connsiteY4" fmla="*/ 0 h 1787789"/>
                <a:gd name="connsiteX0" fmla="*/ 3810 w 16098689"/>
                <a:gd name="connsiteY0" fmla="*/ 0 h 1798132"/>
                <a:gd name="connsiteX1" fmla="*/ 16082010 w 16098689"/>
                <a:gd name="connsiteY1" fmla="*/ 0 h 1798132"/>
                <a:gd name="connsiteX2" fmla="*/ 16098689 w 16098689"/>
                <a:gd name="connsiteY2" fmla="*/ 1798132 h 1798132"/>
                <a:gd name="connsiteX3" fmla="*/ 0 w 16098689"/>
                <a:gd name="connsiteY3" fmla="*/ 1787789 h 1798132"/>
                <a:gd name="connsiteX4" fmla="*/ 3810 w 16098689"/>
                <a:gd name="connsiteY4" fmla="*/ 0 h 1798132"/>
                <a:gd name="connsiteX0" fmla="*/ 3810 w 16082010"/>
                <a:gd name="connsiteY0" fmla="*/ 0 h 1798132"/>
                <a:gd name="connsiteX1" fmla="*/ 16082010 w 16082010"/>
                <a:gd name="connsiteY1" fmla="*/ 0 h 1798132"/>
                <a:gd name="connsiteX2" fmla="*/ 16071086 w 16082010"/>
                <a:gd name="connsiteY2" fmla="*/ 1798132 h 1798132"/>
                <a:gd name="connsiteX3" fmla="*/ 0 w 16082010"/>
                <a:gd name="connsiteY3" fmla="*/ 1787789 h 1798132"/>
                <a:gd name="connsiteX4" fmla="*/ 3810 w 16082010"/>
                <a:gd name="connsiteY4" fmla="*/ 0 h 1798132"/>
                <a:gd name="connsiteX0" fmla="*/ 3810 w 16085689"/>
                <a:gd name="connsiteY0" fmla="*/ 0 h 1798132"/>
                <a:gd name="connsiteX1" fmla="*/ 16082010 w 16085689"/>
                <a:gd name="connsiteY1" fmla="*/ 0 h 1798132"/>
                <a:gd name="connsiteX2" fmla="*/ 16084888 w 16085689"/>
                <a:gd name="connsiteY2" fmla="*/ 1798132 h 1798132"/>
                <a:gd name="connsiteX3" fmla="*/ 0 w 16085689"/>
                <a:gd name="connsiteY3" fmla="*/ 1787789 h 1798132"/>
                <a:gd name="connsiteX4" fmla="*/ 3810 w 16085689"/>
                <a:gd name="connsiteY4" fmla="*/ 0 h 179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5689" h="1798132">
                  <a:moveTo>
                    <a:pt x="3810" y="0"/>
                  </a:moveTo>
                  <a:lnTo>
                    <a:pt x="16082010" y="0"/>
                  </a:lnTo>
                  <a:cubicBezTo>
                    <a:pt x="16078369" y="599377"/>
                    <a:pt x="16088529" y="1198755"/>
                    <a:pt x="16084888" y="1798132"/>
                  </a:cubicBezTo>
                  <a:lnTo>
                    <a:pt x="0" y="17877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Background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834775" y="5497671"/>
            <a:ext cx="14026118" cy="12172185"/>
            <a:chOff x="34807225" y="6557962"/>
            <a:chExt cx="15563392" cy="14020800"/>
          </a:xfrm>
        </p:grpSpPr>
        <p:sp>
          <p:nvSpPr>
            <p:cNvPr id="14343" name="Rectangle 34"/>
            <p:cNvSpPr>
              <a:spLocks noChangeArrowheads="1"/>
            </p:cNvSpPr>
            <p:nvPr/>
          </p:nvSpPr>
          <p:spPr bwMode="auto">
            <a:xfrm>
              <a:off x="34823400" y="6557962"/>
              <a:ext cx="15544800" cy="14020800"/>
            </a:xfrm>
            <a:prstGeom prst="rect">
              <a:avLst/>
            </a:prstGeom>
            <a:noFill/>
            <a:ln w="9525">
              <a:solidFill>
                <a:srgbClr val="0027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50" name="Rectangle 8"/>
            <p:cNvSpPr/>
            <p:nvPr/>
          </p:nvSpPr>
          <p:spPr>
            <a:xfrm>
              <a:off x="34807225" y="6557968"/>
              <a:ext cx="15563392" cy="868573"/>
            </a:xfrm>
            <a:custGeom>
              <a:avLst/>
              <a:gdLst>
                <a:gd name="connsiteX0" fmla="*/ 0 w 16230600"/>
                <a:gd name="connsiteY0" fmla="*/ 0 h 646331"/>
                <a:gd name="connsiteX1" fmla="*/ 16230600 w 16230600"/>
                <a:gd name="connsiteY1" fmla="*/ 0 h 646331"/>
                <a:gd name="connsiteX2" fmla="*/ 16230600 w 16230600"/>
                <a:gd name="connsiteY2" fmla="*/ 646331 h 646331"/>
                <a:gd name="connsiteX3" fmla="*/ 0 w 16230600"/>
                <a:gd name="connsiteY3" fmla="*/ 646331 h 646331"/>
                <a:gd name="connsiteX4" fmla="*/ 0 w 16230600"/>
                <a:gd name="connsiteY4" fmla="*/ 0 h 646331"/>
                <a:gd name="connsiteX0" fmla="*/ 0 w 16230600"/>
                <a:gd name="connsiteY0" fmla="*/ 0 h 817781"/>
                <a:gd name="connsiteX1" fmla="*/ 16230600 w 16230600"/>
                <a:gd name="connsiteY1" fmla="*/ 0 h 817781"/>
                <a:gd name="connsiteX2" fmla="*/ 16230600 w 16230600"/>
                <a:gd name="connsiteY2" fmla="*/ 646331 h 817781"/>
                <a:gd name="connsiteX3" fmla="*/ 57150 w 16230600"/>
                <a:gd name="connsiteY3" fmla="*/ 817781 h 817781"/>
                <a:gd name="connsiteX4" fmla="*/ 0 w 16230600"/>
                <a:gd name="connsiteY4" fmla="*/ 0 h 817781"/>
                <a:gd name="connsiteX0" fmla="*/ 0 w 16230600"/>
                <a:gd name="connsiteY0" fmla="*/ 0 h 846356"/>
                <a:gd name="connsiteX1" fmla="*/ 16230600 w 16230600"/>
                <a:gd name="connsiteY1" fmla="*/ 0 h 846356"/>
                <a:gd name="connsiteX2" fmla="*/ 16202025 w 16230600"/>
                <a:gd name="connsiteY2" fmla="*/ 846356 h 846356"/>
                <a:gd name="connsiteX3" fmla="*/ 57150 w 16230600"/>
                <a:gd name="connsiteY3" fmla="*/ 817781 h 846356"/>
                <a:gd name="connsiteX4" fmla="*/ 0 w 16230600"/>
                <a:gd name="connsiteY4" fmla="*/ 0 h 846356"/>
                <a:gd name="connsiteX0" fmla="*/ 0 w 16230600"/>
                <a:gd name="connsiteY0" fmla="*/ 0 h 932081"/>
                <a:gd name="connsiteX1" fmla="*/ 16230600 w 16230600"/>
                <a:gd name="connsiteY1" fmla="*/ 0 h 932081"/>
                <a:gd name="connsiteX2" fmla="*/ 16202025 w 16230600"/>
                <a:gd name="connsiteY2" fmla="*/ 846356 h 932081"/>
                <a:gd name="connsiteX3" fmla="*/ 0 w 16230600"/>
                <a:gd name="connsiteY3" fmla="*/ 932081 h 932081"/>
                <a:gd name="connsiteX4" fmla="*/ 0 w 16230600"/>
                <a:gd name="connsiteY4" fmla="*/ 0 h 932081"/>
                <a:gd name="connsiteX0" fmla="*/ 0 w 16230600"/>
                <a:gd name="connsiteY0" fmla="*/ 0 h 960656"/>
                <a:gd name="connsiteX1" fmla="*/ 16230600 w 16230600"/>
                <a:gd name="connsiteY1" fmla="*/ 0 h 960656"/>
                <a:gd name="connsiteX2" fmla="*/ 16202025 w 16230600"/>
                <a:gd name="connsiteY2" fmla="*/ 960656 h 960656"/>
                <a:gd name="connsiteX3" fmla="*/ 0 w 16230600"/>
                <a:gd name="connsiteY3" fmla="*/ 932081 h 960656"/>
                <a:gd name="connsiteX4" fmla="*/ 0 w 16230600"/>
                <a:gd name="connsiteY4" fmla="*/ 0 h 960656"/>
                <a:gd name="connsiteX0" fmla="*/ 0 w 16230600"/>
                <a:gd name="connsiteY0" fmla="*/ 0 h 1229383"/>
                <a:gd name="connsiteX1" fmla="*/ 16230600 w 16230600"/>
                <a:gd name="connsiteY1" fmla="*/ 0 h 1229383"/>
                <a:gd name="connsiteX2" fmla="*/ 16202025 w 16230600"/>
                <a:gd name="connsiteY2" fmla="*/ 960656 h 1229383"/>
                <a:gd name="connsiteX3" fmla="*/ 28575 w 16230600"/>
                <a:gd name="connsiteY3" fmla="*/ 1229383 h 1229383"/>
                <a:gd name="connsiteX4" fmla="*/ 0 w 16230600"/>
                <a:gd name="connsiteY4" fmla="*/ 0 h 1229383"/>
                <a:gd name="connsiteX0" fmla="*/ 0 w 16230600"/>
                <a:gd name="connsiteY0" fmla="*/ 0 h 1257958"/>
                <a:gd name="connsiteX1" fmla="*/ 16230600 w 16230600"/>
                <a:gd name="connsiteY1" fmla="*/ 0 h 1257958"/>
                <a:gd name="connsiteX2" fmla="*/ 16173450 w 16230600"/>
                <a:gd name="connsiteY2" fmla="*/ 1257958 h 1257958"/>
                <a:gd name="connsiteX3" fmla="*/ 28575 w 16230600"/>
                <a:gd name="connsiteY3" fmla="*/ 1229383 h 1257958"/>
                <a:gd name="connsiteX4" fmla="*/ 0 w 16230600"/>
                <a:gd name="connsiteY4" fmla="*/ 0 h 1257958"/>
                <a:gd name="connsiteX0" fmla="*/ 0 w 16230600"/>
                <a:gd name="connsiteY0" fmla="*/ 0 h 1618692"/>
                <a:gd name="connsiteX1" fmla="*/ 16230600 w 16230600"/>
                <a:gd name="connsiteY1" fmla="*/ 0 h 1618692"/>
                <a:gd name="connsiteX2" fmla="*/ 16173450 w 16230600"/>
                <a:gd name="connsiteY2" fmla="*/ 1257958 h 1618692"/>
                <a:gd name="connsiteX3" fmla="*/ 28575 w 16230600"/>
                <a:gd name="connsiteY3" fmla="*/ 1618692 h 1618692"/>
                <a:gd name="connsiteX4" fmla="*/ 0 w 16230600"/>
                <a:gd name="connsiteY4" fmla="*/ 0 h 1618692"/>
                <a:gd name="connsiteX0" fmla="*/ 0 w 16233122"/>
                <a:gd name="connsiteY0" fmla="*/ 0 h 1618692"/>
                <a:gd name="connsiteX1" fmla="*/ 16230600 w 16233122"/>
                <a:gd name="connsiteY1" fmla="*/ 0 h 1618692"/>
                <a:gd name="connsiteX2" fmla="*/ 16233122 w 16233122"/>
                <a:gd name="connsiteY2" fmla="*/ 1591652 h 1618692"/>
                <a:gd name="connsiteX3" fmla="*/ 28575 w 16233122"/>
                <a:gd name="connsiteY3" fmla="*/ 1618692 h 1618692"/>
                <a:gd name="connsiteX4" fmla="*/ 0 w 16233122"/>
                <a:gd name="connsiteY4" fmla="*/ 0 h 1618692"/>
                <a:gd name="connsiteX0" fmla="*/ 16889 w 16250011"/>
                <a:gd name="connsiteY0" fmla="*/ 0 h 1985100"/>
                <a:gd name="connsiteX1" fmla="*/ 16247489 w 16250011"/>
                <a:gd name="connsiteY1" fmla="*/ 0 h 1985100"/>
                <a:gd name="connsiteX2" fmla="*/ 16250011 w 16250011"/>
                <a:gd name="connsiteY2" fmla="*/ 1591652 h 1985100"/>
                <a:gd name="connsiteX3" fmla="*/ 0 w 16250011"/>
                <a:gd name="connsiteY3" fmla="*/ 1985100 h 1985100"/>
                <a:gd name="connsiteX4" fmla="*/ 16889 w 16250011"/>
                <a:gd name="connsiteY4" fmla="*/ 0 h 1985100"/>
                <a:gd name="connsiteX0" fmla="*/ 16889 w 16280321"/>
                <a:gd name="connsiteY0" fmla="*/ 0 h 1985100"/>
                <a:gd name="connsiteX1" fmla="*/ 16247489 w 16280321"/>
                <a:gd name="connsiteY1" fmla="*/ 0 h 1985100"/>
                <a:gd name="connsiteX2" fmla="*/ 16280321 w 16280321"/>
                <a:gd name="connsiteY2" fmla="*/ 1866458 h 1985100"/>
                <a:gd name="connsiteX3" fmla="*/ 0 w 16280321"/>
                <a:gd name="connsiteY3" fmla="*/ 1985100 h 1985100"/>
                <a:gd name="connsiteX4" fmla="*/ 16889 w 16280321"/>
                <a:gd name="connsiteY4" fmla="*/ 0 h 1985100"/>
                <a:gd name="connsiteX0" fmla="*/ 16889 w 16280321"/>
                <a:gd name="connsiteY0" fmla="*/ 0 h 1988596"/>
                <a:gd name="connsiteX1" fmla="*/ 16247489 w 16280321"/>
                <a:gd name="connsiteY1" fmla="*/ 0 h 1988596"/>
                <a:gd name="connsiteX2" fmla="*/ 16280321 w 16280321"/>
                <a:gd name="connsiteY2" fmla="*/ 1988596 h 1988596"/>
                <a:gd name="connsiteX3" fmla="*/ 0 w 16280321"/>
                <a:gd name="connsiteY3" fmla="*/ 1985100 h 1988596"/>
                <a:gd name="connsiteX4" fmla="*/ 16889 w 16280321"/>
                <a:gd name="connsiteY4" fmla="*/ 0 h 1988596"/>
                <a:gd name="connsiteX0" fmla="*/ 16889 w 16247524"/>
                <a:gd name="connsiteY0" fmla="*/ 0 h 1988596"/>
                <a:gd name="connsiteX1" fmla="*/ 16247489 w 16247524"/>
                <a:gd name="connsiteY1" fmla="*/ 0 h 1988596"/>
                <a:gd name="connsiteX2" fmla="*/ 16234857 w 16247524"/>
                <a:gd name="connsiteY2" fmla="*/ 1988596 h 1988596"/>
                <a:gd name="connsiteX3" fmla="*/ 0 w 16247524"/>
                <a:gd name="connsiteY3" fmla="*/ 1985100 h 1988596"/>
                <a:gd name="connsiteX4" fmla="*/ 16889 w 16247524"/>
                <a:gd name="connsiteY4" fmla="*/ 0 h 1988596"/>
                <a:gd name="connsiteX0" fmla="*/ 16889 w 16250013"/>
                <a:gd name="connsiteY0" fmla="*/ 0 h 1985100"/>
                <a:gd name="connsiteX1" fmla="*/ 16247489 w 16250013"/>
                <a:gd name="connsiteY1" fmla="*/ 0 h 1985100"/>
                <a:gd name="connsiteX2" fmla="*/ 16250013 w 16250013"/>
                <a:gd name="connsiteY2" fmla="*/ 1958060 h 1985100"/>
                <a:gd name="connsiteX3" fmla="*/ 0 w 16250013"/>
                <a:gd name="connsiteY3" fmla="*/ 1985100 h 1985100"/>
                <a:gd name="connsiteX4" fmla="*/ 16889 w 16250013"/>
                <a:gd name="connsiteY4" fmla="*/ 0 h 198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0013" h="1985100">
                  <a:moveTo>
                    <a:pt x="16889" y="0"/>
                  </a:moveTo>
                  <a:lnTo>
                    <a:pt x="16247489" y="0"/>
                  </a:lnTo>
                  <a:cubicBezTo>
                    <a:pt x="16248330" y="530551"/>
                    <a:pt x="16249172" y="1427509"/>
                    <a:pt x="16250013" y="1958060"/>
                  </a:cubicBezTo>
                  <a:lnTo>
                    <a:pt x="0" y="1985100"/>
                  </a:lnTo>
                  <a:lnTo>
                    <a:pt x="168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宋体" charset="0"/>
                  <a:cs typeface="ＭＳ Ｐゴシック" charset="0"/>
                </a:rPr>
                <a:t>Results</a:t>
              </a:r>
              <a:endParaRPr lang="en-US" sz="4300" baseline="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881296" y="23359804"/>
            <a:ext cx="14009904" cy="5787019"/>
            <a:chOff x="34823399" y="26522362"/>
            <a:chExt cx="15555080" cy="6081711"/>
          </a:xfrm>
        </p:grpSpPr>
        <p:sp>
          <p:nvSpPr>
            <p:cNvPr id="14344" name="Rectangle 36"/>
            <p:cNvSpPr>
              <a:spLocks noChangeArrowheads="1"/>
            </p:cNvSpPr>
            <p:nvPr/>
          </p:nvSpPr>
          <p:spPr bwMode="auto">
            <a:xfrm>
              <a:off x="34823399" y="26522362"/>
              <a:ext cx="15547215" cy="60817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68" name="Rectangle 2"/>
            <p:cNvSpPr txBox="1">
              <a:spLocks noChangeArrowheads="1"/>
            </p:cNvSpPr>
            <p:nvPr/>
          </p:nvSpPr>
          <p:spPr>
            <a:xfrm>
              <a:off x="34835797" y="26522362"/>
              <a:ext cx="15542682" cy="819991"/>
            </a:xfrm>
            <a:custGeom>
              <a:avLst/>
              <a:gdLst>
                <a:gd name="connsiteX0" fmla="*/ 0 w 15528165"/>
                <a:gd name="connsiteY0" fmla="*/ 0 h 838200"/>
                <a:gd name="connsiteX1" fmla="*/ 15528165 w 15528165"/>
                <a:gd name="connsiteY1" fmla="*/ 0 h 838200"/>
                <a:gd name="connsiteX2" fmla="*/ 15528165 w 15528165"/>
                <a:gd name="connsiteY2" fmla="*/ 838200 h 838200"/>
                <a:gd name="connsiteX3" fmla="*/ 0 w 15528165"/>
                <a:gd name="connsiteY3" fmla="*/ 838200 h 838200"/>
                <a:gd name="connsiteX4" fmla="*/ 0 w 15528165"/>
                <a:gd name="connsiteY4" fmla="*/ 0 h 838200"/>
                <a:gd name="connsiteX0" fmla="*/ 0 w 15528165"/>
                <a:gd name="connsiteY0" fmla="*/ 0 h 939800"/>
                <a:gd name="connsiteX1" fmla="*/ 15528165 w 15528165"/>
                <a:gd name="connsiteY1" fmla="*/ 0 h 939800"/>
                <a:gd name="connsiteX2" fmla="*/ 15528165 w 15528165"/>
                <a:gd name="connsiteY2" fmla="*/ 838200 h 939800"/>
                <a:gd name="connsiteX3" fmla="*/ 14515 w 15528165"/>
                <a:gd name="connsiteY3" fmla="*/ 939800 h 939800"/>
                <a:gd name="connsiteX4" fmla="*/ 0 w 15528165"/>
                <a:gd name="connsiteY4" fmla="*/ 0 h 939800"/>
                <a:gd name="connsiteX0" fmla="*/ 14514 w 15542679"/>
                <a:gd name="connsiteY0" fmla="*/ 0 h 896257"/>
                <a:gd name="connsiteX1" fmla="*/ 15542679 w 15542679"/>
                <a:gd name="connsiteY1" fmla="*/ 0 h 896257"/>
                <a:gd name="connsiteX2" fmla="*/ 15542679 w 15542679"/>
                <a:gd name="connsiteY2" fmla="*/ 838200 h 896257"/>
                <a:gd name="connsiteX3" fmla="*/ 0 w 15542679"/>
                <a:gd name="connsiteY3" fmla="*/ 896257 h 896257"/>
                <a:gd name="connsiteX4" fmla="*/ 14514 w 15542679"/>
                <a:gd name="connsiteY4" fmla="*/ 0 h 896257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896257"/>
                <a:gd name="connsiteX1" fmla="*/ 15542679 w 15542679"/>
                <a:gd name="connsiteY1" fmla="*/ 0 h 896257"/>
                <a:gd name="connsiteX2" fmla="*/ 15528164 w 15542679"/>
                <a:gd name="connsiteY2" fmla="*/ 867228 h 896257"/>
                <a:gd name="connsiteX3" fmla="*/ 0 w 15542679"/>
                <a:gd name="connsiteY3" fmla="*/ 896257 h 896257"/>
                <a:gd name="connsiteX4" fmla="*/ 14514 w 15542679"/>
                <a:gd name="connsiteY4" fmla="*/ 0 h 896257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499136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19990 h 925285"/>
                <a:gd name="connsiteX4" fmla="*/ 14514 w 15542679"/>
                <a:gd name="connsiteY4" fmla="*/ 0 h 925285"/>
                <a:gd name="connsiteX0" fmla="*/ 14514 w 15542679"/>
                <a:gd name="connsiteY0" fmla="*/ 0 h 819990"/>
                <a:gd name="connsiteX1" fmla="*/ 15542679 w 15542679"/>
                <a:gd name="connsiteY1" fmla="*/ 0 h 819990"/>
                <a:gd name="connsiteX2" fmla="*/ 15542679 w 15542679"/>
                <a:gd name="connsiteY2" fmla="*/ 818511 h 819990"/>
                <a:gd name="connsiteX3" fmla="*/ 0 w 15542679"/>
                <a:gd name="connsiteY3" fmla="*/ 819990 h 819990"/>
                <a:gd name="connsiteX4" fmla="*/ 14514 w 15542679"/>
                <a:gd name="connsiteY4" fmla="*/ 0 h 81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2679" h="819990">
                  <a:moveTo>
                    <a:pt x="14514" y="0"/>
                  </a:moveTo>
                  <a:lnTo>
                    <a:pt x="15542679" y="0"/>
                  </a:lnTo>
                  <a:lnTo>
                    <a:pt x="15542679" y="818511"/>
                  </a:lnTo>
                  <a:lnTo>
                    <a:pt x="0" y="819990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4300" baseline="0" dirty="0">
                  <a:solidFill>
                    <a:schemeClr val="bg1"/>
                  </a:solidFill>
                  <a:ea typeface="ヒラギノ角ゴ Pro W3" charset="-128"/>
                </a:rPr>
                <a:t>Future Direction</a:t>
              </a:r>
              <a:endParaRPr lang="en-US" baseline="0" dirty="0">
                <a:solidFill>
                  <a:schemeClr val="bg1"/>
                </a:solidFill>
                <a:ea typeface="ヒラギノ角ゴ Pro W3" charset="-128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821593" y="29489405"/>
            <a:ext cx="14053421" cy="3392972"/>
            <a:chOff x="34819727" y="32972872"/>
            <a:chExt cx="15564112" cy="3150691"/>
          </a:xfrm>
        </p:grpSpPr>
        <p:sp>
          <p:nvSpPr>
            <p:cNvPr id="14345" name="Rectangle 43"/>
            <p:cNvSpPr>
              <a:spLocks noChangeArrowheads="1"/>
            </p:cNvSpPr>
            <p:nvPr/>
          </p:nvSpPr>
          <p:spPr bwMode="auto">
            <a:xfrm>
              <a:off x="34823400" y="32972873"/>
              <a:ext cx="15544800" cy="315069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69" name="Rectangle 2"/>
            <p:cNvSpPr txBox="1">
              <a:spLocks noChangeArrowheads="1"/>
            </p:cNvSpPr>
            <p:nvPr/>
          </p:nvSpPr>
          <p:spPr>
            <a:xfrm>
              <a:off x="34819727" y="32972872"/>
              <a:ext cx="15564112" cy="768525"/>
            </a:xfrm>
            <a:custGeom>
              <a:avLst/>
              <a:gdLst>
                <a:gd name="connsiteX0" fmla="*/ 0 w 15525751"/>
                <a:gd name="connsiteY0" fmla="*/ 0 h 815181"/>
                <a:gd name="connsiteX1" fmla="*/ 15525751 w 15525751"/>
                <a:gd name="connsiteY1" fmla="*/ 0 h 815181"/>
                <a:gd name="connsiteX2" fmla="*/ 15525751 w 15525751"/>
                <a:gd name="connsiteY2" fmla="*/ 815181 h 815181"/>
                <a:gd name="connsiteX3" fmla="*/ 0 w 15525751"/>
                <a:gd name="connsiteY3" fmla="*/ 815181 h 815181"/>
                <a:gd name="connsiteX4" fmla="*/ 0 w 15525751"/>
                <a:gd name="connsiteY4" fmla="*/ 0 h 815181"/>
                <a:gd name="connsiteX0" fmla="*/ 0 w 15525751"/>
                <a:gd name="connsiteY0" fmla="*/ 0 h 887752"/>
                <a:gd name="connsiteX1" fmla="*/ 15525751 w 15525751"/>
                <a:gd name="connsiteY1" fmla="*/ 0 h 887752"/>
                <a:gd name="connsiteX2" fmla="*/ 15525751 w 15525751"/>
                <a:gd name="connsiteY2" fmla="*/ 815181 h 887752"/>
                <a:gd name="connsiteX3" fmla="*/ 0 w 15525751"/>
                <a:gd name="connsiteY3" fmla="*/ 887752 h 887752"/>
                <a:gd name="connsiteX4" fmla="*/ 0 w 15525751"/>
                <a:gd name="connsiteY4" fmla="*/ 0 h 887752"/>
                <a:gd name="connsiteX0" fmla="*/ 0 w 15540266"/>
                <a:gd name="connsiteY0" fmla="*/ 0 h 916781"/>
                <a:gd name="connsiteX1" fmla="*/ 15525751 w 15540266"/>
                <a:gd name="connsiteY1" fmla="*/ 0 h 916781"/>
                <a:gd name="connsiteX2" fmla="*/ 15540266 w 15540266"/>
                <a:gd name="connsiteY2" fmla="*/ 916781 h 916781"/>
                <a:gd name="connsiteX3" fmla="*/ 0 w 15540266"/>
                <a:gd name="connsiteY3" fmla="*/ 887752 h 916781"/>
                <a:gd name="connsiteX4" fmla="*/ 0 w 15540266"/>
                <a:gd name="connsiteY4" fmla="*/ 0 h 916781"/>
                <a:gd name="connsiteX0" fmla="*/ 0 w 15540266"/>
                <a:gd name="connsiteY0" fmla="*/ 0 h 916781"/>
                <a:gd name="connsiteX1" fmla="*/ 15525751 w 15540266"/>
                <a:gd name="connsiteY1" fmla="*/ 0 h 916781"/>
                <a:gd name="connsiteX2" fmla="*/ 15540266 w 15540266"/>
                <a:gd name="connsiteY2" fmla="*/ 916781 h 916781"/>
                <a:gd name="connsiteX3" fmla="*/ 0 w 15540266"/>
                <a:gd name="connsiteY3" fmla="*/ 739496 h 916781"/>
                <a:gd name="connsiteX4" fmla="*/ 0 w 15540266"/>
                <a:gd name="connsiteY4" fmla="*/ 0 h 916781"/>
                <a:gd name="connsiteX0" fmla="*/ 0 w 15525751"/>
                <a:gd name="connsiteY0" fmla="*/ 0 h 768525"/>
                <a:gd name="connsiteX1" fmla="*/ 15525751 w 15525751"/>
                <a:gd name="connsiteY1" fmla="*/ 0 h 768525"/>
                <a:gd name="connsiteX2" fmla="*/ 15508116 w 15525751"/>
                <a:gd name="connsiteY2" fmla="*/ 768525 h 768525"/>
                <a:gd name="connsiteX3" fmla="*/ 0 w 15525751"/>
                <a:gd name="connsiteY3" fmla="*/ 739496 h 768525"/>
                <a:gd name="connsiteX4" fmla="*/ 0 w 15525751"/>
                <a:gd name="connsiteY4" fmla="*/ 0 h 768525"/>
                <a:gd name="connsiteX0" fmla="*/ 0 w 15540215"/>
                <a:gd name="connsiteY0" fmla="*/ 0 h 768525"/>
                <a:gd name="connsiteX1" fmla="*/ 15525751 w 15540215"/>
                <a:gd name="connsiteY1" fmla="*/ 0 h 768525"/>
                <a:gd name="connsiteX2" fmla="*/ 15540215 w 15540215"/>
                <a:gd name="connsiteY2" fmla="*/ 768525 h 768525"/>
                <a:gd name="connsiteX3" fmla="*/ 0 w 15540215"/>
                <a:gd name="connsiteY3" fmla="*/ 739496 h 768525"/>
                <a:gd name="connsiteX4" fmla="*/ 0 w 15540215"/>
                <a:gd name="connsiteY4" fmla="*/ 0 h 7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0215" h="768525">
                  <a:moveTo>
                    <a:pt x="0" y="0"/>
                  </a:moveTo>
                  <a:lnTo>
                    <a:pt x="15525751" y="0"/>
                  </a:lnTo>
                  <a:lnTo>
                    <a:pt x="15540215" y="768525"/>
                  </a:lnTo>
                  <a:lnTo>
                    <a:pt x="0" y="739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4300" baseline="0" dirty="0">
                  <a:solidFill>
                    <a:schemeClr val="bg1"/>
                  </a:solidFill>
                  <a:ea typeface="ヒラギノ角ゴ Pro W3" charset="-128"/>
                </a:rPr>
                <a:t>Acknowledgments</a:t>
              </a:r>
              <a:endParaRPr lang="en-US" baseline="0" dirty="0">
                <a:solidFill>
                  <a:schemeClr val="bg1"/>
                </a:solidFill>
                <a:ea typeface="ヒラギノ角ゴ Pro W3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435030" y="5508661"/>
            <a:ext cx="13922050" cy="27373715"/>
            <a:chOff x="17946053" y="6547786"/>
            <a:chExt cx="16242393" cy="29575777"/>
          </a:xfrm>
        </p:grpSpPr>
        <p:sp>
          <p:nvSpPr>
            <p:cNvPr id="9" name="Rectangle 8"/>
            <p:cNvSpPr/>
            <p:nvPr/>
          </p:nvSpPr>
          <p:spPr>
            <a:xfrm>
              <a:off x="17946053" y="6547786"/>
              <a:ext cx="16242393" cy="814712"/>
            </a:xfrm>
            <a:custGeom>
              <a:avLst/>
              <a:gdLst>
                <a:gd name="connsiteX0" fmla="*/ 0 w 16230600"/>
                <a:gd name="connsiteY0" fmla="*/ 0 h 646331"/>
                <a:gd name="connsiteX1" fmla="*/ 16230600 w 16230600"/>
                <a:gd name="connsiteY1" fmla="*/ 0 h 646331"/>
                <a:gd name="connsiteX2" fmla="*/ 16230600 w 16230600"/>
                <a:gd name="connsiteY2" fmla="*/ 646331 h 646331"/>
                <a:gd name="connsiteX3" fmla="*/ 0 w 16230600"/>
                <a:gd name="connsiteY3" fmla="*/ 646331 h 646331"/>
                <a:gd name="connsiteX4" fmla="*/ 0 w 16230600"/>
                <a:gd name="connsiteY4" fmla="*/ 0 h 646331"/>
                <a:gd name="connsiteX0" fmla="*/ 0 w 16230600"/>
                <a:gd name="connsiteY0" fmla="*/ 0 h 817781"/>
                <a:gd name="connsiteX1" fmla="*/ 16230600 w 16230600"/>
                <a:gd name="connsiteY1" fmla="*/ 0 h 817781"/>
                <a:gd name="connsiteX2" fmla="*/ 16230600 w 16230600"/>
                <a:gd name="connsiteY2" fmla="*/ 646331 h 817781"/>
                <a:gd name="connsiteX3" fmla="*/ 57150 w 16230600"/>
                <a:gd name="connsiteY3" fmla="*/ 817781 h 817781"/>
                <a:gd name="connsiteX4" fmla="*/ 0 w 16230600"/>
                <a:gd name="connsiteY4" fmla="*/ 0 h 817781"/>
                <a:gd name="connsiteX0" fmla="*/ 0 w 16230600"/>
                <a:gd name="connsiteY0" fmla="*/ 0 h 846356"/>
                <a:gd name="connsiteX1" fmla="*/ 16230600 w 16230600"/>
                <a:gd name="connsiteY1" fmla="*/ 0 h 846356"/>
                <a:gd name="connsiteX2" fmla="*/ 16202025 w 16230600"/>
                <a:gd name="connsiteY2" fmla="*/ 846356 h 846356"/>
                <a:gd name="connsiteX3" fmla="*/ 57150 w 16230600"/>
                <a:gd name="connsiteY3" fmla="*/ 817781 h 846356"/>
                <a:gd name="connsiteX4" fmla="*/ 0 w 16230600"/>
                <a:gd name="connsiteY4" fmla="*/ 0 h 846356"/>
                <a:gd name="connsiteX0" fmla="*/ 0 w 16230600"/>
                <a:gd name="connsiteY0" fmla="*/ 0 h 932081"/>
                <a:gd name="connsiteX1" fmla="*/ 16230600 w 16230600"/>
                <a:gd name="connsiteY1" fmla="*/ 0 h 932081"/>
                <a:gd name="connsiteX2" fmla="*/ 16202025 w 16230600"/>
                <a:gd name="connsiteY2" fmla="*/ 846356 h 932081"/>
                <a:gd name="connsiteX3" fmla="*/ 0 w 16230600"/>
                <a:gd name="connsiteY3" fmla="*/ 932081 h 932081"/>
                <a:gd name="connsiteX4" fmla="*/ 0 w 16230600"/>
                <a:gd name="connsiteY4" fmla="*/ 0 h 932081"/>
                <a:gd name="connsiteX0" fmla="*/ 0 w 16230600"/>
                <a:gd name="connsiteY0" fmla="*/ 0 h 960656"/>
                <a:gd name="connsiteX1" fmla="*/ 16230600 w 16230600"/>
                <a:gd name="connsiteY1" fmla="*/ 0 h 960656"/>
                <a:gd name="connsiteX2" fmla="*/ 16202025 w 16230600"/>
                <a:gd name="connsiteY2" fmla="*/ 960656 h 960656"/>
                <a:gd name="connsiteX3" fmla="*/ 0 w 16230600"/>
                <a:gd name="connsiteY3" fmla="*/ 932081 h 960656"/>
                <a:gd name="connsiteX4" fmla="*/ 0 w 16230600"/>
                <a:gd name="connsiteY4" fmla="*/ 0 h 960656"/>
                <a:gd name="connsiteX0" fmla="*/ 0 w 16230600"/>
                <a:gd name="connsiteY0" fmla="*/ 0 h 1229383"/>
                <a:gd name="connsiteX1" fmla="*/ 16230600 w 16230600"/>
                <a:gd name="connsiteY1" fmla="*/ 0 h 1229383"/>
                <a:gd name="connsiteX2" fmla="*/ 16202025 w 16230600"/>
                <a:gd name="connsiteY2" fmla="*/ 960656 h 1229383"/>
                <a:gd name="connsiteX3" fmla="*/ 28575 w 16230600"/>
                <a:gd name="connsiteY3" fmla="*/ 1229383 h 1229383"/>
                <a:gd name="connsiteX4" fmla="*/ 0 w 16230600"/>
                <a:gd name="connsiteY4" fmla="*/ 0 h 1229383"/>
                <a:gd name="connsiteX0" fmla="*/ 0 w 16230600"/>
                <a:gd name="connsiteY0" fmla="*/ 0 h 1257958"/>
                <a:gd name="connsiteX1" fmla="*/ 16230600 w 16230600"/>
                <a:gd name="connsiteY1" fmla="*/ 0 h 1257958"/>
                <a:gd name="connsiteX2" fmla="*/ 16173450 w 16230600"/>
                <a:gd name="connsiteY2" fmla="*/ 1257958 h 1257958"/>
                <a:gd name="connsiteX3" fmla="*/ 28575 w 16230600"/>
                <a:gd name="connsiteY3" fmla="*/ 1229383 h 1257958"/>
                <a:gd name="connsiteX4" fmla="*/ 0 w 16230600"/>
                <a:gd name="connsiteY4" fmla="*/ 0 h 1257958"/>
                <a:gd name="connsiteX0" fmla="*/ 0 w 16230600"/>
                <a:gd name="connsiteY0" fmla="*/ 0 h 1428710"/>
                <a:gd name="connsiteX1" fmla="*/ 16230600 w 16230600"/>
                <a:gd name="connsiteY1" fmla="*/ 0 h 1428710"/>
                <a:gd name="connsiteX2" fmla="*/ 16173450 w 16230600"/>
                <a:gd name="connsiteY2" fmla="*/ 1257958 h 1428710"/>
                <a:gd name="connsiteX3" fmla="*/ 28575 w 16230600"/>
                <a:gd name="connsiteY3" fmla="*/ 1428710 h 1428710"/>
                <a:gd name="connsiteX4" fmla="*/ 0 w 16230600"/>
                <a:gd name="connsiteY4" fmla="*/ 0 h 1428710"/>
                <a:gd name="connsiteX0" fmla="*/ 0 w 16234410"/>
                <a:gd name="connsiteY0" fmla="*/ 0 h 1507116"/>
                <a:gd name="connsiteX1" fmla="*/ 16230600 w 16234410"/>
                <a:gd name="connsiteY1" fmla="*/ 0 h 1507116"/>
                <a:gd name="connsiteX2" fmla="*/ 16234410 w 16234410"/>
                <a:gd name="connsiteY2" fmla="*/ 1507116 h 1507116"/>
                <a:gd name="connsiteX3" fmla="*/ 28575 w 16234410"/>
                <a:gd name="connsiteY3" fmla="*/ 1428710 h 1507116"/>
                <a:gd name="connsiteX4" fmla="*/ 0 w 16234410"/>
                <a:gd name="connsiteY4" fmla="*/ 0 h 1507116"/>
                <a:gd name="connsiteX0" fmla="*/ 0 w 16234410"/>
                <a:gd name="connsiteY0" fmla="*/ 0 h 1628036"/>
                <a:gd name="connsiteX1" fmla="*/ 16230600 w 16234410"/>
                <a:gd name="connsiteY1" fmla="*/ 0 h 1628036"/>
                <a:gd name="connsiteX2" fmla="*/ 16234410 w 16234410"/>
                <a:gd name="connsiteY2" fmla="*/ 1507116 h 1628036"/>
                <a:gd name="connsiteX3" fmla="*/ 59055 w 16234410"/>
                <a:gd name="connsiteY3" fmla="*/ 1628036 h 1628036"/>
                <a:gd name="connsiteX4" fmla="*/ 0 w 16234410"/>
                <a:gd name="connsiteY4" fmla="*/ 0 h 1628036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173450 w 16230600"/>
                <a:gd name="connsiteY2" fmla="*/ 1706442 h 1706442"/>
                <a:gd name="connsiteX3" fmla="*/ 59055 w 16230600"/>
                <a:gd name="connsiteY3" fmla="*/ 1628036 h 1706442"/>
                <a:gd name="connsiteX4" fmla="*/ 0 w 16230600"/>
                <a:gd name="connsiteY4" fmla="*/ 0 h 1706442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173450 w 16230600"/>
                <a:gd name="connsiteY2" fmla="*/ 1706442 h 1706442"/>
                <a:gd name="connsiteX3" fmla="*/ 1905 w 16230600"/>
                <a:gd name="connsiteY3" fmla="*/ 1690325 h 1706442"/>
                <a:gd name="connsiteX4" fmla="*/ 0 w 16230600"/>
                <a:gd name="connsiteY4" fmla="*/ 0 h 1706442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216993 w 16230600"/>
                <a:gd name="connsiteY2" fmla="*/ 1706442 h 1706442"/>
                <a:gd name="connsiteX3" fmla="*/ 1905 w 16230600"/>
                <a:gd name="connsiteY3" fmla="*/ 1690325 h 1706442"/>
                <a:gd name="connsiteX4" fmla="*/ 0 w 16230600"/>
                <a:gd name="connsiteY4" fmla="*/ 0 h 1706442"/>
                <a:gd name="connsiteX0" fmla="*/ 36195 w 16266795"/>
                <a:gd name="connsiteY0" fmla="*/ 0 h 2028313"/>
                <a:gd name="connsiteX1" fmla="*/ 16266795 w 16266795"/>
                <a:gd name="connsiteY1" fmla="*/ 0 h 2028313"/>
                <a:gd name="connsiteX2" fmla="*/ 16253188 w 16266795"/>
                <a:gd name="connsiteY2" fmla="*/ 1706442 h 2028313"/>
                <a:gd name="connsiteX3" fmla="*/ 0 w 16266795"/>
                <a:gd name="connsiteY3" fmla="*/ 2028313 h 2028313"/>
                <a:gd name="connsiteX4" fmla="*/ 36195 w 16266795"/>
                <a:gd name="connsiteY4" fmla="*/ 0 h 2028313"/>
                <a:gd name="connsiteX0" fmla="*/ 0 w 16230600"/>
                <a:gd name="connsiteY0" fmla="*/ 0 h 2028313"/>
                <a:gd name="connsiteX1" fmla="*/ 16230600 w 16230600"/>
                <a:gd name="connsiteY1" fmla="*/ 0 h 2028313"/>
                <a:gd name="connsiteX2" fmla="*/ 16216993 w 16230600"/>
                <a:gd name="connsiteY2" fmla="*/ 1706442 h 2028313"/>
                <a:gd name="connsiteX3" fmla="*/ 14605 w 16230600"/>
                <a:gd name="connsiteY3" fmla="*/ 2028313 h 2028313"/>
                <a:gd name="connsiteX4" fmla="*/ 0 w 16230600"/>
                <a:gd name="connsiteY4" fmla="*/ 0 h 2028313"/>
                <a:gd name="connsiteX0" fmla="*/ 0 w 16230600"/>
                <a:gd name="connsiteY0" fmla="*/ 0 h 2140976"/>
                <a:gd name="connsiteX1" fmla="*/ 16230600 w 16230600"/>
                <a:gd name="connsiteY1" fmla="*/ 0 h 2140976"/>
                <a:gd name="connsiteX2" fmla="*/ 16216993 w 16230600"/>
                <a:gd name="connsiteY2" fmla="*/ 1706442 h 2140976"/>
                <a:gd name="connsiteX3" fmla="*/ 40005 w 16230600"/>
                <a:gd name="connsiteY3" fmla="*/ 2140976 h 2140976"/>
                <a:gd name="connsiteX4" fmla="*/ 0 w 16230600"/>
                <a:gd name="connsiteY4" fmla="*/ 0 h 2140976"/>
                <a:gd name="connsiteX0" fmla="*/ 0 w 16230600"/>
                <a:gd name="connsiteY0" fmla="*/ 0 h 2140976"/>
                <a:gd name="connsiteX1" fmla="*/ 16230600 w 16230600"/>
                <a:gd name="connsiteY1" fmla="*/ 0 h 2140976"/>
                <a:gd name="connsiteX2" fmla="*/ 16216993 w 16230600"/>
                <a:gd name="connsiteY2" fmla="*/ 1706442 h 2140976"/>
                <a:gd name="connsiteX3" fmla="*/ 14605 w 16230600"/>
                <a:gd name="connsiteY3" fmla="*/ 2140976 h 2140976"/>
                <a:gd name="connsiteX4" fmla="*/ 0 w 16230600"/>
                <a:gd name="connsiteY4" fmla="*/ 0 h 2140976"/>
                <a:gd name="connsiteX0" fmla="*/ 0 w 16242393"/>
                <a:gd name="connsiteY0" fmla="*/ 0 h 2140976"/>
                <a:gd name="connsiteX1" fmla="*/ 16230600 w 16242393"/>
                <a:gd name="connsiteY1" fmla="*/ 0 h 2140976"/>
                <a:gd name="connsiteX2" fmla="*/ 16242393 w 16242393"/>
                <a:gd name="connsiteY2" fmla="*/ 2016264 h 2140976"/>
                <a:gd name="connsiteX3" fmla="*/ 14605 w 16242393"/>
                <a:gd name="connsiteY3" fmla="*/ 2140976 h 2140976"/>
                <a:gd name="connsiteX4" fmla="*/ 0 w 16242393"/>
                <a:gd name="connsiteY4" fmla="*/ 0 h 2140976"/>
                <a:gd name="connsiteX0" fmla="*/ 0 w 16242393"/>
                <a:gd name="connsiteY0" fmla="*/ 0 h 2140976"/>
                <a:gd name="connsiteX1" fmla="*/ 16230600 w 16242393"/>
                <a:gd name="connsiteY1" fmla="*/ 0 h 2140976"/>
                <a:gd name="connsiteX2" fmla="*/ 16242393 w 16242393"/>
                <a:gd name="connsiteY2" fmla="*/ 2100761 h 2140976"/>
                <a:gd name="connsiteX3" fmla="*/ 14605 w 16242393"/>
                <a:gd name="connsiteY3" fmla="*/ 2140976 h 2140976"/>
                <a:gd name="connsiteX4" fmla="*/ 0 w 16242393"/>
                <a:gd name="connsiteY4" fmla="*/ 0 h 214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42393" h="2140976">
                  <a:moveTo>
                    <a:pt x="0" y="0"/>
                  </a:moveTo>
                  <a:lnTo>
                    <a:pt x="16230600" y="0"/>
                  </a:lnTo>
                  <a:lnTo>
                    <a:pt x="16242393" y="2100761"/>
                  </a:lnTo>
                  <a:lnTo>
                    <a:pt x="14605" y="2140976"/>
                  </a:lnTo>
                  <a:cubicBezTo>
                    <a:pt x="9737" y="1427317"/>
                    <a:pt x="4868" y="71365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Data and Methods</a:t>
              </a:r>
            </a:p>
          </p:txBody>
        </p:sp>
        <p:sp>
          <p:nvSpPr>
            <p:cNvPr id="14351" name="Rectangle 21"/>
            <p:cNvSpPr>
              <a:spLocks noChangeArrowheads="1"/>
            </p:cNvSpPr>
            <p:nvPr/>
          </p:nvSpPr>
          <p:spPr bwMode="auto">
            <a:xfrm>
              <a:off x="17949863" y="6557963"/>
              <a:ext cx="16230600" cy="295656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 dirty="0">
                <a:solidFill>
                  <a:srgbClr val="00274C"/>
                </a:solidFill>
                <a:highlight>
                  <a:srgbClr val="00274C"/>
                </a:highligh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77936" y="19981419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background here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609532" y="6593307"/>
            <a:ext cx="13422668" cy="3220042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We use county-level demographic and socioeconomic characteristics from the U.S. Census Bureau’s American Community Survey (2010-20), Intercensal Population Estimates (2002-09), and Small Area Income and Poverty Estimates (2002-09), as well as the USDA ERS’s county-level employment statistics (2002-2009). For STI data, we use county-level annual data from the CDC (2002-2020).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024064" y="6593307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results here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024064" y="19192716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conclusion here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029385" y="24516825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future direction here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024065" y="30403800"/>
            <a:ext cx="13813444" cy="1157769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solidFill>
                  <a:srgbClr val="00274C"/>
                </a:solidFill>
                <a:latin typeface="Calibri" panose="020F0502020204030204" pitchFamily="34" charset="0"/>
              </a:rPr>
              <a:t>Thank you to Dr. Johann Gagnon-Bartsch and Charlotte Mann for advising and mentoring our project.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61616BB-DC8C-D2B6-03EC-4419A933C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7346" y="777503"/>
            <a:ext cx="3607513" cy="383012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University of Michigan">
      <a:dk1>
        <a:srgbClr val="00274C"/>
      </a:dk1>
      <a:lt1>
        <a:srgbClr val="FFCB05"/>
      </a:lt1>
      <a:dk2>
        <a:srgbClr val="00274C"/>
      </a:dk2>
      <a:lt2>
        <a:srgbClr val="FFFFFF"/>
      </a:lt2>
      <a:accent1>
        <a:srgbClr val="00274C"/>
      </a:accent1>
      <a:accent2>
        <a:srgbClr val="FFCB05"/>
      </a:accent2>
      <a:accent3>
        <a:srgbClr val="FFFFFF"/>
      </a:accent3>
      <a:accent4>
        <a:srgbClr val="2F5897"/>
      </a:accent4>
      <a:accent5>
        <a:srgbClr val="63891F"/>
      </a:accent5>
      <a:accent6>
        <a:srgbClr val="E68422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5139</TotalTime>
  <Words>133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Palatino Linotype</vt:lpstr>
      <vt:lpstr>Executive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lilu1</dc:creator>
  <cp:lastModifiedBy>Philbrick, Jay</cp:lastModifiedBy>
  <cp:revision>197</cp:revision>
  <cp:lastPrinted>2013-08-04T02:58:23Z</cp:lastPrinted>
  <dcterms:created xsi:type="dcterms:W3CDTF">2011-10-21T15:46:33Z</dcterms:created>
  <dcterms:modified xsi:type="dcterms:W3CDTF">2022-07-19T19:22:10Z</dcterms:modified>
</cp:coreProperties>
</file>