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65" r:id="rId1"/>
  </p:sldMasterIdLst>
  <p:notesMasterIdLst>
    <p:notesMasterId r:id="rId3"/>
  </p:notesMasterIdLst>
  <p:sldIdLst>
    <p:sldId id="258" r:id="rId2"/>
  </p:sldIdLst>
  <p:sldSz cx="43891200" cy="32918400"/>
  <p:notesSz cx="37947600" cy="50749200"/>
  <p:defaultTextStyle>
    <a:defPPr>
      <a:defRPr lang="en-US"/>
    </a:defPPr>
    <a:lvl1pPr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1pPr>
    <a:lvl2pPr marL="399662"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2pPr>
    <a:lvl3pPr marL="799310"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3pPr>
    <a:lvl4pPr marL="1198973"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4pPr>
    <a:lvl5pPr marL="1598630"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5pPr>
    <a:lvl6pPr marL="1998278" algn="l" defTabSz="799310" rtl="0" eaLnBrk="1" latinLnBrk="0" hangingPunct="1">
      <a:defRPr sz="3400" b="1" kern="1200" baseline="-25000">
        <a:solidFill>
          <a:schemeClr val="tx1"/>
        </a:solidFill>
        <a:latin typeface="Arial" pitchFamily="34" charset="0"/>
        <a:ea typeface="MS PGothic" pitchFamily="34" charset="-128"/>
        <a:cs typeface="+mn-cs"/>
      </a:defRPr>
    </a:lvl6pPr>
    <a:lvl7pPr marL="2397941" algn="l" defTabSz="799310" rtl="0" eaLnBrk="1" latinLnBrk="0" hangingPunct="1">
      <a:defRPr sz="3400" b="1" kern="1200" baseline="-25000">
        <a:solidFill>
          <a:schemeClr val="tx1"/>
        </a:solidFill>
        <a:latin typeface="Arial" pitchFamily="34" charset="0"/>
        <a:ea typeface="MS PGothic" pitchFamily="34" charset="-128"/>
        <a:cs typeface="+mn-cs"/>
      </a:defRPr>
    </a:lvl7pPr>
    <a:lvl8pPr marL="2797603" algn="l" defTabSz="799310" rtl="0" eaLnBrk="1" latinLnBrk="0" hangingPunct="1">
      <a:defRPr sz="3400" b="1" kern="1200" baseline="-25000">
        <a:solidFill>
          <a:schemeClr val="tx1"/>
        </a:solidFill>
        <a:latin typeface="Arial" pitchFamily="34" charset="0"/>
        <a:ea typeface="MS PGothic" pitchFamily="34" charset="-128"/>
        <a:cs typeface="+mn-cs"/>
      </a:defRPr>
    </a:lvl8pPr>
    <a:lvl9pPr marL="3197251" algn="l" defTabSz="799310" rtl="0" eaLnBrk="1" latinLnBrk="0" hangingPunct="1">
      <a:defRPr sz="3400" b="1" kern="1200" baseline="-250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4C"/>
    <a:srgbClr val="EDE7E3"/>
    <a:srgbClr val="E5DFDB"/>
    <a:srgbClr val="FFF7DA"/>
    <a:srgbClr val="EDDFDF"/>
    <a:srgbClr val="DACDCD"/>
    <a:srgbClr val="DAC4B2"/>
    <a:srgbClr val="CA0202"/>
    <a:srgbClr val="E2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227" autoAdjust="0"/>
    <p:restoredTop sz="99296" autoAdjust="0"/>
  </p:normalViewPr>
  <p:slideViewPr>
    <p:cSldViewPr>
      <p:cViewPr varScale="1">
        <p:scale>
          <a:sx n="19" d="100"/>
          <a:sy n="19" d="100"/>
        </p:scale>
        <p:origin x="1666" y="13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6273800" y="3810000"/>
            <a:ext cx="25400000"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baseline="-25000">
                <a:solidFill>
                  <a:schemeClr val="tx1"/>
                </a:solidFill>
                <a:latin typeface="Arial" pitchFamily="34" charset="0"/>
                <a:ea typeface="MS PGothic" pitchFamily="34" charset="-128"/>
              </a:defRPr>
            </a:lvl1pPr>
            <a:lvl2pPr marL="742950" indent="-285750" eaLnBrk="0" hangingPunct="0">
              <a:defRPr sz="4000" b="1" baseline="-25000">
                <a:solidFill>
                  <a:schemeClr val="tx1"/>
                </a:solidFill>
                <a:latin typeface="Arial" pitchFamily="34" charset="0"/>
                <a:ea typeface="MS PGothic" pitchFamily="34" charset="-128"/>
              </a:defRPr>
            </a:lvl2pPr>
            <a:lvl3pPr marL="1143000" indent="-228600" eaLnBrk="0" hangingPunct="0">
              <a:defRPr sz="4000" b="1" baseline="-25000">
                <a:solidFill>
                  <a:schemeClr val="tx1"/>
                </a:solidFill>
                <a:latin typeface="Arial" pitchFamily="34" charset="0"/>
                <a:ea typeface="MS PGothic" pitchFamily="34" charset="-128"/>
              </a:defRPr>
            </a:lvl3pPr>
            <a:lvl4pPr marL="1600200" indent="-228600" eaLnBrk="0" hangingPunct="0">
              <a:defRPr sz="4000" b="1" baseline="-25000">
                <a:solidFill>
                  <a:schemeClr val="tx1"/>
                </a:solidFill>
                <a:latin typeface="Arial" pitchFamily="34" charset="0"/>
                <a:ea typeface="MS PGothic" pitchFamily="34" charset="-128"/>
              </a:defRPr>
            </a:lvl4pPr>
            <a:lvl5pPr marL="2057400" indent="-228600" eaLnBrk="0" hangingPunct="0">
              <a:defRPr sz="4000" b="1" baseline="-250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eaLnBrk="1" hangingPunct="1"/>
            <a:fld id="{D314095F-9EDE-4C7C-9E58-3C0D148A5523}" type="slidenum">
              <a:rPr lang="en-US" altLang="zh-CN" sz="1200" baseline="0">
                <a:ea typeface="SimSun" pitchFamily="2" charset="-122"/>
              </a:rPr>
              <a:pPr eaLnBrk="1" hangingPunct="1"/>
              <a:t>1</a:t>
            </a:fld>
            <a:endParaRPr lang="en-US" altLang="zh-CN" sz="1200" baseline="0">
              <a:ea typeface="SimSun" pitchFamily="2" charset="-122"/>
            </a:endParaRPr>
          </a:p>
        </p:txBody>
      </p:sp>
      <p:sp>
        <p:nvSpPr>
          <p:cNvPr id="15362" name="Rectangle 2"/>
          <p:cNvSpPr>
            <a:spLocks noGrp="1" noRot="1" noChangeAspect="1" noChangeArrowheads="1" noTextEdit="1"/>
          </p:cNvSpPr>
          <p:nvPr>
            <p:ph type="sldImg"/>
          </p:nvPr>
        </p:nvSpPr>
        <p:spPr>
          <a:xfrm>
            <a:off x="6273800" y="3810000"/>
            <a:ext cx="25400000" cy="19050000"/>
          </a:xfrm>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Arial" pitchFamily="34" charset="0"/>
              <a:ea typeface="SimSun" pitchFamily="2" charset="-122"/>
            </a:endParaRPr>
          </a:p>
        </p:txBody>
      </p:sp>
    </p:spTree>
    <p:extLst>
      <p:ext uri="{BB962C8B-B14F-4D97-AF65-F5344CB8AC3E}">
        <p14:creationId xmlns:p14="http://schemas.microsoft.com/office/powerpoint/2010/main" val="278636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2926085"/>
            <a:ext cx="37307520" cy="20482560"/>
          </a:xfrm>
        </p:spPr>
        <p:txBody>
          <a:bodyPr anchor="b">
            <a:noAutofit/>
          </a:bodyPr>
          <a:lstStyle>
            <a:lvl1pPr>
              <a:lnSpc>
                <a:spcPct val="100000"/>
              </a:lnSpc>
              <a:defRPr sz="38400"/>
            </a:lvl1pPr>
          </a:lstStyle>
          <a:p>
            <a:r>
              <a:rPr lang="en-US"/>
              <a:t>Click to edit Master title style</a:t>
            </a:r>
            <a:endParaRPr lang="en-US" dirty="0"/>
          </a:p>
        </p:txBody>
      </p:sp>
      <p:sp>
        <p:nvSpPr>
          <p:cNvPr id="3" name="Subtitle 2"/>
          <p:cNvSpPr>
            <a:spLocks noGrp="1"/>
          </p:cNvSpPr>
          <p:nvPr>
            <p:ph type="subTitle" idx="1"/>
          </p:nvPr>
        </p:nvSpPr>
        <p:spPr>
          <a:xfrm>
            <a:off x="6583680" y="23774400"/>
            <a:ext cx="30723840" cy="5852160"/>
          </a:xfrm>
        </p:spPr>
        <p:txBody>
          <a:bodyPr>
            <a:normAutofit/>
          </a:bodyPr>
          <a:lstStyle>
            <a:lvl1pPr marL="0" indent="0" algn="ctr">
              <a:buNone/>
              <a:defRPr sz="11500">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Slide Number Placeholder 7"/>
          <p:cNvSpPr>
            <a:spLocks noGrp="1"/>
          </p:cNvSpPr>
          <p:nvPr>
            <p:ph type="sldNum" sz="quarter" idx="11"/>
          </p:nvPr>
        </p:nvSpPr>
        <p:spPr/>
        <p:txBody>
          <a:bodyPr/>
          <a:lstStyle/>
          <a:p>
            <a:fld id="{37A3E2A6-8D49-4474-8C7A-1BD77D36969A}" type="slidenum">
              <a:rPr lang="en-US" altLang="zh-CN" smtClean="0"/>
              <a:pPr/>
              <a:t>‹#›</a:t>
            </a:fld>
            <a:endParaRPr lang="en-US" altLang="zh-CN"/>
          </a:p>
        </p:txBody>
      </p:sp>
      <p:sp>
        <p:nvSpPr>
          <p:cNvPr id="9" name="Footer Placeholder 8"/>
          <p:cNvSpPr>
            <a:spLocks noGrp="1"/>
          </p:cNvSpPr>
          <p:nvPr>
            <p:ph type="ftr" sz="quarter" idx="12"/>
          </p:nvPr>
        </p:nvSpPr>
        <p:spPr/>
        <p:txBody>
          <a:body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6583682"/>
            <a:ext cx="37307520" cy="12024360"/>
          </a:xfrm>
        </p:spPr>
        <p:txBody>
          <a:bodyPr anchor="b"/>
          <a:lstStyle>
            <a:lvl1pPr algn="ctr" defTabSz="4389120" rtl="0" eaLnBrk="1" latinLnBrk="0" hangingPunct="1">
              <a:lnSpc>
                <a:spcPct val="100000"/>
              </a:lnSpc>
              <a:spcBef>
                <a:spcPct val="0"/>
              </a:spcBef>
              <a:buNone/>
              <a:defRPr lang="en-US" sz="230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3467102" y="19530065"/>
            <a:ext cx="37307520" cy="5433058"/>
          </a:xfrm>
        </p:spPr>
        <p:txBody>
          <a:bodyPr anchor="t"/>
          <a:lstStyle>
            <a:lvl1pPr marL="0" indent="0" algn="ctr">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A69381DC-2011-4E15-83C5-CAC2DE521040}" type="slidenum">
              <a:rPr lang="en-US" altLang="zh-CN" smtClean="0"/>
              <a:pPr/>
              <a:t>‹#›</a:t>
            </a:fld>
            <a:endParaRPr lang="en-US" altLang="zh-CN"/>
          </a:p>
        </p:txBody>
      </p:sp>
      <p:sp>
        <p:nvSpPr>
          <p:cNvPr id="7" name="Oval 6"/>
          <p:cNvSpPr/>
          <p:nvPr/>
        </p:nvSpPr>
        <p:spPr>
          <a:xfrm>
            <a:off x="21579840" y="18836640"/>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8" name="Oval 7"/>
          <p:cNvSpPr/>
          <p:nvPr/>
        </p:nvSpPr>
        <p:spPr>
          <a:xfrm>
            <a:off x="22539960" y="18836640"/>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9" name="Oval 8"/>
          <p:cNvSpPr/>
          <p:nvPr/>
        </p:nvSpPr>
        <p:spPr>
          <a:xfrm>
            <a:off x="20624294" y="18836640"/>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22311360" y="7680963"/>
            <a:ext cx="19385280" cy="21724622"/>
          </a:xfrm>
        </p:spPr>
        <p:txBody>
          <a:bodyPr/>
          <a:lstStyle>
            <a:lvl1pPr>
              <a:defRPr sz="11500"/>
            </a:lvl1pPr>
            <a:lvl2pPr>
              <a:defRPr sz="7700"/>
            </a:lvl2pPr>
            <a:lvl3pPr>
              <a:defRPr sz="7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EE44600D-CC02-4B88-8ABC-93DD868FEC1E}" type="slidenum">
              <a:rPr lang="en-US" altLang="zh-CN" smtClean="0"/>
              <a:pPr/>
              <a:t>‹#›</a:t>
            </a:fld>
            <a:endParaRPr lang="en-US" altLang="zh-CN"/>
          </a:p>
        </p:txBody>
      </p:sp>
      <p:sp>
        <p:nvSpPr>
          <p:cNvPr id="9" name="Content Placeholder 8"/>
          <p:cNvSpPr>
            <a:spLocks noGrp="1"/>
          </p:cNvSpPr>
          <p:nvPr>
            <p:ph sz="quarter" idx="13"/>
          </p:nvPr>
        </p:nvSpPr>
        <p:spPr>
          <a:xfrm>
            <a:off x="1755648" y="7680960"/>
            <a:ext cx="19399910" cy="2172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680960"/>
            <a:ext cx="19392902" cy="2926080"/>
          </a:xfrm>
        </p:spPr>
        <p:txBody>
          <a:bodyPr anchor="b">
            <a:noAutofit/>
          </a:bodyPr>
          <a:lstStyle>
            <a:lvl1pPr marL="0" indent="0" algn="ctr">
              <a:buNone/>
              <a:defRPr sz="11500" b="0"/>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5" name="Text Placeholder 4"/>
          <p:cNvSpPr>
            <a:spLocks noGrp="1"/>
          </p:cNvSpPr>
          <p:nvPr>
            <p:ph type="body" sz="quarter" idx="3"/>
          </p:nvPr>
        </p:nvSpPr>
        <p:spPr>
          <a:xfrm>
            <a:off x="22311362" y="7680960"/>
            <a:ext cx="19400520" cy="2926080"/>
          </a:xfrm>
        </p:spPr>
        <p:txBody>
          <a:bodyPr anchor="b">
            <a:noAutofit/>
          </a:bodyPr>
          <a:lstStyle>
            <a:lvl1pPr marL="0" indent="0" algn="ctr">
              <a:buNone/>
              <a:defRPr sz="11500" b="0"/>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53BE7EAE-744C-41DB-963D-B3771F2464B5}" type="slidenum">
              <a:rPr lang="en-US" altLang="zh-CN" smtClean="0"/>
              <a:pPr/>
              <a:t>‹#›</a:t>
            </a:fld>
            <a:endParaRPr lang="en-US" altLang="zh-CN"/>
          </a:p>
        </p:txBody>
      </p:sp>
      <p:sp>
        <p:nvSpPr>
          <p:cNvPr id="11" name="Content Placeholder 10"/>
          <p:cNvSpPr>
            <a:spLocks noGrp="1"/>
          </p:cNvSpPr>
          <p:nvPr>
            <p:ph sz="quarter" idx="13"/>
          </p:nvPr>
        </p:nvSpPr>
        <p:spPr>
          <a:xfrm>
            <a:off x="2194560" y="10621670"/>
            <a:ext cx="19399910" cy="18785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22428403" y="10621673"/>
            <a:ext cx="19399910" cy="187832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54020" y="1280160"/>
            <a:ext cx="14439902" cy="10058400"/>
          </a:xfrm>
        </p:spPr>
        <p:txBody>
          <a:bodyPr anchor="b"/>
          <a:lstStyle>
            <a:lvl1pPr algn="ctr">
              <a:lnSpc>
                <a:spcPct val="100000"/>
              </a:lnSpc>
              <a:defRPr sz="134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451860" y="1310643"/>
            <a:ext cx="23980142"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354020" y="11704323"/>
            <a:ext cx="14439902" cy="17701262"/>
          </a:xfrm>
        </p:spPr>
        <p:txBody>
          <a:bodyPr>
            <a:normAutofit/>
          </a:bodyPr>
          <a:lstStyle>
            <a:lvl1pPr marL="0" indent="0" algn="ctr">
              <a:lnSpc>
                <a:spcPct val="125000"/>
              </a:lnSpc>
              <a:buNone/>
              <a:defRPr sz="7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1965" y="1097280"/>
            <a:ext cx="27416755" cy="4297680"/>
          </a:xfrm>
        </p:spPr>
        <p:txBody>
          <a:bodyPr anchor="b"/>
          <a:lstStyle>
            <a:lvl1pPr algn="ctr">
              <a:lnSpc>
                <a:spcPct val="100000"/>
              </a:lnSpc>
              <a:defRPr sz="13400" b="0"/>
            </a:lvl1pPr>
          </a:lstStyle>
          <a:p>
            <a:r>
              <a:rPr lang="en-US"/>
              <a:t>Click to edit Master title style</a:t>
            </a:r>
            <a:endParaRPr lang="en-US" dirty="0"/>
          </a:p>
        </p:txBody>
      </p:sp>
      <p:sp>
        <p:nvSpPr>
          <p:cNvPr id="3" name="Picture Placeholder 2"/>
          <p:cNvSpPr>
            <a:spLocks noGrp="1"/>
          </p:cNvSpPr>
          <p:nvPr>
            <p:ph type="pic" idx="1"/>
          </p:nvPr>
        </p:nvSpPr>
        <p:spPr>
          <a:xfrm>
            <a:off x="7239005" y="5486400"/>
            <a:ext cx="29062675" cy="21797011"/>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061965" y="27889200"/>
            <a:ext cx="27416755" cy="2560320"/>
          </a:xfrm>
        </p:spPr>
        <p:txBody>
          <a:bodyPr>
            <a:normAutofit/>
          </a:bodyPr>
          <a:lstStyle>
            <a:lvl1pPr marL="0" indent="0" algn="ctr">
              <a:buNone/>
              <a:defRPr sz="7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0"/>
            <a:ext cx="39502080" cy="7680960"/>
          </a:xfrm>
          <a:prstGeom prst="rect">
            <a:avLst/>
          </a:prstGeom>
        </p:spPr>
        <p:txBody>
          <a:bodyPr vert="horz" lIns="438912" tIns="219456" rIns="438912" bIns="219456"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544068" y="30510482"/>
            <a:ext cx="10012680" cy="1752600"/>
          </a:xfrm>
          <a:prstGeom prst="rect">
            <a:avLst/>
          </a:prstGeom>
        </p:spPr>
        <p:txBody>
          <a:bodyPr vert="horz" lIns="438912" tIns="219456" rIns="219456" bIns="219456" rtlCol="0" anchor="ctr"/>
          <a:lstStyle>
            <a:lvl1pPr algn="r">
              <a:defRPr sz="5800">
                <a:solidFill>
                  <a:schemeClr val="tx1">
                    <a:lumMod val="65000"/>
                    <a:lumOff val="35000"/>
                  </a:schemeClr>
                </a:solidFill>
                <a:latin typeface="Century Gothic" pitchFamily="34" charset="0"/>
              </a:defRPr>
            </a:lvl1pPr>
          </a:lstStyle>
          <a:p>
            <a:pPr>
              <a:defRPr/>
            </a:pPr>
            <a:endParaRPr lang="en-US" altLang="zh-CN"/>
          </a:p>
        </p:txBody>
      </p:sp>
      <p:sp>
        <p:nvSpPr>
          <p:cNvPr id="5" name="Footer Placeholder 4"/>
          <p:cNvSpPr>
            <a:spLocks noGrp="1"/>
          </p:cNvSpPr>
          <p:nvPr>
            <p:ph type="ftr" sz="quarter" idx="3"/>
          </p:nvPr>
        </p:nvSpPr>
        <p:spPr>
          <a:xfrm>
            <a:off x="3163994" y="30510482"/>
            <a:ext cx="13670280" cy="1752600"/>
          </a:xfrm>
          <a:prstGeom prst="rect">
            <a:avLst/>
          </a:prstGeom>
        </p:spPr>
        <p:txBody>
          <a:bodyPr vert="horz" lIns="219456" tIns="219456" rIns="438912" bIns="219456" rtlCol="0" anchor="ctr"/>
          <a:lstStyle>
            <a:lvl1pPr algn="l">
              <a:defRPr sz="5800">
                <a:solidFill>
                  <a:schemeClr val="tx1">
                    <a:lumMod val="65000"/>
                    <a:lumOff val="35000"/>
                  </a:schemeClr>
                </a:solidFill>
                <a:latin typeface="Century Gothic" pitchFamily="34" charset="0"/>
              </a:defRPr>
            </a:lvl1pPr>
          </a:lstStyle>
          <a:p>
            <a:pPr>
              <a:defRPr/>
            </a:pPr>
            <a:endParaRPr lang="en-US" altLang="zh-CN"/>
          </a:p>
        </p:txBody>
      </p:sp>
      <p:sp>
        <p:nvSpPr>
          <p:cNvPr id="6" name="Slide Number Placeholder 5"/>
          <p:cNvSpPr>
            <a:spLocks noGrp="1"/>
          </p:cNvSpPr>
          <p:nvPr>
            <p:ph type="sldNum" sz="quarter" idx="4"/>
          </p:nvPr>
        </p:nvSpPr>
        <p:spPr>
          <a:xfrm>
            <a:off x="41007737" y="30510482"/>
            <a:ext cx="2697480" cy="1752600"/>
          </a:xfrm>
          <a:prstGeom prst="rect">
            <a:avLst/>
          </a:prstGeom>
        </p:spPr>
        <p:txBody>
          <a:bodyPr vert="horz" lIns="131674" tIns="219456" rIns="219456" bIns="219456" rtlCol="0" anchor="ctr"/>
          <a:lstStyle>
            <a:lvl1pPr algn="l">
              <a:defRPr sz="5800">
                <a:solidFill>
                  <a:schemeClr val="tx1">
                    <a:lumMod val="65000"/>
                    <a:lumOff val="35000"/>
                  </a:schemeClr>
                </a:solidFill>
                <a:latin typeface="Century Gothic" pitchFamily="34" charset="0"/>
              </a:defRPr>
            </a:lvl1pPr>
          </a:lstStyle>
          <a:p>
            <a:fld id="{99B2E749-6C7C-465B-A61C-951C49A85D32}" type="slidenum">
              <a:rPr lang="en-US" altLang="zh-CN" smtClean="0"/>
              <a:pPr/>
              <a:t>‹#›</a:t>
            </a:fld>
            <a:endParaRPr lang="en-US" altLang="zh-CN"/>
          </a:p>
        </p:txBody>
      </p:sp>
      <p:sp>
        <p:nvSpPr>
          <p:cNvPr id="7" name="Oval 6"/>
          <p:cNvSpPr/>
          <p:nvPr/>
        </p:nvSpPr>
        <p:spPr>
          <a:xfrm>
            <a:off x="40597248" y="31197043"/>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marL="0" algn="ctr" defTabSz="4389120" rtl="0" eaLnBrk="1" latinLnBrk="0" hangingPunct="1"/>
            <a:endParaRPr lang="en-US" sz="8600" kern="1200">
              <a:solidFill>
                <a:schemeClr val="lt1"/>
              </a:solidFill>
              <a:latin typeface="+mn-lt"/>
              <a:ea typeface="+mn-ea"/>
              <a:cs typeface="+mn-cs"/>
            </a:endParaRPr>
          </a:p>
        </p:txBody>
      </p:sp>
      <p:sp>
        <p:nvSpPr>
          <p:cNvPr id="8" name="Oval 7"/>
          <p:cNvSpPr/>
          <p:nvPr/>
        </p:nvSpPr>
        <p:spPr>
          <a:xfrm>
            <a:off x="2731771" y="31197043"/>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lvl1pPr algn="ctr" defTabSz="4389120" rtl="0" eaLnBrk="1" latinLnBrk="0" hangingPunct="1">
        <a:lnSpc>
          <a:spcPts val="27840"/>
        </a:lnSpc>
        <a:spcBef>
          <a:spcPct val="0"/>
        </a:spcBef>
        <a:buNone/>
        <a:defRPr sz="259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1645920" indent="-1645920" algn="l" defTabSz="4389120" rtl="0" eaLnBrk="1" latinLnBrk="0" hangingPunct="1">
        <a:spcBef>
          <a:spcPct val="20000"/>
        </a:spcBef>
        <a:buFont typeface="Arial" pitchFamily="34" charset="0"/>
        <a:buChar char="•"/>
        <a:defRPr sz="11500" kern="1200">
          <a:solidFill>
            <a:schemeClr val="tx1">
              <a:lumMod val="50000"/>
              <a:lumOff val="50000"/>
            </a:schemeClr>
          </a:solidFill>
          <a:latin typeface="+mj-lt"/>
          <a:ea typeface="+mn-ea"/>
          <a:cs typeface="+mn-cs"/>
        </a:defRPr>
      </a:lvl1pPr>
      <a:lvl2pPr marL="3566160" indent="-137160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2pPr>
      <a:lvl3pPr marL="548640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3pPr>
      <a:lvl4pPr marL="7680960" indent="-109728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4pPr>
      <a:lvl5pPr marL="987552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5pPr>
      <a:lvl6pPr marL="12070080" indent="-109728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6pPr>
      <a:lvl7pPr marL="1426464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7pPr>
      <a:lvl8pPr marL="16459200" indent="-109728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8pPr>
      <a:lvl9pPr marL="1865376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6556AF-D90B-DFF1-97B6-FF5E015FC578}"/>
              </a:ext>
            </a:extLst>
          </p:cNvPr>
          <p:cNvSpPr/>
          <p:nvPr/>
        </p:nvSpPr>
        <p:spPr>
          <a:xfrm>
            <a:off x="754984" y="735588"/>
            <a:ext cx="8059525" cy="2534254"/>
          </a:xfrm>
          <a:prstGeom prst="rect">
            <a:avLst/>
          </a:prstGeom>
          <a:solidFill>
            <a:srgbClr val="00274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00274C"/>
              </a:solidFill>
            </a:endParaRPr>
          </a:p>
        </p:txBody>
      </p:sp>
      <p:sp>
        <p:nvSpPr>
          <p:cNvPr id="14339" name="Text Box 16"/>
          <p:cNvSpPr txBox="1">
            <a:spLocks noChangeArrowheads="1"/>
          </p:cNvSpPr>
          <p:nvPr/>
        </p:nvSpPr>
        <p:spPr bwMode="auto">
          <a:xfrm>
            <a:off x="8871787" y="665114"/>
            <a:ext cx="28019827" cy="3558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925" tIns="39970" rIns="79925" bIns="39970">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8000" baseline="0" dirty="0">
                <a:ea typeface="SimSun" pitchFamily="2" charset="-122"/>
              </a:rPr>
              <a:t>Changing STI Rates and Missing Cases: </a:t>
            </a:r>
          </a:p>
          <a:p>
            <a:pPr algn="ctr" eaLnBrk="1" hangingPunct="1">
              <a:spcBef>
                <a:spcPts val="0"/>
              </a:spcBef>
            </a:pPr>
            <a:r>
              <a:rPr lang="en-US" altLang="zh-CN" sz="6000" baseline="0" dirty="0">
                <a:ea typeface="SimSun" pitchFamily="2" charset="-122"/>
              </a:rPr>
              <a:t>STI Testing During the COVID-19 Pandemic</a:t>
            </a:r>
          </a:p>
          <a:p>
            <a:pPr algn="ctr" eaLnBrk="1" hangingPunct="1">
              <a:spcBef>
                <a:spcPts val="0"/>
              </a:spcBef>
            </a:pPr>
            <a:endParaRPr lang="en-US" altLang="zh-CN" sz="1800" baseline="0" dirty="0">
              <a:ea typeface="SimSun" pitchFamily="2" charset="-122"/>
            </a:endParaRPr>
          </a:p>
          <a:p>
            <a:pPr algn="ctr" eaLnBrk="1" hangingPunct="1">
              <a:spcBef>
                <a:spcPts val="0"/>
              </a:spcBef>
            </a:pPr>
            <a:endParaRPr lang="en-US" altLang="zh-CN" sz="1200" baseline="0" dirty="0">
              <a:ea typeface="SimSun" pitchFamily="2" charset="-122"/>
            </a:endParaRPr>
          </a:p>
          <a:p>
            <a:pPr algn="ctr" eaLnBrk="1" hangingPunct="1">
              <a:spcBef>
                <a:spcPts val="0"/>
              </a:spcBef>
            </a:pPr>
            <a:endParaRPr lang="en-US" altLang="zh-CN" sz="800" baseline="0" dirty="0">
              <a:ea typeface="SimSun" pitchFamily="2" charset="-122"/>
            </a:endParaRPr>
          </a:p>
          <a:p>
            <a:pPr algn="ctr" eaLnBrk="1" hangingPunct="1">
              <a:spcBef>
                <a:spcPts val="0"/>
              </a:spcBef>
            </a:pPr>
            <a:r>
              <a:rPr lang="en-US" sz="4800" baseline="0" dirty="0" err="1"/>
              <a:t>Ruoer</a:t>
            </a:r>
            <a:r>
              <a:rPr lang="en-US" sz="4800" baseline="0" dirty="0"/>
              <a:t> Bei, </a:t>
            </a:r>
            <a:r>
              <a:rPr lang="en-US" sz="4800" baseline="0" dirty="0" err="1"/>
              <a:t>Chandramauli</a:t>
            </a:r>
            <a:r>
              <a:rPr lang="en-US" sz="4800" baseline="0" dirty="0"/>
              <a:t> Chakraborty, Dawson Kinsman, Jay Philbrick </a:t>
            </a:r>
          </a:p>
        </p:txBody>
      </p:sp>
      <p:sp>
        <p:nvSpPr>
          <p:cNvPr id="14341" name="Text Box 18"/>
          <p:cNvSpPr txBox="1">
            <a:spLocks noChangeArrowheads="1"/>
          </p:cNvSpPr>
          <p:nvPr/>
        </p:nvSpPr>
        <p:spPr bwMode="auto">
          <a:xfrm>
            <a:off x="379660" y="4389041"/>
            <a:ext cx="43882412" cy="55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25" tIns="39970" rIns="79925" bIns="39970">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800" b="0" baseline="0" dirty="0">
                <a:ea typeface="SimSun" pitchFamily="2" charset="-122"/>
              </a:rPr>
              <a:t>University of Michigan, Indian Statistical Institute, University of Michigan – Dearborn, Brown University</a:t>
            </a:r>
          </a:p>
        </p:txBody>
      </p:sp>
      <p:grpSp>
        <p:nvGrpSpPr>
          <p:cNvPr id="2" name="Group 1"/>
          <p:cNvGrpSpPr/>
          <p:nvPr/>
        </p:nvGrpSpPr>
        <p:grpSpPr>
          <a:xfrm>
            <a:off x="-65770" y="5562150"/>
            <a:ext cx="14863960" cy="13210277"/>
            <a:chOff x="1147739" y="6557962"/>
            <a:chExt cx="16149661" cy="10210799"/>
          </a:xfrm>
        </p:grpSpPr>
        <p:sp>
          <p:nvSpPr>
            <p:cNvPr id="14342" name="Rectangle 31"/>
            <p:cNvSpPr>
              <a:spLocks noChangeArrowheads="1"/>
            </p:cNvSpPr>
            <p:nvPr/>
          </p:nvSpPr>
          <p:spPr bwMode="auto">
            <a:xfrm>
              <a:off x="1219200" y="6557962"/>
              <a:ext cx="16078200" cy="10210799"/>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nchor="ctr"/>
            <a:lstStyle/>
            <a:p>
              <a:endParaRPr lang="en-US" baseline="0">
                <a:solidFill>
                  <a:srgbClr val="00274C"/>
                </a:solidFill>
              </a:endParaRPr>
            </a:p>
          </p:txBody>
        </p:sp>
        <p:sp>
          <p:nvSpPr>
            <p:cNvPr id="70" name="Rectangle 69"/>
            <p:cNvSpPr/>
            <p:nvPr/>
          </p:nvSpPr>
          <p:spPr>
            <a:xfrm>
              <a:off x="1147739" y="6606466"/>
              <a:ext cx="16106775" cy="582840"/>
            </a:xfrm>
            <a:custGeom>
              <a:avLst/>
              <a:gdLst>
                <a:gd name="connsiteX0" fmla="*/ 0 w 16106775"/>
                <a:gd name="connsiteY0" fmla="*/ 0 h 646331"/>
                <a:gd name="connsiteX1" fmla="*/ 16106775 w 16106775"/>
                <a:gd name="connsiteY1" fmla="*/ 0 h 646331"/>
                <a:gd name="connsiteX2" fmla="*/ 16106775 w 16106775"/>
                <a:gd name="connsiteY2" fmla="*/ 646331 h 646331"/>
                <a:gd name="connsiteX3" fmla="*/ 0 w 16106775"/>
                <a:gd name="connsiteY3" fmla="*/ 646331 h 646331"/>
                <a:gd name="connsiteX4" fmla="*/ 0 w 16106775"/>
                <a:gd name="connsiteY4" fmla="*/ 0 h 646331"/>
                <a:gd name="connsiteX0" fmla="*/ 0 w 16106775"/>
                <a:gd name="connsiteY0" fmla="*/ 0 h 817781"/>
                <a:gd name="connsiteX1" fmla="*/ 16106775 w 16106775"/>
                <a:gd name="connsiteY1" fmla="*/ 0 h 817781"/>
                <a:gd name="connsiteX2" fmla="*/ 16106775 w 16106775"/>
                <a:gd name="connsiteY2" fmla="*/ 646331 h 817781"/>
                <a:gd name="connsiteX3" fmla="*/ 0 w 16106775"/>
                <a:gd name="connsiteY3" fmla="*/ 817781 h 817781"/>
                <a:gd name="connsiteX4" fmla="*/ 0 w 16106775"/>
                <a:gd name="connsiteY4" fmla="*/ 0 h 817781"/>
                <a:gd name="connsiteX0" fmla="*/ 0 w 16106775"/>
                <a:gd name="connsiteY0" fmla="*/ 0 h 817781"/>
                <a:gd name="connsiteX1" fmla="*/ 16106775 w 16106775"/>
                <a:gd name="connsiteY1" fmla="*/ 0 h 817781"/>
                <a:gd name="connsiteX2" fmla="*/ 16106775 w 16106775"/>
                <a:gd name="connsiteY2" fmla="*/ 817781 h 817781"/>
                <a:gd name="connsiteX3" fmla="*/ 0 w 16106775"/>
                <a:gd name="connsiteY3" fmla="*/ 817781 h 817781"/>
                <a:gd name="connsiteX4" fmla="*/ 0 w 16106775"/>
                <a:gd name="connsiteY4" fmla="*/ 0 h 817781"/>
                <a:gd name="connsiteX0" fmla="*/ 0 w 16106775"/>
                <a:gd name="connsiteY0" fmla="*/ 0 h 979756"/>
                <a:gd name="connsiteX1" fmla="*/ 16106775 w 16106775"/>
                <a:gd name="connsiteY1" fmla="*/ 0 h 979756"/>
                <a:gd name="connsiteX2" fmla="*/ 16106775 w 16106775"/>
                <a:gd name="connsiteY2" fmla="*/ 817781 h 979756"/>
                <a:gd name="connsiteX3" fmla="*/ 0 w 16106775"/>
                <a:gd name="connsiteY3" fmla="*/ 979756 h 979756"/>
                <a:gd name="connsiteX4" fmla="*/ 0 w 16106775"/>
                <a:gd name="connsiteY4" fmla="*/ 0 h 979756"/>
                <a:gd name="connsiteX0" fmla="*/ 0 w 16106775"/>
                <a:gd name="connsiteY0" fmla="*/ 0 h 979756"/>
                <a:gd name="connsiteX1" fmla="*/ 16106775 w 16106775"/>
                <a:gd name="connsiteY1" fmla="*/ 0 h 979756"/>
                <a:gd name="connsiteX2" fmla="*/ 16106775 w 16106775"/>
                <a:gd name="connsiteY2" fmla="*/ 979756 h 979756"/>
                <a:gd name="connsiteX3" fmla="*/ 0 w 16106775"/>
                <a:gd name="connsiteY3" fmla="*/ 979756 h 979756"/>
                <a:gd name="connsiteX4" fmla="*/ 0 w 16106775"/>
                <a:gd name="connsiteY4" fmla="*/ 0 h 979756"/>
                <a:gd name="connsiteX0" fmla="*/ 0 w 16106775"/>
                <a:gd name="connsiteY0" fmla="*/ 0 h 979756"/>
                <a:gd name="connsiteX1" fmla="*/ 16106775 w 16106775"/>
                <a:gd name="connsiteY1" fmla="*/ 0 h 979756"/>
                <a:gd name="connsiteX2" fmla="*/ 16106775 w 16106775"/>
                <a:gd name="connsiteY2" fmla="*/ 979756 h 979756"/>
                <a:gd name="connsiteX3" fmla="*/ 15741 w 16106775"/>
                <a:gd name="connsiteY3" fmla="*/ 763643 h 979756"/>
                <a:gd name="connsiteX4" fmla="*/ 0 w 16106775"/>
                <a:gd name="connsiteY4" fmla="*/ 0 h 979756"/>
                <a:gd name="connsiteX0" fmla="*/ 0 w 16106775"/>
                <a:gd name="connsiteY0" fmla="*/ 0 h 763643"/>
                <a:gd name="connsiteX1" fmla="*/ 16106775 w 16106775"/>
                <a:gd name="connsiteY1" fmla="*/ 0 h 763643"/>
                <a:gd name="connsiteX2" fmla="*/ 16091032 w 16106775"/>
                <a:gd name="connsiteY2" fmla="*/ 750930 h 763643"/>
                <a:gd name="connsiteX3" fmla="*/ 15741 w 16106775"/>
                <a:gd name="connsiteY3" fmla="*/ 763643 h 763643"/>
                <a:gd name="connsiteX4" fmla="*/ 0 w 16106775"/>
                <a:gd name="connsiteY4" fmla="*/ 0 h 76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6775" h="763643">
                  <a:moveTo>
                    <a:pt x="0" y="0"/>
                  </a:moveTo>
                  <a:lnTo>
                    <a:pt x="16106775" y="0"/>
                  </a:lnTo>
                  <a:lnTo>
                    <a:pt x="16091032" y="750930"/>
                  </a:lnTo>
                  <a:lnTo>
                    <a:pt x="15741" y="76364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defRPr/>
              </a:pPr>
              <a:r>
                <a:rPr lang="en-US" sz="4300" baseline="0" dirty="0">
                  <a:solidFill>
                    <a:schemeClr val="bg1"/>
                  </a:solidFill>
                  <a:latin typeface="Arial" charset="0"/>
                  <a:ea typeface="ＭＳ Ｐゴシック" charset="0"/>
                  <a:cs typeface="ＭＳ Ｐゴシック" charset="0"/>
                </a:rPr>
                <a:t>Abstract</a:t>
              </a:r>
            </a:p>
          </p:txBody>
        </p:sp>
      </p:grpSp>
      <p:grpSp>
        <p:nvGrpSpPr>
          <p:cNvPr id="24" name="Group 23"/>
          <p:cNvGrpSpPr/>
          <p:nvPr/>
        </p:nvGrpSpPr>
        <p:grpSpPr>
          <a:xfrm>
            <a:off x="30043797" y="18046688"/>
            <a:ext cx="13973357" cy="5059614"/>
            <a:chOff x="34856966" y="21085710"/>
            <a:chExt cx="15551755" cy="4959476"/>
          </a:xfrm>
        </p:grpSpPr>
        <p:sp>
          <p:nvSpPr>
            <p:cNvPr id="84" name="Title 1"/>
            <p:cNvSpPr txBox="1">
              <a:spLocks/>
            </p:cNvSpPr>
            <p:nvPr/>
          </p:nvSpPr>
          <p:spPr>
            <a:xfrm>
              <a:off x="34861502" y="21085710"/>
              <a:ext cx="15547219" cy="843087"/>
            </a:xfrm>
            <a:custGeom>
              <a:avLst/>
              <a:gdLst>
                <a:gd name="connsiteX0" fmla="*/ 0 w 15547215"/>
                <a:gd name="connsiteY0" fmla="*/ 0 h 852488"/>
                <a:gd name="connsiteX1" fmla="*/ 15547215 w 15547215"/>
                <a:gd name="connsiteY1" fmla="*/ 0 h 852488"/>
                <a:gd name="connsiteX2" fmla="*/ 15547215 w 15547215"/>
                <a:gd name="connsiteY2" fmla="*/ 852488 h 852488"/>
                <a:gd name="connsiteX3" fmla="*/ 0 w 15547215"/>
                <a:gd name="connsiteY3" fmla="*/ 852488 h 852488"/>
                <a:gd name="connsiteX4" fmla="*/ 0 w 15547215"/>
                <a:gd name="connsiteY4" fmla="*/ 0 h 852488"/>
                <a:gd name="connsiteX0" fmla="*/ 0 w 15547215"/>
                <a:gd name="connsiteY0" fmla="*/ 0 h 939573"/>
                <a:gd name="connsiteX1" fmla="*/ 15547215 w 15547215"/>
                <a:gd name="connsiteY1" fmla="*/ 0 h 939573"/>
                <a:gd name="connsiteX2" fmla="*/ 15547215 w 15547215"/>
                <a:gd name="connsiteY2" fmla="*/ 852488 h 939573"/>
                <a:gd name="connsiteX3" fmla="*/ 43543 w 15547215"/>
                <a:gd name="connsiteY3" fmla="*/ 939573 h 939573"/>
                <a:gd name="connsiteX4" fmla="*/ 0 w 15547215"/>
                <a:gd name="connsiteY4" fmla="*/ 0 h 939573"/>
                <a:gd name="connsiteX0" fmla="*/ 0 w 15547215"/>
                <a:gd name="connsiteY0" fmla="*/ 0 h 939574"/>
                <a:gd name="connsiteX1" fmla="*/ 15547215 w 15547215"/>
                <a:gd name="connsiteY1" fmla="*/ 0 h 939574"/>
                <a:gd name="connsiteX2" fmla="*/ 15547215 w 15547215"/>
                <a:gd name="connsiteY2" fmla="*/ 939574 h 939574"/>
                <a:gd name="connsiteX3" fmla="*/ 43543 w 15547215"/>
                <a:gd name="connsiteY3" fmla="*/ 939573 h 939574"/>
                <a:gd name="connsiteX4" fmla="*/ 0 w 15547215"/>
                <a:gd name="connsiteY4" fmla="*/ 0 h 939574"/>
                <a:gd name="connsiteX0" fmla="*/ 0 w 15547215"/>
                <a:gd name="connsiteY0" fmla="*/ 0 h 939574"/>
                <a:gd name="connsiteX1" fmla="*/ 15547215 w 15547215"/>
                <a:gd name="connsiteY1" fmla="*/ 0 h 939574"/>
                <a:gd name="connsiteX2" fmla="*/ 15547215 w 15547215"/>
                <a:gd name="connsiteY2" fmla="*/ 939574 h 939574"/>
                <a:gd name="connsiteX3" fmla="*/ 0 w 15547215"/>
                <a:gd name="connsiteY3" fmla="*/ 939573 h 939574"/>
                <a:gd name="connsiteX4" fmla="*/ 0 w 15547215"/>
                <a:gd name="connsiteY4" fmla="*/ 0 h 939574"/>
                <a:gd name="connsiteX0" fmla="*/ 0 w 15547215"/>
                <a:gd name="connsiteY0" fmla="*/ 0 h 939574"/>
                <a:gd name="connsiteX1" fmla="*/ 15547215 w 15547215"/>
                <a:gd name="connsiteY1" fmla="*/ 0 h 939574"/>
                <a:gd name="connsiteX2" fmla="*/ 15547215 w 15547215"/>
                <a:gd name="connsiteY2" fmla="*/ 939574 h 939574"/>
                <a:gd name="connsiteX3" fmla="*/ 0 w 15547215"/>
                <a:gd name="connsiteY3" fmla="*/ 810928 h 939574"/>
                <a:gd name="connsiteX4" fmla="*/ 0 w 15547215"/>
                <a:gd name="connsiteY4" fmla="*/ 0 h 939574"/>
                <a:gd name="connsiteX0" fmla="*/ 0 w 15547215"/>
                <a:gd name="connsiteY0" fmla="*/ 0 h 810928"/>
                <a:gd name="connsiteX1" fmla="*/ 15547215 w 15547215"/>
                <a:gd name="connsiteY1" fmla="*/ 0 h 810928"/>
                <a:gd name="connsiteX2" fmla="*/ 15547215 w 15547215"/>
                <a:gd name="connsiteY2" fmla="*/ 762686 h 810928"/>
                <a:gd name="connsiteX3" fmla="*/ 0 w 15547215"/>
                <a:gd name="connsiteY3" fmla="*/ 810928 h 810928"/>
                <a:gd name="connsiteX4" fmla="*/ 0 w 15547215"/>
                <a:gd name="connsiteY4" fmla="*/ 0 h 810928"/>
                <a:gd name="connsiteX0" fmla="*/ 0 w 15547215"/>
                <a:gd name="connsiteY0" fmla="*/ 0 h 827010"/>
                <a:gd name="connsiteX1" fmla="*/ 15547215 w 15547215"/>
                <a:gd name="connsiteY1" fmla="*/ 0 h 827010"/>
                <a:gd name="connsiteX2" fmla="*/ 15547215 w 15547215"/>
                <a:gd name="connsiteY2" fmla="*/ 827010 h 827010"/>
                <a:gd name="connsiteX3" fmla="*/ 0 w 15547215"/>
                <a:gd name="connsiteY3" fmla="*/ 810928 h 827010"/>
                <a:gd name="connsiteX4" fmla="*/ 0 w 15547215"/>
                <a:gd name="connsiteY4" fmla="*/ 0 h 827010"/>
                <a:gd name="connsiteX0" fmla="*/ 0 w 15547215"/>
                <a:gd name="connsiteY0" fmla="*/ 0 h 810928"/>
                <a:gd name="connsiteX1" fmla="*/ 15547215 w 15547215"/>
                <a:gd name="connsiteY1" fmla="*/ 0 h 810928"/>
                <a:gd name="connsiteX2" fmla="*/ 15547215 w 15547215"/>
                <a:gd name="connsiteY2" fmla="*/ 778767 h 810928"/>
                <a:gd name="connsiteX3" fmla="*/ 0 w 15547215"/>
                <a:gd name="connsiteY3" fmla="*/ 810928 h 810928"/>
                <a:gd name="connsiteX4" fmla="*/ 0 w 15547215"/>
                <a:gd name="connsiteY4" fmla="*/ 0 h 810928"/>
                <a:gd name="connsiteX0" fmla="*/ 0 w 15547215"/>
                <a:gd name="connsiteY0" fmla="*/ 0 h 843091"/>
                <a:gd name="connsiteX1" fmla="*/ 15547215 w 15547215"/>
                <a:gd name="connsiteY1" fmla="*/ 0 h 843091"/>
                <a:gd name="connsiteX2" fmla="*/ 15547215 w 15547215"/>
                <a:gd name="connsiteY2" fmla="*/ 843091 h 843091"/>
                <a:gd name="connsiteX3" fmla="*/ 0 w 15547215"/>
                <a:gd name="connsiteY3" fmla="*/ 810928 h 843091"/>
                <a:gd name="connsiteX4" fmla="*/ 0 w 15547215"/>
                <a:gd name="connsiteY4" fmla="*/ 0 h 84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7215" h="843091">
                  <a:moveTo>
                    <a:pt x="0" y="0"/>
                  </a:moveTo>
                  <a:lnTo>
                    <a:pt x="15547215" y="0"/>
                  </a:lnTo>
                  <a:lnTo>
                    <a:pt x="15547215" y="843091"/>
                  </a:lnTo>
                  <a:lnTo>
                    <a:pt x="0" y="810928"/>
                  </a:lnTo>
                  <a:lnTo>
                    <a:pt x="0"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a:lstStyle>
              <a:lvl1pPr eaLnBrk="0" hangingPunct="0">
                <a:defRPr sz="4000" b="1" baseline="-25000">
                  <a:solidFill>
                    <a:schemeClr val="tx1"/>
                  </a:solidFill>
                  <a:latin typeface="Arial" pitchFamily="34" charset="0"/>
                  <a:ea typeface="MS PGothic" pitchFamily="34" charset="-128"/>
                </a:defRPr>
              </a:lvl1pPr>
              <a:lvl2pPr marL="742950" indent="-285750" eaLnBrk="0" hangingPunct="0">
                <a:defRPr sz="4000" b="1" baseline="-25000">
                  <a:solidFill>
                    <a:schemeClr val="tx1"/>
                  </a:solidFill>
                  <a:latin typeface="Arial" pitchFamily="34" charset="0"/>
                  <a:ea typeface="MS PGothic" pitchFamily="34" charset="-128"/>
                </a:defRPr>
              </a:lvl2pPr>
              <a:lvl3pPr marL="1143000" indent="-228600" eaLnBrk="0" hangingPunct="0">
                <a:defRPr sz="4000" b="1" baseline="-25000">
                  <a:solidFill>
                    <a:schemeClr val="tx1"/>
                  </a:solidFill>
                  <a:latin typeface="Arial" pitchFamily="34" charset="0"/>
                  <a:ea typeface="MS PGothic" pitchFamily="34" charset="-128"/>
                </a:defRPr>
              </a:lvl3pPr>
              <a:lvl4pPr marL="1600200" indent="-228600" eaLnBrk="0" hangingPunct="0">
                <a:defRPr sz="4000" b="1" baseline="-25000">
                  <a:solidFill>
                    <a:schemeClr val="tx1"/>
                  </a:solidFill>
                  <a:latin typeface="Arial" pitchFamily="34" charset="0"/>
                  <a:ea typeface="MS PGothic" pitchFamily="34" charset="-128"/>
                </a:defRPr>
              </a:lvl4pPr>
              <a:lvl5pPr marL="2057400" indent="-228600" eaLnBrk="0" hangingPunct="0">
                <a:defRPr sz="4000" b="1" baseline="-250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a:r>
                <a:rPr lang="en-US" sz="4300" baseline="0" dirty="0">
                  <a:solidFill>
                    <a:schemeClr val="bg1"/>
                  </a:solidFill>
                </a:rPr>
                <a:t>Conclusion</a:t>
              </a:r>
            </a:p>
          </p:txBody>
        </p:sp>
        <p:sp>
          <p:nvSpPr>
            <p:cNvPr id="14356" name="Rectangle 36"/>
            <p:cNvSpPr>
              <a:spLocks noChangeArrowheads="1"/>
            </p:cNvSpPr>
            <p:nvPr/>
          </p:nvSpPr>
          <p:spPr bwMode="auto">
            <a:xfrm>
              <a:off x="34856966" y="21137270"/>
              <a:ext cx="15544800" cy="4907916"/>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nchor="ctr"/>
            <a:lstStyle/>
            <a:p>
              <a:endParaRPr lang="en-US" baseline="0"/>
            </a:p>
          </p:txBody>
        </p:sp>
      </p:grpSp>
      <p:grpSp>
        <p:nvGrpSpPr>
          <p:cNvPr id="18" name="Group 17"/>
          <p:cNvGrpSpPr/>
          <p:nvPr/>
        </p:nvGrpSpPr>
        <p:grpSpPr>
          <a:xfrm>
            <a:off x="-26300" y="19071060"/>
            <a:ext cx="14824490" cy="13875425"/>
            <a:chOff x="1184910" y="17151378"/>
            <a:chExt cx="16145988" cy="13487400"/>
          </a:xfrm>
        </p:grpSpPr>
        <p:sp>
          <p:nvSpPr>
            <p:cNvPr id="14353" name="Rectangle 20"/>
            <p:cNvSpPr>
              <a:spLocks noChangeArrowheads="1"/>
            </p:cNvSpPr>
            <p:nvPr/>
          </p:nvSpPr>
          <p:spPr bwMode="auto">
            <a:xfrm>
              <a:off x="1194480" y="17151378"/>
              <a:ext cx="16078200" cy="1348740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nchor="ctr"/>
            <a:lstStyle/>
            <a:p>
              <a:endParaRPr lang="en-US" baseline="0"/>
            </a:p>
          </p:txBody>
        </p:sp>
        <p:sp>
          <p:nvSpPr>
            <p:cNvPr id="46" name="Rectangle 69"/>
            <p:cNvSpPr/>
            <p:nvPr/>
          </p:nvSpPr>
          <p:spPr>
            <a:xfrm>
              <a:off x="1184910" y="17151378"/>
              <a:ext cx="16145988" cy="732966"/>
            </a:xfrm>
            <a:custGeom>
              <a:avLst/>
              <a:gdLst>
                <a:gd name="connsiteX0" fmla="*/ 0 w 16078200"/>
                <a:gd name="connsiteY0" fmla="*/ 0 h 671050"/>
                <a:gd name="connsiteX1" fmla="*/ 16078200 w 16078200"/>
                <a:gd name="connsiteY1" fmla="*/ 0 h 671050"/>
                <a:gd name="connsiteX2" fmla="*/ 16078200 w 16078200"/>
                <a:gd name="connsiteY2" fmla="*/ 671050 h 671050"/>
                <a:gd name="connsiteX3" fmla="*/ 0 w 16078200"/>
                <a:gd name="connsiteY3" fmla="*/ 671050 h 671050"/>
                <a:gd name="connsiteX4" fmla="*/ 0 w 16078200"/>
                <a:gd name="connsiteY4" fmla="*/ 0 h 671050"/>
                <a:gd name="connsiteX0" fmla="*/ 0 w 16106775"/>
                <a:gd name="connsiteY0" fmla="*/ 0 h 871075"/>
                <a:gd name="connsiteX1" fmla="*/ 16078200 w 16106775"/>
                <a:gd name="connsiteY1" fmla="*/ 0 h 871075"/>
                <a:gd name="connsiteX2" fmla="*/ 16106775 w 16106775"/>
                <a:gd name="connsiteY2" fmla="*/ 871075 h 871075"/>
                <a:gd name="connsiteX3" fmla="*/ 0 w 16106775"/>
                <a:gd name="connsiteY3" fmla="*/ 671050 h 871075"/>
                <a:gd name="connsiteX4" fmla="*/ 0 w 16106775"/>
                <a:gd name="connsiteY4" fmla="*/ 0 h 871075"/>
                <a:gd name="connsiteX0" fmla="*/ 0 w 16106775"/>
                <a:gd name="connsiteY0" fmla="*/ 0 h 871075"/>
                <a:gd name="connsiteX1" fmla="*/ 16078200 w 16106775"/>
                <a:gd name="connsiteY1" fmla="*/ 0 h 871075"/>
                <a:gd name="connsiteX2" fmla="*/ 16106775 w 16106775"/>
                <a:gd name="connsiteY2" fmla="*/ 871075 h 871075"/>
                <a:gd name="connsiteX3" fmla="*/ 57150 w 16106775"/>
                <a:gd name="connsiteY3" fmla="*/ 813925 h 871075"/>
                <a:gd name="connsiteX4" fmla="*/ 0 w 16106775"/>
                <a:gd name="connsiteY4" fmla="*/ 0 h 871075"/>
                <a:gd name="connsiteX0" fmla="*/ 0 w 16163925"/>
                <a:gd name="connsiteY0" fmla="*/ 0 h 1140653"/>
                <a:gd name="connsiteX1" fmla="*/ 16078200 w 16163925"/>
                <a:gd name="connsiteY1" fmla="*/ 0 h 1140653"/>
                <a:gd name="connsiteX2" fmla="*/ 16163925 w 16163925"/>
                <a:gd name="connsiteY2" fmla="*/ 1140653 h 1140653"/>
                <a:gd name="connsiteX3" fmla="*/ 57150 w 16163925"/>
                <a:gd name="connsiteY3" fmla="*/ 813925 h 1140653"/>
                <a:gd name="connsiteX4" fmla="*/ 0 w 16163925"/>
                <a:gd name="connsiteY4" fmla="*/ 0 h 1140653"/>
                <a:gd name="connsiteX0" fmla="*/ 0 w 16163925"/>
                <a:gd name="connsiteY0" fmla="*/ 0 h 1140653"/>
                <a:gd name="connsiteX1" fmla="*/ 16078200 w 16163925"/>
                <a:gd name="connsiteY1" fmla="*/ 0 h 1140653"/>
                <a:gd name="connsiteX2" fmla="*/ 16163925 w 16163925"/>
                <a:gd name="connsiteY2" fmla="*/ 1140653 h 1140653"/>
                <a:gd name="connsiteX3" fmla="*/ 57150 w 16163925"/>
                <a:gd name="connsiteY3" fmla="*/ 1122014 h 1140653"/>
                <a:gd name="connsiteX4" fmla="*/ 0 w 16163925"/>
                <a:gd name="connsiteY4" fmla="*/ 0 h 1140653"/>
                <a:gd name="connsiteX0" fmla="*/ 0 w 16078200"/>
                <a:gd name="connsiteY0" fmla="*/ 0 h 1140653"/>
                <a:gd name="connsiteX1" fmla="*/ 16078200 w 16078200"/>
                <a:gd name="connsiteY1" fmla="*/ 0 h 1140653"/>
                <a:gd name="connsiteX2" fmla="*/ 16078200 w 16078200"/>
                <a:gd name="connsiteY2" fmla="*/ 1140653 h 1140653"/>
                <a:gd name="connsiteX3" fmla="*/ 57150 w 16078200"/>
                <a:gd name="connsiteY3" fmla="*/ 1122014 h 1140653"/>
                <a:gd name="connsiteX4" fmla="*/ 0 w 16078200"/>
                <a:gd name="connsiteY4" fmla="*/ 0 h 1140653"/>
                <a:gd name="connsiteX0" fmla="*/ 0 w 16078200"/>
                <a:gd name="connsiteY0" fmla="*/ 0 h 1140653"/>
                <a:gd name="connsiteX1" fmla="*/ 16078200 w 16078200"/>
                <a:gd name="connsiteY1" fmla="*/ 0 h 1140653"/>
                <a:gd name="connsiteX2" fmla="*/ 16078200 w 16078200"/>
                <a:gd name="connsiteY2" fmla="*/ 1140653 h 1140653"/>
                <a:gd name="connsiteX3" fmla="*/ 57150 w 16078200"/>
                <a:gd name="connsiteY3" fmla="*/ 1122014 h 1140653"/>
                <a:gd name="connsiteX4" fmla="*/ 0 w 16078200"/>
                <a:gd name="connsiteY4" fmla="*/ 0 h 1140653"/>
                <a:gd name="connsiteX0" fmla="*/ 0 w 16078200"/>
                <a:gd name="connsiteY0" fmla="*/ 0 h 1347939"/>
                <a:gd name="connsiteX1" fmla="*/ 16078200 w 16078200"/>
                <a:gd name="connsiteY1" fmla="*/ 0 h 1347939"/>
                <a:gd name="connsiteX2" fmla="*/ 16078200 w 16078200"/>
                <a:gd name="connsiteY2" fmla="*/ 1140653 h 1347939"/>
                <a:gd name="connsiteX3" fmla="*/ 118110 w 16078200"/>
                <a:gd name="connsiteY3" fmla="*/ 1347939 h 1347939"/>
                <a:gd name="connsiteX4" fmla="*/ 0 w 16078200"/>
                <a:gd name="connsiteY4" fmla="*/ 0 h 1347939"/>
                <a:gd name="connsiteX0" fmla="*/ 0 w 16078200"/>
                <a:gd name="connsiteY0" fmla="*/ 0 h 1411763"/>
                <a:gd name="connsiteX1" fmla="*/ 16078200 w 16078200"/>
                <a:gd name="connsiteY1" fmla="*/ 0 h 1411763"/>
                <a:gd name="connsiteX2" fmla="*/ 16047720 w 16078200"/>
                <a:gd name="connsiteY2" fmla="*/ 1411763 h 1411763"/>
                <a:gd name="connsiteX3" fmla="*/ 118110 w 16078200"/>
                <a:gd name="connsiteY3" fmla="*/ 1347939 h 1411763"/>
                <a:gd name="connsiteX4" fmla="*/ 0 w 16078200"/>
                <a:gd name="connsiteY4" fmla="*/ 0 h 1411763"/>
                <a:gd name="connsiteX0" fmla="*/ 3810 w 16082010"/>
                <a:gd name="connsiteY0" fmla="*/ 0 h 1411763"/>
                <a:gd name="connsiteX1" fmla="*/ 16082010 w 16082010"/>
                <a:gd name="connsiteY1" fmla="*/ 0 h 1411763"/>
                <a:gd name="connsiteX2" fmla="*/ 16051530 w 16082010"/>
                <a:gd name="connsiteY2" fmla="*/ 1411763 h 1411763"/>
                <a:gd name="connsiteX3" fmla="*/ 0 w 16082010"/>
                <a:gd name="connsiteY3" fmla="*/ 1393124 h 1411763"/>
                <a:gd name="connsiteX4" fmla="*/ 3810 w 16082010"/>
                <a:gd name="connsiteY4" fmla="*/ 0 h 1411763"/>
                <a:gd name="connsiteX0" fmla="*/ 3810 w 16112490"/>
                <a:gd name="connsiteY0" fmla="*/ 0 h 1502133"/>
                <a:gd name="connsiteX1" fmla="*/ 16082010 w 16112490"/>
                <a:gd name="connsiteY1" fmla="*/ 0 h 1502133"/>
                <a:gd name="connsiteX2" fmla="*/ 16112490 w 16112490"/>
                <a:gd name="connsiteY2" fmla="*/ 1502133 h 1502133"/>
                <a:gd name="connsiteX3" fmla="*/ 0 w 16112490"/>
                <a:gd name="connsiteY3" fmla="*/ 1393124 h 1502133"/>
                <a:gd name="connsiteX4" fmla="*/ 3810 w 16112490"/>
                <a:gd name="connsiteY4" fmla="*/ 0 h 1502133"/>
                <a:gd name="connsiteX0" fmla="*/ 3810 w 16112490"/>
                <a:gd name="connsiteY0" fmla="*/ 0 h 1623345"/>
                <a:gd name="connsiteX1" fmla="*/ 16082010 w 16112490"/>
                <a:gd name="connsiteY1" fmla="*/ 0 h 1623345"/>
                <a:gd name="connsiteX2" fmla="*/ 16112490 w 16112490"/>
                <a:gd name="connsiteY2" fmla="*/ 1502133 h 1623345"/>
                <a:gd name="connsiteX3" fmla="*/ 0 w 16112490"/>
                <a:gd name="connsiteY3" fmla="*/ 1623345 h 1623345"/>
                <a:gd name="connsiteX4" fmla="*/ 3810 w 16112490"/>
                <a:gd name="connsiteY4" fmla="*/ 0 h 1623345"/>
                <a:gd name="connsiteX0" fmla="*/ 3810 w 16112490"/>
                <a:gd name="connsiteY0" fmla="*/ 0 h 1787789"/>
                <a:gd name="connsiteX1" fmla="*/ 16082010 w 16112490"/>
                <a:gd name="connsiteY1" fmla="*/ 0 h 1787789"/>
                <a:gd name="connsiteX2" fmla="*/ 16112490 w 16112490"/>
                <a:gd name="connsiteY2" fmla="*/ 1502133 h 1787789"/>
                <a:gd name="connsiteX3" fmla="*/ 0 w 16112490"/>
                <a:gd name="connsiteY3" fmla="*/ 1787789 h 1787789"/>
                <a:gd name="connsiteX4" fmla="*/ 3810 w 16112490"/>
                <a:gd name="connsiteY4" fmla="*/ 0 h 1787789"/>
                <a:gd name="connsiteX0" fmla="*/ 3810 w 16126292"/>
                <a:gd name="connsiteY0" fmla="*/ 0 h 1787789"/>
                <a:gd name="connsiteX1" fmla="*/ 16082010 w 16126292"/>
                <a:gd name="connsiteY1" fmla="*/ 0 h 1787789"/>
                <a:gd name="connsiteX2" fmla="*/ 16126292 w 16126292"/>
                <a:gd name="connsiteY2" fmla="*/ 1765243 h 1787789"/>
                <a:gd name="connsiteX3" fmla="*/ 0 w 16126292"/>
                <a:gd name="connsiteY3" fmla="*/ 1787789 h 1787789"/>
                <a:gd name="connsiteX4" fmla="*/ 3810 w 16126292"/>
                <a:gd name="connsiteY4" fmla="*/ 0 h 1787789"/>
                <a:gd name="connsiteX0" fmla="*/ 3810 w 16098689"/>
                <a:gd name="connsiteY0" fmla="*/ 0 h 1798132"/>
                <a:gd name="connsiteX1" fmla="*/ 16082010 w 16098689"/>
                <a:gd name="connsiteY1" fmla="*/ 0 h 1798132"/>
                <a:gd name="connsiteX2" fmla="*/ 16098689 w 16098689"/>
                <a:gd name="connsiteY2" fmla="*/ 1798132 h 1798132"/>
                <a:gd name="connsiteX3" fmla="*/ 0 w 16098689"/>
                <a:gd name="connsiteY3" fmla="*/ 1787789 h 1798132"/>
                <a:gd name="connsiteX4" fmla="*/ 3810 w 16098689"/>
                <a:gd name="connsiteY4" fmla="*/ 0 h 1798132"/>
                <a:gd name="connsiteX0" fmla="*/ 3810 w 16082010"/>
                <a:gd name="connsiteY0" fmla="*/ 0 h 1798132"/>
                <a:gd name="connsiteX1" fmla="*/ 16082010 w 16082010"/>
                <a:gd name="connsiteY1" fmla="*/ 0 h 1798132"/>
                <a:gd name="connsiteX2" fmla="*/ 16071086 w 16082010"/>
                <a:gd name="connsiteY2" fmla="*/ 1798132 h 1798132"/>
                <a:gd name="connsiteX3" fmla="*/ 0 w 16082010"/>
                <a:gd name="connsiteY3" fmla="*/ 1787789 h 1798132"/>
                <a:gd name="connsiteX4" fmla="*/ 3810 w 16082010"/>
                <a:gd name="connsiteY4" fmla="*/ 0 h 1798132"/>
                <a:gd name="connsiteX0" fmla="*/ 3810 w 16085689"/>
                <a:gd name="connsiteY0" fmla="*/ 0 h 1798132"/>
                <a:gd name="connsiteX1" fmla="*/ 16082010 w 16085689"/>
                <a:gd name="connsiteY1" fmla="*/ 0 h 1798132"/>
                <a:gd name="connsiteX2" fmla="*/ 16084888 w 16085689"/>
                <a:gd name="connsiteY2" fmla="*/ 1798132 h 1798132"/>
                <a:gd name="connsiteX3" fmla="*/ 0 w 16085689"/>
                <a:gd name="connsiteY3" fmla="*/ 1787789 h 1798132"/>
                <a:gd name="connsiteX4" fmla="*/ 3810 w 16085689"/>
                <a:gd name="connsiteY4" fmla="*/ 0 h 1798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85689" h="1798132">
                  <a:moveTo>
                    <a:pt x="3810" y="0"/>
                  </a:moveTo>
                  <a:lnTo>
                    <a:pt x="16082010" y="0"/>
                  </a:lnTo>
                  <a:cubicBezTo>
                    <a:pt x="16078369" y="599377"/>
                    <a:pt x="16088529" y="1198755"/>
                    <a:pt x="16084888" y="1798132"/>
                  </a:cubicBezTo>
                  <a:lnTo>
                    <a:pt x="0" y="1787789"/>
                  </a:lnTo>
                  <a:lnTo>
                    <a:pt x="3810"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defRPr/>
              </a:pPr>
              <a:r>
                <a:rPr lang="en-US" sz="4300" baseline="0" dirty="0">
                  <a:solidFill>
                    <a:schemeClr val="bg1"/>
                  </a:solidFill>
                  <a:latin typeface="Arial" charset="0"/>
                  <a:ea typeface="ＭＳ Ｐゴシック" charset="0"/>
                  <a:cs typeface="ＭＳ Ｐゴシック" charset="0"/>
                </a:rPr>
                <a:t>Background</a:t>
              </a:r>
            </a:p>
          </p:txBody>
        </p:sp>
      </p:grpSp>
      <p:grpSp>
        <p:nvGrpSpPr>
          <p:cNvPr id="23" name="Group 22"/>
          <p:cNvGrpSpPr/>
          <p:nvPr/>
        </p:nvGrpSpPr>
        <p:grpSpPr>
          <a:xfrm>
            <a:off x="29917728" y="5531921"/>
            <a:ext cx="14026118" cy="12172185"/>
            <a:chOff x="34807225" y="6557962"/>
            <a:chExt cx="15563392" cy="14020800"/>
          </a:xfrm>
        </p:grpSpPr>
        <p:sp>
          <p:nvSpPr>
            <p:cNvPr id="14343" name="Rectangle 34"/>
            <p:cNvSpPr>
              <a:spLocks noChangeArrowheads="1"/>
            </p:cNvSpPr>
            <p:nvPr/>
          </p:nvSpPr>
          <p:spPr bwMode="auto">
            <a:xfrm>
              <a:off x="34823400" y="6557962"/>
              <a:ext cx="15544800" cy="14020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p>
          </p:txBody>
        </p:sp>
        <p:sp>
          <p:nvSpPr>
            <p:cNvPr id="50" name="Rectangle 8"/>
            <p:cNvSpPr/>
            <p:nvPr/>
          </p:nvSpPr>
          <p:spPr>
            <a:xfrm>
              <a:off x="34807225" y="6557968"/>
              <a:ext cx="15563392" cy="868573"/>
            </a:xfrm>
            <a:custGeom>
              <a:avLst/>
              <a:gdLst>
                <a:gd name="connsiteX0" fmla="*/ 0 w 16230600"/>
                <a:gd name="connsiteY0" fmla="*/ 0 h 646331"/>
                <a:gd name="connsiteX1" fmla="*/ 16230600 w 16230600"/>
                <a:gd name="connsiteY1" fmla="*/ 0 h 646331"/>
                <a:gd name="connsiteX2" fmla="*/ 16230600 w 16230600"/>
                <a:gd name="connsiteY2" fmla="*/ 646331 h 646331"/>
                <a:gd name="connsiteX3" fmla="*/ 0 w 16230600"/>
                <a:gd name="connsiteY3" fmla="*/ 646331 h 646331"/>
                <a:gd name="connsiteX4" fmla="*/ 0 w 16230600"/>
                <a:gd name="connsiteY4" fmla="*/ 0 h 646331"/>
                <a:gd name="connsiteX0" fmla="*/ 0 w 16230600"/>
                <a:gd name="connsiteY0" fmla="*/ 0 h 817781"/>
                <a:gd name="connsiteX1" fmla="*/ 16230600 w 16230600"/>
                <a:gd name="connsiteY1" fmla="*/ 0 h 817781"/>
                <a:gd name="connsiteX2" fmla="*/ 16230600 w 16230600"/>
                <a:gd name="connsiteY2" fmla="*/ 646331 h 817781"/>
                <a:gd name="connsiteX3" fmla="*/ 57150 w 16230600"/>
                <a:gd name="connsiteY3" fmla="*/ 817781 h 817781"/>
                <a:gd name="connsiteX4" fmla="*/ 0 w 16230600"/>
                <a:gd name="connsiteY4" fmla="*/ 0 h 817781"/>
                <a:gd name="connsiteX0" fmla="*/ 0 w 16230600"/>
                <a:gd name="connsiteY0" fmla="*/ 0 h 846356"/>
                <a:gd name="connsiteX1" fmla="*/ 16230600 w 16230600"/>
                <a:gd name="connsiteY1" fmla="*/ 0 h 846356"/>
                <a:gd name="connsiteX2" fmla="*/ 16202025 w 16230600"/>
                <a:gd name="connsiteY2" fmla="*/ 846356 h 846356"/>
                <a:gd name="connsiteX3" fmla="*/ 57150 w 16230600"/>
                <a:gd name="connsiteY3" fmla="*/ 817781 h 846356"/>
                <a:gd name="connsiteX4" fmla="*/ 0 w 16230600"/>
                <a:gd name="connsiteY4" fmla="*/ 0 h 846356"/>
                <a:gd name="connsiteX0" fmla="*/ 0 w 16230600"/>
                <a:gd name="connsiteY0" fmla="*/ 0 h 932081"/>
                <a:gd name="connsiteX1" fmla="*/ 16230600 w 16230600"/>
                <a:gd name="connsiteY1" fmla="*/ 0 h 932081"/>
                <a:gd name="connsiteX2" fmla="*/ 16202025 w 16230600"/>
                <a:gd name="connsiteY2" fmla="*/ 846356 h 932081"/>
                <a:gd name="connsiteX3" fmla="*/ 0 w 16230600"/>
                <a:gd name="connsiteY3" fmla="*/ 932081 h 932081"/>
                <a:gd name="connsiteX4" fmla="*/ 0 w 16230600"/>
                <a:gd name="connsiteY4" fmla="*/ 0 h 932081"/>
                <a:gd name="connsiteX0" fmla="*/ 0 w 16230600"/>
                <a:gd name="connsiteY0" fmla="*/ 0 h 960656"/>
                <a:gd name="connsiteX1" fmla="*/ 16230600 w 16230600"/>
                <a:gd name="connsiteY1" fmla="*/ 0 h 960656"/>
                <a:gd name="connsiteX2" fmla="*/ 16202025 w 16230600"/>
                <a:gd name="connsiteY2" fmla="*/ 960656 h 960656"/>
                <a:gd name="connsiteX3" fmla="*/ 0 w 16230600"/>
                <a:gd name="connsiteY3" fmla="*/ 932081 h 960656"/>
                <a:gd name="connsiteX4" fmla="*/ 0 w 16230600"/>
                <a:gd name="connsiteY4" fmla="*/ 0 h 960656"/>
                <a:gd name="connsiteX0" fmla="*/ 0 w 16230600"/>
                <a:gd name="connsiteY0" fmla="*/ 0 h 1229383"/>
                <a:gd name="connsiteX1" fmla="*/ 16230600 w 16230600"/>
                <a:gd name="connsiteY1" fmla="*/ 0 h 1229383"/>
                <a:gd name="connsiteX2" fmla="*/ 16202025 w 16230600"/>
                <a:gd name="connsiteY2" fmla="*/ 960656 h 1229383"/>
                <a:gd name="connsiteX3" fmla="*/ 28575 w 16230600"/>
                <a:gd name="connsiteY3" fmla="*/ 1229383 h 1229383"/>
                <a:gd name="connsiteX4" fmla="*/ 0 w 16230600"/>
                <a:gd name="connsiteY4" fmla="*/ 0 h 1229383"/>
                <a:gd name="connsiteX0" fmla="*/ 0 w 16230600"/>
                <a:gd name="connsiteY0" fmla="*/ 0 h 1257958"/>
                <a:gd name="connsiteX1" fmla="*/ 16230600 w 16230600"/>
                <a:gd name="connsiteY1" fmla="*/ 0 h 1257958"/>
                <a:gd name="connsiteX2" fmla="*/ 16173450 w 16230600"/>
                <a:gd name="connsiteY2" fmla="*/ 1257958 h 1257958"/>
                <a:gd name="connsiteX3" fmla="*/ 28575 w 16230600"/>
                <a:gd name="connsiteY3" fmla="*/ 1229383 h 1257958"/>
                <a:gd name="connsiteX4" fmla="*/ 0 w 16230600"/>
                <a:gd name="connsiteY4" fmla="*/ 0 h 1257958"/>
                <a:gd name="connsiteX0" fmla="*/ 0 w 16230600"/>
                <a:gd name="connsiteY0" fmla="*/ 0 h 1618692"/>
                <a:gd name="connsiteX1" fmla="*/ 16230600 w 16230600"/>
                <a:gd name="connsiteY1" fmla="*/ 0 h 1618692"/>
                <a:gd name="connsiteX2" fmla="*/ 16173450 w 16230600"/>
                <a:gd name="connsiteY2" fmla="*/ 1257958 h 1618692"/>
                <a:gd name="connsiteX3" fmla="*/ 28575 w 16230600"/>
                <a:gd name="connsiteY3" fmla="*/ 1618692 h 1618692"/>
                <a:gd name="connsiteX4" fmla="*/ 0 w 16230600"/>
                <a:gd name="connsiteY4" fmla="*/ 0 h 1618692"/>
                <a:gd name="connsiteX0" fmla="*/ 0 w 16233122"/>
                <a:gd name="connsiteY0" fmla="*/ 0 h 1618692"/>
                <a:gd name="connsiteX1" fmla="*/ 16230600 w 16233122"/>
                <a:gd name="connsiteY1" fmla="*/ 0 h 1618692"/>
                <a:gd name="connsiteX2" fmla="*/ 16233122 w 16233122"/>
                <a:gd name="connsiteY2" fmla="*/ 1591652 h 1618692"/>
                <a:gd name="connsiteX3" fmla="*/ 28575 w 16233122"/>
                <a:gd name="connsiteY3" fmla="*/ 1618692 h 1618692"/>
                <a:gd name="connsiteX4" fmla="*/ 0 w 16233122"/>
                <a:gd name="connsiteY4" fmla="*/ 0 h 1618692"/>
                <a:gd name="connsiteX0" fmla="*/ 16889 w 16250011"/>
                <a:gd name="connsiteY0" fmla="*/ 0 h 1985100"/>
                <a:gd name="connsiteX1" fmla="*/ 16247489 w 16250011"/>
                <a:gd name="connsiteY1" fmla="*/ 0 h 1985100"/>
                <a:gd name="connsiteX2" fmla="*/ 16250011 w 16250011"/>
                <a:gd name="connsiteY2" fmla="*/ 1591652 h 1985100"/>
                <a:gd name="connsiteX3" fmla="*/ 0 w 16250011"/>
                <a:gd name="connsiteY3" fmla="*/ 1985100 h 1985100"/>
                <a:gd name="connsiteX4" fmla="*/ 16889 w 16250011"/>
                <a:gd name="connsiteY4" fmla="*/ 0 h 1985100"/>
                <a:gd name="connsiteX0" fmla="*/ 16889 w 16280321"/>
                <a:gd name="connsiteY0" fmla="*/ 0 h 1985100"/>
                <a:gd name="connsiteX1" fmla="*/ 16247489 w 16280321"/>
                <a:gd name="connsiteY1" fmla="*/ 0 h 1985100"/>
                <a:gd name="connsiteX2" fmla="*/ 16280321 w 16280321"/>
                <a:gd name="connsiteY2" fmla="*/ 1866458 h 1985100"/>
                <a:gd name="connsiteX3" fmla="*/ 0 w 16280321"/>
                <a:gd name="connsiteY3" fmla="*/ 1985100 h 1985100"/>
                <a:gd name="connsiteX4" fmla="*/ 16889 w 16280321"/>
                <a:gd name="connsiteY4" fmla="*/ 0 h 1985100"/>
                <a:gd name="connsiteX0" fmla="*/ 16889 w 16280321"/>
                <a:gd name="connsiteY0" fmla="*/ 0 h 1988596"/>
                <a:gd name="connsiteX1" fmla="*/ 16247489 w 16280321"/>
                <a:gd name="connsiteY1" fmla="*/ 0 h 1988596"/>
                <a:gd name="connsiteX2" fmla="*/ 16280321 w 16280321"/>
                <a:gd name="connsiteY2" fmla="*/ 1988596 h 1988596"/>
                <a:gd name="connsiteX3" fmla="*/ 0 w 16280321"/>
                <a:gd name="connsiteY3" fmla="*/ 1985100 h 1988596"/>
                <a:gd name="connsiteX4" fmla="*/ 16889 w 16280321"/>
                <a:gd name="connsiteY4" fmla="*/ 0 h 1988596"/>
                <a:gd name="connsiteX0" fmla="*/ 16889 w 16247524"/>
                <a:gd name="connsiteY0" fmla="*/ 0 h 1988596"/>
                <a:gd name="connsiteX1" fmla="*/ 16247489 w 16247524"/>
                <a:gd name="connsiteY1" fmla="*/ 0 h 1988596"/>
                <a:gd name="connsiteX2" fmla="*/ 16234857 w 16247524"/>
                <a:gd name="connsiteY2" fmla="*/ 1988596 h 1988596"/>
                <a:gd name="connsiteX3" fmla="*/ 0 w 16247524"/>
                <a:gd name="connsiteY3" fmla="*/ 1985100 h 1988596"/>
                <a:gd name="connsiteX4" fmla="*/ 16889 w 16247524"/>
                <a:gd name="connsiteY4" fmla="*/ 0 h 1988596"/>
                <a:gd name="connsiteX0" fmla="*/ 16889 w 16250013"/>
                <a:gd name="connsiteY0" fmla="*/ 0 h 1985100"/>
                <a:gd name="connsiteX1" fmla="*/ 16247489 w 16250013"/>
                <a:gd name="connsiteY1" fmla="*/ 0 h 1985100"/>
                <a:gd name="connsiteX2" fmla="*/ 16250013 w 16250013"/>
                <a:gd name="connsiteY2" fmla="*/ 1958060 h 1985100"/>
                <a:gd name="connsiteX3" fmla="*/ 0 w 16250013"/>
                <a:gd name="connsiteY3" fmla="*/ 1985100 h 1985100"/>
                <a:gd name="connsiteX4" fmla="*/ 16889 w 16250013"/>
                <a:gd name="connsiteY4" fmla="*/ 0 h 198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0013" h="1985100">
                  <a:moveTo>
                    <a:pt x="16889" y="0"/>
                  </a:moveTo>
                  <a:lnTo>
                    <a:pt x="16247489" y="0"/>
                  </a:lnTo>
                  <a:cubicBezTo>
                    <a:pt x="16248330" y="530551"/>
                    <a:pt x="16249172" y="1427509"/>
                    <a:pt x="16250013" y="1958060"/>
                  </a:cubicBezTo>
                  <a:lnTo>
                    <a:pt x="0" y="1985100"/>
                  </a:lnTo>
                  <a:lnTo>
                    <a:pt x="16889"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defRPr/>
              </a:pPr>
              <a:r>
                <a:rPr lang="en-US" sz="4300" baseline="0" dirty="0">
                  <a:solidFill>
                    <a:schemeClr val="bg1"/>
                  </a:solidFill>
                  <a:latin typeface="Arial" charset="0"/>
                  <a:ea typeface="宋体" charset="0"/>
                  <a:cs typeface="ＭＳ Ｐゴシック" charset="0"/>
                </a:rPr>
                <a:t>Results</a:t>
              </a:r>
              <a:endParaRPr lang="en-US" sz="4300" baseline="0" dirty="0">
                <a:solidFill>
                  <a:schemeClr val="bg1"/>
                </a:solidFill>
                <a:latin typeface="Arial" charset="0"/>
                <a:ea typeface="ＭＳ Ｐゴシック" charset="0"/>
                <a:cs typeface="ＭＳ Ｐゴシック" charset="0"/>
              </a:endParaRPr>
            </a:p>
          </p:txBody>
        </p:sp>
      </p:grpSp>
      <p:grpSp>
        <p:nvGrpSpPr>
          <p:cNvPr id="25" name="Group 24"/>
          <p:cNvGrpSpPr/>
          <p:nvPr/>
        </p:nvGrpSpPr>
        <p:grpSpPr>
          <a:xfrm>
            <a:off x="29990344" y="23359804"/>
            <a:ext cx="14009904" cy="5787019"/>
            <a:chOff x="34823399" y="26522362"/>
            <a:chExt cx="15555080" cy="6081711"/>
          </a:xfrm>
        </p:grpSpPr>
        <p:sp>
          <p:nvSpPr>
            <p:cNvPr id="14344" name="Rectangle 36"/>
            <p:cNvSpPr>
              <a:spLocks noChangeArrowheads="1"/>
            </p:cNvSpPr>
            <p:nvPr/>
          </p:nvSpPr>
          <p:spPr bwMode="auto">
            <a:xfrm>
              <a:off x="34823399" y="26522362"/>
              <a:ext cx="15547215" cy="6081711"/>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nchor="ctr"/>
            <a:lstStyle/>
            <a:p>
              <a:endParaRPr lang="en-US" baseline="0"/>
            </a:p>
          </p:txBody>
        </p:sp>
        <p:sp>
          <p:nvSpPr>
            <p:cNvPr id="68" name="Rectangle 2"/>
            <p:cNvSpPr txBox="1">
              <a:spLocks noChangeArrowheads="1"/>
            </p:cNvSpPr>
            <p:nvPr/>
          </p:nvSpPr>
          <p:spPr>
            <a:xfrm>
              <a:off x="34835797" y="26522362"/>
              <a:ext cx="15542682" cy="819991"/>
            </a:xfrm>
            <a:custGeom>
              <a:avLst/>
              <a:gdLst>
                <a:gd name="connsiteX0" fmla="*/ 0 w 15528165"/>
                <a:gd name="connsiteY0" fmla="*/ 0 h 838200"/>
                <a:gd name="connsiteX1" fmla="*/ 15528165 w 15528165"/>
                <a:gd name="connsiteY1" fmla="*/ 0 h 838200"/>
                <a:gd name="connsiteX2" fmla="*/ 15528165 w 15528165"/>
                <a:gd name="connsiteY2" fmla="*/ 838200 h 838200"/>
                <a:gd name="connsiteX3" fmla="*/ 0 w 15528165"/>
                <a:gd name="connsiteY3" fmla="*/ 838200 h 838200"/>
                <a:gd name="connsiteX4" fmla="*/ 0 w 15528165"/>
                <a:gd name="connsiteY4" fmla="*/ 0 h 838200"/>
                <a:gd name="connsiteX0" fmla="*/ 0 w 15528165"/>
                <a:gd name="connsiteY0" fmla="*/ 0 h 939800"/>
                <a:gd name="connsiteX1" fmla="*/ 15528165 w 15528165"/>
                <a:gd name="connsiteY1" fmla="*/ 0 h 939800"/>
                <a:gd name="connsiteX2" fmla="*/ 15528165 w 15528165"/>
                <a:gd name="connsiteY2" fmla="*/ 838200 h 939800"/>
                <a:gd name="connsiteX3" fmla="*/ 14515 w 15528165"/>
                <a:gd name="connsiteY3" fmla="*/ 939800 h 939800"/>
                <a:gd name="connsiteX4" fmla="*/ 0 w 15528165"/>
                <a:gd name="connsiteY4" fmla="*/ 0 h 939800"/>
                <a:gd name="connsiteX0" fmla="*/ 14514 w 15542679"/>
                <a:gd name="connsiteY0" fmla="*/ 0 h 896257"/>
                <a:gd name="connsiteX1" fmla="*/ 15542679 w 15542679"/>
                <a:gd name="connsiteY1" fmla="*/ 0 h 896257"/>
                <a:gd name="connsiteX2" fmla="*/ 15542679 w 15542679"/>
                <a:gd name="connsiteY2" fmla="*/ 838200 h 896257"/>
                <a:gd name="connsiteX3" fmla="*/ 0 w 15542679"/>
                <a:gd name="connsiteY3" fmla="*/ 896257 h 896257"/>
                <a:gd name="connsiteX4" fmla="*/ 14514 w 15542679"/>
                <a:gd name="connsiteY4" fmla="*/ 0 h 896257"/>
                <a:gd name="connsiteX0" fmla="*/ 14514 w 15542679"/>
                <a:gd name="connsiteY0" fmla="*/ 0 h 925285"/>
                <a:gd name="connsiteX1" fmla="*/ 15542679 w 15542679"/>
                <a:gd name="connsiteY1" fmla="*/ 0 h 925285"/>
                <a:gd name="connsiteX2" fmla="*/ 15542679 w 15542679"/>
                <a:gd name="connsiteY2" fmla="*/ 925285 h 925285"/>
                <a:gd name="connsiteX3" fmla="*/ 0 w 15542679"/>
                <a:gd name="connsiteY3" fmla="*/ 896257 h 925285"/>
                <a:gd name="connsiteX4" fmla="*/ 14514 w 15542679"/>
                <a:gd name="connsiteY4" fmla="*/ 0 h 925285"/>
                <a:gd name="connsiteX0" fmla="*/ 14514 w 15542679"/>
                <a:gd name="connsiteY0" fmla="*/ 0 h 896257"/>
                <a:gd name="connsiteX1" fmla="*/ 15542679 w 15542679"/>
                <a:gd name="connsiteY1" fmla="*/ 0 h 896257"/>
                <a:gd name="connsiteX2" fmla="*/ 15528164 w 15542679"/>
                <a:gd name="connsiteY2" fmla="*/ 867228 h 896257"/>
                <a:gd name="connsiteX3" fmla="*/ 0 w 15542679"/>
                <a:gd name="connsiteY3" fmla="*/ 896257 h 896257"/>
                <a:gd name="connsiteX4" fmla="*/ 14514 w 15542679"/>
                <a:gd name="connsiteY4" fmla="*/ 0 h 896257"/>
                <a:gd name="connsiteX0" fmla="*/ 14514 w 15542679"/>
                <a:gd name="connsiteY0" fmla="*/ 0 h 925285"/>
                <a:gd name="connsiteX1" fmla="*/ 15542679 w 15542679"/>
                <a:gd name="connsiteY1" fmla="*/ 0 h 925285"/>
                <a:gd name="connsiteX2" fmla="*/ 15499136 w 15542679"/>
                <a:gd name="connsiteY2" fmla="*/ 925285 h 925285"/>
                <a:gd name="connsiteX3" fmla="*/ 0 w 15542679"/>
                <a:gd name="connsiteY3" fmla="*/ 896257 h 925285"/>
                <a:gd name="connsiteX4" fmla="*/ 14514 w 15542679"/>
                <a:gd name="connsiteY4" fmla="*/ 0 h 925285"/>
                <a:gd name="connsiteX0" fmla="*/ 14514 w 15542679"/>
                <a:gd name="connsiteY0" fmla="*/ 0 h 925285"/>
                <a:gd name="connsiteX1" fmla="*/ 15542679 w 15542679"/>
                <a:gd name="connsiteY1" fmla="*/ 0 h 925285"/>
                <a:gd name="connsiteX2" fmla="*/ 15542679 w 15542679"/>
                <a:gd name="connsiteY2" fmla="*/ 925285 h 925285"/>
                <a:gd name="connsiteX3" fmla="*/ 0 w 15542679"/>
                <a:gd name="connsiteY3" fmla="*/ 896257 h 925285"/>
                <a:gd name="connsiteX4" fmla="*/ 14514 w 15542679"/>
                <a:gd name="connsiteY4" fmla="*/ 0 h 925285"/>
                <a:gd name="connsiteX0" fmla="*/ 14514 w 15542679"/>
                <a:gd name="connsiteY0" fmla="*/ 0 h 925285"/>
                <a:gd name="connsiteX1" fmla="*/ 15542679 w 15542679"/>
                <a:gd name="connsiteY1" fmla="*/ 0 h 925285"/>
                <a:gd name="connsiteX2" fmla="*/ 15542679 w 15542679"/>
                <a:gd name="connsiteY2" fmla="*/ 925285 h 925285"/>
                <a:gd name="connsiteX3" fmla="*/ 0 w 15542679"/>
                <a:gd name="connsiteY3" fmla="*/ 819990 h 925285"/>
                <a:gd name="connsiteX4" fmla="*/ 14514 w 15542679"/>
                <a:gd name="connsiteY4" fmla="*/ 0 h 925285"/>
                <a:gd name="connsiteX0" fmla="*/ 14514 w 15542679"/>
                <a:gd name="connsiteY0" fmla="*/ 0 h 819990"/>
                <a:gd name="connsiteX1" fmla="*/ 15542679 w 15542679"/>
                <a:gd name="connsiteY1" fmla="*/ 0 h 819990"/>
                <a:gd name="connsiteX2" fmla="*/ 15542679 w 15542679"/>
                <a:gd name="connsiteY2" fmla="*/ 818511 h 819990"/>
                <a:gd name="connsiteX3" fmla="*/ 0 w 15542679"/>
                <a:gd name="connsiteY3" fmla="*/ 819990 h 819990"/>
                <a:gd name="connsiteX4" fmla="*/ 14514 w 15542679"/>
                <a:gd name="connsiteY4" fmla="*/ 0 h 819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2679" h="819990">
                  <a:moveTo>
                    <a:pt x="14514" y="0"/>
                  </a:moveTo>
                  <a:lnTo>
                    <a:pt x="15542679" y="0"/>
                  </a:lnTo>
                  <a:lnTo>
                    <a:pt x="15542679" y="818511"/>
                  </a:lnTo>
                  <a:lnTo>
                    <a:pt x="0" y="819990"/>
                  </a:lnTo>
                  <a:lnTo>
                    <a:pt x="14514"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4300" baseline="0" dirty="0">
                  <a:solidFill>
                    <a:schemeClr val="bg1"/>
                  </a:solidFill>
                  <a:ea typeface="ヒラギノ角ゴ Pro W3" charset="-128"/>
                </a:rPr>
                <a:t>Future Direction</a:t>
              </a:r>
              <a:endParaRPr lang="en-US" baseline="0" dirty="0">
                <a:solidFill>
                  <a:schemeClr val="bg1"/>
                </a:solidFill>
                <a:ea typeface="ヒラギノ角ゴ Pro W3" charset="-128"/>
              </a:endParaRPr>
            </a:p>
          </p:txBody>
        </p:sp>
      </p:grpSp>
      <p:grpSp>
        <p:nvGrpSpPr>
          <p:cNvPr id="26" name="Group 25"/>
          <p:cNvGrpSpPr/>
          <p:nvPr/>
        </p:nvGrpSpPr>
        <p:grpSpPr>
          <a:xfrm>
            <a:off x="29957484" y="29524996"/>
            <a:ext cx="14053421" cy="3392972"/>
            <a:chOff x="34819727" y="32972872"/>
            <a:chExt cx="15564112" cy="3150691"/>
          </a:xfrm>
        </p:grpSpPr>
        <p:sp>
          <p:nvSpPr>
            <p:cNvPr id="14345" name="Rectangle 43"/>
            <p:cNvSpPr>
              <a:spLocks noChangeArrowheads="1"/>
            </p:cNvSpPr>
            <p:nvPr/>
          </p:nvSpPr>
          <p:spPr bwMode="auto">
            <a:xfrm>
              <a:off x="34823400" y="32972873"/>
              <a:ext cx="15544800" cy="315069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nchor="ctr"/>
            <a:lstStyle/>
            <a:p>
              <a:endParaRPr lang="en-US" baseline="0"/>
            </a:p>
          </p:txBody>
        </p:sp>
        <p:sp>
          <p:nvSpPr>
            <p:cNvPr id="69" name="Rectangle 2"/>
            <p:cNvSpPr txBox="1">
              <a:spLocks noChangeArrowheads="1"/>
            </p:cNvSpPr>
            <p:nvPr/>
          </p:nvSpPr>
          <p:spPr>
            <a:xfrm>
              <a:off x="34819727" y="32972872"/>
              <a:ext cx="15564112" cy="768525"/>
            </a:xfrm>
            <a:custGeom>
              <a:avLst/>
              <a:gdLst>
                <a:gd name="connsiteX0" fmla="*/ 0 w 15525751"/>
                <a:gd name="connsiteY0" fmla="*/ 0 h 815181"/>
                <a:gd name="connsiteX1" fmla="*/ 15525751 w 15525751"/>
                <a:gd name="connsiteY1" fmla="*/ 0 h 815181"/>
                <a:gd name="connsiteX2" fmla="*/ 15525751 w 15525751"/>
                <a:gd name="connsiteY2" fmla="*/ 815181 h 815181"/>
                <a:gd name="connsiteX3" fmla="*/ 0 w 15525751"/>
                <a:gd name="connsiteY3" fmla="*/ 815181 h 815181"/>
                <a:gd name="connsiteX4" fmla="*/ 0 w 15525751"/>
                <a:gd name="connsiteY4" fmla="*/ 0 h 815181"/>
                <a:gd name="connsiteX0" fmla="*/ 0 w 15525751"/>
                <a:gd name="connsiteY0" fmla="*/ 0 h 887752"/>
                <a:gd name="connsiteX1" fmla="*/ 15525751 w 15525751"/>
                <a:gd name="connsiteY1" fmla="*/ 0 h 887752"/>
                <a:gd name="connsiteX2" fmla="*/ 15525751 w 15525751"/>
                <a:gd name="connsiteY2" fmla="*/ 815181 h 887752"/>
                <a:gd name="connsiteX3" fmla="*/ 0 w 15525751"/>
                <a:gd name="connsiteY3" fmla="*/ 887752 h 887752"/>
                <a:gd name="connsiteX4" fmla="*/ 0 w 15525751"/>
                <a:gd name="connsiteY4" fmla="*/ 0 h 887752"/>
                <a:gd name="connsiteX0" fmla="*/ 0 w 15540266"/>
                <a:gd name="connsiteY0" fmla="*/ 0 h 916781"/>
                <a:gd name="connsiteX1" fmla="*/ 15525751 w 15540266"/>
                <a:gd name="connsiteY1" fmla="*/ 0 h 916781"/>
                <a:gd name="connsiteX2" fmla="*/ 15540266 w 15540266"/>
                <a:gd name="connsiteY2" fmla="*/ 916781 h 916781"/>
                <a:gd name="connsiteX3" fmla="*/ 0 w 15540266"/>
                <a:gd name="connsiteY3" fmla="*/ 887752 h 916781"/>
                <a:gd name="connsiteX4" fmla="*/ 0 w 15540266"/>
                <a:gd name="connsiteY4" fmla="*/ 0 h 916781"/>
                <a:gd name="connsiteX0" fmla="*/ 0 w 15540266"/>
                <a:gd name="connsiteY0" fmla="*/ 0 h 916781"/>
                <a:gd name="connsiteX1" fmla="*/ 15525751 w 15540266"/>
                <a:gd name="connsiteY1" fmla="*/ 0 h 916781"/>
                <a:gd name="connsiteX2" fmla="*/ 15540266 w 15540266"/>
                <a:gd name="connsiteY2" fmla="*/ 916781 h 916781"/>
                <a:gd name="connsiteX3" fmla="*/ 0 w 15540266"/>
                <a:gd name="connsiteY3" fmla="*/ 739496 h 916781"/>
                <a:gd name="connsiteX4" fmla="*/ 0 w 15540266"/>
                <a:gd name="connsiteY4" fmla="*/ 0 h 916781"/>
                <a:gd name="connsiteX0" fmla="*/ 0 w 15525751"/>
                <a:gd name="connsiteY0" fmla="*/ 0 h 768525"/>
                <a:gd name="connsiteX1" fmla="*/ 15525751 w 15525751"/>
                <a:gd name="connsiteY1" fmla="*/ 0 h 768525"/>
                <a:gd name="connsiteX2" fmla="*/ 15508116 w 15525751"/>
                <a:gd name="connsiteY2" fmla="*/ 768525 h 768525"/>
                <a:gd name="connsiteX3" fmla="*/ 0 w 15525751"/>
                <a:gd name="connsiteY3" fmla="*/ 739496 h 768525"/>
                <a:gd name="connsiteX4" fmla="*/ 0 w 15525751"/>
                <a:gd name="connsiteY4" fmla="*/ 0 h 768525"/>
                <a:gd name="connsiteX0" fmla="*/ 0 w 15540215"/>
                <a:gd name="connsiteY0" fmla="*/ 0 h 768525"/>
                <a:gd name="connsiteX1" fmla="*/ 15525751 w 15540215"/>
                <a:gd name="connsiteY1" fmla="*/ 0 h 768525"/>
                <a:gd name="connsiteX2" fmla="*/ 15540215 w 15540215"/>
                <a:gd name="connsiteY2" fmla="*/ 768525 h 768525"/>
                <a:gd name="connsiteX3" fmla="*/ 0 w 15540215"/>
                <a:gd name="connsiteY3" fmla="*/ 739496 h 768525"/>
                <a:gd name="connsiteX4" fmla="*/ 0 w 15540215"/>
                <a:gd name="connsiteY4" fmla="*/ 0 h 768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0215" h="768525">
                  <a:moveTo>
                    <a:pt x="0" y="0"/>
                  </a:moveTo>
                  <a:lnTo>
                    <a:pt x="15525751" y="0"/>
                  </a:lnTo>
                  <a:lnTo>
                    <a:pt x="15540215" y="768525"/>
                  </a:lnTo>
                  <a:lnTo>
                    <a:pt x="0" y="739496"/>
                  </a:lnTo>
                  <a:lnTo>
                    <a:pt x="0"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4300" baseline="0" dirty="0">
                  <a:solidFill>
                    <a:schemeClr val="bg1"/>
                  </a:solidFill>
                  <a:ea typeface="ヒラギノ角ゴ Pro W3" charset="-128"/>
                </a:rPr>
                <a:t>Acknowledgments</a:t>
              </a:r>
              <a:endParaRPr lang="en-US" baseline="0" dirty="0">
                <a:solidFill>
                  <a:schemeClr val="bg1"/>
                </a:solidFill>
                <a:ea typeface="ヒラギノ角ゴ Pro W3" charset="-128"/>
              </a:endParaRPr>
            </a:p>
          </p:txBody>
        </p:sp>
      </p:grpSp>
      <p:grpSp>
        <p:nvGrpSpPr>
          <p:cNvPr id="22" name="Group 21"/>
          <p:cNvGrpSpPr/>
          <p:nvPr/>
        </p:nvGrpSpPr>
        <p:grpSpPr>
          <a:xfrm>
            <a:off x="15435030" y="5508661"/>
            <a:ext cx="13922050" cy="27373715"/>
            <a:chOff x="17946053" y="6547786"/>
            <a:chExt cx="16242393" cy="29575777"/>
          </a:xfrm>
        </p:grpSpPr>
        <p:sp>
          <p:nvSpPr>
            <p:cNvPr id="9" name="Rectangle 8"/>
            <p:cNvSpPr/>
            <p:nvPr/>
          </p:nvSpPr>
          <p:spPr>
            <a:xfrm>
              <a:off x="17946053" y="6547786"/>
              <a:ext cx="16242393" cy="814712"/>
            </a:xfrm>
            <a:custGeom>
              <a:avLst/>
              <a:gdLst>
                <a:gd name="connsiteX0" fmla="*/ 0 w 16230600"/>
                <a:gd name="connsiteY0" fmla="*/ 0 h 646331"/>
                <a:gd name="connsiteX1" fmla="*/ 16230600 w 16230600"/>
                <a:gd name="connsiteY1" fmla="*/ 0 h 646331"/>
                <a:gd name="connsiteX2" fmla="*/ 16230600 w 16230600"/>
                <a:gd name="connsiteY2" fmla="*/ 646331 h 646331"/>
                <a:gd name="connsiteX3" fmla="*/ 0 w 16230600"/>
                <a:gd name="connsiteY3" fmla="*/ 646331 h 646331"/>
                <a:gd name="connsiteX4" fmla="*/ 0 w 16230600"/>
                <a:gd name="connsiteY4" fmla="*/ 0 h 646331"/>
                <a:gd name="connsiteX0" fmla="*/ 0 w 16230600"/>
                <a:gd name="connsiteY0" fmla="*/ 0 h 817781"/>
                <a:gd name="connsiteX1" fmla="*/ 16230600 w 16230600"/>
                <a:gd name="connsiteY1" fmla="*/ 0 h 817781"/>
                <a:gd name="connsiteX2" fmla="*/ 16230600 w 16230600"/>
                <a:gd name="connsiteY2" fmla="*/ 646331 h 817781"/>
                <a:gd name="connsiteX3" fmla="*/ 57150 w 16230600"/>
                <a:gd name="connsiteY3" fmla="*/ 817781 h 817781"/>
                <a:gd name="connsiteX4" fmla="*/ 0 w 16230600"/>
                <a:gd name="connsiteY4" fmla="*/ 0 h 817781"/>
                <a:gd name="connsiteX0" fmla="*/ 0 w 16230600"/>
                <a:gd name="connsiteY0" fmla="*/ 0 h 846356"/>
                <a:gd name="connsiteX1" fmla="*/ 16230600 w 16230600"/>
                <a:gd name="connsiteY1" fmla="*/ 0 h 846356"/>
                <a:gd name="connsiteX2" fmla="*/ 16202025 w 16230600"/>
                <a:gd name="connsiteY2" fmla="*/ 846356 h 846356"/>
                <a:gd name="connsiteX3" fmla="*/ 57150 w 16230600"/>
                <a:gd name="connsiteY3" fmla="*/ 817781 h 846356"/>
                <a:gd name="connsiteX4" fmla="*/ 0 w 16230600"/>
                <a:gd name="connsiteY4" fmla="*/ 0 h 846356"/>
                <a:gd name="connsiteX0" fmla="*/ 0 w 16230600"/>
                <a:gd name="connsiteY0" fmla="*/ 0 h 932081"/>
                <a:gd name="connsiteX1" fmla="*/ 16230600 w 16230600"/>
                <a:gd name="connsiteY1" fmla="*/ 0 h 932081"/>
                <a:gd name="connsiteX2" fmla="*/ 16202025 w 16230600"/>
                <a:gd name="connsiteY2" fmla="*/ 846356 h 932081"/>
                <a:gd name="connsiteX3" fmla="*/ 0 w 16230600"/>
                <a:gd name="connsiteY3" fmla="*/ 932081 h 932081"/>
                <a:gd name="connsiteX4" fmla="*/ 0 w 16230600"/>
                <a:gd name="connsiteY4" fmla="*/ 0 h 932081"/>
                <a:gd name="connsiteX0" fmla="*/ 0 w 16230600"/>
                <a:gd name="connsiteY0" fmla="*/ 0 h 960656"/>
                <a:gd name="connsiteX1" fmla="*/ 16230600 w 16230600"/>
                <a:gd name="connsiteY1" fmla="*/ 0 h 960656"/>
                <a:gd name="connsiteX2" fmla="*/ 16202025 w 16230600"/>
                <a:gd name="connsiteY2" fmla="*/ 960656 h 960656"/>
                <a:gd name="connsiteX3" fmla="*/ 0 w 16230600"/>
                <a:gd name="connsiteY3" fmla="*/ 932081 h 960656"/>
                <a:gd name="connsiteX4" fmla="*/ 0 w 16230600"/>
                <a:gd name="connsiteY4" fmla="*/ 0 h 960656"/>
                <a:gd name="connsiteX0" fmla="*/ 0 w 16230600"/>
                <a:gd name="connsiteY0" fmla="*/ 0 h 1229383"/>
                <a:gd name="connsiteX1" fmla="*/ 16230600 w 16230600"/>
                <a:gd name="connsiteY1" fmla="*/ 0 h 1229383"/>
                <a:gd name="connsiteX2" fmla="*/ 16202025 w 16230600"/>
                <a:gd name="connsiteY2" fmla="*/ 960656 h 1229383"/>
                <a:gd name="connsiteX3" fmla="*/ 28575 w 16230600"/>
                <a:gd name="connsiteY3" fmla="*/ 1229383 h 1229383"/>
                <a:gd name="connsiteX4" fmla="*/ 0 w 16230600"/>
                <a:gd name="connsiteY4" fmla="*/ 0 h 1229383"/>
                <a:gd name="connsiteX0" fmla="*/ 0 w 16230600"/>
                <a:gd name="connsiteY0" fmla="*/ 0 h 1257958"/>
                <a:gd name="connsiteX1" fmla="*/ 16230600 w 16230600"/>
                <a:gd name="connsiteY1" fmla="*/ 0 h 1257958"/>
                <a:gd name="connsiteX2" fmla="*/ 16173450 w 16230600"/>
                <a:gd name="connsiteY2" fmla="*/ 1257958 h 1257958"/>
                <a:gd name="connsiteX3" fmla="*/ 28575 w 16230600"/>
                <a:gd name="connsiteY3" fmla="*/ 1229383 h 1257958"/>
                <a:gd name="connsiteX4" fmla="*/ 0 w 16230600"/>
                <a:gd name="connsiteY4" fmla="*/ 0 h 1257958"/>
                <a:gd name="connsiteX0" fmla="*/ 0 w 16230600"/>
                <a:gd name="connsiteY0" fmla="*/ 0 h 1428710"/>
                <a:gd name="connsiteX1" fmla="*/ 16230600 w 16230600"/>
                <a:gd name="connsiteY1" fmla="*/ 0 h 1428710"/>
                <a:gd name="connsiteX2" fmla="*/ 16173450 w 16230600"/>
                <a:gd name="connsiteY2" fmla="*/ 1257958 h 1428710"/>
                <a:gd name="connsiteX3" fmla="*/ 28575 w 16230600"/>
                <a:gd name="connsiteY3" fmla="*/ 1428710 h 1428710"/>
                <a:gd name="connsiteX4" fmla="*/ 0 w 16230600"/>
                <a:gd name="connsiteY4" fmla="*/ 0 h 1428710"/>
                <a:gd name="connsiteX0" fmla="*/ 0 w 16234410"/>
                <a:gd name="connsiteY0" fmla="*/ 0 h 1507116"/>
                <a:gd name="connsiteX1" fmla="*/ 16230600 w 16234410"/>
                <a:gd name="connsiteY1" fmla="*/ 0 h 1507116"/>
                <a:gd name="connsiteX2" fmla="*/ 16234410 w 16234410"/>
                <a:gd name="connsiteY2" fmla="*/ 1507116 h 1507116"/>
                <a:gd name="connsiteX3" fmla="*/ 28575 w 16234410"/>
                <a:gd name="connsiteY3" fmla="*/ 1428710 h 1507116"/>
                <a:gd name="connsiteX4" fmla="*/ 0 w 16234410"/>
                <a:gd name="connsiteY4" fmla="*/ 0 h 1507116"/>
                <a:gd name="connsiteX0" fmla="*/ 0 w 16234410"/>
                <a:gd name="connsiteY0" fmla="*/ 0 h 1628036"/>
                <a:gd name="connsiteX1" fmla="*/ 16230600 w 16234410"/>
                <a:gd name="connsiteY1" fmla="*/ 0 h 1628036"/>
                <a:gd name="connsiteX2" fmla="*/ 16234410 w 16234410"/>
                <a:gd name="connsiteY2" fmla="*/ 1507116 h 1628036"/>
                <a:gd name="connsiteX3" fmla="*/ 59055 w 16234410"/>
                <a:gd name="connsiteY3" fmla="*/ 1628036 h 1628036"/>
                <a:gd name="connsiteX4" fmla="*/ 0 w 16234410"/>
                <a:gd name="connsiteY4" fmla="*/ 0 h 1628036"/>
                <a:gd name="connsiteX0" fmla="*/ 0 w 16230600"/>
                <a:gd name="connsiteY0" fmla="*/ 0 h 1706442"/>
                <a:gd name="connsiteX1" fmla="*/ 16230600 w 16230600"/>
                <a:gd name="connsiteY1" fmla="*/ 0 h 1706442"/>
                <a:gd name="connsiteX2" fmla="*/ 16173450 w 16230600"/>
                <a:gd name="connsiteY2" fmla="*/ 1706442 h 1706442"/>
                <a:gd name="connsiteX3" fmla="*/ 59055 w 16230600"/>
                <a:gd name="connsiteY3" fmla="*/ 1628036 h 1706442"/>
                <a:gd name="connsiteX4" fmla="*/ 0 w 16230600"/>
                <a:gd name="connsiteY4" fmla="*/ 0 h 1706442"/>
                <a:gd name="connsiteX0" fmla="*/ 0 w 16230600"/>
                <a:gd name="connsiteY0" fmla="*/ 0 h 1706442"/>
                <a:gd name="connsiteX1" fmla="*/ 16230600 w 16230600"/>
                <a:gd name="connsiteY1" fmla="*/ 0 h 1706442"/>
                <a:gd name="connsiteX2" fmla="*/ 16173450 w 16230600"/>
                <a:gd name="connsiteY2" fmla="*/ 1706442 h 1706442"/>
                <a:gd name="connsiteX3" fmla="*/ 1905 w 16230600"/>
                <a:gd name="connsiteY3" fmla="*/ 1690325 h 1706442"/>
                <a:gd name="connsiteX4" fmla="*/ 0 w 16230600"/>
                <a:gd name="connsiteY4" fmla="*/ 0 h 1706442"/>
                <a:gd name="connsiteX0" fmla="*/ 0 w 16230600"/>
                <a:gd name="connsiteY0" fmla="*/ 0 h 1706442"/>
                <a:gd name="connsiteX1" fmla="*/ 16230600 w 16230600"/>
                <a:gd name="connsiteY1" fmla="*/ 0 h 1706442"/>
                <a:gd name="connsiteX2" fmla="*/ 16216993 w 16230600"/>
                <a:gd name="connsiteY2" fmla="*/ 1706442 h 1706442"/>
                <a:gd name="connsiteX3" fmla="*/ 1905 w 16230600"/>
                <a:gd name="connsiteY3" fmla="*/ 1690325 h 1706442"/>
                <a:gd name="connsiteX4" fmla="*/ 0 w 16230600"/>
                <a:gd name="connsiteY4" fmla="*/ 0 h 1706442"/>
                <a:gd name="connsiteX0" fmla="*/ 36195 w 16266795"/>
                <a:gd name="connsiteY0" fmla="*/ 0 h 2028313"/>
                <a:gd name="connsiteX1" fmla="*/ 16266795 w 16266795"/>
                <a:gd name="connsiteY1" fmla="*/ 0 h 2028313"/>
                <a:gd name="connsiteX2" fmla="*/ 16253188 w 16266795"/>
                <a:gd name="connsiteY2" fmla="*/ 1706442 h 2028313"/>
                <a:gd name="connsiteX3" fmla="*/ 0 w 16266795"/>
                <a:gd name="connsiteY3" fmla="*/ 2028313 h 2028313"/>
                <a:gd name="connsiteX4" fmla="*/ 36195 w 16266795"/>
                <a:gd name="connsiteY4" fmla="*/ 0 h 2028313"/>
                <a:gd name="connsiteX0" fmla="*/ 0 w 16230600"/>
                <a:gd name="connsiteY0" fmla="*/ 0 h 2028313"/>
                <a:gd name="connsiteX1" fmla="*/ 16230600 w 16230600"/>
                <a:gd name="connsiteY1" fmla="*/ 0 h 2028313"/>
                <a:gd name="connsiteX2" fmla="*/ 16216993 w 16230600"/>
                <a:gd name="connsiteY2" fmla="*/ 1706442 h 2028313"/>
                <a:gd name="connsiteX3" fmla="*/ 14605 w 16230600"/>
                <a:gd name="connsiteY3" fmla="*/ 2028313 h 2028313"/>
                <a:gd name="connsiteX4" fmla="*/ 0 w 16230600"/>
                <a:gd name="connsiteY4" fmla="*/ 0 h 2028313"/>
                <a:gd name="connsiteX0" fmla="*/ 0 w 16230600"/>
                <a:gd name="connsiteY0" fmla="*/ 0 h 2140976"/>
                <a:gd name="connsiteX1" fmla="*/ 16230600 w 16230600"/>
                <a:gd name="connsiteY1" fmla="*/ 0 h 2140976"/>
                <a:gd name="connsiteX2" fmla="*/ 16216993 w 16230600"/>
                <a:gd name="connsiteY2" fmla="*/ 1706442 h 2140976"/>
                <a:gd name="connsiteX3" fmla="*/ 40005 w 16230600"/>
                <a:gd name="connsiteY3" fmla="*/ 2140976 h 2140976"/>
                <a:gd name="connsiteX4" fmla="*/ 0 w 16230600"/>
                <a:gd name="connsiteY4" fmla="*/ 0 h 2140976"/>
                <a:gd name="connsiteX0" fmla="*/ 0 w 16230600"/>
                <a:gd name="connsiteY0" fmla="*/ 0 h 2140976"/>
                <a:gd name="connsiteX1" fmla="*/ 16230600 w 16230600"/>
                <a:gd name="connsiteY1" fmla="*/ 0 h 2140976"/>
                <a:gd name="connsiteX2" fmla="*/ 16216993 w 16230600"/>
                <a:gd name="connsiteY2" fmla="*/ 1706442 h 2140976"/>
                <a:gd name="connsiteX3" fmla="*/ 14605 w 16230600"/>
                <a:gd name="connsiteY3" fmla="*/ 2140976 h 2140976"/>
                <a:gd name="connsiteX4" fmla="*/ 0 w 16230600"/>
                <a:gd name="connsiteY4" fmla="*/ 0 h 2140976"/>
                <a:gd name="connsiteX0" fmla="*/ 0 w 16242393"/>
                <a:gd name="connsiteY0" fmla="*/ 0 h 2140976"/>
                <a:gd name="connsiteX1" fmla="*/ 16230600 w 16242393"/>
                <a:gd name="connsiteY1" fmla="*/ 0 h 2140976"/>
                <a:gd name="connsiteX2" fmla="*/ 16242393 w 16242393"/>
                <a:gd name="connsiteY2" fmla="*/ 2016264 h 2140976"/>
                <a:gd name="connsiteX3" fmla="*/ 14605 w 16242393"/>
                <a:gd name="connsiteY3" fmla="*/ 2140976 h 2140976"/>
                <a:gd name="connsiteX4" fmla="*/ 0 w 16242393"/>
                <a:gd name="connsiteY4" fmla="*/ 0 h 2140976"/>
                <a:gd name="connsiteX0" fmla="*/ 0 w 16242393"/>
                <a:gd name="connsiteY0" fmla="*/ 0 h 2140976"/>
                <a:gd name="connsiteX1" fmla="*/ 16230600 w 16242393"/>
                <a:gd name="connsiteY1" fmla="*/ 0 h 2140976"/>
                <a:gd name="connsiteX2" fmla="*/ 16242393 w 16242393"/>
                <a:gd name="connsiteY2" fmla="*/ 2100761 h 2140976"/>
                <a:gd name="connsiteX3" fmla="*/ 14605 w 16242393"/>
                <a:gd name="connsiteY3" fmla="*/ 2140976 h 2140976"/>
                <a:gd name="connsiteX4" fmla="*/ 0 w 16242393"/>
                <a:gd name="connsiteY4" fmla="*/ 0 h 2140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2393" h="2140976">
                  <a:moveTo>
                    <a:pt x="0" y="0"/>
                  </a:moveTo>
                  <a:lnTo>
                    <a:pt x="16230600" y="0"/>
                  </a:lnTo>
                  <a:lnTo>
                    <a:pt x="16242393" y="2100761"/>
                  </a:lnTo>
                  <a:lnTo>
                    <a:pt x="14605" y="2140976"/>
                  </a:lnTo>
                  <a:cubicBezTo>
                    <a:pt x="9737" y="1427317"/>
                    <a:pt x="4868" y="713659"/>
                    <a:pt x="0" y="0"/>
                  </a:cubicBez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defRPr/>
              </a:pPr>
              <a:r>
                <a:rPr lang="en-US" sz="4300" baseline="0" dirty="0">
                  <a:solidFill>
                    <a:schemeClr val="bg1"/>
                  </a:solidFill>
                  <a:latin typeface="Arial" charset="0"/>
                  <a:ea typeface="ＭＳ Ｐゴシック" charset="0"/>
                  <a:cs typeface="ＭＳ Ｐゴシック" charset="0"/>
                </a:rPr>
                <a:t>Data and Methods</a:t>
              </a:r>
            </a:p>
          </p:txBody>
        </p:sp>
        <p:sp>
          <p:nvSpPr>
            <p:cNvPr id="14351" name="Rectangle 21"/>
            <p:cNvSpPr>
              <a:spLocks noChangeArrowheads="1"/>
            </p:cNvSpPr>
            <p:nvPr/>
          </p:nvSpPr>
          <p:spPr bwMode="auto">
            <a:xfrm>
              <a:off x="17949863" y="6557963"/>
              <a:ext cx="16230600" cy="2956560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nchor="ctr"/>
            <a:lstStyle/>
            <a:p>
              <a:endParaRPr lang="en-US" baseline="0" dirty="0">
                <a:solidFill>
                  <a:srgbClr val="00274C"/>
                </a:solidFill>
                <a:highlight>
                  <a:srgbClr val="00274C"/>
                </a:highlight>
              </a:endParaRPr>
            </a:p>
          </p:txBody>
        </p:sp>
      </p:grpSp>
      <p:sp>
        <p:nvSpPr>
          <p:cNvPr id="51" name="TextBox 50"/>
          <p:cNvSpPr txBox="1"/>
          <p:nvPr/>
        </p:nvSpPr>
        <p:spPr>
          <a:xfrm>
            <a:off x="177936" y="19981419"/>
            <a:ext cx="14337077" cy="603941"/>
          </a:xfrm>
          <a:prstGeom prst="rect">
            <a:avLst/>
          </a:prstGeom>
          <a:noFill/>
        </p:spPr>
        <p:txBody>
          <a:bodyPr wrap="square" lIns="79925" tIns="39970" rIns="79925" bIns="39970" rtlCol="0">
            <a:spAutoFit/>
          </a:bodyPr>
          <a:lstStyle/>
          <a:p>
            <a:pPr algn="just"/>
            <a:r>
              <a:rPr lang="en-US" b="0" baseline="0" dirty="0">
                <a:latin typeface="Calibri" panose="020F0502020204030204" pitchFamily="34" charset="0"/>
              </a:rPr>
              <a:t>Insert background here</a:t>
            </a:r>
          </a:p>
        </p:txBody>
      </p:sp>
      <p:sp>
        <p:nvSpPr>
          <p:cNvPr id="52" name="TextBox 51"/>
          <p:cNvSpPr txBox="1"/>
          <p:nvPr/>
        </p:nvSpPr>
        <p:spPr>
          <a:xfrm>
            <a:off x="15609532" y="6593307"/>
            <a:ext cx="13422668" cy="5312922"/>
          </a:xfrm>
          <a:prstGeom prst="rect">
            <a:avLst/>
          </a:prstGeom>
          <a:noFill/>
        </p:spPr>
        <p:txBody>
          <a:bodyPr wrap="square" lIns="79925" tIns="39970" rIns="79925" bIns="39970" rtlCol="0">
            <a:spAutoFit/>
          </a:bodyPr>
          <a:lstStyle/>
          <a:p>
            <a:pPr algn="just"/>
            <a:r>
              <a:rPr lang="en-US" b="0" baseline="0" dirty="0">
                <a:latin typeface="Calibri" panose="020F0502020204030204" pitchFamily="34" charset="0"/>
              </a:rPr>
              <a:t>We use county-level demographic and socioeconomic characteristics from the U.S. Census Bureau’s American Community Survey (2010-20), Intercensal Population Estimates (2002-09), and Small Area Income and Poverty Estimates (2002-09), as well as the USDA ERS’s county-level employment statistics (2002-2009). For STI data, we use county-level annual data from the CDC (2002-2020).</a:t>
            </a:r>
          </a:p>
          <a:p>
            <a:pPr algn="just"/>
            <a:endParaRPr lang="en-US" b="0" baseline="0" dirty="0">
              <a:latin typeface="Calibri" panose="020F0502020204030204" pitchFamily="34" charset="0"/>
            </a:endParaRPr>
          </a:p>
          <a:p>
            <a:pPr algn="just"/>
            <a:r>
              <a:rPr lang="en-US" b="0" baseline="0" dirty="0">
                <a:latin typeface="Calibri" panose="020F0502020204030204" pitchFamily="34" charset="0"/>
              </a:rPr>
              <a:t>In our first model, we use an ARIMA with order &lt;XXX&gt; model trained on STI case data between 2002 and 2019 to predict 2020 case counts. We then calculate the number of missing cases</a:t>
            </a:r>
          </a:p>
        </p:txBody>
      </p:sp>
      <p:sp>
        <p:nvSpPr>
          <p:cNvPr id="53" name="TextBox 52"/>
          <p:cNvSpPr txBox="1"/>
          <p:nvPr/>
        </p:nvSpPr>
        <p:spPr>
          <a:xfrm>
            <a:off x="30047873" y="6593307"/>
            <a:ext cx="14337077" cy="603941"/>
          </a:xfrm>
          <a:prstGeom prst="rect">
            <a:avLst/>
          </a:prstGeom>
          <a:noFill/>
        </p:spPr>
        <p:txBody>
          <a:bodyPr wrap="square" lIns="79925" tIns="39970" rIns="79925" bIns="39970" rtlCol="0">
            <a:spAutoFit/>
          </a:bodyPr>
          <a:lstStyle/>
          <a:p>
            <a:pPr algn="just"/>
            <a:r>
              <a:rPr lang="en-US" b="0" baseline="0" dirty="0">
                <a:latin typeface="Calibri" panose="020F0502020204030204" pitchFamily="34" charset="0"/>
              </a:rPr>
              <a:t>Insert results here</a:t>
            </a:r>
          </a:p>
        </p:txBody>
      </p:sp>
      <p:sp>
        <p:nvSpPr>
          <p:cNvPr id="54" name="TextBox 53"/>
          <p:cNvSpPr txBox="1"/>
          <p:nvPr/>
        </p:nvSpPr>
        <p:spPr>
          <a:xfrm>
            <a:off x="30367387" y="19018138"/>
            <a:ext cx="14337077" cy="603941"/>
          </a:xfrm>
          <a:prstGeom prst="rect">
            <a:avLst/>
          </a:prstGeom>
          <a:noFill/>
        </p:spPr>
        <p:txBody>
          <a:bodyPr wrap="square" lIns="79925" tIns="39970" rIns="79925" bIns="39970" rtlCol="0">
            <a:spAutoFit/>
          </a:bodyPr>
          <a:lstStyle/>
          <a:p>
            <a:pPr algn="just"/>
            <a:r>
              <a:rPr lang="en-US" b="0" baseline="0" dirty="0">
                <a:latin typeface="Calibri" panose="020F0502020204030204" pitchFamily="34" charset="0"/>
              </a:rPr>
              <a:t>Insert conclusion here</a:t>
            </a:r>
          </a:p>
        </p:txBody>
      </p:sp>
      <p:sp>
        <p:nvSpPr>
          <p:cNvPr id="55" name="TextBox 54"/>
          <p:cNvSpPr txBox="1"/>
          <p:nvPr/>
        </p:nvSpPr>
        <p:spPr>
          <a:xfrm>
            <a:off x="30296193" y="24291732"/>
            <a:ext cx="14337077" cy="603941"/>
          </a:xfrm>
          <a:prstGeom prst="rect">
            <a:avLst/>
          </a:prstGeom>
          <a:noFill/>
        </p:spPr>
        <p:txBody>
          <a:bodyPr wrap="square" lIns="79925" tIns="39970" rIns="79925" bIns="39970" rtlCol="0">
            <a:spAutoFit/>
          </a:bodyPr>
          <a:lstStyle/>
          <a:p>
            <a:pPr algn="just"/>
            <a:r>
              <a:rPr lang="en-US" b="0" baseline="0" dirty="0">
                <a:latin typeface="Calibri" panose="020F0502020204030204" pitchFamily="34" charset="0"/>
              </a:rPr>
              <a:t>Insert future direction here</a:t>
            </a:r>
          </a:p>
        </p:txBody>
      </p:sp>
      <p:sp>
        <p:nvSpPr>
          <p:cNvPr id="56" name="TextBox 55"/>
          <p:cNvSpPr txBox="1"/>
          <p:nvPr/>
        </p:nvSpPr>
        <p:spPr>
          <a:xfrm>
            <a:off x="30120629" y="30367193"/>
            <a:ext cx="13541971" cy="1650381"/>
          </a:xfrm>
          <a:prstGeom prst="rect">
            <a:avLst/>
          </a:prstGeom>
          <a:noFill/>
        </p:spPr>
        <p:txBody>
          <a:bodyPr wrap="square" lIns="79925" tIns="39970" rIns="79925" bIns="39970" rtlCol="0">
            <a:spAutoFit/>
          </a:bodyPr>
          <a:lstStyle/>
          <a:p>
            <a:pPr algn="just"/>
            <a:r>
              <a:rPr lang="en-US" b="0" baseline="0" dirty="0">
                <a:solidFill>
                  <a:srgbClr val="00274C"/>
                </a:solidFill>
                <a:latin typeface="Calibri" panose="020F0502020204030204" pitchFamily="34" charset="0"/>
              </a:rPr>
              <a:t>Thank you to Dr. Johann Gagnon-Bartsch and Charlotte Mann for advising and mentoring our project. Thank you to Dr. Jon </a:t>
            </a:r>
            <a:r>
              <a:rPr lang="en-US" b="0" baseline="0" dirty="0" err="1">
                <a:solidFill>
                  <a:srgbClr val="00274C"/>
                </a:solidFill>
                <a:latin typeface="Calibri" panose="020F0502020204030204" pitchFamily="34" charset="0"/>
              </a:rPr>
              <a:t>Zelner</a:t>
            </a:r>
            <a:r>
              <a:rPr lang="en-US" b="0" baseline="0" dirty="0">
                <a:solidFill>
                  <a:srgbClr val="00274C"/>
                </a:solidFill>
                <a:latin typeface="Calibri" panose="020F0502020204030204" pitchFamily="34" charset="0"/>
              </a:rPr>
              <a:t> for his advice regarding best practices in spatial epidemiological modelling. </a:t>
            </a:r>
          </a:p>
        </p:txBody>
      </p:sp>
      <p:pic>
        <p:nvPicPr>
          <p:cNvPr id="4" name="Picture 3" descr="Logo&#10;&#10;Description automatically generated">
            <a:extLst>
              <a:ext uri="{FF2B5EF4-FFF2-40B4-BE49-F238E27FC236}">
                <a16:creationId xmlns:a16="http://schemas.microsoft.com/office/drawing/2014/main" id="{261616BB-DC8C-D2B6-03EC-4419A933C4EB}"/>
              </a:ext>
            </a:extLst>
          </p:cNvPr>
          <p:cNvPicPr>
            <a:picLocks noChangeAspect="1"/>
          </p:cNvPicPr>
          <p:nvPr/>
        </p:nvPicPr>
        <p:blipFill>
          <a:blip r:embed="rId3"/>
          <a:stretch>
            <a:fillRect/>
          </a:stretch>
        </p:blipFill>
        <p:spPr>
          <a:xfrm>
            <a:off x="39047346" y="777503"/>
            <a:ext cx="3607513" cy="3830128"/>
          </a:xfrm>
          <a:prstGeom prst="rect">
            <a:avLst/>
          </a:prstGeom>
        </p:spPr>
      </p:pic>
      <p:sp>
        <p:nvSpPr>
          <p:cNvPr id="36" name="TextBox 35">
            <a:extLst>
              <a:ext uri="{FF2B5EF4-FFF2-40B4-BE49-F238E27FC236}">
                <a16:creationId xmlns:a16="http://schemas.microsoft.com/office/drawing/2014/main" id="{00C540D8-6DE5-4CB4-46B4-37B3FCBA2A1E}"/>
              </a:ext>
            </a:extLst>
          </p:cNvPr>
          <p:cNvSpPr txBox="1"/>
          <p:nvPr/>
        </p:nvSpPr>
        <p:spPr>
          <a:xfrm>
            <a:off x="177936" y="6593307"/>
            <a:ext cx="14321836" cy="6882583"/>
          </a:xfrm>
          <a:prstGeom prst="rect">
            <a:avLst/>
          </a:prstGeom>
          <a:noFill/>
        </p:spPr>
        <p:txBody>
          <a:bodyPr wrap="square" lIns="79925" tIns="39970" rIns="79925" bIns="39970" rtlCol="0">
            <a:spAutoFit/>
          </a:bodyPr>
          <a:lstStyle/>
          <a:p>
            <a:r>
              <a:rPr lang="en-US" b="0" baseline="0" dirty="0">
                <a:latin typeface="Calibri" panose="020F0502020204030204" pitchFamily="34" charset="0"/>
                <a:cs typeface="Calibri" panose="020F0502020204030204" pitchFamily="34" charset="0"/>
              </a:rPr>
              <a:t>As the cases of COVID-19 decrease and an increasing amount of people return to similar routines that they had prior to the pandemic, more effects of the pandemic on public health and medicine are perceptible. Despite emphasis on quarantines and limiting social events, many states have reported a higher number of sexually transmitted infection (STI) cases that are symptomatic and a lower number of STIs that are typically asymptomatic. Regular STI screenings are important to inform patients when they have an STI, especially when they are asymptomatic. An explanation for this increase is that overwhelmed hospitals and doctors and an emphasis on staying home unless necessary has interrupted many routine medical procedures such as STI testing. Our research investigates these changes in reported STI cases to verify whether this increase in symptomatic STIs is an increase of STI cases or a delayal of healthcare and treatment until post-pandemic or development of symptoms. </a:t>
            </a:r>
          </a:p>
        </p:txBody>
      </p:sp>
      <p:pic>
        <p:nvPicPr>
          <p:cNvPr id="11" name="Picture 10" descr="A picture containing text, tableware, plate, dishware&#10;&#10;Description automatically generated">
            <a:extLst>
              <a:ext uri="{FF2B5EF4-FFF2-40B4-BE49-F238E27FC236}">
                <a16:creationId xmlns:a16="http://schemas.microsoft.com/office/drawing/2014/main" id="{F7AA5D48-9446-BC55-63F8-4D038D87407C}"/>
              </a:ext>
            </a:extLst>
          </p:cNvPr>
          <p:cNvPicPr>
            <a:picLocks noChangeAspect="1"/>
          </p:cNvPicPr>
          <p:nvPr/>
        </p:nvPicPr>
        <p:blipFill>
          <a:blip r:embed="rId4"/>
          <a:stretch>
            <a:fillRect/>
          </a:stretch>
        </p:blipFill>
        <p:spPr>
          <a:xfrm>
            <a:off x="718770" y="1184788"/>
            <a:ext cx="7983325" cy="159666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University of Michigan">
      <a:dk1>
        <a:srgbClr val="00274C"/>
      </a:dk1>
      <a:lt1>
        <a:srgbClr val="FFCB05"/>
      </a:lt1>
      <a:dk2>
        <a:srgbClr val="00274C"/>
      </a:dk2>
      <a:lt2>
        <a:srgbClr val="FFFFFF"/>
      </a:lt2>
      <a:accent1>
        <a:srgbClr val="00274C"/>
      </a:accent1>
      <a:accent2>
        <a:srgbClr val="FFCB05"/>
      </a:accent2>
      <a:accent3>
        <a:srgbClr val="FFFFFF"/>
      </a:accent3>
      <a:accent4>
        <a:srgbClr val="2F5897"/>
      </a:accent4>
      <a:accent5>
        <a:srgbClr val="63891F"/>
      </a:accent5>
      <a:accent6>
        <a:srgbClr val="E68422"/>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5708</TotalTime>
  <Words>363</Words>
  <Application>Microsoft Office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Century Gothic</vt:lpstr>
      <vt:lpstr>Courier New</vt:lpstr>
      <vt:lpstr>Palatino Linotype</vt:lpstr>
      <vt:lpstr>Executive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Philbrick, Jay</cp:lastModifiedBy>
  <cp:revision>205</cp:revision>
  <cp:lastPrinted>2013-08-04T02:58:23Z</cp:lastPrinted>
  <dcterms:created xsi:type="dcterms:W3CDTF">2011-10-21T15:46:33Z</dcterms:created>
  <dcterms:modified xsi:type="dcterms:W3CDTF">2022-07-25T18:05:48Z</dcterms:modified>
</cp:coreProperties>
</file>