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762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082045"/>
            <a:ext cx="43882412" cy="136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   Department of Statistics, University of Michigan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Ann Arbor, MI</a:t>
            </a:r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053197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7936" y="6599370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Materials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1" y="6593307"/>
            <a:ext cx="13740707" cy="610004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materials and methods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4" y="30690218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acknowledgements here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5129</TotalTime>
  <Words>60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192</cp:revision>
  <cp:lastPrinted>2013-08-04T02:58:23Z</cp:lastPrinted>
  <dcterms:created xsi:type="dcterms:W3CDTF">2011-10-21T15:46:33Z</dcterms:created>
  <dcterms:modified xsi:type="dcterms:W3CDTF">2022-07-19T18:52:20Z</dcterms:modified>
</cp:coreProperties>
</file>