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1143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477738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531292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county-level demographic and socioeconomic characteristics from the U.S. Census Bureau’s American Community Survey (2010-20), Intercensal Population Estimates (2002-09), and Small Area Income and Poverty Estimates (2002-09), as well as the USDA ERS’s county-level employment statistics (2002-2009). For STI data, we use county-level annual data from the CDC (2002-2020).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 our first model, we use an ARIMA with order &lt;XXX&gt; model trained on STI case data between 2002 and 2019 to predict 2020 case counts. We then calculate the number of missing cases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65038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 Thank you to Dr. Jon </a:t>
            </a:r>
            <a:r>
              <a:rPr lang="en-US" b="0" baseline="0" dirty="0" err="1">
                <a:solidFill>
                  <a:srgbClr val="00274C"/>
                </a:solidFill>
                <a:latin typeface="Calibri" panose="020F0502020204030204" pitchFamily="34" charset="0"/>
              </a:rPr>
              <a:t>Zelner</a:t>
            </a:r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 for his advice regarding best practices in spatial epidemiological modelling.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C540D8-6DE5-4CB4-46B4-37B3FCBA2A1E}"/>
              </a:ext>
            </a:extLst>
          </p:cNvPr>
          <p:cNvSpPr txBox="1"/>
          <p:nvPr/>
        </p:nvSpPr>
        <p:spPr>
          <a:xfrm>
            <a:off x="177936" y="6709936"/>
            <a:ext cx="14321836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5507</TotalTime>
  <Words>188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200</cp:revision>
  <cp:lastPrinted>2013-08-04T02:58:23Z</cp:lastPrinted>
  <dcterms:created xsi:type="dcterms:W3CDTF">2011-10-21T15:46:33Z</dcterms:created>
  <dcterms:modified xsi:type="dcterms:W3CDTF">2022-07-21T20:27:00Z</dcterms:modified>
</cp:coreProperties>
</file>