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7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5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1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6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2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9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4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17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0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6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6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561" y="2228849"/>
            <a:ext cx="9551145" cy="910231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Consumption Prediction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130" y="5491755"/>
            <a:ext cx="8825658" cy="861420"/>
          </a:xfrm>
        </p:spPr>
        <p:txBody>
          <a:bodyPr>
            <a:normAutofit/>
          </a:bodyPr>
          <a:lstStyle/>
          <a:p>
            <a:r>
              <a:rPr lang="en-US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Presented By :- Jay </a:t>
            </a:r>
            <a:r>
              <a:rPr lang="en-US" b="1" cap="none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Riziya</a:t>
            </a:r>
            <a:r>
              <a:rPr lang="en-US" b="1" cap="none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 .</a:t>
            </a:r>
            <a:endParaRPr lang="en-US" b="1" cap="none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9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290880"/>
              </p:ext>
            </p:extLst>
          </p:nvPr>
        </p:nvGraphicFramePr>
        <p:xfrm>
          <a:off x="2536824" y="2727325"/>
          <a:ext cx="63309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354"/>
                <a:gridCol w="32565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          MODEL</a:t>
                      </a:r>
                      <a:endParaRPr lang="en-US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R-squared</a:t>
                      </a:r>
                      <a:endParaRPr lang="en-US" sz="1600" b="1" u="non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 Narrow" panose="020B0606020202030204" pitchFamily="34" charset="0"/>
                        </a:rPr>
                        <a:t>              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en-US" sz="1600" b="0" dirty="0" smtClean="0">
                          <a:latin typeface="Arial Narrow" panose="020B0606020202030204" pitchFamily="34" charset="0"/>
                        </a:rPr>
                        <a:t>%</a:t>
                      </a:r>
                      <a:endParaRPr lang="en-US" sz="16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10" y="3680534"/>
            <a:ext cx="4762500" cy="30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6679" y="1018117"/>
            <a:ext cx="8825660" cy="1822514"/>
          </a:xfrm>
        </p:spPr>
        <p:txBody>
          <a:bodyPr/>
          <a:lstStyle/>
          <a:p>
            <a:r>
              <a:rPr lang="en-US" sz="5400" b="1" dirty="0" smtClean="0">
                <a:latin typeface="Arial Rounded MT Bold" panose="020F0704030504030204" pitchFamily="34" charset="0"/>
              </a:rPr>
              <a:t>Thank You !</a:t>
            </a:r>
            <a:endParaRPr lang="en-US" sz="54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73954" y="5872692"/>
            <a:ext cx="8825659" cy="8604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Jay </a:t>
            </a:r>
            <a:r>
              <a:rPr lang="en-US" sz="1400" b="1" dirty="0" err="1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Riziya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454" y="1687045"/>
            <a:ext cx="4351025" cy="2283824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AGENDA</a:t>
            </a:r>
            <a:endParaRPr lang="en-US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95559" y="1142999"/>
            <a:ext cx="4905916" cy="5153025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N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marL="457200" indent="-4572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184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229" y="3032125"/>
            <a:ext cx="8825659" cy="3416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Their goal is to create a machine learning model capable of accurately predicting power consumption in Zone 3.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this, we have compiled specific historical data, including power consumption records, weather conditions, and potential emission diffusion metrics. By analyzing these factors, we aim to develop a model that can effectively anticipate energy demand, enabling us to make informed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decisions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regarding efficient expansion into further zones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b="1" dirty="0"/>
              <a:t>Data Collection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269254" y="2936875"/>
            <a:ext cx="8825659" cy="34163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forecasting: Accurately predicting power consumption in Zone 3 will enable us to optimize resource allocation across our grid, ensuring a reliable and efficient energy supply.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 savings: Anticipating peak demand periods can potentially reduce our reliance on expensive peak-hour energy sources.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Sustainability: Understanding the factors influencing power consumption will inform strategies for promoting energy efficiency and integrating renewable energy sources into Zone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Cleaning &amp;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83749"/>
              </p:ext>
            </p:extLst>
          </p:nvPr>
        </p:nvGraphicFramePr>
        <p:xfrm>
          <a:off x="1154954" y="2336800"/>
          <a:ext cx="9970246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045"/>
                <a:gridCol w="689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=</a:t>
                      </a:r>
                      <a:r>
                        <a:rPr lang="en-US" dirty="0" err="1" smtClean="0"/>
                        <a:t>pd.read_csv</a:t>
                      </a:r>
                      <a:r>
                        <a:rPr lang="en-US" dirty="0" smtClean="0"/>
                        <a:t>(“”)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Importing our dataset into Data frame and storing in 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i.evariable</a:t>
                      </a:r>
                      <a:r>
                        <a:rPr lang="en-US" dirty="0" smtClean="0"/>
                        <a:t>) (</a:t>
                      </a:r>
                      <a:r>
                        <a:rPr lang="en-US" dirty="0" err="1" smtClean="0"/>
                        <a:t>pd</a:t>
                      </a:r>
                      <a:r>
                        <a:rPr lang="en-US" dirty="0" smtClean="0"/>
                        <a:t> refers to pandas)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df.head</a:t>
                      </a:r>
                      <a:r>
                        <a:rPr lang="en-US" dirty="0" smtClean="0"/>
                        <a:t>(), </a:t>
                      </a:r>
                      <a:r>
                        <a:rPr lang="en-US" dirty="0" err="1" smtClean="0"/>
                        <a:t>df.tail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Display the first 5 Rows and last 5 Rows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df.shape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dimensions that tells the number of rows and columns of a given Data Frame.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df.info()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columns ,</a:t>
                      </a:r>
                      <a:r>
                        <a:rPr lang="en-US" dirty="0" err="1" smtClean="0"/>
                        <a:t>datatypes</a:t>
                      </a:r>
                      <a:r>
                        <a:rPr lang="en-US" dirty="0" smtClean="0"/>
                        <a:t>, non-null count and memory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df.describe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summary statistics of data like mean, median, minimum, maximum and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df.isnull</a:t>
                      </a:r>
                      <a:r>
                        <a:rPr lang="en-US" dirty="0" smtClean="0"/>
                        <a:t>().sum()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the Total missing /null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df.duplicated</a:t>
                      </a:r>
                      <a:r>
                        <a:rPr lang="en-US" dirty="0" smtClean="0"/>
                        <a:t>().sum()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the duplicate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27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Exploratory Data Analysis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2288510"/>
            <a:ext cx="7175855" cy="45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8" y="2366381"/>
            <a:ext cx="5681662" cy="44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Define the target variable and features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= 'PowerConsumption_Zone3'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df.drop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(columns=[target]).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[features]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[target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=0.2,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=42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scaler.fit_transform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scaler.transform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Splitting Data and Scaling </a:t>
            </a:r>
            <a:r>
              <a:rPr lang="en-US" b="1" dirty="0" smtClean="0"/>
              <a:t>Features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4" y="2116515"/>
            <a:ext cx="100178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Initialize the model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RandomForestRegressor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random_state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=42)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tuning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': [100, 200, 300],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': [10, 20, 30],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': [2, 5, 10]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grid_search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(estimator=model,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param_grid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cv=5,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n_jobs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=-1, verbose=2)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grid_search.fit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Best parameters and model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best_params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grid_search.best_params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best_model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grid_search.best_estimator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 Train the best model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best_model.fit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3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343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Arial Black</vt:lpstr>
      <vt:lpstr>Arial Narrow</vt:lpstr>
      <vt:lpstr>Arial Rounded MT Bold</vt:lpstr>
      <vt:lpstr>Century Gothic</vt:lpstr>
      <vt:lpstr>Wingdings</vt:lpstr>
      <vt:lpstr>Wingdings 3</vt:lpstr>
      <vt:lpstr>Ion Boardroom</vt:lpstr>
      <vt:lpstr>Power Consumption Prediction</vt:lpstr>
      <vt:lpstr>AGENDA</vt:lpstr>
      <vt:lpstr>Introduction </vt:lpstr>
      <vt:lpstr>Data Collection</vt:lpstr>
      <vt:lpstr>Data Cleaning &amp; Preprocesing</vt:lpstr>
      <vt:lpstr>Exploratory Data Analysis</vt:lpstr>
      <vt:lpstr>Data Visualization</vt:lpstr>
      <vt:lpstr>Machine Learning</vt:lpstr>
      <vt:lpstr>Splitting Data and Scaling Features</vt:lpstr>
      <vt:lpstr>Results and Conclusion</vt:lpstr>
      <vt:lpstr>Thank You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Hotspot Detection</dc:title>
  <dc:creator>RJ SCIENTIST</dc:creator>
  <cp:lastModifiedBy>RJ SCIENTIST</cp:lastModifiedBy>
  <cp:revision>23</cp:revision>
  <dcterms:created xsi:type="dcterms:W3CDTF">2024-07-19T13:48:37Z</dcterms:created>
  <dcterms:modified xsi:type="dcterms:W3CDTF">2024-09-13T10:18:34Z</dcterms:modified>
</cp:coreProperties>
</file>