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6" r:id="rId9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C2B-5945-4EBD-9255-6711CF9F0A19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559A-19F4-41E7-B60A-2216925F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33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C2B-5945-4EBD-9255-6711CF9F0A19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559A-19F4-41E7-B60A-2216925F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39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C2B-5945-4EBD-9255-6711CF9F0A19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559A-19F4-41E7-B60A-2216925F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67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C2B-5945-4EBD-9255-6711CF9F0A19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559A-19F4-41E7-B60A-2216925F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90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C2B-5945-4EBD-9255-6711CF9F0A19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559A-19F4-41E7-B60A-2216925F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39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C2B-5945-4EBD-9255-6711CF9F0A19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559A-19F4-41E7-B60A-2216925F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77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C2B-5945-4EBD-9255-6711CF9F0A19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559A-19F4-41E7-B60A-2216925F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22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C2B-5945-4EBD-9255-6711CF9F0A19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559A-19F4-41E7-B60A-2216925F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27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C2B-5945-4EBD-9255-6711CF9F0A19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559A-19F4-41E7-B60A-2216925F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84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C2B-5945-4EBD-9255-6711CF9F0A19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559A-19F4-41E7-B60A-2216925F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49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C2B-5945-4EBD-9255-6711CF9F0A19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559A-19F4-41E7-B60A-2216925F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48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63C2B-5945-4EBD-9255-6711CF9F0A19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D559A-19F4-41E7-B60A-2216925F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7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Breakout Mentors Showcase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By Jay Sampat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Name: Jay Sampat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Age: 11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Mentor: Matthew </a:t>
            </a:r>
            <a:r>
              <a:rPr lang="en-US" b="1" dirty="0" smtClean="0"/>
              <a:t>Daniel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Project: Chess game in Scratch Programming</a:t>
            </a: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7119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94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29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50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80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76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99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49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21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Breakout Mentors Showcase By Jay Sampat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sampatjs</dc:creator>
  <cp:lastModifiedBy>sampatjs</cp:lastModifiedBy>
  <cp:revision>10</cp:revision>
  <cp:lastPrinted>2016-05-21T17:35:33Z</cp:lastPrinted>
  <dcterms:created xsi:type="dcterms:W3CDTF">2016-05-15T15:34:52Z</dcterms:created>
  <dcterms:modified xsi:type="dcterms:W3CDTF">2016-05-21T17:59:18Z</dcterms:modified>
</cp:coreProperties>
</file>