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3" r:id="rId5"/>
    <p:sldId id="259" r:id="rId6"/>
    <p:sldId id="260" r:id="rId7"/>
    <p:sldId id="261" r:id="rId8"/>
    <p:sldId id="267" r:id="rId9"/>
    <p:sldId id="262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59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Facespace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Baskara</a:t>
            </a:r>
            <a:endParaRPr lang="en-US" dirty="0" smtClean="0"/>
          </a:p>
          <a:p>
            <a:r>
              <a:rPr lang="en-US" dirty="0" smtClean="0"/>
              <a:t>Justin Little</a:t>
            </a:r>
          </a:p>
          <a:p>
            <a:r>
              <a:rPr lang="en-US" dirty="0" smtClean="0"/>
              <a:t>Jeremy Sao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6" name="Content Placeholder 5" descr="edittes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9682" y="2567600"/>
            <a:ext cx="3296110" cy="259116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442264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Edit profile</a:t>
            </a:r>
          </a:p>
          <a:p>
            <a:pPr lvl="1"/>
            <a:r>
              <a:rPr lang="en-US" dirty="0" smtClean="0"/>
              <a:t>Required login to update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Background IMG</a:t>
            </a:r>
          </a:p>
          <a:p>
            <a:pPr lvl="1"/>
            <a:r>
              <a:rPr lang="en-US" dirty="0" smtClean="0"/>
              <a:t>wasn’t displaying background </a:t>
            </a:r>
          </a:p>
          <a:p>
            <a:pPr lvl="1"/>
            <a:r>
              <a:rPr lang="en-US" dirty="0" smtClean="0"/>
              <a:t>Inline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smtClean="0"/>
              <a:t>style= "background-image: </a:t>
            </a:r>
            <a:r>
              <a:rPr lang="en-US" dirty="0" err="1" smtClean="0"/>
              <a:t>url</a:t>
            </a:r>
            <a:r>
              <a:rPr lang="en-US" dirty="0" smtClean="0"/>
              <a:t>(‘ &lt;?</a:t>
            </a:r>
            <a:r>
              <a:rPr lang="en-US" dirty="0" err="1" smtClean="0"/>
              <a:t>php</a:t>
            </a:r>
            <a:r>
              <a:rPr lang="en-US" dirty="0" smtClean="0"/>
              <a:t> echo $background;?&gt;’)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User_home</a:t>
            </a:r>
            <a:endParaRPr lang="en-US" dirty="0" smtClean="0"/>
          </a:p>
          <a:p>
            <a:pPr lvl="1"/>
            <a:r>
              <a:rPr lang="en-US" dirty="0" smtClean="0"/>
              <a:t>Updating Status</a:t>
            </a:r>
          </a:p>
          <a:p>
            <a:pPr lvl="1"/>
            <a:r>
              <a:rPr lang="en-US" dirty="0" smtClean="0"/>
              <a:t>Showing the current users status</a:t>
            </a:r>
          </a:p>
          <a:p>
            <a:pPr lvl="1"/>
            <a:r>
              <a:rPr lang="en-US" dirty="0" smtClean="0"/>
              <a:t>Different $_SESSION based on logged in user or friend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 smtClean="0"/>
          </a:p>
          <a:p>
            <a:pPr lvl="1"/>
            <a:r>
              <a:rPr lang="en-US" dirty="0" smtClean="0"/>
              <a:t>Able to write on wall</a:t>
            </a:r>
          </a:p>
          <a:p>
            <a:pPr lvl="1"/>
            <a:r>
              <a:rPr lang="en-US" dirty="0" smtClean="0"/>
              <a:t>Showing wall posts that belong to that user</a:t>
            </a:r>
          </a:p>
          <a:p>
            <a:pPr lvl="1"/>
            <a:r>
              <a:rPr lang="en-US" dirty="0" smtClean="0"/>
              <a:t>Iterate through “null” values to write to the next wall 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20040"/>
            <a:ext cx="9144000" cy="4099560"/>
          </a:xfrm>
        </p:spPr>
        <p:txBody>
          <a:bodyPr>
            <a:normAutofit/>
          </a:bodyPr>
          <a:lstStyle/>
          <a:p>
            <a:r>
              <a:rPr lang="en-US" dirty="0" smtClean="0"/>
              <a:t>http://codd.cs.gsu.edu/~abaskara1/Project3/home.html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Achmad</a:t>
            </a:r>
            <a:endParaRPr lang="en-US" dirty="0" smtClean="0"/>
          </a:p>
          <a:p>
            <a:pPr lvl="1"/>
            <a:r>
              <a:rPr lang="en-US" dirty="0" smtClean="0"/>
              <a:t>Logged in Status, On/Offline Icons, Testing</a:t>
            </a:r>
            <a:endParaRPr lang="en-US" dirty="0" smtClean="0"/>
          </a:p>
          <a:p>
            <a:r>
              <a:rPr lang="en-US" dirty="0" smtClean="0"/>
              <a:t>Justin</a:t>
            </a:r>
          </a:p>
          <a:p>
            <a:pPr lvl="1"/>
            <a:r>
              <a:rPr lang="en-US" dirty="0" smtClean="0"/>
              <a:t>Selection Preview Window, Wall Posts, Testing</a:t>
            </a:r>
            <a:endParaRPr lang="en-US" dirty="0" smtClean="0"/>
          </a:p>
          <a:p>
            <a:r>
              <a:rPr lang="en-US" dirty="0" smtClean="0"/>
              <a:t>Jeremy</a:t>
            </a:r>
          </a:p>
          <a:p>
            <a:pPr lvl="1"/>
            <a:r>
              <a:rPr lang="en-US" dirty="0" smtClean="0"/>
              <a:t>Password Recovery, Walls, Database, Testing</a:t>
            </a:r>
          </a:p>
          <a:p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Minor v1 upgrades</a:t>
            </a:r>
          </a:p>
          <a:p>
            <a:pPr lvl="1"/>
            <a:r>
              <a:rPr lang="en-US" dirty="0" smtClean="0"/>
              <a:t>Page </a:t>
            </a:r>
            <a:r>
              <a:rPr lang="en-US" dirty="0" err="1" smtClean="0"/>
              <a:t>Stylings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Overview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 Social Media Website using HTML, CSS, PHP, and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6" name="Content Placeholder 5" descr="hom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245" y="2133600"/>
            <a:ext cx="7228909" cy="43719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10" name="Content Placeholder 9" descr="dbtabl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447800"/>
            <a:ext cx="5470964" cy="347021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3400" y="4953000"/>
            <a:ext cx="7165848" cy="1600200"/>
          </a:xfrm>
        </p:spPr>
        <p:txBody>
          <a:bodyPr/>
          <a:lstStyle/>
          <a:p>
            <a:r>
              <a:rPr lang="en-US" dirty="0" smtClean="0"/>
              <a:t>Login Information</a:t>
            </a:r>
          </a:p>
          <a:p>
            <a:endParaRPr lang="en-US" dirty="0" smtClean="0"/>
          </a:p>
          <a:p>
            <a:r>
              <a:rPr lang="en-US" dirty="0" smtClean="0"/>
              <a:t>Displayed Information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2438400" cy="4525963"/>
          </a:xfrm>
        </p:spPr>
        <p:txBody>
          <a:bodyPr/>
          <a:lstStyle/>
          <a:p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Primary Key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Re-enter</a:t>
            </a:r>
          </a:p>
          <a:p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Choice of 6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Choice of 5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08" y="1965080"/>
            <a:ext cx="5157067" cy="321652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Now With Preview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" y="3124200"/>
            <a:ext cx="1808732" cy="351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83" y="3124200"/>
            <a:ext cx="2051539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Username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smtClean="0"/>
              <a:t>Background image</a:t>
            </a:r>
          </a:p>
          <a:p>
            <a:r>
              <a:rPr lang="en-US" dirty="0" smtClean="0"/>
              <a:t>Friend list (auto populated from all users)</a:t>
            </a:r>
          </a:p>
          <a:p>
            <a:r>
              <a:rPr lang="en-US" dirty="0" smtClean="0"/>
              <a:t>Displays status edit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66" y="664536"/>
            <a:ext cx="3817481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/>
          </a:p>
        </p:txBody>
      </p:sp>
      <p:pic>
        <p:nvPicPr>
          <p:cNvPr id="7" name="Content Placeholder 6" descr="freindt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3865"/>
            <a:ext cx="7239000" cy="471835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friend links go to same friend_home.php</a:t>
            </a:r>
          </a:p>
          <a:p>
            <a:r>
              <a:rPr lang="en-US" dirty="0" smtClean="0"/>
              <a:t>Display based on following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='</a:t>
            </a:r>
            <a:r>
              <a:rPr lang="en-US" dirty="0" err="1" smtClean="0"/>
              <a:t>friend_home.php</a:t>
            </a:r>
            <a:r>
              <a:rPr lang="en-US" dirty="0" err="1" smtClean="0">
                <a:solidFill>
                  <a:srgbClr val="FF0000"/>
                </a:solidFill>
              </a:rPr>
              <a:t>?fname</a:t>
            </a:r>
            <a:r>
              <a:rPr lang="en-US" dirty="0" smtClean="0">
                <a:solidFill>
                  <a:srgbClr val="FF0000"/>
                </a:solidFill>
              </a:rPr>
              <a:t>=$friends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Doesn’t display status edit</a:t>
            </a:r>
          </a:p>
          <a:p>
            <a:r>
              <a:rPr lang="en-US" dirty="0" smtClean="0"/>
              <a:t>Displays wall post</a:t>
            </a:r>
          </a:p>
          <a:p>
            <a:endParaRPr lang="en-US" dirty="0" smtClean="0"/>
          </a:p>
          <a:p>
            <a:r>
              <a:rPr lang="en-US" dirty="0" smtClean="0"/>
              <a:t>$sql2 = "UPDATE project3 SET Wall1='$wall' WHERE Username='$</a:t>
            </a:r>
            <a:r>
              <a:rPr lang="en-US" dirty="0" err="1" smtClean="0"/>
              <a:t>fname</a:t>
            </a:r>
            <a:r>
              <a:rPr lang="en-US" dirty="0" smtClean="0"/>
              <a:t>'";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276</TotalTime>
  <Words>221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Facespace v2</vt:lpstr>
      <vt:lpstr>Work division</vt:lpstr>
      <vt:lpstr>Overview</vt:lpstr>
      <vt:lpstr>Mysql</vt:lpstr>
      <vt:lpstr>Register</vt:lpstr>
      <vt:lpstr>Register</vt:lpstr>
      <vt:lpstr>User_home</vt:lpstr>
      <vt:lpstr>Friend_home</vt:lpstr>
      <vt:lpstr>Friend_home</vt:lpstr>
      <vt:lpstr>Testing</vt:lpstr>
      <vt:lpstr>testing</vt:lpstr>
      <vt:lpstr>http://codd.cs.gsu.edu/~abaskara1/Project3/home.html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Facespace</dc:title>
  <dc:creator>ReBoot</dc:creator>
  <cp:lastModifiedBy>ReBoot</cp:lastModifiedBy>
  <cp:revision>26</cp:revision>
  <dcterms:created xsi:type="dcterms:W3CDTF">2018-03-18T22:40:41Z</dcterms:created>
  <dcterms:modified xsi:type="dcterms:W3CDTF">2018-04-15T00:25:43Z</dcterms:modified>
</cp:coreProperties>
</file>