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3" r:id="rId5"/>
    <p:sldId id="258" r:id="rId6"/>
    <p:sldId id="259" r:id="rId7"/>
    <p:sldId id="260" r:id="rId8"/>
    <p:sldId id="261" r:id="rId9"/>
    <p:sldId id="267" r:id="rId10"/>
    <p:sldId id="262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0"/>
    <p:restoredTop sz="94659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6016DCC-ECBA-4FE1-8A13-9AD3CBCC8FC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16DCC-ECBA-4FE1-8A13-9AD3CBCC8FC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6016DCC-ECBA-4FE1-8A13-9AD3CBCC8FC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16DCC-ECBA-4FE1-8A13-9AD3CBCC8FC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6016DCC-ECBA-4FE1-8A13-9AD3CBCC8FC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16DCC-ECBA-4FE1-8A13-9AD3CBCC8FC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16DCC-ECBA-4FE1-8A13-9AD3CBCC8FC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16DCC-ECBA-4FE1-8A13-9AD3CBCC8FC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6016DCC-ECBA-4FE1-8A13-9AD3CBCC8FC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16DCC-ECBA-4FE1-8A13-9AD3CBCC8FC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16DCC-ECBA-4FE1-8A13-9AD3CBCC8FC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6016DCC-ECBA-4FE1-8A13-9AD3CBCC8FC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Facespace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Achmad</a:t>
            </a:r>
            <a:r>
              <a:rPr lang="en-US" dirty="0" smtClean="0"/>
              <a:t> </a:t>
            </a:r>
            <a:r>
              <a:rPr lang="en-US" dirty="0" err="1" smtClean="0"/>
              <a:t>Baskara</a:t>
            </a:r>
            <a:endParaRPr lang="en-US" dirty="0" smtClean="0"/>
          </a:p>
          <a:p>
            <a:r>
              <a:rPr lang="en-US" dirty="0" smtClean="0"/>
              <a:t>Justin Little</a:t>
            </a:r>
          </a:p>
          <a:p>
            <a:r>
              <a:rPr lang="en-US" dirty="0" smtClean="0"/>
              <a:t>Jeremy Sao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Friend_home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friend links go to same friend_home.php</a:t>
            </a:r>
          </a:p>
          <a:p>
            <a:r>
              <a:rPr lang="en-US" dirty="0" smtClean="0"/>
              <a:t>Display </a:t>
            </a:r>
            <a:r>
              <a:rPr lang="en-US" dirty="0" smtClean="0"/>
              <a:t>based </a:t>
            </a:r>
            <a:r>
              <a:rPr lang="en-US" dirty="0" smtClean="0"/>
              <a:t>on </a:t>
            </a:r>
            <a:r>
              <a:rPr lang="en-US" dirty="0" smtClean="0"/>
              <a:t>following</a:t>
            </a:r>
            <a:endParaRPr lang="en-US" dirty="0" smtClean="0"/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='</a:t>
            </a:r>
            <a:r>
              <a:rPr lang="en-US" dirty="0" err="1" smtClean="0"/>
              <a:t>friend_home.php</a:t>
            </a:r>
            <a:r>
              <a:rPr lang="en-US" dirty="0" err="1" smtClean="0">
                <a:solidFill>
                  <a:srgbClr val="FF0000"/>
                </a:solidFill>
              </a:rPr>
              <a:t>?fname</a:t>
            </a:r>
            <a:r>
              <a:rPr lang="en-US" dirty="0" smtClean="0">
                <a:solidFill>
                  <a:srgbClr val="FF0000"/>
                </a:solidFill>
              </a:rPr>
              <a:t>=$friends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Doesn’t display </a:t>
            </a:r>
            <a:r>
              <a:rPr lang="en-US" dirty="0" smtClean="0"/>
              <a:t>status edit</a:t>
            </a:r>
          </a:p>
          <a:p>
            <a:r>
              <a:rPr lang="en-US" dirty="0" smtClean="0"/>
              <a:t>Displays </a:t>
            </a:r>
            <a:r>
              <a:rPr lang="en-US" dirty="0" smtClean="0"/>
              <a:t>wall </a:t>
            </a:r>
            <a:r>
              <a:rPr lang="en-US" dirty="0" smtClean="0"/>
              <a:t>post</a:t>
            </a:r>
          </a:p>
          <a:p>
            <a:endParaRPr lang="en-US" dirty="0" smtClean="0"/>
          </a:p>
          <a:p>
            <a:r>
              <a:rPr lang="en-US" dirty="0" smtClean="0"/>
              <a:t>$sql2 = "UPDATE project3 SET Wall1='$wall' WHERE Username='$</a:t>
            </a:r>
            <a:r>
              <a:rPr lang="en-US" dirty="0" err="1" smtClean="0"/>
              <a:t>fname</a:t>
            </a:r>
            <a:r>
              <a:rPr lang="en-US" dirty="0" smtClean="0"/>
              <a:t>'";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6" name="Content Placeholder 5" descr="edittes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9682" y="2567600"/>
            <a:ext cx="3296110" cy="2591162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76600" y="1600200"/>
            <a:ext cx="442264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Edit profile</a:t>
            </a:r>
          </a:p>
          <a:p>
            <a:pPr lvl="1"/>
            <a:r>
              <a:rPr lang="en-US" dirty="0" smtClean="0"/>
              <a:t>Required login to update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Background IMG</a:t>
            </a:r>
          </a:p>
          <a:p>
            <a:pPr lvl="1"/>
            <a:r>
              <a:rPr lang="en-US" dirty="0" smtClean="0"/>
              <a:t>wasn’t </a:t>
            </a:r>
            <a:r>
              <a:rPr lang="en-US" dirty="0" smtClean="0"/>
              <a:t>displaying background </a:t>
            </a:r>
          </a:p>
          <a:p>
            <a:pPr lvl="1"/>
            <a:r>
              <a:rPr lang="en-US" dirty="0" smtClean="0"/>
              <a:t>Inline </a:t>
            </a:r>
            <a:r>
              <a:rPr lang="en-US" dirty="0" err="1" smtClean="0"/>
              <a:t>php</a:t>
            </a:r>
            <a:endParaRPr lang="en-US" dirty="0" smtClean="0"/>
          </a:p>
          <a:p>
            <a:pPr lvl="1"/>
            <a:r>
              <a:rPr lang="en-US" dirty="0" smtClean="0"/>
              <a:t>style</a:t>
            </a:r>
            <a:r>
              <a:rPr lang="en-US" dirty="0" smtClean="0"/>
              <a:t>= "background-image: </a:t>
            </a:r>
            <a:r>
              <a:rPr lang="en-US" dirty="0" err="1" smtClean="0"/>
              <a:t>url</a:t>
            </a:r>
            <a:r>
              <a:rPr lang="en-US" dirty="0" smtClean="0"/>
              <a:t>(‘ &lt;?</a:t>
            </a:r>
            <a:r>
              <a:rPr lang="en-US" dirty="0" err="1" smtClean="0"/>
              <a:t>php</a:t>
            </a:r>
            <a:r>
              <a:rPr lang="en-US" dirty="0" smtClean="0"/>
              <a:t> echo $background;?&gt;’)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User_home</a:t>
            </a:r>
            <a:endParaRPr lang="en-US" dirty="0" smtClean="0"/>
          </a:p>
          <a:p>
            <a:pPr lvl="1"/>
            <a:r>
              <a:rPr lang="en-US" dirty="0" smtClean="0"/>
              <a:t>Updating Status</a:t>
            </a:r>
          </a:p>
          <a:p>
            <a:pPr lvl="1"/>
            <a:r>
              <a:rPr lang="en-US" dirty="0" smtClean="0"/>
              <a:t>Showing the current users status</a:t>
            </a:r>
          </a:p>
          <a:p>
            <a:pPr lvl="1"/>
            <a:r>
              <a:rPr lang="en-US" dirty="0" smtClean="0"/>
              <a:t>Different $_SESSION based on logged in user or friend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Friend_home</a:t>
            </a:r>
            <a:endParaRPr lang="en-US" dirty="0" smtClean="0"/>
          </a:p>
          <a:p>
            <a:pPr lvl="1"/>
            <a:r>
              <a:rPr lang="en-US" dirty="0" smtClean="0"/>
              <a:t>Able to write on wall</a:t>
            </a:r>
          </a:p>
          <a:p>
            <a:pPr lvl="1"/>
            <a:r>
              <a:rPr lang="en-US" dirty="0" smtClean="0"/>
              <a:t>Showing wall posts that belong to that user</a:t>
            </a:r>
          </a:p>
          <a:p>
            <a:pPr lvl="1"/>
            <a:r>
              <a:rPr lang="en-US" dirty="0" smtClean="0"/>
              <a:t>Iterate through “null” values to write to the next wall space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20040"/>
            <a:ext cx="9144000" cy="4099560"/>
          </a:xfrm>
        </p:spPr>
        <p:txBody>
          <a:bodyPr>
            <a:normAutofit/>
          </a:bodyPr>
          <a:lstStyle/>
          <a:p>
            <a:r>
              <a:rPr lang="en-US" dirty="0" smtClean="0"/>
              <a:t>http://codd.cs.gsu.edu/~abaskara1/Project3/home.html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Achmad</a:t>
            </a:r>
            <a:endParaRPr lang="en-US" dirty="0" smtClean="0"/>
          </a:p>
          <a:p>
            <a:pPr lvl="1"/>
            <a:r>
              <a:rPr lang="en-US" dirty="0" smtClean="0"/>
              <a:t>Register, Dynamic Icons, Backgrounds, Friend Homepage, Testing</a:t>
            </a:r>
          </a:p>
          <a:p>
            <a:pPr lvl="1"/>
            <a:r>
              <a:rPr lang="en-US" dirty="0" err="1" smtClean="0"/>
              <a:t>Stylings</a:t>
            </a:r>
            <a:endParaRPr lang="en-US" dirty="0" smtClean="0"/>
          </a:p>
          <a:p>
            <a:r>
              <a:rPr lang="en-US" dirty="0" smtClean="0"/>
              <a:t>Justin</a:t>
            </a:r>
          </a:p>
          <a:p>
            <a:pPr lvl="1"/>
            <a:r>
              <a:rPr lang="en-US" dirty="0" smtClean="0"/>
              <a:t>Login, Register, Database, User and Friend Homepage, Friend Displays, Testing</a:t>
            </a:r>
          </a:p>
          <a:p>
            <a:pPr lvl="1"/>
            <a:r>
              <a:rPr lang="en-US" dirty="0" err="1" smtClean="0"/>
              <a:t>Stylings</a:t>
            </a:r>
            <a:endParaRPr lang="en-US" dirty="0" smtClean="0"/>
          </a:p>
          <a:p>
            <a:r>
              <a:rPr lang="en-US" dirty="0" smtClean="0"/>
              <a:t>Jeremy</a:t>
            </a:r>
          </a:p>
          <a:p>
            <a:pPr lvl="1"/>
            <a:r>
              <a:rPr lang="en-US" dirty="0" smtClean="0"/>
              <a:t>Login, Register, Edit Profile, Walls, Status, User and Friend Homepage, Testing</a:t>
            </a:r>
          </a:p>
          <a:p>
            <a:pPr lvl="1"/>
            <a:r>
              <a:rPr lang="en-US" dirty="0" err="1" smtClean="0"/>
              <a:t>Stylings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Overview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A Social Media Website using HTML, CSS, PHP, and </a:t>
            </a:r>
            <a:r>
              <a:rPr lang="en-US" dirty="0" err="1" smtClean="0"/>
              <a:t>MySQL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229737"/>
            <a:ext cx="7239000" cy="41797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endParaRPr lang="en-US" dirty="0"/>
          </a:p>
        </p:txBody>
      </p:sp>
      <p:pic>
        <p:nvPicPr>
          <p:cNvPr id="10" name="Content Placeholder 9" descr="dbtabl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1447800"/>
            <a:ext cx="5470964" cy="3470219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33400" y="4953000"/>
            <a:ext cx="7165848" cy="1600200"/>
          </a:xfrm>
        </p:spPr>
        <p:txBody>
          <a:bodyPr/>
          <a:lstStyle/>
          <a:p>
            <a:r>
              <a:rPr lang="en-US" dirty="0" smtClean="0"/>
              <a:t>Login Information</a:t>
            </a:r>
          </a:p>
          <a:p>
            <a:endParaRPr lang="en-US" dirty="0" smtClean="0"/>
          </a:p>
          <a:p>
            <a:r>
              <a:rPr lang="en-US" dirty="0" smtClean="0"/>
              <a:t>Displayed Information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Username</a:t>
            </a:r>
          </a:p>
          <a:p>
            <a:pPr lvl="1"/>
            <a:r>
              <a:rPr lang="en-US" dirty="0" smtClean="0"/>
              <a:t>Password</a:t>
            </a:r>
          </a:p>
          <a:p>
            <a:endParaRPr lang="en-US" dirty="0" smtClean="0"/>
          </a:p>
          <a:p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Username</a:t>
            </a:r>
          </a:p>
          <a:p>
            <a:pPr lvl="1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Icon</a:t>
            </a:r>
          </a:p>
          <a:p>
            <a:pPr lvl="1"/>
            <a:r>
              <a:rPr lang="en-US" dirty="0" smtClean="0"/>
              <a:t>Background</a:t>
            </a:r>
          </a:p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463040"/>
            <a:ext cx="3086100" cy="22352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3971290"/>
            <a:ext cx="3124200" cy="1739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1752600"/>
            <a:ext cx="2438400" cy="4525963"/>
          </a:xfrm>
        </p:spPr>
        <p:txBody>
          <a:bodyPr/>
          <a:lstStyle/>
          <a:p>
            <a:r>
              <a:rPr lang="en-US" dirty="0" smtClean="0"/>
              <a:t>Username</a:t>
            </a:r>
          </a:p>
          <a:p>
            <a:pPr lvl="1"/>
            <a:r>
              <a:rPr lang="en-US" dirty="0" smtClean="0"/>
              <a:t>Primary Key</a:t>
            </a:r>
          </a:p>
          <a:p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Re-enter</a:t>
            </a:r>
          </a:p>
          <a:p>
            <a:r>
              <a:rPr lang="en-US" dirty="0" smtClean="0"/>
              <a:t>Icon</a:t>
            </a:r>
          </a:p>
          <a:p>
            <a:pPr lvl="1"/>
            <a:r>
              <a:rPr lang="en-US" dirty="0" smtClean="0"/>
              <a:t>Choice of 6</a:t>
            </a:r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Choice of 5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42308" y="1965080"/>
            <a:ext cx="5157067" cy="321652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Icon</a:t>
            </a:r>
          </a:p>
          <a:p>
            <a:endParaRPr lang="en-US" dirty="0" smtClean="0"/>
          </a:p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Radio buttons</a:t>
            </a:r>
          </a:p>
          <a:p>
            <a:pPr lvl="1"/>
            <a:r>
              <a:rPr lang="en-US" dirty="0" smtClean="0"/>
              <a:t>Images as options</a:t>
            </a:r>
          </a:p>
          <a:p>
            <a:pPr lvl="1"/>
            <a:r>
              <a:rPr lang="en-US" dirty="0" smtClean="0"/>
              <a:t>Value = file name</a:t>
            </a:r>
          </a:p>
          <a:p>
            <a:pPr lvl="2"/>
            <a:r>
              <a:rPr lang="en-US" dirty="0" smtClean="0"/>
              <a:t>“./fish.png”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8688" y="3124200"/>
            <a:ext cx="1808732" cy="3517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51383" y="3124200"/>
            <a:ext cx="2051539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User_home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Username</a:t>
            </a:r>
          </a:p>
          <a:p>
            <a:r>
              <a:rPr lang="en-US" dirty="0" smtClean="0"/>
              <a:t>Icon</a:t>
            </a:r>
          </a:p>
          <a:p>
            <a:r>
              <a:rPr lang="en-US" dirty="0" smtClean="0"/>
              <a:t>Background image</a:t>
            </a:r>
          </a:p>
          <a:p>
            <a:r>
              <a:rPr lang="en-US" dirty="0" smtClean="0"/>
              <a:t>Friend list (auto populated from all users)</a:t>
            </a:r>
          </a:p>
          <a:p>
            <a:r>
              <a:rPr lang="en-US" dirty="0" smtClean="0"/>
              <a:t>Displays </a:t>
            </a:r>
            <a:r>
              <a:rPr lang="en-US" dirty="0" smtClean="0"/>
              <a:t>status edit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42066" y="664536"/>
            <a:ext cx="3817481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Friend_home</a:t>
            </a:r>
            <a:endParaRPr lang="en-US" dirty="0"/>
          </a:p>
        </p:txBody>
      </p:sp>
      <p:pic>
        <p:nvPicPr>
          <p:cNvPr id="7" name="Content Placeholder 6" descr="freindte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3865"/>
            <a:ext cx="7239000" cy="471835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268</TotalTime>
  <Words>255</Words>
  <Application>Microsoft Macintosh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Opulent</vt:lpstr>
      <vt:lpstr>Facespace</vt:lpstr>
      <vt:lpstr>Work division</vt:lpstr>
      <vt:lpstr>Overview</vt:lpstr>
      <vt:lpstr>Mysql</vt:lpstr>
      <vt:lpstr>Home</vt:lpstr>
      <vt:lpstr>Register</vt:lpstr>
      <vt:lpstr>Register</vt:lpstr>
      <vt:lpstr>User_home</vt:lpstr>
      <vt:lpstr>Friend_home</vt:lpstr>
      <vt:lpstr>Friend_home</vt:lpstr>
      <vt:lpstr>Testing</vt:lpstr>
      <vt:lpstr>testing</vt:lpstr>
      <vt:lpstr>http://codd.cs.gsu.edu/~abaskara1/Project3/home.html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Facespace</dc:title>
  <dc:creator>ReBoot</dc:creator>
  <cp:lastModifiedBy>ReBoot</cp:lastModifiedBy>
  <cp:revision>24</cp:revision>
  <dcterms:created xsi:type="dcterms:W3CDTF">2018-03-18T22:40:41Z</dcterms:created>
  <dcterms:modified xsi:type="dcterms:W3CDTF">2018-03-19T12:59:47Z</dcterms:modified>
</cp:coreProperties>
</file>