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71" r:id="rId4"/>
    <p:sldId id="272" r:id="rId5"/>
    <p:sldId id="257" r:id="rId6"/>
    <p:sldId id="263" r:id="rId7"/>
    <p:sldId id="275" r:id="rId8"/>
    <p:sldId id="259" r:id="rId9"/>
    <p:sldId id="260" r:id="rId10"/>
    <p:sldId id="273" r:id="rId11"/>
    <p:sldId id="269" r:id="rId12"/>
    <p:sldId id="270" r:id="rId13"/>
    <p:sldId id="261" r:id="rId14"/>
    <p:sldId id="267" r:id="rId15"/>
    <p:sldId id="262" r:id="rId16"/>
    <p:sldId id="274" r:id="rId17"/>
    <p:sldId id="265" r:id="rId18"/>
    <p:sldId id="276" r:id="rId19"/>
    <p:sldId id="277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15" autoAdjust="0"/>
    <p:restoredTop sz="94659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6016DCC-ECBA-4FE1-8A13-9AD3CBCC8FC8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16DCC-ECBA-4FE1-8A13-9AD3CBCC8FC8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6016DCC-ECBA-4FE1-8A13-9AD3CBCC8FC8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16DCC-ECBA-4FE1-8A13-9AD3CBCC8FC8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6016DCC-ECBA-4FE1-8A13-9AD3CBCC8FC8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16DCC-ECBA-4FE1-8A13-9AD3CBCC8FC8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16DCC-ECBA-4FE1-8A13-9AD3CBCC8FC8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16DCC-ECBA-4FE1-8A13-9AD3CBCC8FC8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6016DCC-ECBA-4FE1-8A13-9AD3CBCC8FC8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16DCC-ECBA-4FE1-8A13-9AD3CBCC8FC8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16DCC-ECBA-4FE1-8A13-9AD3CBCC8FC8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6016DCC-ECBA-4FE1-8A13-9AD3CBCC8FC8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Facespace</a:t>
            </a:r>
            <a:r>
              <a:rPr lang="en-US" dirty="0" smtClean="0"/>
              <a:t> v2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Achmad</a:t>
            </a:r>
            <a:r>
              <a:rPr lang="en-US" dirty="0" smtClean="0"/>
              <a:t> </a:t>
            </a:r>
            <a:r>
              <a:rPr lang="en-US" dirty="0" err="1" smtClean="0"/>
              <a:t>Baskara</a:t>
            </a:r>
            <a:endParaRPr lang="en-US" dirty="0" smtClean="0"/>
          </a:p>
          <a:p>
            <a:r>
              <a:rPr lang="en-US" dirty="0" smtClean="0"/>
              <a:t>Justin Little</a:t>
            </a:r>
          </a:p>
          <a:p>
            <a:r>
              <a:rPr lang="en-US" dirty="0" smtClean="0"/>
              <a:t>Jeremy Sao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686800" cy="2209799"/>
          </a:xfrm>
        </p:spPr>
        <p:txBody>
          <a:bodyPr>
            <a:normAutofit/>
          </a:bodyPr>
          <a:lstStyle/>
          <a:p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type="radio“</a:t>
            </a:r>
          </a:p>
          <a:p>
            <a:pPr lvl="1"/>
            <a:r>
              <a:rPr lang="en-US" dirty="0" err="1" smtClean="0"/>
              <a:t>onclick</a:t>
            </a:r>
            <a:r>
              <a:rPr lang="en-US" dirty="0" smtClean="0"/>
              <a:t>='</a:t>
            </a:r>
            <a:r>
              <a:rPr lang="en-US" dirty="0" err="1" smtClean="0"/>
              <a:t>check_logo</a:t>
            </a:r>
            <a:r>
              <a:rPr lang="en-US" dirty="0" smtClean="0"/>
              <a:t>(n)</a:t>
            </a:r>
          </a:p>
          <a:p>
            <a:pPr lvl="1"/>
            <a:r>
              <a:rPr lang="en-US" dirty="0" err="1" smtClean="0"/>
              <a:t>onclick</a:t>
            </a:r>
            <a:r>
              <a:rPr lang="en-US" dirty="0" smtClean="0"/>
              <a:t>='</a:t>
            </a:r>
            <a:r>
              <a:rPr lang="en-US" dirty="0" err="1" smtClean="0"/>
              <a:t>check_back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3810000"/>
            <a:ext cx="8610600" cy="2316163"/>
          </a:xfrm>
        </p:spPr>
        <p:txBody>
          <a:bodyPr>
            <a:normAutofit/>
          </a:bodyPr>
          <a:lstStyle/>
          <a:p>
            <a:r>
              <a:rPr lang="en-US" dirty="0" smtClean="0"/>
              <a:t>JS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 err="1" smtClean="0"/>
              <a:t>check_logo</a:t>
            </a:r>
            <a:r>
              <a:rPr lang="en-US" dirty="0" smtClean="0"/>
              <a:t>(n)</a:t>
            </a:r>
          </a:p>
          <a:p>
            <a:pPr lvl="2"/>
            <a:r>
              <a:rPr lang="en-US" dirty="0" smtClean="0"/>
              <a:t> switch (n) {</a:t>
            </a:r>
          </a:p>
          <a:p>
            <a:pPr lvl="2"/>
            <a:r>
              <a:rPr lang="en-US" dirty="0" smtClean="0"/>
              <a:t>  case 1:</a:t>
            </a:r>
          </a:p>
          <a:p>
            <a:pPr lvl="2"/>
            <a:r>
              <a:rPr lang="en-US" dirty="0" err="1" smtClean="0"/>
              <a:t>doc.getEleById</a:t>
            </a:r>
            <a:r>
              <a:rPr lang="en-US" dirty="0" smtClean="0"/>
              <a:t>(“p1").</a:t>
            </a:r>
            <a:r>
              <a:rPr lang="en-US" dirty="0" err="1" smtClean="0"/>
              <a:t>innerHTML</a:t>
            </a:r>
            <a:r>
              <a:rPr lang="en-US" dirty="0" smtClean="0"/>
              <a:t> = "&lt;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='./bird.png'&gt;";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Login/logout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UPDATE project3 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LoggedIn</a:t>
            </a:r>
            <a:r>
              <a:rPr lang="en-US" dirty="0" smtClean="0"/>
              <a:t>='1' </a:t>
            </a:r>
          </a:p>
          <a:p>
            <a:r>
              <a:rPr lang="en-US" dirty="0" smtClean="0"/>
              <a:t>WHERE …;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UPDATE project3 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LoggedIn</a:t>
            </a:r>
            <a:r>
              <a:rPr lang="en-US" dirty="0" smtClean="0"/>
              <a:t>='0' </a:t>
            </a:r>
          </a:p>
          <a:p>
            <a:r>
              <a:rPr lang="en-US" dirty="0" smtClean="0"/>
              <a:t>WHERE …;</a:t>
            </a:r>
          </a:p>
          <a:p>
            <a:r>
              <a:rPr lang="en-US" dirty="0" err="1" smtClean="0"/>
              <a:t>session_destroy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header(home);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Online/offline</a:t>
            </a:r>
            <a:endParaRPr lang="en-US" dirty="0"/>
          </a:p>
        </p:txBody>
      </p:sp>
      <p:pic>
        <p:nvPicPr>
          <p:cNvPr id="5" name="Content Placeholder 4" descr="loggedstatus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3400" y="1371600"/>
            <a:ext cx="2590800" cy="515000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if($Logged==0)</a:t>
            </a:r>
          </a:p>
          <a:p>
            <a:pPr lvl="1"/>
            <a:r>
              <a:rPr lang="en-US" dirty="0" smtClean="0"/>
              <a:t>Print(“&lt;</a:t>
            </a:r>
            <a:r>
              <a:rPr lang="en-US" dirty="0" err="1" smtClean="0"/>
              <a:t>img</a:t>
            </a:r>
            <a:r>
              <a:rPr lang="en-US" dirty="0" smtClean="0"/>
              <a:t>&gt;red”)</a:t>
            </a:r>
          </a:p>
          <a:p>
            <a:r>
              <a:rPr lang="en-US" dirty="0" smtClean="0"/>
              <a:t>Else</a:t>
            </a:r>
          </a:p>
          <a:p>
            <a:pPr lvl="1"/>
            <a:r>
              <a:rPr lang="en-US" dirty="0" smtClean="0"/>
              <a:t>Print(“&lt;</a:t>
            </a:r>
            <a:r>
              <a:rPr lang="en-US" dirty="0" err="1" smtClean="0"/>
              <a:t>img</a:t>
            </a:r>
            <a:r>
              <a:rPr lang="en-US" dirty="0" smtClean="0"/>
              <a:t>&gt;green”)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User_home</a:t>
            </a:r>
            <a:endParaRPr lang="en-US" dirty="0"/>
          </a:p>
        </p:txBody>
      </p:sp>
      <p:pic>
        <p:nvPicPr>
          <p:cNvPr id="7" name="Content Placeholder 6" descr="styled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400" y="2286000"/>
            <a:ext cx="5024868" cy="2427796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609600"/>
            <a:ext cx="3817481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Friend_home</a:t>
            </a:r>
            <a:endParaRPr lang="en-US" dirty="0"/>
          </a:p>
        </p:txBody>
      </p:sp>
      <p:pic>
        <p:nvPicPr>
          <p:cNvPr id="7" name="Content Placeholder 6" descr="freindte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0"/>
            <a:ext cx="5410200" cy="3526351"/>
          </a:xfrm>
        </p:spPr>
      </p:pic>
      <p:pic>
        <p:nvPicPr>
          <p:cNvPr id="2050" name="Picture 2" descr="C:\Users\ReBoot\Pictures\webfinal\frien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9" y="3505200"/>
            <a:ext cx="7298063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Friend_home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friend links go to same friend_home.php</a:t>
            </a:r>
          </a:p>
          <a:p>
            <a:r>
              <a:rPr lang="en-US" dirty="0" smtClean="0"/>
              <a:t>Display based on following</a:t>
            </a:r>
          </a:p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='</a:t>
            </a:r>
            <a:r>
              <a:rPr lang="en-US" dirty="0" err="1" smtClean="0"/>
              <a:t>friend_home.php</a:t>
            </a:r>
            <a:r>
              <a:rPr lang="en-US" dirty="0" err="1" smtClean="0">
                <a:solidFill>
                  <a:srgbClr val="FF0000"/>
                </a:solidFill>
              </a:rPr>
              <a:t>?fname</a:t>
            </a:r>
            <a:r>
              <a:rPr lang="en-US" dirty="0" smtClean="0">
                <a:solidFill>
                  <a:srgbClr val="FF0000"/>
                </a:solidFill>
              </a:rPr>
              <a:t>=$friends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Doesn’t display status edit</a:t>
            </a:r>
          </a:p>
          <a:p>
            <a:r>
              <a:rPr lang="en-US" dirty="0" smtClean="0"/>
              <a:t>Displays wall post</a:t>
            </a:r>
          </a:p>
          <a:p>
            <a:endParaRPr lang="en-US" dirty="0" smtClean="0"/>
          </a:p>
          <a:p>
            <a:r>
              <a:rPr lang="en-US" dirty="0" smtClean="0"/>
              <a:t>$sql2 = "UPDATE </a:t>
            </a:r>
            <a:r>
              <a:rPr lang="en-US" dirty="0" err="1" smtClean="0">
                <a:solidFill>
                  <a:srgbClr val="FF0000"/>
                </a:solidFill>
              </a:rPr>
              <a:t>wallposts</a:t>
            </a:r>
            <a:r>
              <a:rPr lang="en-US" dirty="0" smtClean="0"/>
              <a:t> </a:t>
            </a:r>
            <a:r>
              <a:rPr lang="en-US" dirty="0" smtClean="0"/>
              <a:t>SET Wall1='$wall' WHERE Username='$</a:t>
            </a:r>
            <a:r>
              <a:rPr lang="en-US" dirty="0" err="1" smtClean="0"/>
              <a:t>fname</a:t>
            </a:r>
            <a:r>
              <a:rPr lang="en-US" dirty="0" smtClean="0"/>
              <a:t>'";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 in and out</a:t>
            </a:r>
          </a:p>
          <a:p>
            <a:pPr lvl="1"/>
            <a:r>
              <a:rPr lang="en-US" dirty="0" smtClean="0"/>
              <a:t>Ensure database updates</a:t>
            </a:r>
          </a:p>
          <a:p>
            <a:pPr lvl="1"/>
            <a:r>
              <a:rPr lang="en-US" dirty="0" smtClean="0"/>
              <a:t>Comparing printed value and database value</a:t>
            </a:r>
          </a:p>
          <a:p>
            <a:pPr lvl="1"/>
            <a:r>
              <a:rPr lang="en-US" dirty="0" smtClean="0"/>
              <a:t>Checking other users values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User_home</a:t>
            </a:r>
            <a:endParaRPr lang="en-US" dirty="0" smtClean="0"/>
          </a:p>
          <a:p>
            <a:pPr lvl="1"/>
            <a:r>
              <a:rPr lang="en-US" dirty="0" smtClean="0"/>
              <a:t>Updating Status</a:t>
            </a:r>
          </a:p>
          <a:p>
            <a:pPr lvl="1"/>
            <a:r>
              <a:rPr lang="en-US" dirty="0" smtClean="0"/>
              <a:t>Showing the current users status</a:t>
            </a:r>
          </a:p>
          <a:p>
            <a:pPr lvl="1"/>
            <a:r>
              <a:rPr lang="en-US" dirty="0" smtClean="0"/>
              <a:t>Different $_SESSION based on logged in user or friend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Friend_home</a:t>
            </a:r>
            <a:endParaRPr lang="en-US" dirty="0" smtClean="0"/>
          </a:p>
          <a:p>
            <a:pPr lvl="1"/>
            <a:r>
              <a:rPr lang="en-US" dirty="0" smtClean="0"/>
              <a:t>Able to write on wall</a:t>
            </a:r>
          </a:p>
          <a:p>
            <a:pPr lvl="1"/>
            <a:r>
              <a:rPr lang="en-US" dirty="0" smtClean="0"/>
              <a:t>Showing wall posts that belong to that user</a:t>
            </a:r>
          </a:p>
          <a:p>
            <a:pPr lvl="1"/>
            <a:r>
              <a:rPr lang="en-US" dirty="0" smtClean="0"/>
              <a:t>Iterate through “null” values to write to the next wall space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db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u="sng" dirty="0" smtClean="0"/>
              <a:t>PROBLEM</a:t>
            </a:r>
          </a:p>
          <a:p>
            <a:r>
              <a:rPr lang="en-US" dirty="0" smtClean="0"/>
              <a:t>Error when posting on wall</a:t>
            </a:r>
          </a:p>
          <a:p>
            <a:pPr lvl="1"/>
            <a:r>
              <a:rPr lang="en-US" dirty="0" smtClean="0"/>
              <a:t>Old users were not linked</a:t>
            </a:r>
          </a:p>
          <a:p>
            <a:r>
              <a:rPr lang="en-US" dirty="0" smtClean="0"/>
              <a:t>Removed all users</a:t>
            </a:r>
          </a:p>
          <a:p>
            <a:pPr lvl="1"/>
            <a:r>
              <a:rPr lang="en-US" dirty="0" smtClean="0"/>
              <a:t>Added Log value</a:t>
            </a:r>
          </a:p>
          <a:p>
            <a:pPr lvl="1"/>
            <a:r>
              <a:rPr lang="en-US" dirty="0" smtClean="0"/>
              <a:t>Added Sec Q</a:t>
            </a:r>
          </a:p>
          <a:p>
            <a:pPr lvl="1"/>
            <a:r>
              <a:rPr lang="en-US" dirty="0" smtClean="0"/>
              <a:t>Added Linked DB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u="sng" smtClean="0"/>
              <a:t>SOLUTION</a:t>
            </a:r>
          </a:p>
          <a:p>
            <a:r>
              <a:rPr lang="en-US" dirty="0" smtClean="0"/>
              <a:t>Delete from … where username = ‘’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u="sng" dirty="0" smtClean="0"/>
              <a:t>PROBLEM</a:t>
            </a:r>
          </a:p>
          <a:p>
            <a:r>
              <a:rPr lang="en-US" dirty="0" smtClean="0"/>
              <a:t>Accidentally made linked wall posts VARCHAR(20)</a:t>
            </a:r>
          </a:p>
          <a:p>
            <a:endParaRPr lang="en-US" dirty="0" smtClean="0"/>
          </a:p>
          <a:p>
            <a:r>
              <a:rPr lang="en-US" dirty="0" smtClean="0"/>
              <a:t>Previously VARCHAR(90)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u="sng" dirty="0" smtClean="0"/>
              <a:t>SOLUTION</a:t>
            </a:r>
          </a:p>
          <a:p>
            <a:r>
              <a:rPr lang="en-US" dirty="0" smtClean="0"/>
              <a:t>ALTER TABLE </a:t>
            </a:r>
            <a:r>
              <a:rPr lang="en-US" dirty="0" err="1" smtClean="0"/>
              <a:t>wallposts</a:t>
            </a:r>
            <a:r>
              <a:rPr lang="en-US" dirty="0" smtClean="0"/>
              <a:t> modify column … VARCHAR(90)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Achmad</a:t>
            </a:r>
            <a:endParaRPr lang="en-US" dirty="0" smtClean="0"/>
          </a:p>
          <a:p>
            <a:pPr lvl="1"/>
            <a:r>
              <a:rPr lang="en-US" dirty="0" smtClean="0"/>
              <a:t>Logged in Status, On/Offline Icons, Testing</a:t>
            </a:r>
          </a:p>
          <a:p>
            <a:r>
              <a:rPr lang="en-US" dirty="0" smtClean="0"/>
              <a:t>Justin</a:t>
            </a:r>
          </a:p>
          <a:p>
            <a:pPr lvl="1"/>
            <a:r>
              <a:rPr lang="en-US" dirty="0" smtClean="0"/>
              <a:t>Selection Preview Window, Wall Posts, Testing</a:t>
            </a:r>
          </a:p>
          <a:p>
            <a:r>
              <a:rPr lang="en-US" dirty="0" smtClean="0"/>
              <a:t>Jeremy</a:t>
            </a:r>
          </a:p>
          <a:p>
            <a:pPr lvl="1"/>
            <a:r>
              <a:rPr lang="en-US" dirty="0" smtClean="0"/>
              <a:t>Password Recovery, Walls, Database, Testing</a:t>
            </a:r>
          </a:p>
          <a:p>
            <a:r>
              <a:rPr lang="en-US" dirty="0" smtClean="0"/>
              <a:t>All</a:t>
            </a:r>
          </a:p>
          <a:p>
            <a:pPr lvl="1"/>
            <a:r>
              <a:rPr lang="en-US" dirty="0" smtClean="0"/>
              <a:t>Minor v1 upgrades</a:t>
            </a:r>
          </a:p>
          <a:p>
            <a:pPr lvl="1"/>
            <a:r>
              <a:rPr lang="en-US" dirty="0" smtClean="0"/>
              <a:t>Page </a:t>
            </a:r>
            <a:r>
              <a:rPr lang="en-US" dirty="0" err="1" smtClean="0"/>
              <a:t>Stylings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20040"/>
            <a:ext cx="9144000" cy="4099560"/>
          </a:xfrm>
        </p:spPr>
        <p:txBody>
          <a:bodyPr>
            <a:normAutofit/>
          </a:bodyPr>
          <a:lstStyle/>
          <a:p>
            <a:r>
              <a:rPr lang="en-US" dirty="0" smtClean="0"/>
              <a:t>http://codd.cs.gsu.edu/~abaskara1/Project3/home.html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Minor v1 upgrades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scrollbar</a:t>
            </a:r>
          </a:p>
          <a:p>
            <a:pPr lvl="1"/>
            <a:r>
              <a:rPr lang="en-US" dirty="0" smtClean="0"/>
              <a:t>Previously: could not see entire friends list</a:t>
            </a:r>
          </a:p>
          <a:p>
            <a:pPr lvl="1"/>
            <a:r>
              <a:rPr lang="en-US" dirty="0" smtClean="0"/>
              <a:t> overflow-y:scroll;</a:t>
            </a:r>
          </a:p>
          <a:p>
            <a:r>
              <a:rPr lang="en-US" dirty="0" smtClean="0"/>
              <a:t>Hidden Passwords</a:t>
            </a:r>
          </a:p>
          <a:p>
            <a:pPr lvl="1"/>
            <a:r>
              <a:rPr lang="en-US" dirty="0" smtClean="0"/>
              <a:t>Previously: password field was shown as text</a:t>
            </a:r>
          </a:p>
          <a:p>
            <a:pPr lvl="1"/>
            <a:r>
              <a:rPr lang="en-US" dirty="0" smtClean="0"/>
              <a:t>&lt;input type="password" name="password"&gt;</a:t>
            </a:r>
          </a:p>
          <a:p>
            <a:r>
              <a:rPr lang="en-US" dirty="0" smtClean="0"/>
              <a:t>Wall Post Location</a:t>
            </a:r>
          </a:p>
          <a:p>
            <a:pPr lvl="1"/>
            <a:r>
              <a:rPr lang="en-US" dirty="0" smtClean="0"/>
              <a:t>Previously: after post </a:t>
            </a:r>
            <a:r>
              <a:rPr lang="en-US" dirty="0" err="1" smtClean="0"/>
              <a:t>Location:home</a:t>
            </a:r>
            <a:endParaRPr lang="en-US" dirty="0" smtClean="0"/>
          </a:p>
          <a:p>
            <a:pPr lvl="1"/>
            <a:r>
              <a:rPr lang="en-US" dirty="0" smtClean="0"/>
              <a:t>Location: </a:t>
            </a:r>
            <a:r>
              <a:rPr lang="en-US" dirty="0" err="1" smtClean="0"/>
              <a:t>friend_home.php?fname</a:t>
            </a:r>
            <a:r>
              <a:rPr lang="en-US" dirty="0" smtClean="0"/>
              <a:t>=$</a:t>
            </a:r>
            <a:r>
              <a:rPr lang="en-US" dirty="0" err="1" smtClean="0"/>
              <a:t>fname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Things we couldn’t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out on browser close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On page “Friend Search”</a:t>
            </a:r>
          </a:p>
          <a:p>
            <a:endParaRPr lang="en-US" dirty="0" smtClean="0"/>
          </a:p>
          <a:p>
            <a:r>
              <a:rPr lang="en-US" dirty="0" smtClean="0"/>
              <a:t>Edit profile updating immediately</a:t>
            </a:r>
          </a:p>
          <a:p>
            <a:pPr lvl="1"/>
            <a:r>
              <a:rPr lang="en-US" dirty="0" err="1" smtClean="0"/>
              <a:t>User_home</a:t>
            </a:r>
            <a:r>
              <a:rPr lang="en-US" dirty="0" smtClean="0"/>
              <a:t> loads from session variables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Overview and new features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A Social Media Website using HTML, CSS,JS, PHP, and </a:t>
            </a:r>
            <a:r>
              <a:rPr lang="en-US" dirty="0" err="1" smtClean="0"/>
              <a:t>MySQL</a:t>
            </a:r>
            <a:endParaRPr lang="en-US" dirty="0"/>
          </a:p>
        </p:txBody>
      </p:sp>
      <p:pic>
        <p:nvPicPr>
          <p:cNvPr id="6" name="Content Placeholder 5" descr="home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2245" y="2133600"/>
            <a:ext cx="7228909" cy="437197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133600" y="3200400"/>
            <a:ext cx="4114800" cy="121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LoggedIn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Security Q&amp;A</a:t>
            </a:r>
            <a:endParaRPr lang="en-US" dirty="0"/>
          </a:p>
        </p:txBody>
      </p:sp>
      <p:pic>
        <p:nvPicPr>
          <p:cNvPr id="6" name="Content Placeholder 5" descr="original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79278"/>
          <a:stretch>
            <a:fillRect/>
          </a:stretch>
        </p:blipFill>
        <p:spPr>
          <a:xfrm>
            <a:off x="990600" y="1676400"/>
            <a:ext cx="6934200" cy="113530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endParaRPr lang="en-US" dirty="0"/>
          </a:p>
        </p:txBody>
      </p:sp>
      <p:pic>
        <p:nvPicPr>
          <p:cNvPr id="5" name="Content Placeholder 4" descr="wallposts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7273" r="35005" b="10909"/>
          <a:stretch>
            <a:fillRect/>
          </a:stretch>
        </p:blipFill>
        <p:spPr>
          <a:xfrm>
            <a:off x="4267200" y="2209800"/>
            <a:ext cx="4572001" cy="34290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447800"/>
            <a:ext cx="5486400" cy="50593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CREATE TABLE </a:t>
            </a:r>
            <a:r>
              <a:rPr lang="en-US" dirty="0" err="1" smtClean="0"/>
              <a:t>wallposts</a:t>
            </a:r>
            <a:r>
              <a:rPr lang="en-US" dirty="0" smtClean="0"/>
              <a:t> (</a:t>
            </a:r>
            <a:br>
              <a:rPr lang="en-US" dirty="0" smtClean="0"/>
            </a:br>
            <a:r>
              <a:rPr lang="en-US" dirty="0" smtClean="0"/>
              <a:t>Username VARCHAR(20) NOT NULL,</a:t>
            </a:r>
            <a:br>
              <a:rPr lang="en-US" dirty="0" smtClean="0"/>
            </a:br>
            <a:r>
              <a:rPr lang="en-US" dirty="0" smtClean="0"/>
              <a:t>Wall1 VARCHAR(20),</a:t>
            </a:r>
            <a:br>
              <a:rPr lang="en-US" dirty="0" smtClean="0"/>
            </a:br>
            <a:r>
              <a:rPr lang="en-US" dirty="0" smtClean="0"/>
              <a:t>Wall2 VARCHAR(20),</a:t>
            </a:r>
            <a:br>
              <a:rPr lang="en-US" dirty="0" smtClean="0"/>
            </a:br>
            <a:r>
              <a:rPr lang="en-US" dirty="0" smtClean="0"/>
              <a:t>Wall3 VARCHAR(20),</a:t>
            </a:r>
            <a:br>
              <a:rPr lang="en-US" dirty="0" smtClean="0"/>
            </a:br>
            <a:r>
              <a:rPr lang="en-US" dirty="0" smtClean="0"/>
              <a:t>Wall4 VARCHAR(20),</a:t>
            </a:r>
            <a:br>
              <a:rPr lang="en-US" dirty="0" smtClean="0"/>
            </a:br>
            <a:r>
              <a:rPr lang="en-US" dirty="0" smtClean="0"/>
              <a:t>Wall5 VARCHAR(20),</a:t>
            </a:r>
            <a:br>
              <a:rPr lang="en-US" dirty="0" smtClean="0"/>
            </a:br>
            <a:r>
              <a:rPr lang="en-US" dirty="0" smtClean="0"/>
              <a:t>Wall6 VARCHAR(20),</a:t>
            </a:r>
            <a:br>
              <a:rPr lang="en-US" dirty="0" smtClean="0"/>
            </a:br>
            <a:r>
              <a:rPr lang="en-US" dirty="0" smtClean="0"/>
              <a:t>Wall7 VARCHAR(20),</a:t>
            </a:r>
            <a:br>
              <a:rPr lang="en-US" dirty="0" smtClean="0"/>
            </a:br>
            <a:r>
              <a:rPr lang="en-US" dirty="0" smtClean="0"/>
              <a:t>Wall8 VARCHAR(20),</a:t>
            </a:r>
            <a:br>
              <a:rPr lang="en-US" dirty="0" smtClean="0"/>
            </a:br>
            <a:r>
              <a:rPr lang="en-US" dirty="0" smtClean="0"/>
              <a:t>Wall9 VARCHAR(20),</a:t>
            </a:r>
            <a:br>
              <a:rPr lang="en-US" dirty="0" smtClean="0"/>
            </a:br>
            <a:r>
              <a:rPr lang="en-US" dirty="0" smtClean="0"/>
              <a:t>Wall10 VARCHAR(20),</a:t>
            </a:r>
            <a:br>
              <a:rPr lang="en-US" dirty="0" smtClean="0"/>
            </a:br>
            <a:r>
              <a:rPr lang="en-US" dirty="0" smtClean="0"/>
              <a:t>FOREIGN KEY (Username) REFERENCES project3 (Username)</a:t>
            </a:r>
            <a:br>
              <a:rPr lang="en-US" dirty="0" smtClean="0"/>
            </a:b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1752600"/>
            <a:ext cx="2438400" cy="4525963"/>
          </a:xfrm>
        </p:spPr>
        <p:txBody>
          <a:bodyPr/>
          <a:lstStyle/>
          <a:p>
            <a:r>
              <a:rPr lang="en-US" dirty="0" smtClean="0"/>
              <a:t>Username</a:t>
            </a:r>
          </a:p>
          <a:p>
            <a:pPr lvl="1"/>
            <a:r>
              <a:rPr lang="en-US" dirty="0" smtClean="0"/>
              <a:t>Primary Key</a:t>
            </a:r>
          </a:p>
          <a:p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Re-enter</a:t>
            </a:r>
          </a:p>
          <a:p>
            <a:r>
              <a:rPr lang="en-US" dirty="0" smtClean="0"/>
              <a:t>Icon</a:t>
            </a:r>
          </a:p>
          <a:p>
            <a:pPr lvl="1"/>
            <a:r>
              <a:rPr lang="en-US" dirty="0" smtClean="0"/>
              <a:t>Choice of 6</a:t>
            </a:r>
          </a:p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Choice of 5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08" y="1965080"/>
            <a:ext cx="5157067" cy="321652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Icon</a:t>
            </a:r>
          </a:p>
          <a:p>
            <a:endParaRPr lang="en-US" dirty="0" smtClean="0"/>
          </a:p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Now With </a:t>
            </a:r>
            <a:r>
              <a:rPr lang="en-US" dirty="0" smtClean="0"/>
              <a:t>Preview</a:t>
            </a:r>
          </a:p>
          <a:p>
            <a:pPr lvl="1"/>
            <a:r>
              <a:rPr lang="en-US" dirty="0" err="1" smtClean="0"/>
              <a:t>Position:absolute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88" y="3124200"/>
            <a:ext cx="1808732" cy="3517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048000"/>
            <a:ext cx="2051539" cy="3352800"/>
          </a:xfrm>
          <a:prstGeom prst="rect">
            <a:avLst/>
          </a:prstGeom>
        </p:spPr>
      </p:pic>
      <p:pic>
        <p:nvPicPr>
          <p:cNvPr id="1026" name="Picture 2" descr="C:\Users\ReBoot\Pictures\webfinal\previe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2743200"/>
            <a:ext cx="3486150" cy="2124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938</TotalTime>
  <Words>412</Words>
  <Application>Microsoft Macintosh PowerPoint</Application>
  <PresentationFormat>On-screen Show (4:3)</PresentationFormat>
  <Paragraphs>121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Opulent</vt:lpstr>
      <vt:lpstr>Facespace v2</vt:lpstr>
      <vt:lpstr>Work division</vt:lpstr>
      <vt:lpstr>Minor v1 upgrades </vt:lpstr>
      <vt:lpstr>Things we couldn’t do</vt:lpstr>
      <vt:lpstr>Overview and new features</vt:lpstr>
      <vt:lpstr>Mysql</vt:lpstr>
      <vt:lpstr>Mysql</vt:lpstr>
      <vt:lpstr>Register</vt:lpstr>
      <vt:lpstr>Register</vt:lpstr>
      <vt:lpstr>Preview details</vt:lpstr>
      <vt:lpstr>Login/logout</vt:lpstr>
      <vt:lpstr>Online/offline</vt:lpstr>
      <vt:lpstr>User_home</vt:lpstr>
      <vt:lpstr>Friend_home</vt:lpstr>
      <vt:lpstr>Friend_home</vt:lpstr>
      <vt:lpstr>Testing</vt:lpstr>
      <vt:lpstr>testing</vt:lpstr>
      <vt:lpstr>Linked db </vt:lpstr>
      <vt:lpstr>Linked db</vt:lpstr>
      <vt:lpstr>http://codd.cs.gsu.edu/~abaskara1/Project3/home.html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Facespace</dc:title>
  <dc:creator>ReBoot</dc:creator>
  <cp:lastModifiedBy>ReBoot</cp:lastModifiedBy>
  <cp:revision>45</cp:revision>
  <dcterms:created xsi:type="dcterms:W3CDTF">2018-03-18T22:40:41Z</dcterms:created>
  <dcterms:modified xsi:type="dcterms:W3CDTF">2018-04-16T11:35:27Z</dcterms:modified>
</cp:coreProperties>
</file>