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7010400" cy="9296400"/>
  <p:embeddedFontLst>
    <p:embeddedFont>
      <p:font typeface="Century Gothic" panose="020B0502020202020204" pitchFamily="34" charset="0"/>
      <p:regular r:id="rId59"/>
      <p:bold r:id="rId60"/>
      <p:italic r:id="rId61"/>
      <p:boldItalic r:id="rId62"/>
    </p:embeddedFont>
    <p:embeddedFont>
      <p:font typeface="Georgia" panose="02040502050405020303" pitchFamily="18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h9XNB/SG/nozV6HHUEtHAltRY+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28E66-36BA-ED46-96FB-16273140061F}" v="22" dt="2024-09-03T22:00:45.477"/>
    <p1510:client id="{EA8F343A-AA26-3D23-187A-E1115ABFBDC4}" v="2" dt="2024-09-04T16:23:29.920"/>
  </p1510:revLst>
</p1510:revInfo>
</file>

<file path=ppt/tableStyles.xml><?xml version="1.0" encoding="utf-8"?>
<a:tblStyleLst xmlns:a="http://schemas.openxmlformats.org/drawingml/2006/main" def="{922FCB7B-467B-4E14-BCEE-D1A3D45CEE0D}">
  <a:tblStyle styleId="{922FCB7B-467B-4E14-BCEE-D1A3D45CE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320"/>
  </p:normalViewPr>
  <p:slideViewPr>
    <p:cSldViewPr snapToGrid="0">
      <p:cViewPr varScale="1">
        <p:scale>
          <a:sx n="100" d="100"/>
          <a:sy n="100" d="100"/>
        </p:scale>
        <p:origin x="2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46228E66-36BA-ED46-96FB-16273140061F}"/>
    <pc:docChg chg="undo custSel modSld modMainMaster">
      <pc:chgData name="Bisgin, Halil" userId="31729c2b-70b1-499d-992a-43acd64ada6e" providerId="ADAL" clId="{46228E66-36BA-ED46-96FB-16273140061F}" dt="2024-09-03T22:03:52.411" v="178" actId="12"/>
      <pc:docMkLst>
        <pc:docMk/>
      </pc:docMkLst>
      <pc:sldChg chg="delSp">
        <pc:chgData name="Bisgin, Halil" userId="31729c2b-70b1-499d-992a-43acd64ada6e" providerId="ADAL" clId="{46228E66-36BA-ED46-96FB-16273140061F}" dt="2024-09-03T21:17:31.734" v="3"/>
        <pc:sldMkLst>
          <pc:docMk/>
          <pc:sldMk cId="0" sldId="256"/>
        </pc:sldMkLst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56"/>
            <ac:spMk id="139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57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57"/>
            <ac:spMk id="3" creationId="{FF0E86FB-50E9-3EA3-4D09-23C0B6126376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57"/>
            <ac:spMk id="146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58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58"/>
            <ac:spMk id="2" creationId="{1EADECA2-9A04-A498-0662-67B3EEA826ED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58"/>
            <ac:spMk id="152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59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59"/>
            <ac:spMk id="3" creationId="{79DC1DA2-9ECD-3A29-BADC-4632CF7E8694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59"/>
            <ac:spMk id="164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0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60"/>
            <ac:spMk id="2" creationId="{684CD964-9E9B-C2FF-025B-B22624960189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0"/>
            <ac:spMk id="4" creationId="{236A9664-8ECC-9F00-03CB-233F8B470E89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1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61"/>
            <ac:spMk id="2" creationId="{4E70283A-2367-110C-E549-ACB05F5C4395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1"/>
            <ac:spMk id="4" creationId="{F9F65817-45E0-B631-68FE-1A6C2F08F4C3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2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2"/>
            <ac:spMk id="2" creationId="{9FB73E63-FFF6-CC79-8C08-1D0FE9392B25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2"/>
            <ac:spMk id="187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3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3"/>
            <ac:spMk id="2" creationId="{330FA07F-6D74-6CC0-AE64-ECB9FFB7CCC3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3"/>
            <ac:spMk id="194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4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4"/>
            <ac:spMk id="2" creationId="{C5BA7F8C-272C-05ED-A322-B6775E672B2A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4"/>
            <ac:spMk id="203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5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5"/>
            <ac:spMk id="2" creationId="{E1A65C7F-159C-656F-06E2-2311B10AA25F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5"/>
            <ac:spMk id="213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6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6"/>
            <ac:spMk id="2" creationId="{915EDF20-8513-186C-8EEE-2DD593DE7D48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6"/>
            <ac:spMk id="221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7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7"/>
            <ac:spMk id="3" creationId="{FCFA8947-96FD-22E3-8FB0-D9B134E7FFD8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7"/>
            <ac:spMk id="229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1:17.448" v="32" actId="20577"/>
        <pc:sldMkLst>
          <pc:docMk/>
          <pc:sldMk cId="0" sldId="268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8"/>
            <ac:spMk id="2" creationId="{E002D64A-42B4-DDA6-99CA-F971B422D938}"/>
          </ac:spMkLst>
        </pc:spChg>
        <pc:spChg chg="mod">
          <ac:chgData name="Bisgin, Halil" userId="31729c2b-70b1-499d-992a-43acd64ada6e" providerId="ADAL" clId="{46228E66-36BA-ED46-96FB-16273140061F}" dt="2024-09-03T21:21:17.448" v="32" actId="20577"/>
          <ac:spMkLst>
            <pc:docMk/>
            <pc:sldMk cId="0" sldId="268"/>
            <ac:spMk id="3" creationId="{ECA6A91E-5203-C393-2365-74A64A94AE65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8"/>
            <ac:spMk id="254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69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69"/>
            <ac:spMk id="2" creationId="{65BAD8EE-CD81-CFA2-DBD6-6BBECC8F3C43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69"/>
            <ac:spMk id="261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70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70"/>
            <ac:spMk id="3" creationId="{0BA2B824-5521-19F3-F2C4-4F5288D5C0EF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0"/>
            <ac:spMk id="267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46228E66-36BA-ED46-96FB-16273140061F}" dt="2024-09-03T21:22:14.521" v="39" actId="108"/>
        <pc:sldMkLst>
          <pc:docMk/>
          <pc:sldMk cId="0" sldId="271"/>
        </pc:sldMkLst>
        <pc:spChg chg="add mod ord">
          <ac:chgData name="Bisgin, Halil" userId="31729c2b-70b1-499d-992a-43acd64ada6e" providerId="ADAL" clId="{46228E66-36BA-ED46-96FB-16273140061F}" dt="2024-09-03T21:21:54.209" v="36" actId="700"/>
          <ac:spMkLst>
            <pc:docMk/>
            <pc:sldMk cId="0" sldId="271"/>
            <ac:spMk id="2" creationId="{3B3F033E-3368-F14B-0A1D-7F9EDE74D18F}"/>
          </ac:spMkLst>
        </pc:spChg>
        <pc:spChg chg="add mod ord">
          <ac:chgData name="Bisgin, Halil" userId="31729c2b-70b1-499d-992a-43acd64ada6e" providerId="ADAL" clId="{46228E66-36BA-ED46-96FB-16273140061F}" dt="2024-09-03T21:22:14.521" v="39" actId="108"/>
          <ac:spMkLst>
            <pc:docMk/>
            <pc:sldMk cId="0" sldId="271"/>
            <ac:spMk id="3" creationId="{07BE3270-503D-FB96-A1D8-12AF2C8B23E1}"/>
          </ac:spMkLst>
        </pc:spChg>
        <pc:spChg chg="del mod ord">
          <ac:chgData name="Bisgin, Halil" userId="31729c2b-70b1-499d-992a-43acd64ada6e" providerId="ADAL" clId="{46228E66-36BA-ED46-96FB-16273140061F}" dt="2024-09-03T21:21:46.846" v="35" actId="478"/>
          <ac:spMkLst>
            <pc:docMk/>
            <pc:sldMk cId="0" sldId="271"/>
            <ac:spMk id="285" creationId="{00000000-0000-0000-0000-000000000000}"/>
          </ac:spMkLst>
        </pc:spChg>
        <pc:spChg chg="mod ord">
          <ac:chgData name="Bisgin, Halil" userId="31729c2b-70b1-499d-992a-43acd64ada6e" providerId="ADAL" clId="{46228E66-36BA-ED46-96FB-16273140061F}" dt="2024-09-03T21:21:54.209" v="36" actId="700"/>
          <ac:spMkLst>
            <pc:docMk/>
            <pc:sldMk cId="0" sldId="271"/>
            <ac:spMk id="286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1"/>
            <ac:spMk id="287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46228E66-36BA-ED46-96FB-16273140061F}" dt="2024-09-03T21:22:46.703" v="44"/>
        <pc:sldMkLst>
          <pc:docMk/>
          <pc:sldMk cId="0" sldId="272"/>
        </pc:sldMkLst>
        <pc:spChg chg="add del mod ord">
          <ac:chgData name="Bisgin, Halil" userId="31729c2b-70b1-499d-992a-43acd64ada6e" providerId="ADAL" clId="{46228E66-36BA-ED46-96FB-16273140061F}" dt="2024-09-03T21:22:41.731" v="43" actId="700"/>
          <ac:spMkLst>
            <pc:docMk/>
            <pc:sldMk cId="0" sldId="272"/>
            <ac:spMk id="2" creationId="{EA7765A2-43B5-AEB6-338B-CB0BC85718DD}"/>
          </ac:spMkLst>
        </pc:spChg>
        <pc:spChg chg="add mod ord">
          <ac:chgData name="Bisgin, Halil" userId="31729c2b-70b1-499d-992a-43acd64ada6e" providerId="ADAL" clId="{46228E66-36BA-ED46-96FB-16273140061F}" dt="2024-09-03T21:22:46.703" v="44"/>
          <ac:spMkLst>
            <pc:docMk/>
            <pc:sldMk cId="0" sldId="272"/>
            <ac:spMk id="3" creationId="{ECB9FB5F-FFBA-4A89-0763-7FCF0ABD0F58}"/>
          </ac:spMkLst>
        </pc:spChg>
        <pc:spChg chg="add mod ord">
          <ac:chgData name="Bisgin, Halil" userId="31729c2b-70b1-499d-992a-43acd64ada6e" providerId="ADAL" clId="{46228E66-36BA-ED46-96FB-16273140061F}" dt="2024-09-03T21:22:41.731" v="43" actId="700"/>
          <ac:spMkLst>
            <pc:docMk/>
            <pc:sldMk cId="0" sldId="272"/>
            <ac:spMk id="4" creationId="{24DE8CD3-A83F-3988-03F3-5884BC3BBB53}"/>
          </ac:spMkLst>
        </pc:spChg>
        <pc:spChg chg="del mod ord">
          <ac:chgData name="Bisgin, Halil" userId="31729c2b-70b1-499d-992a-43acd64ada6e" providerId="ADAL" clId="{46228E66-36BA-ED46-96FB-16273140061F}" dt="2024-09-03T21:22:38.956" v="42" actId="478"/>
          <ac:spMkLst>
            <pc:docMk/>
            <pc:sldMk cId="0" sldId="272"/>
            <ac:spMk id="293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22:31.405" v="40" actId="700"/>
          <ac:spMkLst>
            <pc:docMk/>
            <pc:sldMk cId="0" sldId="272"/>
            <ac:spMk id="294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2"/>
            <ac:spMk id="295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3:18.686" v="49"/>
        <pc:sldMkLst>
          <pc:docMk/>
          <pc:sldMk cId="0" sldId="273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73"/>
            <ac:spMk id="2" creationId="{FE436BF1-4121-9D3E-061F-6405552E72B0}"/>
          </ac:spMkLst>
        </pc:spChg>
        <pc:spChg chg="mod">
          <ac:chgData name="Bisgin, Halil" userId="31729c2b-70b1-499d-992a-43acd64ada6e" providerId="ADAL" clId="{46228E66-36BA-ED46-96FB-16273140061F}" dt="2024-09-03T21:23:18.686" v="49"/>
          <ac:spMkLst>
            <pc:docMk/>
            <pc:sldMk cId="0" sldId="273"/>
            <ac:spMk id="300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1:22:56.917" v="46" actId="12"/>
          <ac:spMkLst>
            <pc:docMk/>
            <pc:sldMk cId="0" sldId="273"/>
            <ac:spMk id="301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3"/>
            <ac:spMk id="302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46228E66-36BA-ED46-96FB-16273140061F}" dt="2024-09-03T21:23:43.916" v="52" actId="700"/>
        <pc:sldMkLst>
          <pc:docMk/>
          <pc:sldMk cId="0" sldId="274"/>
        </pc:sldMkLst>
        <pc:spChg chg="add mod ord">
          <ac:chgData name="Bisgin, Halil" userId="31729c2b-70b1-499d-992a-43acd64ada6e" providerId="ADAL" clId="{46228E66-36BA-ED46-96FB-16273140061F}" dt="2024-09-03T21:23:43.916" v="52" actId="700"/>
          <ac:spMkLst>
            <pc:docMk/>
            <pc:sldMk cId="0" sldId="274"/>
            <ac:spMk id="2" creationId="{386EB9B3-E21D-3059-E416-C7E487D6806A}"/>
          </ac:spMkLst>
        </pc:spChg>
        <pc:spChg chg="mod ord">
          <ac:chgData name="Bisgin, Halil" userId="31729c2b-70b1-499d-992a-43acd64ada6e" providerId="ADAL" clId="{46228E66-36BA-ED46-96FB-16273140061F}" dt="2024-09-03T21:23:43.916" v="52" actId="700"/>
          <ac:spMkLst>
            <pc:docMk/>
            <pc:sldMk cId="0" sldId="274"/>
            <ac:spMk id="308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23:30.384" v="51" actId="478"/>
          <ac:spMkLst>
            <pc:docMk/>
            <pc:sldMk cId="0" sldId="274"/>
            <ac:spMk id="309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4"/>
            <ac:spMk id="310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3:59.967" v="55" actId="207"/>
        <pc:sldMkLst>
          <pc:docMk/>
          <pc:sldMk cId="0" sldId="275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75"/>
            <ac:spMk id="2" creationId="{CFC624F1-65E7-F81A-2CA9-BE1C2C7367DB}"/>
          </ac:spMkLst>
        </pc:spChg>
        <pc:spChg chg="mod">
          <ac:chgData name="Bisgin, Halil" userId="31729c2b-70b1-499d-992a-43acd64ada6e" providerId="ADAL" clId="{46228E66-36BA-ED46-96FB-16273140061F}" dt="2024-09-03T21:23:59.967" v="55" actId="207"/>
          <ac:spMkLst>
            <pc:docMk/>
            <pc:sldMk cId="0" sldId="275"/>
            <ac:spMk id="315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1:23:55.237" v="54" actId="12"/>
          <ac:spMkLst>
            <pc:docMk/>
            <pc:sldMk cId="0" sldId="275"/>
            <ac:spMk id="316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5"/>
            <ac:spMk id="317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46228E66-36BA-ED46-96FB-16273140061F}" dt="2024-09-03T21:24:34.312" v="61" actId="700"/>
        <pc:sldMkLst>
          <pc:docMk/>
          <pc:sldMk cId="0" sldId="276"/>
        </pc:sldMkLst>
        <pc:spChg chg="add mod ord">
          <ac:chgData name="Bisgin, Halil" userId="31729c2b-70b1-499d-992a-43acd64ada6e" providerId="ADAL" clId="{46228E66-36BA-ED46-96FB-16273140061F}" dt="2024-09-03T21:24:34.312" v="61" actId="700"/>
          <ac:spMkLst>
            <pc:docMk/>
            <pc:sldMk cId="0" sldId="276"/>
            <ac:spMk id="2" creationId="{1812B4F7-599E-EE10-59D7-90738CAD4656}"/>
          </ac:spMkLst>
        </pc:spChg>
        <pc:spChg chg="mod ord">
          <ac:chgData name="Bisgin, Halil" userId="31729c2b-70b1-499d-992a-43acd64ada6e" providerId="ADAL" clId="{46228E66-36BA-ED46-96FB-16273140061F}" dt="2024-09-03T21:24:34.312" v="61" actId="700"/>
          <ac:spMkLst>
            <pc:docMk/>
            <pc:sldMk cId="0" sldId="276"/>
            <ac:spMk id="322" creationId="{00000000-0000-0000-0000-000000000000}"/>
          </ac:spMkLst>
        </pc:spChg>
        <pc:spChg chg="mod ord">
          <ac:chgData name="Bisgin, Halil" userId="31729c2b-70b1-499d-992a-43acd64ada6e" providerId="ADAL" clId="{46228E66-36BA-ED46-96FB-16273140061F}" dt="2024-09-03T21:24:34.312" v="61" actId="700"/>
          <ac:spMkLst>
            <pc:docMk/>
            <pc:sldMk cId="0" sldId="276"/>
            <ac:spMk id="323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6"/>
            <ac:spMk id="324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5:10.633" v="66" actId="12"/>
        <pc:sldMkLst>
          <pc:docMk/>
          <pc:sldMk cId="0" sldId="277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77"/>
            <ac:spMk id="2" creationId="{654FDBEC-4128-9FE9-74E6-0D57A9DA3323}"/>
          </ac:spMkLst>
        </pc:spChg>
        <pc:spChg chg="mod">
          <ac:chgData name="Bisgin, Halil" userId="31729c2b-70b1-499d-992a-43acd64ada6e" providerId="ADAL" clId="{46228E66-36BA-ED46-96FB-16273140061F}" dt="2024-09-03T21:24:50.476" v="62" actId="207"/>
          <ac:spMkLst>
            <pc:docMk/>
            <pc:sldMk cId="0" sldId="277"/>
            <ac:spMk id="329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1:25:10.633" v="66" actId="12"/>
          <ac:spMkLst>
            <pc:docMk/>
            <pc:sldMk cId="0" sldId="277"/>
            <ac:spMk id="330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7"/>
            <ac:spMk id="331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46228E66-36BA-ED46-96FB-16273140061F}" dt="2024-09-03T21:25:31.096" v="69" actId="700"/>
        <pc:sldMkLst>
          <pc:docMk/>
          <pc:sldMk cId="0" sldId="278"/>
        </pc:sldMkLst>
        <pc:spChg chg="add mod ord">
          <ac:chgData name="Bisgin, Halil" userId="31729c2b-70b1-499d-992a-43acd64ada6e" providerId="ADAL" clId="{46228E66-36BA-ED46-96FB-16273140061F}" dt="2024-09-03T21:25:31.096" v="69" actId="700"/>
          <ac:spMkLst>
            <pc:docMk/>
            <pc:sldMk cId="0" sldId="278"/>
            <ac:spMk id="2" creationId="{C1CFCE4F-B22A-2101-A61D-560EFFE21908}"/>
          </ac:spMkLst>
        </pc:spChg>
        <pc:spChg chg="mod ord">
          <ac:chgData name="Bisgin, Halil" userId="31729c2b-70b1-499d-992a-43acd64ada6e" providerId="ADAL" clId="{46228E66-36BA-ED46-96FB-16273140061F}" dt="2024-09-03T21:25:31.096" v="69" actId="700"/>
          <ac:spMkLst>
            <pc:docMk/>
            <pc:sldMk cId="0" sldId="278"/>
            <ac:spMk id="336" creationId="{00000000-0000-0000-0000-000000000000}"/>
          </ac:spMkLst>
        </pc:spChg>
        <pc:spChg chg="mod ord">
          <ac:chgData name="Bisgin, Halil" userId="31729c2b-70b1-499d-992a-43acd64ada6e" providerId="ADAL" clId="{46228E66-36BA-ED46-96FB-16273140061F}" dt="2024-09-03T21:25:31.096" v="69" actId="700"/>
          <ac:spMkLst>
            <pc:docMk/>
            <pc:sldMk cId="0" sldId="278"/>
            <ac:spMk id="337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8"/>
            <ac:spMk id="338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6:03.979" v="100" actId="5793"/>
        <pc:sldMkLst>
          <pc:docMk/>
          <pc:sldMk cId="0" sldId="279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79"/>
            <ac:spMk id="2" creationId="{1B98FE00-70B5-67BF-B431-0EF138904E4F}"/>
          </ac:spMkLst>
        </pc:spChg>
        <pc:spChg chg="mod">
          <ac:chgData name="Bisgin, Halil" userId="31729c2b-70b1-499d-992a-43acd64ada6e" providerId="ADAL" clId="{46228E66-36BA-ED46-96FB-16273140061F}" dt="2024-09-03T21:26:03.979" v="100" actId="5793"/>
          <ac:spMkLst>
            <pc:docMk/>
            <pc:sldMk cId="0" sldId="279"/>
            <ac:spMk id="3" creationId="{B81BA3DA-205F-EAC9-C980-19FC444AA54A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79"/>
            <ac:spMk id="345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80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0"/>
            <ac:spMk id="3" creationId="{DF08C01E-97EB-2E3A-E87E-4ECB0BECECB2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0"/>
            <ac:spMk id="352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6:40.579" v="101" actId="207"/>
        <pc:sldMkLst>
          <pc:docMk/>
          <pc:sldMk cId="0" sldId="281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1"/>
            <ac:spMk id="2" creationId="{9CA2A84F-2E59-BBD7-5754-C4F6528FFF8A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1"/>
            <ac:spMk id="359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1:26:40.579" v="101" actId="207"/>
          <ac:spMkLst>
            <pc:docMk/>
            <pc:sldMk cId="0" sldId="281"/>
            <ac:spMk id="360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82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2"/>
            <ac:spMk id="2" creationId="{BED170B4-EAFF-8B09-B846-C9AC5E2C83F9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2"/>
            <ac:spMk id="367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9:04.948" v="124" actId="20577"/>
        <pc:sldMkLst>
          <pc:docMk/>
          <pc:sldMk cId="0" sldId="283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3"/>
            <ac:spMk id="3" creationId="{3315CD87-B7B2-275B-5C3B-C5F5CD92AE7E}"/>
          </ac:spMkLst>
        </pc:spChg>
        <pc:spChg chg="mod">
          <ac:chgData name="Bisgin, Halil" userId="31729c2b-70b1-499d-992a-43acd64ada6e" providerId="ADAL" clId="{46228E66-36BA-ED46-96FB-16273140061F}" dt="2024-09-03T21:29:04.948" v="124" actId="20577"/>
          <ac:spMkLst>
            <pc:docMk/>
            <pc:sldMk cId="0" sldId="283"/>
            <ac:spMk id="374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3"/>
            <ac:spMk id="375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84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4"/>
            <ac:spMk id="3" creationId="{E82A895C-CA0E-C3C6-9090-1E0B3C3B34E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4"/>
            <ac:spMk id="382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46228E66-36BA-ED46-96FB-16273140061F}" dt="2024-09-03T21:29:25.215" v="127"/>
        <pc:sldMkLst>
          <pc:docMk/>
          <pc:sldMk cId="0" sldId="285"/>
        </pc:sldMkLst>
        <pc:spChg chg="mod ord">
          <ac:chgData name="Bisgin, Halil" userId="31729c2b-70b1-499d-992a-43acd64ada6e" providerId="ADAL" clId="{46228E66-36BA-ED46-96FB-16273140061F}" dt="2024-09-03T21:29:23.403" v="126" actId="21"/>
          <ac:spMkLst>
            <pc:docMk/>
            <pc:sldMk cId="0" sldId="285"/>
            <ac:spMk id="2" creationId="{678C1C34-BA7A-5B30-AED4-B6C9F695C7BD}"/>
          </ac:spMkLst>
        </pc:spChg>
        <pc:spChg chg="add mod ord">
          <ac:chgData name="Bisgin, Halil" userId="31729c2b-70b1-499d-992a-43acd64ada6e" providerId="ADAL" clId="{46228E66-36BA-ED46-96FB-16273140061F}" dt="2024-09-03T21:29:25.215" v="127"/>
          <ac:spMkLst>
            <pc:docMk/>
            <pc:sldMk cId="0" sldId="285"/>
            <ac:spMk id="3" creationId="{2D1A516F-2EE0-404A-DE32-FF889EB0FA89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5"/>
            <ac:spMk id="390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29:52.067" v="129" actId="12"/>
        <pc:sldMkLst>
          <pc:docMk/>
          <pc:sldMk cId="0" sldId="286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6"/>
            <ac:spMk id="3" creationId="{EA427234-83D1-5783-BB20-FA0C9002C26E}"/>
          </ac:spMkLst>
        </pc:spChg>
        <pc:spChg chg="mod">
          <ac:chgData name="Bisgin, Halil" userId="31729c2b-70b1-499d-992a-43acd64ada6e" providerId="ADAL" clId="{46228E66-36BA-ED46-96FB-16273140061F}" dt="2024-09-03T21:29:52.067" v="129" actId="12"/>
          <ac:spMkLst>
            <pc:docMk/>
            <pc:sldMk cId="0" sldId="286"/>
            <ac:spMk id="396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6"/>
            <ac:spMk id="397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30:10.483" v="131" actId="12"/>
        <pc:sldMkLst>
          <pc:docMk/>
          <pc:sldMk cId="0" sldId="287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7"/>
            <ac:spMk id="2" creationId="{2156BBB3-CE2E-83F4-27F6-9CFC48867A47}"/>
          </ac:spMkLst>
        </pc:spChg>
        <pc:spChg chg="mod">
          <ac:chgData name="Bisgin, Halil" userId="31729c2b-70b1-499d-992a-43acd64ada6e" providerId="ADAL" clId="{46228E66-36BA-ED46-96FB-16273140061F}" dt="2024-09-03T21:30:10.483" v="131" actId="12"/>
          <ac:spMkLst>
            <pc:docMk/>
            <pc:sldMk cId="0" sldId="287"/>
            <ac:spMk id="404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87"/>
            <ac:spMk id="405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88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88"/>
            <ac:spMk id="2" creationId="{F5F26506-00D3-B5FE-955E-682DC2959F3E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8"/>
            <ac:spMk id="4" creationId="{827237C0-5938-4CDD-6CA4-482A5DDE8B4F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89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89"/>
            <ac:spMk id="2" creationId="{11B96D3B-7622-7507-2997-9C1B8227C619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89"/>
            <ac:spMk id="4" creationId="{69C162B8-1C52-E2C1-FB71-E9809B42407F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0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0"/>
            <ac:spMk id="2" creationId="{C8F7DA0F-D103-50BD-136D-B90EAE8D752A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0"/>
            <ac:spMk id="4" creationId="{180EC18A-1C06-B2EE-5023-AC3D5D6E5F84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1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1"/>
            <ac:spMk id="2" creationId="{81F64A35-91C5-CC89-D5FD-AF09370786DC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1"/>
            <ac:spMk id="4" creationId="{46394629-FCB9-F027-749E-96BF1A20B42D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2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2"/>
            <ac:spMk id="2" creationId="{79C0CC12-9F32-E599-9AEB-92DC0638C19B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2"/>
            <ac:spMk id="4" creationId="{67A9DAE5-2049-CC74-F4E3-6379BF293882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3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3"/>
            <ac:spMk id="3" creationId="{138E2E01-AC6B-5C9E-F4E0-65A34CBDF42F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3"/>
            <ac:spMk id="4" creationId="{CD5061BF-C223-05B6-7244-051B3F649BC9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4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4"/>
            <ac:spMk id="2" creationId="{9E6F6263-BCC5-AF73-00BC-873C65BB1CB2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4"/>
            <ac:spMk id="4" creationId="{B2CCF6E7-9DD5-6A68-D718-C2BB28686182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57:15.169" v="133" actId="12"/>
        <pc:sldMkLst>
          <pc:docMk/>
          <pc:sldMk cId="0" sldId="295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5"/>
            <ac:spMk id="2" creationId="{0F22B14D-37C9-FDC5-1763-C841B4930B56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5"/>
            <ac:spMk id="4" creationId="{B0B00A3D-258E-CEB8-8B48-60F340A4FCDF}"/>
          </ac:spMkLst>
        </pc:spChg>
        <pc:spChg chg="mod">
          <ac:chgData name="Bisgin, Halil" userId="31729c2b-70b1-499d-992a-43acd64ada6e" providerId="ADAL" clId="{46228E66-36BA-ED46-96FB-16273140061F}" dt="2024-09-03T21:57:15.169" v="133" actId="12"/>
          <ac:spMkLst>
            <pc:docMk/>
            <pc:sldMk cId="0" sldId="295"/>
            <ac:spMk id="525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1:57:23.556" v="135" actId="12"/>
        <pc:sldMkLst>
          <pc:docMk/>
          <pc:sldMk cId="0" sldId="296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6"/>
            <ac:spMk id="2" creationId="{95668FA2-3968-54FA-09D1-013F3A17AE80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6"/>
            <ac:spMk id="4" creationId="{E584BCEA-6486-1087-0026-30A97A42E5FD}"/>
          </ac:spMkLst>
        </pc:spChg>
        <pc:spChg chg="mod">
          <ac:chgData name="Bisgin, Halil" userId="31729c2b-70b1-499d-992a-43acd64ada6e" providerId="ADAL" clId="{46228E66-36BA-ED46-96FB-16273140061F}" dt="2024-09-03T21:57:23.556" v="135" actId="12"/>
          <ac:spMkLst>
            <pc:docMk/>
            <pc:sldMk cId="0" sldId="296"/>
            <ac:spMk id="534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7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297"/>
            <ac:spMk id="3" creationId="{EFB28673-6FB0-E53F-4E3B-96F857711384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7"/>
            <ac:spMk id="4" creationId="{BF5E96B2-494A-7930-0260-06A3331A2ADA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298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298"/>
            <ac:spMk id="2" creationId="{2F748B64-9A68-E035-1667-2BDEC72D3C3D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298"/>
            <ac:spMk id="557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17:03.896" v="2"/>
        <pc:sldMkLst>
          <pc:docMk/>
          <pc:sldMk cId="0" sldId="299"/>
        </pc:sldMkLst>
        <pc:spChg chg="add del mod">
          <ac:chgData name="Bisgin, Halil" userId="31729c2b-70b1-499d-992a-43acd64ada6e" providerId="ADAL" clId="{46228E66-36BA-ED46-96FB-16273140061F}" dt="2024-09-03T21:17:03.896" v="2"/>
          <ac:spMkLst>
            <pc:docMk/>
            <pc:sldMk cId="0" sldId="299"/>
            <ac:spMk id="2" creationId="{AF0C2F08-5096-065E-053D-CCD64713AE7F}"/>
          </ac:spMkLst>
        </pc:spChg>
      </pc:sldChg>
      <pc:sldChg chg="addSp delSp modSp">
        <pc:chgData name="Bisgin, Halil" userId="31729c2b-70b1-499d-992a-43acd64ada6e" providerId="ADAL" clId="{46228E66-36BA-ED46-96FB-16273140061F}" dt="2024-09-03T21:17:03.896" v="2"/>
        <pc:sldMkLst>
          <pc:docMk/>
          <pc:sldMk cId="0" sldId="300"/>
        </pc:sldMkLst>
        <pc:spChg chg="add del mod">
          <ac:chgData name="Bisgin, Halil" userId="31729c2b-70b1-499d-992a-43acd64ada6e" providerId="ADAL" clId="{46228E66-36BA-ED46-96FB-16273140061F}" dt="2024-09-03T21:17:03.896" v="2"/>
          <ac:spMkLst>
            <pc:docMk/>
            <pc:sldMk cId="0" sldId="300"/>
            <ac:spMk id="2" creationId="{96659C66-69DE-BDC0-9D97-3C6799962283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01"/>
        </pc:sldMkLst>
        <pc:spChg chg="add del mod">
          <ac:chgData name="Bisgin, Halil" userId="31729c2b-70b1-499d-992a-43acd64ada6e" providerId="ADAL" clId="{46228E66-36BA-ED46-96FB-16273140061F}" dt="2024-09-03T21:17:31.734" v="3"/>
          <ac:spMkLst>
            <pc:docMk/>
            <pc:sldMk cId="0" sldId="301"/>
            <ac:spMk id="2" creationId="{AA0922D9-B402-7AA6-A7E3-F1B8D606E6E4}"/>
          </ac:spMkLst>
        </pc:spChg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1"/>
            <ac:spMk id="4" creationId="{E5A76985-0B57-9E2A-6F23-58F781006EA7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2:01:01.804" v="165" actId="121"/>
        <pc:sldMkLst>
          <pc:docMk/>
          <pc:sldMk cId="0" sldId="302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2"/>
            <ac:spMk id="3" creationId="{84E31761-2A7B-B550-8A77-0ECB334B9DC3}"/>
          </ac:spMkLst>
        </pc:spChg>
        <pc:spChg chg="add mod">
          <ac:chgData name="Bisgin, Halil" userId="31729c2b-70b1-499d-992a-43acd64ada6e" providerId="ADAL" clId="{46228E66-36BA-ED46-96FB-16273140061F}" dt="2024-09-03T22:01:01.804" v="165" actId="121"/>
          <ac:spMkLst>
            <pc:docMk/>
            <pc:sldMk cId="0" sldId="302"/>
            <ac:spMk id="4" creationId="{9A9CE6AC-37FA-C40C-C6B2-4C59AA4D0FCC}"/>
          </ac:spMkLst>
        </pc:spChg>
        <pc:spChg chg="mod">
          <ac:chgData name="Bisgin, Halil" userId="31729c2b-70b1-499d-992a-43acd64ada6e" providerId="ADAL" clId="{46228E66-36BA-ED46-96FB-16273140061F}" dt="2024-09-03T21:59:04.244" v="137" actId="12"/>
          <ac:spMkLst>
            <pc:docMk/>
            <pc:sldMk cId="0" sldId="302"/>
            <ac:spMk id="590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2"/>
            <ac:spMk id="591" creationId="{00000000-0000-0000-0000-000000000000}"/>
          </ac:spMkLst>
        </pc:spChg>
        <pc:picChg chg="add mod">
          <ac:chgData name="Bisgin, Halil" userId="31729c2b-70b1-499d-992a-43acd64ada6e" providerId="ADAL" clId="{46228E66-36BA-ED46-96FB-16273140061F}" dt="2024-09-03T21:59:57.722" v="140" actId="1076"/>
          <ac:picMkLst>
            <pc:docMk/>
            <pc:sldMk cId="0" sldId="302"/>
            <ac:picMk id="1026" creationId="{50C62401-C7C3-91D7-BEEF-AEFC942A2702}"/>
          </ac:picMkLst>
        </pc:picChg>
      </pc:sldChg>
      <pc:sldChg chg="addSp delSp modSp mod">
        <pc:chgData name="Bisgin, Halil" userId="31729c2b-70b1-499d-992a-43acd64ada6e" providerId="ADAL" clId="{46228E66-36BA-ED46-96FB-16273140061F}" dt="2024-09-03T22:01:52.716" v="171" actId="20577"/>
        <pc:sldMkLst>
          <pc:docMk/>
          <pc:sldMk cId="0" sldId="303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3"/>
            <ac:spMk id="2" creationId="{8BC94283-A1D0-2A75-5F1C-DDE441B97264}"/>
          </ac:spMkLst>
        </pc:spChg>
        <pc:spChg chg="mod">
          <ac:chgData name="Bisgin, Halil" userId="31729c2b-70b1-499d-992a-43acd64ada6e" providerId="ADAL" clId="{46228E66-36BA-ED46-96FB-16273140061F}" dt="2024-09-03T22:01:52.716" v="171" actId="20577"/>
          <ac:spMkLst>
            <pc:docMk/>
            <pc:sldMk cId="0" sldId="303"/>
            <ac:spMk id="597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3"/>
            <ac:spMk id="598" creationId="{00000000-0000-0000-0000-000000000000}"/>
          </ac:spMkLst>
        </pc:spChg>
      </pc:sldChg>
      <pc:sldChg chg="addSp delSp modSp mod">
        <pc:chgData name="Bisgin, Halil" userId="31729c2b-70b1-499d-992a-43acd64ada6e" providerId="ADAL" clId="{46228E66-36BA-ED46-96FB-16273140061F}" dt="2024-09-03T22:03:39.695" v="176" actId="1076"/>
        <pc:sldMkLst>
          <pc:docMk/>
          <pc:sldMk cId="0" sldId="304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4"/>
            <ac:spMk id="3" creationId="{5E2E57A6-997C-5B9B-E894-CF871BA9771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4"/>
            <ac:spMk id="605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2:03:30.940" v="175" actId="14100"/>
          <ac:spMkLst>
            <pc:docMk/>
            <pc:sldMk cId="0" sldId="304"/>
            <ac:spMk id="617" creationId="{00000000-0000-0000-0000-000000000000}"/>
          </ac:spMkLst>
        </pc:spChg>
        <pc:spChg chg="mod">
          <ac:chgData name="Bisgin, Halil" userId="31729c2b-70b1-499d-992a-43acd64ada6e" providerId="ADAL" clId="{46228E66-36BA-ED46-96FB-16273140061F}" dt="2024-09-03T22:03:30.940" v="175" actId="14100"/>
          <ac:spMkLst>
            <pc:docMk/>
            <pc:sldMk cId="0" sldId="304"/>
            <ac:spMk id="618" creationId="{00000000-0000-0000-0000-000000000000}"/>
          </ac:spMkLst>
        </pc:spChg>
        <pc:grpChg chg="mod">
          <ac:chgData name="Bisgin, Halil" userId="31729c2b-70b1-499d-992a-43acd64ada6e" providerId="ADAL" clId="{46228E66-36BA-ED46-96FB-16273140061F}" dt="2024-09-03T22:03:30.940" v="175" actId="14100"/>
          <ac:grpSpMkLst>
            <pc:docMk/>
            <pc:sldMk cId="0" sldId="304"/>
            <ac:grpSpMk id="606" creationId="{00000000-0000-0000-0000-000000000000}"/>
          </ac:grpSpMkLst>
        </pc:grpChg>
        <pc:grpChg chg="mod">
          <ac:chgData name="Bisgin, Halil" userId="31729c2b-70b1-499d-992a-43acd64ada6e" providerId="ADAL" clId="{46228E66-36BA-ED46-96FB-16273140061F}" dt="2024-09-03T22:03:39.695" v="176" actId="1076"/>
          <ac:grpSpMkLst>
            <pc:docMk/>
            <pc:sldMk cId="0" sldId="304"/>
            <ac:grpSpMk id="609" creationId="{00000000-0000-0000-0000-000000000000}"/>
          </ac:grpSpMkLst>
        </pc:grpChg>
      </pc:sldChg>
      <pc:sldChg chg="addSp delSp modSp mod">
        <pc:chgData name="Bisgin, Halil" userId="31729c2b-70b1-499d-992a-43acd64ada6e" providerId="ADAL" clId="{46228E66-36BA-ED46-96FB-16273140061F}" dt="2024-09-03T22:03:52.411" v="178" actId="12"/>
        <pc:sldMkLst>
          <pc:docMk/>
          <pc:sldMk cId="0" sldId="305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5"/>
            <ac:spMk id="3" creationId="{97991E8C-C45A-0FA8-1357-F8E648CA2FB2}"/>
          </ac:spMkLst>
        </pc:spChg>
        <pc:spChg chg="mod">
          <ac:chgData name="Bisgin, Halil" userId="31729c2b-70b1-499d-992a-43acd64ada6e" providerId="ADAL" clId="{46228E66-36BA-ED46-96FB-16273140061F}" dt="2024-09-03T22:03:52.411" v="178" actId="12"/>
          <ac:spMkLst>
            <pc:docMk/>
            <pc:sldMk cId="0" sldId="305"/>
            <ac:spMk id="626" creationId="{00000000-0000-0000-0000-00000000000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5"/>
            <ac:spMk id="627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06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6"/>
            <ac:spMk id="3" creationId="{7B9CD377-FBAD-EDCB-C564-D15181C3771F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6"/>
            <ac:spMk id="634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07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7"/>
            <ac:spMk id="3" creationId="{0C2AEBCD-5C96-B275-5262-1B3DDD2DEB50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7"/>
            <ac:spMk id="641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08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8"/>
            <ac:spMk id="3" creationId="{BCD15DE9-2294-61B8-7161-05572F64CA19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8"/>
            <ac:spMk id="648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09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09"/>
            <ac:spMk id="4" creationId="{02BFF0A8-D7DA-8BF4-FF99-71CD6396225C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09"/>
            <ac:spMk id="675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10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10"/>
            <ac:spMk id="2" creationId="{25E8ADCE-7400-66C1-A8F8-DD4A44063CFD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10"/>
            <ac:spMk id="685" creationId="{00000000-0000-0000-0000-000000000000}"/>
          </ac:spMkLst>
        </pc:spChg>
      </pc:sldChg>
      <pc:sldChg chg="addSp delSp modSp">
        <pc:chgData name="Bisgin, Halil" userId="31729c2b-70b1-499d-992a-43acd64ada6e" providerId="ADAL" clId="{46228E66-36BA-ED46-96FB-16273140061F}" dt="2024-09-03T21:20:12.403" v="12"/>
        <pc:sldMkLst>
          <pc:docMk/>
          <pc:sldMk cId="0" sldId="311"/>
        </pc:sldMkLst>
        <pc:spChg chg="add mod">
          <ac:chgData name="Bisgin, Halil" userId="31729c2b-70b1-499d-992a-43acd64ada6e" providerId="ADAL" clId="{46228E66-36BA-ED46-96FB-16273140061F}" dt="2024-09-03T21:20:12.403" v="12"/>
          <ac:spMkLst>
            <pc:docMk/>
            <pc:sldMk cId="0" sldId="311"/>
            <ac:spMk id="2" creationId="{0DBC6C28-B41C-BC80-75FE-6BB58440412E}"/>
          </ac:spMkLst>
        </pc:spChg>
        <pc:spChg chg="del">
          <ac:chgData name="Bisgin, Halil" userId="31729c2b-70b1-499d-992a-43acd64ada6e" providerId="ADAL" clId="{46228E66-36BA-ED46-96FB-16273140061F}" dt="2024-09-03T21:17:31.734" v="3"/>
          <ac:spMkLst>
            <pc:docMk/>
            <pc:sldMk cId="0" sldId="311"/>
            <ac:spMk id="694" creationId="{00000000-0000-0000-0000-000000000000}"/>
          </ac:spMkLst>
        </pc:spChg>
      </pc:sldChg>
      <pc:sldMasterChg chg="addSp delSp modSp mod modSldLayout">
        <pc:chgData name="Bisgin, Halil" userId="31729c2b-70b1-499d-992a-43acd64ada6e" providerId="ADAL" clId="{46228E66-36BA-ED46-96FB-16273140061F}" dt="2024-09-03T21:20:29.115" v="13" actId="113"/>
        <pc:sldMasterMkLst>
          <pc:docMk/>
          <pc:sldMasterMk cId="2525801708" sldId="2147483667"/>
        </pc:sldMasterMkLst>
        <pc:spChg chg="del">
          <ac:chgData name="Bisgin, Halil" userId="31729c2b-70b1-499d-992a-43acd64ada6e" providerId="ADAL" clId="{46228E66-36BA-ED46-96FB-16273140061F}" dt="2024-09-03T21:19:05.518" v="4"/>
          <ac:spMkLst>
            <pc:docMk/>
            <pc:sldMasterMk cId="2525801708" sldId="2147483667"/>
            <ac:spMk id="3" creationId="{00000000-0000-0000-0000-000000000000}"/>
          </ac:spMkLst>
        </pc:spChg>
        <pc:spChg chg="add mod">
          <ac:chgData name="Bisgin, Halil" userId="31729c2b-70b1-499d-992a-43acd64ada6e" providerId="ADAL" clId="{46228E66-36BA-ED46-96FB-16273140061F}" dt="2024-09-03T21:19:38.102" v="11" actId="113"/>
          <ac:spMkLst>
            <pc:docMk/>
            <pc:sldMasterMk cId="2525801708" sldId="2147483667"/>
            <ac:spMk id="4" creationId="{ED912E9F-AC22-BF7D-BBA2-DFEABCB3E43B}"/>
          </ac:spMkLst>
        </pc:spChg>
        <pc:picChg chg="mod">
          <ac:chgData name="Bisgin, Halil" userId="31729c2b-70b1-499d-992a-43acd64ada6e" providerId="ADAL" clId="{46228E66-36BA-ED46-96FB-16273140061F}" dt="2024-09-03T21:19:19.145" v="7" actId="1076"/>
          <ac:picMkLst>
            <pc:docMk/>
            <pc:sldMasterMk cId="2525801708" sldId="2147483667"/>
            <ac:picMk id="11" creationId="{00000000-0000-0000-0000-000000000000}"/>
          </ac:picMkLst>
        </pc:picChg>
        <pc:sldLayoutChg chg="modSp">
          <pc:chgData name="Bisgin, Halil" userId="31729c2b-70b1-499d-992a-43acd64ada6e" providerId="ADAL" clId="{46228E66-36BA-ED46-96FB-16273140061F}" dt="2024-09-03T21:20:29.115" v="13" actId="113"/>
          <pc:sldLayoutMkLst>
            <pc:docMk/>
            <pc:sldMasterMk cId="2525801708" sldId="2147483667"/>
            <pc:sldLayoutMk cId="85988213" sldId="2147483669"/>
          </pc:sldLayoutMkLst>
          <pc:spChg chg="mod">
            <ac:chgData name="Bisgin, Halil" userId="31729c2b-70b1-499d-992a-43acd64ada6e" providerId="ADAL" clId="{46228E66-36BA-ED46-96FB-16273140061F}" dt="2024-09-03T21:20:29.115" v="13" actId="113"/>
            <ac:spMkLst>
              <pc:docMk/>
              <pc:sldMasterMk cId="2525801708" sldId="2147483667"/>
              <pc:sldLayoutMk cId="85988213" sldId="2147483669"/>
              <ac:spMk id="4" creationId="{00000000-0000-0000-0000-000000000000}"/>
            </ac:spMkLst>
          </pc:spChg>
        </pc:sldLayoutChg>
        <pc:sldLayoutChg chg="delSp mod">
          <pc:chgData name="Bisgin, Halil" userId="31729c2b-70b1-499d-992a-43acd64ada6e" providerId="ADAL" clId="{46228E66-36BA-ED46-96FB-16273140061F}" dt="2024-09-03T21:16:50.727" v="1" actId="478"/>
          <pc:sldLayoutMkLst>
            <pc:docMk/>
            <pc:sldMasterMk cId="2525801708" sldId="2147483667"/>
            <pc:sldLayoutMk cId="170523629" sldId="2147483670"/>
          </pc:sldLayoutMkLst>
          <pc:spChg chg="del">
            <ac:chgData name="Bisgin, Halil" userId="31729c2b-70b1-499d-992a-43acd64ada6e" providerId="ADAL" clId="{46228E66-36BA-ED46-96FB-16273140061F}" dt="2024-09-03T21:16:50.727" v="1" actId="478"/>
            <ac:spMkLst>
              <pc:docMk/>
              <pc:sldMasterMk cId="2525801708" sldId="2147483667"/>
              <pc:sldLayoutMk cId="170523629" sldId="2147483670"/>
              <ac:spMk id="4" creationId="{00000000-0000-0000-0000-000000000000}"/>
            </ac:spMkLst>
          </pc:spChg>
        </pc:sldLayoutChg>
        <pc:sldLayoutChg chg="modSp">
          <pc:chgData name="Bisgin, Halil" userId="31729c2b-70b1-499d-992a-43acd64ada6e" providerId="ADAL" clId="{46228E66-36BA-ED46-96FB-16273140061F}" dt="2024-09-03T21:19:05.518" v="4"/>
          <pc:sldLayoutMkLst>
            <pc:docMk/>
            <pc:sldMasterMk cId="2525801708" sldId="2147483667"/>
            <pc:sldLayoutMk cId="182591971" sldId="2147483677"/>
          </pc:sldLayoutMkLst>
          <pc:spChg chg="mod">
            <ac:chgData name="Bisgin, Halil" userId="31729c2b-70b1-499d-992a-43acd64ada6e" providerId="ADAL" clId="{46228E66-36BA-ED46-96FB-16273140061F}" dt="2024-09-03T21:19:05.518" v="4"/>
            <ac:spMkLst>
              <pc:docMk/>
              <pc:sldMasterMk cId="2525801708" sldId="2147483667"/>
              <pc:sldLayoutMk cId="182591971" sldId="2147483677"/>
              <ac:spMk id="4" creationId="{00000000-0000-0000-0000-000000000000}"/>
            </ac:spMkLst>
          </pc:spChg>
        </pc:sldLayoutChg>
        <pc:sldLayoutChg chg="modSp">
          <pc:chgData name="Bisgin, Halil" userId="31729c2b-70b1-499d-992a-43acd64ada6e" providerId="ADAL" clId="{46228E66-36BA-ED46-96FB-16273140061F}" dt="2024-09-03T21:19:05.518" v="4"/>
          <pc:sldLayoutMkLst>
            <pc:docMk/>
            <pc:sldMasterMk cId="2525801708" sldId="2147483667"/>
            <pc:sldLayoutMk cId="68793781" sldId="2147483678"/>
          </pc:sldLayoutMkLst>
          <pc:spChg chg="mod">
            <ac:chgData name="Bisgin, Halil" userId="31729c2b-70b1-499d-992a-43acd64ada6e" providerId="ADAL" clId="{46228E66-36BA-ED46-96FB-16273140061F}" dt="2024-09-03T21:19:05.518" v="4"/>
            <ac:spMkLst>
              <pc:docMk/>
              <pc:sldMasterMk cId="2525801708" sldId="2147483667"/>
              <pc:sldLayoutMk cId="68793781" sldId="2147483678"/>
              <ac:spMk id="5" creationId="{00000000-0000-0000-0000-000000000000}"/>
            </ac:spMkLst>
          </pc:spChg>
        </pc:sldLayoutChg>
      </pc:sldMasterChg>
    </pc:docChg>
  </pc:docChgLst>
  <pc:docChgLst>
    <pc:chgData name="Bisgin, Halil" userId="S::bisgin@umich.edu::31729c2b-70b1-499d-992a-43acd64ada6e" providerId="AD" clId="Web-{D2F8A09F-EED1-2C92-5C62-012E35E7B988}"/>
    <pc:docChg chg="modSld">
      <pc:chgData name="Bisgin, Halil" userId="S::bisgin@umich.edu::31729c2b-70b1-499d-992a-43acd64ada6e" providerId="AD" clId="Web-{D2F8A09F-EED1-2C92-5C62-012E35E7B988}" dt="2024-08-28T16:28:59.118" v="3"/>
      <pc:docMkLst>
        <pc:docMk/>
      </pc:docMkLst>
      <pc:sldChg chg="addSp delSp">
        <pc:chgData name="Bisgin, Halil" userId="S::bisgin@umich.edu::31729c2b-70b1-499d-992a-43acd64ada6e" providerId="AD" clId="Web-{D2F8A09F-EED1-2C92-5C62-012E35E7B988}" dt="2024-08-28T16:28:59.118" v="3"/>
        <pc:sldMkLst>
          <pc:docMk/>
          <pc:sldMk cId="0" sldId="256"/>
        </pc:sldMkLst>
        <pc:inkChg chg="add del">
          <ac:chgData name="Bisgin, Halil" userId="S::bisgin@umich.edu::31729c2b-70b1-499d-992a-43acd64ada6e" providerId="AD" clId="Web-{D2F8A09F-EED1-2C92-5C62-012E35E7B988}" dt="2024-08-28T16:28:59.118" v="3"/>
          <ac:inkMkLst>
            <pc:docMk/>
            <pc:sldMk cId="0" sldId="256"/>
            <ac:inkMk id="2" creationId="{CC4B6300-0F80-9040-D477-028CF280B307}"/>
          </ac:inkMkLst>
        </pc:inkChg>
        <pc:inkChg chg="add del">
          <ac:chgData name="Bisgin, Halil" userId="S::bisgin@umich.edu::31729c2b-70b1-499d-992a-43acd64ada6e" providerId="AD" clId="Web-{D2F8A09F-EED1-2C92-5C62-012E35E7B988}" dt="2024-08-28T16:28:59.118" v="2"/>
          <ac:inkMkLst>
            <pc:docMk/>
            <pc:sldMk cId="0" sldId="256"/>
            <ac:inkMk id="3" creationId="{21CC0C49-EAAB-1AE5-2D1A-59712EAEB1BF}"/>
          </ac:inkMkLst>
        </pc:inkChg>
      </pc:sldChg>
    </pc:docChg>
  </pc:docChgLst>
  <pc:docChgLst>
    <pc:chgData name="Bisgin, Halil" userId="S::bisgin@umich.edu::31729c2b-70b1-499d-992a-43acd64ada6e" providerId="AD" clId="Web-{EA8F343A-AA26-3D23-187A-E1115ABFBDC4}"/>
    <pc:docChg chg="modSld">
      <pc:chgData name="Bisgin, Halil" userId="S::bisgin@umich.edu::31729c2b-70b1-499d-992a-43acd64ada6e" providerId="AD" clId="Web-{EA8F343A-AA26-3D23-187A-E1115ABFBDC4}" dt="2024-09-04T16:23:29.920" v="1"/>
      <pc:docMkLst>
        <pc:docMk/>
      </pc:docMkLst>
      <pc:sldChg chg="addSp">
        <pc:chgData name="Bisgin, Halil" userId="S::bisgin@umich.edu::31729c2b-70b1-499d-992a-43acd64ada6e" providerId="AD" clId="Web-{EA8F343A-AA26-3D23-187A-E1115ABFBDC4}" dt="2024-09-04T16:23:29.920" v="1"/>
        <pc:sldMkLst>
          <pc:docMk/>
          <pc:sldMk cId="0" sldId="256"/>
        </pc:sldMkLst>
        <pc:inkChg chg="add">
          <ac:chgData name="Bisgin, Halil" userId="S::bisgin@umich.edu::31729c2b-70b1-499d-992a-43acd64ada6e" providerId="AD" clId="Web-{EA8F343A-AA26-3D23-187A-E1115ABFBDC4}" dt="2024-09-04T16:23:27.811" v="0"/>
          <ac:inkMkLst>
            <pc:docMk/>
            <pc:sldMk cId="0" sldId="256"/>
            <ac:inkMk id="2" creationId="{CCA74E09-8E12-54B0-F9C2-D278D36A7491}"/>
          </ac:inkMkLst>
        </pc:inkChg>
        <pc:inkChg chg="add">
          <ac:chgData name="Bisgin, Halil" userId="S::bisgin@umich.edu::31729c2b-70b1-499d-992a-43acd64ada6e" providerId="AD" clId="Web-{EA8F343A-AA26-3D23-187A-E1115ABFBDC4}" dt="2024-09-04T16:23:29.920" v="1"/>
          <ac:inkMkLst>
            <pc:docMk/>
            <pc:sldMk cId="0" sldId="256"/>
            <ac:inkMk id="3" creationId="{FAF251FC-DBC6-2450-8534-B11210BAFAB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21816 6854 12415 0 0,'-3'-3'3328'0'0,"0"-1"-3328"0"0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21926 6879 4575 0 0,'-3'3'512'0'0,"-3"3"-512"0"0,-1 4 1088 0 0,1 2 224 0 0,1 2 32 0 0,2 2 0 0 0,1 0-1088 0 0,4 3-256 0 0,1 1 0 0 0,3 2 0 0 0,1 3 0 0 0,-2 3 0 0 0,2 4 0 0 0,0 4 0 0 0,0 3 0 0 0,0-1 0 0 0,1-2 0 0 0,0-1 0 0 0,-2-1 128 0 0,0-2-64 0 0,0 0 0 0 0,-1-1 32 0 0,0 1 128 0 0,3 1 32 0 0,0 2 0 0 0,1-1 0 0 0,-1-2-96 0 0,1-3 160 0 0,2-2 64 0 0,1-7-256 0 0,2-6 64 0 0,0-6-96 0 0,-1-6-32 0 0,2-7 32 0 0,1-5-32 0 0,-2-4-64 0 0,-1-4 64 0 0,0-2-64 0 0,1-3 0 0 0,0 0 0 0 0,1-2 0 0 0,0-2 0 0 0,1 2 0 0 0,-3-1 0 0 0,-1 1 64 0 0,0 0-64 0 0,1 1 0 0 0,1 3 0 0 0,1 1 64 0 0,0 2 0 0 0,-2 2 32 0 0,-1 0 0 0 0,-3 0 0 0 0,1 4 288 0 0,1 8 672 0 0,0 5-992 0 0,0 8 0 0 0,-3 5 32 0 0,0 3-96 0 0,-1 4 96 0 0,-2 3-96 0 0,1 6 96 0 0,-1 3-96 0 0,2 2 0 0 0,-1-1 64 0 0,-1 0-64 0 0,2-1 0 0 0,-2-3 0 0 0,3 2 0 0 0,1-3 0 0 0,0-3 0 0 0,3-4 96 0 0,3-5 64 0 0,4-6-64 0 0,1-7-96 0 0,0-7 64 0 0,2-3-64 0 0,0-6 0 0 0,-1-3 0 0 0,-2-2 0 0 0,-1-1 0 0 0,-1 0 0 0 0,-1-2-64 0 0,0-1 64 0 0,0-1 0 0 0,-4-1 0 0 0,0-3 0 0 0,0-1 0 0 0,1 0 0 0 0,-2 0 0 0 0,0 4 0 0 0,-2 2 256 0 0,0 2-160 0 0,1 5 640 0 0,2 4-480 0 0,2 7-96 0 0,3 6-96 0 0,1 9 32 0 0,1 4-96 0 0,3 2 0 0 0,-1 4 0 0 0,2 3 0 0 0,0 0 0 0 0,1 1 64 0 0,2 2-64 0 0,7 4 0 0 0,4-2 0 0 0,0-2 0 0 0,2 0 0 0 0,13-1-1376 0 0,9-4-8320 0 0,-7-7 9696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:notes"/>
          <p:cNvSpPr txBox="1"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CPSC 233</a:t>
            </a:r>
            <a:endParaRPr/>
          </a:p>
        </p:txBody>
      </p:sp>
      <p:sp>
        <p:nvSpPr>
          <p:cNvPr id="225" name="Google Shape;225;p12:notes"/>
          <p:cNvSpPr txBox="1"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Javac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Class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Bytecode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Portability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Portability, Interoperability, Maintainability, Extendability, Reuse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Javac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Class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Bytecode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Portability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/>
              <a:t>Portability, Interoperability, Maintainability, Extendability, Reuse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3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A car object can accelerate. A student cannot accelerate. A car cannot enroll in a course. Such separation is possible with OOP – accelerate is a method of car and not of student. Therefore, a student cannot perform the action “accelerate”. Similarly enroll in a course is not an action for car – so a car cannot enroll in a course.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procedural programming – there is a procedure defined for accelerate, and a procedure for enrolling in a course. These procedures are global, and will take parameters – we should ensure that we pass car as parameter to accelerate, and student to enroll in a course. It would be good if accelerate procedure is not global – and is defined only within car (similarly enroll in a course) – this is exactly achieved by OOP.</a:t>
            </a:r>
            <a:endParaRPr/>
          </a:p>
        </p:txBody>
      </p:sp>
      <p:sp>
        <p:nvSpPr>
          <p:cNvPr id="401" name="Google Shape;401;p3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08" name="Google Shape;408;p3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3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31" name="Google Shape;431;p3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3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45" name="Google Shape;445;p3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53" name="Google Shape;453;p3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3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84" name="Google Shape;484;p3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496" name="Google Shape;496;p3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508" name="Google Shape;508;p3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3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520" name="Google Shape;520;p4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4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529" name="Google Shape;529;p4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538" name="Google Shape;538;p4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4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4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 want to generate UML diagrams from Java code with Eclipse, you can try http://objectaid.com/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See that it is available as a plugin, install as specified at http://objectaid.com/installation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UML diagrams generated by ObjectAid will look slightly different from what is shown in the textbook – ObjectAid will show the default constructor, also explicitly say that a method returns void.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CPSC 233</a:t>
            </a:r>
            <a:endParaRPr/>
          </a:p>
        </p:txBody>
      </p:sp>
      <p:sp>
        <p:nvSpPr>
          <p:cNvPr id="560" name="Google Shape;560;p4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4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CPSC 233</a:t>
            </a:r>
            <a:endParaRPr/>
          </a:p>
        </p:txBody>
      </p:sp>
      <p:sp>
        <p:nvSpPr>
          <p:cNvPr id="569" name="Google Shape;569;p4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4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the first assignment, students are required to draw class diagrams like this.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578" name="Google Shape;578;p4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4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6" name="Google Shape;586;p4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house blueprint as example: it has rooms, doors, windows, wires, pipes, switches, and it has actions that can be acted upon them like turning on a switch, open a door/window, flush toilet (then water level sinks followed by increasing water level).</a:t>
            </a:r>
            <a:endParaRPr/>
          </a:p>
        </p:txBody>
      </p:sp>
      <p:sp>
        <p:nvSpPr>
          <p:cNvPr id="587" name="Google Shape;587;p47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1" name="Google Shape;601;p4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5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4" name="Google Shape;644;p5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5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82" name="Google Shape;682;p55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Google Shape;690;p5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91" name="Google Shape;691;p5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CPSC 233</a:t>
            </a:r>
            <a:endParaRPr/>
          </a:p>
        </p:txBody>
      </p:sp>
      <p:sp>
        <p:nvSpPr>
          <p:cNvPr id="175" name="Google Shape;175;p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Show Java API online</a:t>
            </a:r>
            <a:endParaRPr/>
          </a:p>
        </p:txBody>
      </p:sp>
      <p:sp>
        <p:nvSpPr>
          <p:cNvPr id="199" name="Google Shape;199;p9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7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userDrawn="1">
  <p:cSld name="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body" idx="1"/>
          </p:nvPr>
        </p:nvSpPr>
        <p:spPr>
          <a:xfrm>
            <a:off x="1114425" y="2595563"/>
            <a:ext cx="76104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dt" idx="10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ftr" idx="11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sldNum" idx="12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06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userDrawn="1">
  <p:cSld name="Title, Text, and 2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body" idx="3"/>
          </p:nvPr>
        </p:nvSpPr>
        <p:spPr>
          <a:xfrm>
            <a:off x="4648200" y="4152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SzPts val="1800"/>
              <a:buChar char="🞑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🞑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🞑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3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userDrawn="1">
  <p:cSld name="Title and 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b="0" smtClean="0"/>
            </a:lvl1pPr>
          </a:lstStyle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6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&amp;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2E9F-AC22-BF7D-BBA2-DFEABCB3E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67" y="425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2A9B1ED-C37B-1847-B939-A84BE4BB2C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017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J-PJbvJBG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E7WyUrD_n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uej.org/" TargetMode="External"/><Relationship Id="rId3" Type="http://schemas.openxmlformats.org/officeDocument/2006/relationships/hyperlink" Target="http://www.eclipse.org/" TargetMode="External"/><Relationship Id="rId7" Type="http://schemas.openxmlformats.org/officeDocument/2006/relationships/hyperlink" Target="http://www.drjava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any.org/" TargetMode="External"/><Relationship Id="rId5" Type="http://schemas.openxmlformats.org/officeDocument/2006/relationships/hyperlink" Target="http://www.jgrasp.org/" TargetMode="External"/><Relationship Id="rId4" Type="http://schemas.openxmlformats.org/officeDocument/2006/relationships/hyperlink" Target="http://www.netbeans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-wXTRpR03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OF35qsWn8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57BC12-46F5-F8AA-2D2D-39F0707D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1.1 Introduction to Java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FC90171-6547-ABA1-8860-D59E4880C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A74E09-8E12-54B0-F9C2-D278D36A7491}"/>
                  </a:ext>
                </a:extLst>
              </p14:cNvPr>
              <p14:cNvContentPartPr/>
              <p14:nvPr/>
            </p14:nvContentPartPr>
            <p14:xfrm>
              <a:off x="7623409" y="2413586"/>
              <a:ext cx="11288" cy="11288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A74E09-8E12-54B0-F9C2-D278D36A7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4393" y="2332957"/>
                <a:ext cx="170933" cy="170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F251FC-DBC6-2450-8534-B11210BAFAB9}"/>
                  </a:ext>
                </a:extLst>
              </p14:cNvPr>
              <p14:cNvContentPartPr/>
              <p14:nvPr/>
            </p14:nvContentPartPr>
            <p14:xfrm>
              <a:off x="7659435" y="2427111"/>
              <a:ext cx="538659" cy="304268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F251FC-DBC6-2450-8534-B11210BAF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444" y="2409128"/>
                <a:ext cx="574282" cy="3398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dirty="0" err="1"/>
              <a:t>javac</a:t>
            </a:r>
            <a:r>
              <a:rPr lang="en-US" dirty="0"/>
              <a:t> – compiles java code to bytecode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bytecode – virtual machine instructions (machine independent 🡪 portable)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write-once-run-anywhere	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388B9-5ED1-4412-F992-522194D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executables</a:t>
            </a:r>
          </a:p>
        </p:txBody>
      </p:sp>
      <p:pic>
        <p:nvPicPr>
          <p:cNvPr id="1026" name="Picture 2" descr="ljv6 0101">
            <a:extLst>
              <a:ext uri="{FF2B5EF4-FFF2-40B4-BE49-F238E27FC236}">
                <a16:creationId xmlns:a16="http://schemas.microsoft.com/office/drawing/2014/main" id="{4BFAE8B9-0089-4830-BAAC-E471A5C5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03" y="2977055"/>
            <a:ext cx="35472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DF8A7-8FA9-1D8B-D423-C2315D553275}"/>
              </a:ext>
            </a:extLst>
          </p:cNvPr>
          <p:cNvSpPr txBox="1"/>
          <p:nvPr/>
        </p:nvSpPr>
        <p:spPr>
          <a:xfrm>
            <a:off x="136635" y="6631912"/>
            <a:ext cx="9007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i="0" u="none" strike="noStrike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ilroy"/>
              </a:rPr>
              <a:t>Image: Learning Java, 6th Edition</a:t>
            </a:r>
            <a:r>
              <a:rPr lang="en-US" sz="1100" b="1" u="none" strike="noStrike" dirty="0">
                <a:solidFill>
                  <a:srgbClr val="3D3B49"/>
                </a:solidFill>
                <a:highlight>
                  <a:srgbClr val="FFFFFF"/>
                </a:highlight>
                <a:latin typeface="Gilroy"/>
              </a:rPr>
              <a:t> </a:t>
            </a:r>
            <a:r>
              <a:rPr lang="en-US" sz="1100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ilroy"/>
              </a:rPr>
              <a:t>Marc Loy, Patrick Niemeyer, Daniel </a:t>
            </a:r>
            <a:r>
              <a:rPr lang="en-US" sz="1100" b="0" i="0" dirty="0" err="1">
                <a:solidFill>
                  <a:srgbClr val="3D3B49"/>
                </a:solidFill>
                <a:effectLst/>
                <a:highlight>
                  <a:srgbClr val="FFFFFF"/>
                </a:highlight>
                <a:latin typeface="Gilroy"/>
              </a:rPr>
              <a:t>Leuck</a:t>
            </a:r>
            <a:endParaRPr lang="en-US" sz="1100" b="0" i="0" dirty="0">
              <a:solidFill>
                <a:srgbClr val="3D3B49"/>
              </a:solidFill>
              <a:effectLst/>
              <a:highlight>
                <a:srgbClr val="FFFFFF"/>
              </a:highlight>
              <a:latin typeface="Gilro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65C7F-159C-656F-06E2-2311B10AA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JVM 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byte code to machine code translation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 i="1" dirty="0"/>
              <a:t>java</a:t>
            </a:r>
            <a:r>
              <a:rPr lang="en-US" sz="2000" dirty="0"/>
              <a:t> command invokes JVM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 dirty="0"/>
              <a:t>run on class that contains main method</a:t>
            </a: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CD2E2D-2030-8113-2511-70738A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EDF20-8513-186C-8EEE-2DD593DE7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5F77-ABDA-E29D-8814-E0B7EEE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Creating, Compiling And Running Java Programs</a:t>
            </a:r>
            <a:endParaRPr lang="en-US" dirty="0"/>
          </a:p>
        </p:txBody>
      </p:sp>
      <p:sp>
        <p:nvSpPr>
          <p:cNvPr id="231" name="Google Shape;231;p12"/>
          <p:cNvSpPr txBox="1"/>
          <p:nvPr/>
        </p:nvSpPr>
        <p:spPr>
          <a:xfrm>
            <a:off x="142875" y="1857375"/>
            <a:ext cx="2071688" cy="14462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 Source Code file in a text editor (e.g., Notepad, emacs), name it as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Filename.java</a:t>
            </a:r>
            <a:endParaRPr sz="1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2362200" y="3048000"/>
            <a:ext cx="2071688" cy="7223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Compile :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javac Filename.java</a:t>
            </a:r>
            <a:endParaRPr sz="1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4343400" y="3962400"/>
            <a:ext cx="1571625" cy="7223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file: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Filename.class</a:t>
            </a:r>
            <a:endParaRPr sz="1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5791200" y="4876800"/>
            <a:ext cx="1500188" cy="7223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 :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java Filename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642938" y="1428750"/>
            <a:ext cx="15716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3124200" y="2590800"/>
            <a:ext cx="15716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5257800" y="3124200"/>
            <a:ext cx="150018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bytecode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6705600" y="4038600"/>
            <a:ext cx="10001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</a:t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 rot="5400000">
            <a:off x="2357438" y="2214563"/>
            <a:ext cx="785812" cy="7858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rot="5400000">
            <a:off x="4572000" y="3124200"/>
            <a:ext cx="785813" cy="785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 rot="5400000">
            <a:off x="6019800" y="4038600"/>
            <a:ext cx="785813" cy="785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685800" y="5562600"/>
            <a:ext cx="62484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endParaRPr/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Different from C++</a:t>
            </a:r>
            <a:endParaRPr/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C++ files are compiled directly to machine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/>
          <p:nvPr/>
        </p:nvSpPr>
        <p:spPr>
          <a:xfrm rot="5400000">
            <a:off x="7391400" y="5029200"/>
            <a:ext cx="785813" cy="78581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7162800" y="5867400"/>
            <a:ext cx="1905000" cy="708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: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8143875" y="4724400"/>
            <a:ext cx="107632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In Time (JIT) Compiler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71438" y="3586444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 must be the same as class name.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A8947-96FD-22E3-8FB0-D9B134E7F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Code in main method will be executed.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A class can have </a:t>
            </a:r>
            <a:r>
              <a:rPr lang="en-US" b="1" dirty="0"/>
              <a:t>at most </a:t>
            </a:r>
            <a:r>
              <a:rPr lang="en-US" dirty="0"/>
              <a:t>one main method.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An application must have at least one main method (</a:t>
            </a:r>
            <a:r>
              <a:rPr lang="en-US" b="1" dirty="0"/>
              <a:t>not one main method per class</a:t>
            </a:r>
            <a:r>
              <a:rPr lang="en-US" dirty="0"/>
              <a:t>)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An application can have many classes, but usually only one main method.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Method signature: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 (String[]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A6A91E-5203-C393-2365-74A64A94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2D64A-42B4-DDA6-99CA-F971B422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222D0-053A-EB8D-925B-001E38A5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About Java Bytecode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🞑"/>
            </a:pPr>
            <a:r>
              <a:rPr lang="en-US" sz="1800" dirty="0">
                <a:solidFill>
                  <a:srgbClr val="000000"/>
                </a:solidFill>
              </a:rPr>
              <a:t>Bytecodes are executed by the </a:t>
            </a:r>
            <a:r>
              <a:rPr lang="en-US" sz="1800" dirty="0">
                <a:solidFill>
                  <a:srgbClr val="0000FF"/>
                </a:solidFill>
              </a:rPr>
              <a:t>Java Virtual Machine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FF"/>
                </a:solidFill>
              </a:rPr>
              <a:t>JVM</a:t>
            </a:r>
            <a:r>
              <a:rPr lang="en-US" sz="1800" dirty="0">
                <a:solidFill>
                  <a:srgbClr val="000000"/>
                </a:solidFill>
              </a:rPr>
              <a:t>)—a part of the JDK and the Java platform.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🞑"/>
            </a:pPr>
            <a:r>
              <a:rPr lang="en-US" sz="1800" dirty="0">
                <a:solidFill>
                  <a:srgbClr val="0000FF"/>
                </a:solidFill>
              </a:rPr>
              <a:t>Virtual machine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FF"/>
                </a:solidFill>
              </a:rPr>
              <a:t>VM</a:t>
            </a:r>
            <a:r>
              <a:rPr lang="en-US" sz="1800" dirty="0">
                <a:solidFill>
                  <a:srgbClr val="000000"/>
                </a:solidFill>
              </a:rPr>
              <a:t>)—a software application that simulates a computer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500"/>
              <a:buChar char="🞑"/>
            </a:pPr>
            <a:r>
              <a:rPr lang="en-US" sz="1500" dirty="0">
                <a:solidFill>
                  <a:srgbClr val="000000"/>
                </a:solidFill>
              </a:rPr>
              <a:t>Hides the underlying operating system and hardware from the programs that interact with it.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🞑"/>
            </a:pPr>
            <a:r>
              <a:rPr lang="en-US" sz="1800" dirty="0">
                <a:solidFill>
                  <a:srgbClr val="000000"/>
                </a:solidFill>
              </a:rPr>
              <a:t>Provides </a:t>
            </a:r>
            <a:r>
              <a:rPr lang="en-US" sz="1800" dirty="0">
                <a:solidFill>
                  <a:srgbClr val="0000FF"/>
                </a:solidFill>
              </a:rPr>
              <a:t>portability</a:t>
            </a:r>
            <a:endParaRPr sz="1600" dirty="0">
              <a:solidFill>
                <a:srgbClr val="0070C0"/>
              </a:solidFill>
            </a:endParaRPr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Same VM is implemented on many computer platforms; therefore a bytecode can be executed on all those platforms (bytecodes are platform independent)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🞑"/>
            </a:pPr>
            <a:r>
              <a:rPr lang="en-US" sz="1800" dirty="0">
                <a:solidFill>
                  <a:srgbClr val="000000"/>
                </a:solidFill>
              </a:rPr>
              <a:t>Provides </a:t>
            </a:r>
            <a:r>
              <a:rPr lang="en-US" sz="1800" dirty="0">
                <a:solidFill>
                  <a:srgbClr val="0000FF"/>
                </a:solidFill>
              </a:rPr>
              <a:t>security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Bytecode runs only within the JVM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JVM enforces strong security to make sure bytecodes arriving over the network do not damage your files or your system (as computer viruses and worms might).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AD8EE-CD81-CFA2-DBD6-6BBECC8F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ED8E-6FE6-0696-E63B-47C15B7F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Hello World Java Program</a:t>
            </a:r>
            <a:endParaRPr lang="en-US" dirty="0"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1219200" y="1608138"/>
            <a:ext cx="7043809" cy="2476523"/>
            <a:chOff x="476" y="890"/>
            <a:chExt cx="2442" cy="1645"/>
          </a:xfrm>
        </p:grpSpPr>
        <p:sp>
          <p:nvSpPr>
            <p:cNvPr id="270" name="Google Shape;270;p15"/>
            <p:cNvSpPr txBox="1"/>
            <p:nvPr/>
          </p:nvSpPr>
          <p:spPr>
            <a:xfrm>
              <a:off x="514" y="1124"/>
              <a:ext cx="2404" cy="141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class </a:t>
              </a:r>
              <a:r>
                <a:rPr lang="en-US" sz="16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HelloWorld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public static void main (String[]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args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System.out.println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(“Hello World!”);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 dirty="0"/>
            </a:p>
            <a:p>
              <a:pPr marL="0" marR="0" lvl="0" indent="0" algn="l" rtl="0">
                <a:lnSpc>
                  <a:spcPct val="7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476" y="890"/>
              <a:ext cx="115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HelloWorld.java</a:t>
              </a:r>
              <a:endParaRPr/>
            </a:p>
          </p:txBody>
        </p:sp>
      </p:grpSp>
      <p:cxnSp>
        <p:nvCxnSpPr>
          <p:cNvPr id="272" name="Google Shape;272;p15"/>
          <p:cNvCxnSpPr/>
          <p:nvPr/>
        </p:nvCxnSpPr>
        <p:spPr>
          <a:xfrm>
            <a:off x="4076700" y="3571875"/>
            <a:ext cx="719138" cy="503238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5"/>
          <p:cNvSpPr txBox="1"/>
          <p:nvPr/>
        </p:nvSpPr>
        <p:spPr>
          <a:xfrm>
            <a:off x="4148138" y="4143375"/>
            <a:ext cx="221456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javac HelloWorld.java</a:t>
            </a:r>
            <a:endParaRPr/>
          </a:p>
        </p:txBody>
      </p:sp>
      <p:cxnSp>
        <p:nvCxnSpPr>
          <p:cNvPr id="274" name="Google Shape;274;p15"/>
          <p:cNvCxnSpPr/>
          <p:nvPr/>
        </p:nvCxnSpPr>
        <p:spPr>
          <a:xfrm>
            <a:off x="5505450" y="4500563"/>
            <a:ext cx="719138" cy="503237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5"/>
          <p:cNvSpPr txBox="1"/>
          <p:nvPr/>
        </p:nvSpPr>
        <p:spPr>
          <a:xfrm>
            <a:off x="5862638" y="5072063"/>
            <a:ext cx="17859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HelloWorld.class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7005638" y="5929313"/>
            <a:ext cx="22145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java HelloWorld</a:t>
            </a:r>
            <a:endParaRPr/>
          </a:p>
        </p:txBody>
      </p:sp>
      <p:cxnSp>
        <p:nvCxnSpPr>
          <p:cNvPr id="277" name="Google Shape;277;p15"/>
          <p:cNvCxnSpPr/>
          <p:nvPr/>
        </p:nvCxnSpPr>
        <p:spPr>
          <a:xfrm>
            <a:off x="6862763" y="5429250"/>
            <a:ext cx="719137" cy="503238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15"/>
          <p:cNvSpPr txBox="1"/>
          <p:nvPr/>
        </p:nvSpPr>
        <p:spPr>
          <a:xfrm>
            <a:off x="2533650" y="4143375"/>
            <a:ext cx="1400175" cy="346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compile: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4433888" y="5072063"/>
            <a:ext cx="1428750" cy="338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file: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5934075" y="5929313"/>
            <a:ext cx="928688" cy="338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run: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2B824-5521-19F3-F2C4-4F5288D5C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BE3270-503D-FB96-A1D8-12AF2C8B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Java Development Kit (JDK)</a:t>
            </a:r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sz="2400" dirty="0"/>
              <a:t>Follow instructions to install Java JDK </a:t>
            </a:r>
            <a:endParaRPr sz="2400" dirty="0"/>
          </a:p>
          <a:p>
            <a:pPr marL="685800" lvl="1" indent="-3365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1600" dirty="0"/>
              <a:t>on windows 10: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https://www.youtube.com/watch?v=IJ-PJbvJBGs</a:t>
            </a:r>
            <a:br>
              <a:rPr lang="en-US" sz="1600" dirty="0"/>
            </a:br>
            <a:endParaRPr sz="1600" dirty="0"/>
          </a:p>
          <a:p>
            <a:pPr marL="685800" lvl="1" indent="-3365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1600" dirty="0"/>
              <a:t>on Mac: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https://www.youtube.com/watch?v=mE7WyUrD_nY</a:t>
            </a:r>
            <a:endParaRPr sz="16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400" dirty="0">
                <a:solidFill>
                  <a:srgbClr val="000000"/>
                </a:solidFill>
              </a:rPr>
              <a:t>Write the Hello World program using an editor of your choice:</a:t>
            </a:r>
            <a:endParaRPr sz="2400"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Windows editors: Notepad, Notepad++, </a:t>
            </a:r>
            <a:r>
              <a:rPr lang="en-US" sz="1600" dirty="0" err="1">
                <a:solidFill>
                  <a:srgbClr val="000000"/>
                </a:solidFill>
              </a:rPr>
              <a:t>EditPlus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jEdit</a:t>
            </a:r>
            <a:r>
              <a:rPr lang="en-US" sz="1600" dirty="0">
                <a:solidFill>
                  <a:srgbClr val="000000"/>
                </a:solidFill>
              </a:rPr>
              <a:t>, …</a:t>
            </a:r>
            <a:endParaRPr sz="1600"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Linux editors: vi, emacs, </a:t>
            </a:r>
            <a:r>
              <a:rPr lang="en-US" sz="1600" dirty="0" err="1">
                <a:solidFill>
                  <a:srgbClr val="000000"/>
                </a:solidFill>
              </a:rPr>
              <a:t>pico</a:t>
            </a:r>
            <a:endParaRPr sz="1600" dirty="0">
              <a:solidFill>
                <a:srgbClr val="000000"/>
              </a:solidFill>
            </a:endParaRPr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1600" dirty="0">
                <a:solidFill>
                  <a:srgbClr val="000000"/>
                </a:solidFill>
              </a:rPr>
              <a:t>Mac: TextEdit</a:t>
            </a:r>
            <a:endParaRPr sz="16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400" dirty="0">
                <a:solidFill>
                  <a:srgbClr val="000000"/>
                </a:solidFill>
              </a:rPr>
              <a:t>Make sure you save the program with </a:t>
            </a:r>
            <a:r>
              <a:rPr lang="en-US" sz="2400" dirty="0">
                <a:solidFill>
                  <a:srgbClr val="0000FF"/>
                </a:solidFill>
              </a:rPr>
              <a:t>.java </a:t>
            </a:r>
            <a:r>
              <a:rPr lang="en-US" sz="2400" dirty="0">
                <a:solidFill>
                  <a:schemeClr val="dk1"/>
                </a:solidFill>
              </a:rPr>
              <a:t>extension</a:t>
            </a:r>
            <a:r>
              <a:rPr lang="en-US" sz="2400" dirty="0">
                <a:solidFill>
                  <a:srgbClr val="000000"/>
                </a:solidFill>
              </a:rPr>
              <a:t> (Java source code file).</a:t>
            </a:r>
            <a:endParaRPr sz="24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80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033E-3368-F14B-0A1D-7F9EDE74D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B9FB5F-FFBA-4A89-0763-7FCF0ABD0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1.2 Introduction to OOP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4DE8CD3-A83F-3988-03F3-5884BC3B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will learn:</a:t>
            </a:r>
            <a:endParaRPr dirty="0"/>
          </a:p>
        </p:txBody>
      </p:sp>
      <p:sp>
        <p:nvSpPr>
          <p:cNvPr id="301" name="Google Shape;30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Demo coding Hello world in a plain text editor</a:t>
            </a: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36BF1-4121-9D3E-061F-6405552E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Introduction to OOP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6EB9B3-E21D-3059-E416-C7E487D68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6A11-0F28-FF1F-821E-D64A0970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learn:</a:t>
            </a:r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Why Java?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Java compilation and bytecode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Install Java Development Kit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E86FB-50E9-3EA3-4D09-23C0B612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will learn:</a:t>
            </a:r>
            <a:endParaRPr dirty="0"/>
          </a:p>
        </p:txBody>
      </p:sp>
      <p:sp>
        <p:nvSpPr>
          <p:cNvPr id="316" name="Google Shape;31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Coding in a plain text editor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IDEs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Install Eclipse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624F1-65E7-F81A-2CA9-BE1C2C73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Plain Text Editor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3200" dirty="0">
                <a:solidFill>
                  <a:srgbClr val="000000"/>
                </a:solidFill>
              </a:rPr>
              <a:t>Use an editor of your choice (make sure it is plain text):</a:t>
            </a:r>
            <a:endParaRPr sz="3200"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2000" dirty="0">
                <a:solidFill>
                  <a:srgbClr val="000000"/>
                </a:solidFill>
              </a:rPr>
              <a:t>Windows editors: Notepad, Notepad++, </a:t>
            </a:r>
            <a:r>
              <a:rPr lang="en-US" sz="2000" dirty="0" err="1">
                <a:solidFill>
                  <a:srgbClr val="000000"/>
                </a:solidFill>
              </a:rPr>
              <a:t>EditPlus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jEdit</a:t>
            </a:r>
            <a:r>
              <a:rPr lang="en-US" sz="2000" dirty="0">
                <a:solidFill>
                  <a:srgbClr val="000000"/>
                </a:solidFill>
              </a:rPr>
              <a:t>, …</a:t>
            </a:r>
            <a:endParaRPr sz="2000"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2000" dirty="0">
                <a:solidFill>
                  <a:srgbClr val="000000"/>
                </a:solidFill>
              </a:rPr>
              <a:t>Linux editors: vi, emacs, </a:t>
            </a:r>
            <a:r>
              <a:rPr lang="en-US" sz="2000" dirty="0" err="1">
                <a:solidFill>
                  <a:srgbClr val="000000"/>
                </a:solidFill>
              </a:rPr>
              <a:t>pico</a:t>
            </a:r>
            <a:endParaRPr sz="2000" dirty="0">
              <a:solidFill>
                <a:srgbClr val="000000"/>
              </a:solidFill>
            </a:endParaRPr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sz="2000" dirty="0">
                <a:solidFill>
                  <a:srgbClr val="000000"/>
                </a:solidFill>
              </a:rPr>
              <a:t>Mac: TextEdit</a:t>
            </a:r>
            <a:endParaRPr sz="20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3200" dirty="0">
                <a:solidFill>
                  <a:srgbClr val="000000"/>
                </a:solidFill>
              </a:rPr>
              <a:t>Save the program with </a:t>
            </a:r>
            <a:r>
              <a:rPr lang="en-US" sz="3200" dirty="0">
                <a:solidFill>
                  <a:srgbClr val="0000FF"/>
                </a:solidFill>
              </a:rPr>
              <a:t>.java </a:t>
            </a:r>
            <a:r>
              <a:rPr lang="en-US" sz="3200" dirty="0">
                <a:solidFill>
                  <a:schemeClr val="dk1"/>
                </a:solidFill>
              </a:rPr>
              <a:t>extension</a:t>
            </a:r>
            <a:r>
              <a:rPr lang="en-US" sz="3200" dirty="0">
                <a:solidFill>
                  <a:srgbClr val="000000"/>
                </a:solidFill>
              </a:rPr>
              <a:t> (Java source code file).</a:t>
            </a:r>
            <a:endParaRPr sz="32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00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2B4F7-599E-EE10-59D7-90738CAD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-28575" y="304800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Java Program</a:t>
            </a:r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body" idx="1"/>
          </p:nvPr>
        </p:nvSpPr>
        <p:spPr>
          <a:xfrm>
            <a:off x="1066800" y="1371600"/>
            <a:ext cx="7610475" cy="481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US" sz="1600" dirty="0"/>
              <a:t>Use a plain text editor to type in the following</a:t>
            </a:r>
            <a:endParaRPr dirty="0"/>
          </a:p>
          <a:p>
            <a:pPr marL="692150" lvl="2" indent="0">
              <a:lnSpc>
                <a:spcPct val="80000"/>
              </a:lnSpc>
              <a:spcBef>
                <a:spcPts val="84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public class HelloWorld</a:t>
            </a:r>
            <a:endParaRPr dirty="0"/>
          </a:p>
          <a:p>
            <a:pPr marL="692150" lvl="2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692150" lvl="2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public static void main (String[]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692150" lvl="2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dirty="0"/>
          </a:p>
          <a:p>
            <a:pPr marL="1028700" lvl="3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(“Hello world!”);</a:t>
            </a:r>
            <a:endParaRPr dirty="0"/>
          </a:p>
          <a:p>
            <a:pPr marL="692150" lvl="2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692150" lvl="2" indent="0">
              <a:lnSpc>
                <a:spcPct val="70000"/>
              </a:lnSpc>
              <a:spcBef>
                <a:spcPts val="700"/>
              </a:spcBef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>
              <a:spcBef>
                <a:spcPts val="2000"/>
              </a:spcBef>
              <a:buSzPts val="1600"/>
            </a:pPr>
            <a:r>
              <a:rPr lang="en-US" sz="1600" dirty="0"/>
              <a:t>Save as </a:t>
            </a:r>
            <a:r>
              <a:rPr lang="en-US" sz="1600" b="1" dirty="0" err="1"/>
              <a:t>HelloWorld.java</a:t>
            </a:r>
            <a:r>
              <a:rPr lang="en-US" sz="1600" dirty="0"/>
              <a:t> (must be plain text, not rtf so you may need to go to options/preferences in your editor to select plain text)</a:t>
            </a:r>
            <a:endParaRPr dirty="0"/>
          </a:p>
          <a:p>
            <a:pPr marL="285750" indent="-285750">
              <a:spcBef>
                <a:spcPts val="2000"/>
              </a:spcBef>
              <a:buSzPts val="1600"/>
            </a:pPr>
            <a:r>
              <a:rPr lang="en-US" sz="1600" dirty="0"/>
              <a:t>Run command prompt (Windows) / terminal (Mac)</a:t>
            </a:r>
            <a:endParaRPr dirty="0"/>
          </a:p>
          <a:p>
            <a:pPr marL="285750" indent="-285750">
              <a:spcBef>
                <a:spcPts val="2000"/>
              </a:spcBef>
              <a:buSzPts val="1600"/>
            </a:pPr>
            <a:r>
              <a:rPr lang="en-US" sz="1600" dirty="0"/>
              <a:t>Go to the folder where </a:t>
            </a:r>
            <a:r>
              <a:rPr lang="en-US" sz="1600" dirty="0" err="1"/>
              <a:t>HelloWorld.java</a:t>
            </a:r>
            <a:r>
              <a:rPr lang="en-US" sz="1600" dirty="0"/>
              <a:t> is saved </a:t>
            </a:r>
            <a:endParaRPr dirty="0"/>
          </a:p>
          <a:p>
            <a:pPr marL="285750" indent="-285750">
              <a:spcBef>
                <a:spcPts val="2000"/>
              </a:spcBef>
              <a:buSzPts val="1600"/>
            </a:pPr>
            <a:r>
              <a:rPr lang="en-US" sz="1600" dirty="0"/>
              <a:t>To compile, type </a:t>
            </a:r>
            <a:r>
              <a:rPr lang="en-US" sz="1600" b="1" dirty="0" err="1"/>
              <a:t>javac</a:t>
            </a:r>
            <a:r>
              <a:rPr lang="en-US" sz="1600" b="1" dirty="0"/>
              <a:t> </a:t>
            </a:r>
            <a:r>
              <a:rPr lang="en-US" sz="1600" b="1" dirty="0" err="1"/>
              <a:t>HelloWorld.java</a:t>
            </a:r>
            <a:endParaRPr sz="1600" b="1" dirty="0"/>
          </a:p>
          <a:p>
            <a:pPr marL="285750" indent="-285750">
              <a:spcBef>
                <a:spcPts val="2000"/>
              </a:spcBef>
              <a:buSzPts val="1600"/>
            </a:pPr>
            <a:r>
              <a:rPr lang="en-US" sz="1600" dirty="0"/>
              <a:t>To run, type </a:t>
            </a:r>
            <a:r>
              <a:rPr lang="en-US" sz="1600" b="1" dirty="0"/>
              <a:t>java HelloWorld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FDBEC-4128-9FE9-74E6-0D57A9DA3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Basic command line commands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>
                <a:solidFill>
                  <a:srgbClr val="000000"/>
                </a:solidFill>
              </a:rPr>
              <a:t>ls or </a:t>
            </a:r>
            <a:r>
              <a:rPr lang="en-US" sz="2800" dirty="0" err="1">
                <a:solidFill>
                  <a:srgbClr val="000000"/>
                </a:solidFill>
              </a:rPr>
              <a:t>dir</a:t>
            </a:r>
            <a:r>
              <a:rPr lang="en-US" sz="2800" dirty="0">
                <a:solidFill>
                  <a:srgbClr val="000000"/>
                </a:solidFill>
              </a:rPr>
              <a:t> – find the content in current directory/folder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>
                <a:solidFill>
                  <a:srgbClr val="000000"/>
                </a:solidFill>
              </a:rPr>
              <a:t>cd .. – go back up a level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>
                <a:solidFill>
                  <a:srgbClr val="000000"/>
                </a:solidFill>
              </a:rPr>
              <a:t>cd &lt;folder name&gt; - go to a subfolder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>
                <a:solidFill>
                  <a:srgbClr val="000000"/>
                </a:solidFill>
              </a:rPr>
              <a:t>cd &lt;path name&gt; - go to a specific folder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 err="1">
                <a:solidFill>
                  <a:srgbClr val="000000"/>
                </a:solidFill>
              </a:rPr>
              <a:t>pwd</a:t>
            </a:r>
            <a:r>
              <a:rPr lang="en-US" sz="2800" dirty="0">
                <a:solidFill>
                  <a:srgbClr val="000000"/>
                </a:solidFill>
              </a:rPr>
              <a:t> – find the current path </a:t>
            </a:r>
            <a:endParaRPr sz="28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90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FCE4F-B22A-2101-A61D-560EFFE2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066800" y="1371600"/>
            <a:ext cx="76104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/>
              <a:t>Use a plain text editor to type in the following</a:t>
            </a:r>
            <a:endParaRPr dirty="0"/>
          </a:p>
          <a:p>
            <a:pPr marL="692150" lvl="2" indent="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692150" lvl="2" indent="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public class Adder</a:t>
            </a:r>
            <a:endParaRPr dirty="0"/>
          </a:p>
          <a:p>
            <a:pPr marL="692150" lvl="2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692150" lvl="2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public static void main (String[]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692150" lvl="2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Scanner input = new Scanner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int num1, num2;	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(“Enter an integer: ”);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num1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input.nextInt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(“Enter another integer: ”);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num2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input.nextInt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1028700" lvl="3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(“Sum is ” + (num1 + num2));</a:t>
            </a:r>
            <a:endParaRPr dirty="0"/>
          </a:p>
          <a:p>
            <a:pPr marL="692150" lvl="2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692150" lvl="2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/>
              <a:t>Save as </a:t>
            </a:r>
            <a:r>
              <a:rPr lang="en-US" sz="1600" b="1" dirty="0" err="1"/>
              <a:t>Adder.java</a:t>
            </a:r>
            <a:r>
              <a:rPr lang="en-US" sz="1600" dirty="0"/>
              <a:t> </a:t>
            </a:r>
            <a:endParaRPr dirty="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/>
              <a:t>To compile on Command Prompt/Terminal, type </a:t>
            </a:r>
            <a:r>
              <a:rPr lang="en-US" sz="1600" b="1" dirty="0" err="1"/>
              <a:t>javac</a:t>
            </a:r>
            <a:r>
              <a:rPr lang="en-US" sz="1600" b="1" dirty="0"/>
              <a:t> </a:t>
            </a:r>
            <a:r>
              <a:rPr lang="en-US" sz="1600" b="1" dirty="0" err="1"/>
              <a:t>Adder.java</a:t>
            </a:r>
            <a:endParaRPr sz="1600" b="1" dirty="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SzPts val="1600"/>
              <a:buChar char="🞑"/>
            </a:pPr>
            <a:r>
              <a:rPr lang="en-US" sz="1600" dirty="0"/>
              <a:t>To run, type </a:t>
            </a:r>
            <a:r>
              <a:rPr lang="en-US" sz="1600" b="1" dirty="0"/>
              <a:t>java Adder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BA3DA-205F-EAC9-C980-19FC444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stuff…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8FE00-70B5-67BF-B431-0EF138904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9ED9-15F2-0FD6-09BF-DE65FF98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Exercise: 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>
                <a:solidFill>
                  <a:srgbClr val="000000"/>
                </a:solidFill>
              </a:rPr>
              <a:t>Write a program to ask user to enter their height in inches, then display the height in feet and inches.</a:t>
            </a:r>
            <a:endParaRPr sz="2800" dirty="0"/>
          </a:p>
          <a:p>
            <a:pPr marL="342900" lvl="0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8C01E-97EB-2E3A-E87E-4ECB0BECE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>
            <a:spLocks noGrp="1"/>
          </p:cNvSpPr>
          <p:nvPr>
            <p:ph type="body" idx="1"/>
          </p:nvPr>
        </p:nvSpPr>
        <p:spPr>
          <a:xfrm>
            <a:off x="304800" y="685800"/>
            <a:ext cx="8420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A Java source code file must end with the ________ file extension.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_________ command from the JDK executes a Java application.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_________ command from the JDK compiles a Java program.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When a Java program is compiled, the file produced by the compiler ends with the __________ file extension.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file produced by the Java compiler contains __________ that are executed by the Java Virtual Machine.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ability of a language to let a programmer develop a program on computer system that can be run on other systems is called ________________.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Name the five good criteria for good software.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360" name="Google Shape;360;p26"/>
          <p:cNvSpPr txBox="1"/>
          <p:nvPr/>
        </p:nvSpPr>
        <p:spPr>
          <a:xfrm>
            <a:off x="3216165" y="798786"/>
            <a:ext cx="1981200" cy="4619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Check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2A84F-2E59-BBD7-5754-C4F6528FFF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04800" y="685800"/>
            <a:ext cx="8420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endParaRPr lang="en-US" sz="18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A Java source code file must end with the </a:t>
            </a:r>
            <a:r>
              <a:rPr lang="en-US" sz="1800" b="1" dirty="0"/>
              <a:t>.java </a:t>
            </a:r>
            <a:r>
              <a:rPr lang="en-US" sz="1800" dirty="0"/>
              <a:t>file extension.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java</a:t>
            </a:r>
            <a:r>
              <a:rPr lang="en-US" sz="1800" dirty="0"/>
              <a:t> command from the JDK executes a Java application.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</a:t>
            </a:r>
            <a:r>
              <a:rPr lang="en-US" sz="1800" b="1" dirty="0" err="1"/>
              <a:t>javac</a:t>
            </a:r>
            <a:r>
              <a:rPr lang="en-US" sz="1800" dirty="0"/>
              <a:t> command from the JDK compiles a Java program.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When a Java program is compiled, the file produced by the compiler ends with the </a:t>
            </a:r>
            <a:r>
              <a:rPr lang="en-US" sz="1800" b="1" dirty="0"/>
              <a:t>.class </a:t>
            </a:r>
            <a:r>
              <a:rPr lang="en-US" sz="1800" dirty="0"/>
              <a:t>file extension.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file produced by the Java compiler contains </a:t>
            </a:r>
            <a:r>
              <a:rPr lang="en-US" sz="1800" b="1" dirty="0"/>
              <a:t>bytecode</a:t>
            </a:r>
            <a:r>
              <a:rPr lang="en-US" sz="1800" dirty="0"/>
              <a:t> that are executed by the Java Virtual Machine.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The ability of a language to let a programmer develop a program on computer system that can be run on other systems is called </a:t>
            </a:r>
            <a:r>
              <a:rPr lang="en-US" sz="1800" b="1" dirty="0"/>
              <a:t>portability</a:t>
            </a:r>
            <a:r>
              <a:rPr lang="en-US" sz="1800" dirty="0"/>
              <a:t>.</a:t>
            </a:r>
            <a:endParaRPr dirty="0"/>
          </a:p>
          <a:p>
            <a:pPr marL="457200" lvl="0" indent="-457200" algn="l" rtl="0">
              <a:spcBef>
                <a:spcPts val="2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/>
              <a:t>Name the five good criteria for good software. (</a:t>
            </a:r>
            <a:r>
              <a:rPr lang="en-US" sz="1800" b="1" dirty="0"/>
              <a:t>portability, interoperability, maintainability, </a:t>
            </a:r>
            <a:r>
              <a:rPr lang="en-US" sz="1800" b="1" dirty="0" err="1"/>
              <a:t>extendability</a:t>
            </a:r>
            <a:r>
              <a:rPr lang="en-US" sz="1800" b="1" dirty="0"/>
              <a:t>, reuse</a:t>
            </a:r>
            <a:r>
              <a:rPr lang="en-US" sz="1800" dirty="0"/>
              <a:t>)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368" name="Google Shape;368;p27"/>
          <p:cNvSpPr txBox="1"/>
          <p:nvPr/>
        </p:nvSpPr>
        <p:spPr>
          <a:xfrm>
            <a:off x="3415862" y="685800"/>
            <a:ext cx="1981200" cy="461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Check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170B4-EAFF-8B09-B846-C9AC5E2C8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6C3B-30A1-61B4-2559-2894963C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Java IDEs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IDEs provide tools that support the software development process</a:t>
            </a:r>
            <a:endParaRPr sz="2000" dirty="0"/>
          </a:p>
          <a:p>
            <a:pPr marL="742950" lvl="2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Includes tools for editing, compiling, running and debugging (locate </a:t>
            </a:r>
            <a:r>
              <a:rPr lang="en-US" sz="1800" dirty="0">
                <a:solidFill>
                  <a:srgbClr val="0000FF"/>
                </a:solidFill>
              </a:rPr>
              <a:t>logic errors</a:t>
            </a:r>
            <a:r>
              <a:rPr lang="en-US" sz="1800" dirty="0">
                <a:solidFill>
                  <a:srgbClr val="000000"/>
                </a:solidFill>
              </a:rPr>
              <a:t>).</a:t>
            </a:r>
            <a:endParaRPr sz="1800"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sz="3200" dirty="0">
                <a:solidFill>
                  <a:srgbClr val="000000"/>
                </a:solidFill>
              </a:rPr>
              <a:t>Popular IDEs</a:t>
            </a:r>
            <a:endParaRPr sz="3200" dirty="0"/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>
                <a:solidFill>
                  <a:srgbClr val="000000"/>
                </a:solidFill>
              </a:rPr>
              <a:t>Eclipse (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www.eclipse.org</a:t>
            </a:r>
            <a:r>
              <a:rPr lang="en-US" sz="1800" dirty="0">
                <a:solidFill>
                  <a:srgbClr val="000000"/>
                </a:solidFill>
              </a:rPr>
              <a:t>) – I will be using this.</a:t>
            </a:r>
            <a:endParaRPr sz="1800" dirty="0"/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>
                <a:solidFill>
                  <a:srgbClr val="000000"/>
                </a:solidFill>
              </a:rPr>
              <a:t>NetBeans (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www.netbeans.org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>
                <a:solidFill>
                  <a:srgbClr val="000000"/>
                </a:solidFill>
              </a:rPr>
              <a:t>IntelliJ</a:t>
            </a:r>
            <a:r>
              <a:rPr lang="en-US" sz="1800" dirty="0"/>
              <a:t> 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</a:rPr>
              <a:t>(https://</a:t>
            </a:r>
            <a:r>
              <a:rPr lang="en-US" sz="1800" u="sng" dirty="0" err="1">
                <a:solidFill>
                  <a:srgbClr val="000000"/>
                </a:solidFill>
                <a:latin typeface="Droid Sans Mono"/>
              </a:rPr>
              <a:t>www.jetbrains.com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</a:rPr>
              <a:t>/idea)</a:t>
            </a:r>
            <a:endParaRPr sz="1800" u="sng" dirty="0">
              <a:solidFill>
                <a:srgbClr val="000000"/>
              </a:solidFill>
              <a:latin typeface="Droid Sans Mono"/>
            </a:endParaRPr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 err="1">
                <a:solidFill>
                  <a:srgbClr val="000000"/>
                </a:solidFill>
              </a:rPr>
              <a:t>jGRASP</a:t>
            </a:r>
            <a:r>
              <a:rPr lang="en-US" sz="1800" dirty="0">
                <a:solidFill>
                  <a:srgbClr val="000000"/>
                </a:solidFill>
              </a:rPr>
              <a:t>™ IDE (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www.jgrasp.org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sz="1800" dirty="0"/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 err="1">
                <a:solidFill>
                  <a:srgbClr val="000000"/>
                </a:solidFill>
              </a:rPr>
              <a:t>Geany</a:t>
            </a:r>
            <a:r>
              <a:rPr lang="en-US" sz="1800" dirty="0">
                <a:solidFill>
                  <a:srgbClr val="000000"/>
                </a:solidFill>
              </a:rPr>
              <a:t>  (</a:t>
            </a:r>
            <a:r>
              <a:rPr lang="en-US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www.geany.org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sz="1800" dirty="0"/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 err="1">
                <a:solidFill>
                  <a:srgbClr val="000000"/>
                </a:solidFill>
              </a:rPr>
              <a:t>DrJava</a:t>
            </a:r>
            <a:r>
              <a:rPr lang="en-US" sz="1800" dirty="0">
                <a:solidFill>
                  <a:srgbClr val="000000"/>
                </a:solidFill>
              </a:rPr>
              <a:t> IDE (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www.drjava.org/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sz="1800" dirty="0"/>
          </a:p>
          <a:p>
            <a:pPr marL="635000" lvl="2" indent="-285750">
              <a:spcBef>
                <a:spcPts val="600"/>
              </a:spcBef>
              <a:buSzPts val="1800"/>
            </a:pPr>
            <a:r>
              <a:rPr lang="en-US" sz="1800" dirty="0" err="1">
                <a:solidFill>
                  <a:srgbClr val="000000"/>
                </a:solidFill>
              </a:rPr>
              <a:t>BlueJ</a:t>
            </a:r>
            <a:r>
              <a:rPr lang="en-US" sz="1800" dirty="0">
                <a:solidFill>
                  <a:srgbClr val="000000"/>
                </a:solidFill>
              </a:rPr>
              <a:t> IDE (</a:t>
            </a:r>
            <a:r>
              <a:rPr lang="en-US" sz="1800" u="sng" dirty="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www.bluej.org/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sz="1800" dirty="0"/>
          </a:p>
          <a:p>
            <a:pPr marL="692150" lvl="2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5CD87-B7B2-275B-5C3B-C5F5CD92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12C-03C2-7D5B-6947-E8BFCCF2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Install Eclipse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81" name="Google Shape;381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000" dirty="0"/>
              <a:t>Install Eclipse IDE on Windows 10:</a:t>
            </a:r>
            <a:endParaRPr sz="2000" dirty="0"/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u="sng" dirty="0">
              <a:solidFill>
                <a:schemeClr val="hlink"/>
              </a:solidFill>
              <a:hlinkClick r:id="rId3"/>
            </a:endParaRPr>
          </a:p>
          <a:p>
            <a:pPr marL="349250" lvl="2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https://www.youtube.com/watch?v=N-wXTRpR03U</a:t>
            </a:r>
            <a:br>
              <a:rPr lang="en-US" sz="2000" dirty="0"/>
            </a:br>
            <a:endParaRPr sz="2000"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sz="2000" dirty="0"/>
              <a:t>Install Eclipse IDE on Mac:</a:t>
            </a:r>
            <a:endParaRPr sz="200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    </a:t>
            </a: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https://www.youtube.com/watch?v=vOF35qsWn8M</a:t>
            </a:r>
            <a:endParaRPr sz="2000" dirty="0"/>
          </a:p>
          <a:p>
            <a:pPr marL="3429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0" lvl="1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Follow the instructions, write and run a Hello World program on Eclipse.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A895C-CA0E-C3C6-9090-1E0B3C3B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922338"/>
            <a:ext cx="6991350" cy="5266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/>
          <p:nvPr/>
        </p:nvSpPr>
        <p:spPr>
          <a:xfrm>
            <a:off x="457200" y="2239962"/>
            <a:ext cx="10477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CSC 122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52450" y="2683416"/>
            <a:ext cx="10477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CSC 276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249854" y="4495800"/>
            <a:ext cx="12604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CSC 175/275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905000" y="6249362"/>
            <a:ext cx="6808788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www.statista.com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/statistics/793628/worldwide-developer-survey-most-used-languages/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DECA2-9A04-A498-0662-67B3EEA8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A516F-2EE0-404A-DE32-FF889EB0F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1.4 Introduction to OOP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78C1C34-BA7A-5B30-AED4-B6C9F695C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549-66D1-2C93-4AC4-780351CB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learn:</a:t>
            </a:r>
          </a:p>
        </p:txBody>
      </p:sp>
      <p:sp>
        <p:nvSpPr>
          <p:cNvPr id="396" name="Google Shape;39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Object Oriented Programming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Classes vs. Objects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UML – Unified Modeling Language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Information hiding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Code Reuse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Inheritance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27234-83D1-5783-BB20-FA0C9002C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OOP based on observation that the </a:t>
            </a:r>
            <a:r>
              <a:rPr lang="en-US" dirty="0">
                <a:solidFill>
                  <a:srgbClr val="3380E6"/>
                </a:solidFill>
              </a:rPr>
              <a:t>world consists of objects</a:t>
            </a:r>
            <a:r>
              <a:rPr lang="en-US" dirty="0"/>
              <a:t>: people, courses, trees, automobiles, … they are all objects!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An object has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>
                <a:solidFill>
                  <a:srgbClr val="3380E6"/>
                </a:solidFill>
              </a:rPr>
              <a:t>Attributes</a:t>
            </a:r>
            <a:r>
              <a:rPr lang="en-US" dirty="0"/>
              <a:t>: e.g., name, color, size, …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>
                <a:solidFill>
                  <a:srgbClr val="3380E6"/>
                </a:solidFill>
              </a:rPr>
              <a:t>Behaviors or Actions (called methods)</a:t>
            </a:r>
            <a:r>
              <a:rPr lang="en-US" dirty="0"/>
              <a:t>: these are procedures applicable to the object. e.g., accelerate a car, student enrolls in a course, …</a:t>
            </a:r>
            <a:endParaRPr dirty="0"/>
          </a:p>
          <a:p>
            <a:pPr marL="971550" lvl="2" indent="-285750">
              <a:spcBef>
                <a:spcPts val="600"/>
              </a:spcBef>
              <a:buSzPts val="1800"/>
            </a:pPr>
            <a:r>
              <a:rPr lang="en-US" dirty="0"/>
              <a:t>When an object performs an action, it affects itself and/or other objects 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/>
              <a:t>OOP: a program is a collection of objects that interact with each other via actions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F8441-EE1D-1633-E66B-01D639CF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BBB3-CE2E-83F4-27F6-9CFC48867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>
            <a:spLocks noGrp="1"/>
          </p:cNvSpPr>
          <p:nvPr>
            <p:ph type="body" idx="1"/>
          </p:nvPr>
        </p:nvSpPr>
        <p:spPr>
          <a:xfrm>
            <a:off x="1116013" y="1412875"/>
            <a:ext cx="7704137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 dirty="0"/>
              <a:t>Object = data + behavior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Tight coupling</a:t>
            </a:r>
            <a:endParaRPr sz="240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 dirty="0"/>
              <a:t>Software = Collection of objects that send each other messages</a:t>
            </a:r>
            <a:endParaRPr dirty="0"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414" name="Google Shape;414;p33"/>
          <p:cNvSpPr/>
          <p:nvPr/>
        </p:nvSpPr>
        <p:spPr>
          <a:xfrm>
            <a:off x="1547813" y="4365625"/>
            <a:ext cx="936625" cy="57626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3708400" y="3933825"/>
            <a:ext cx="1223963" cy="5746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4356100" y="5589588"/>
            <a:ext cx="863600" cy="935037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6227763" y="4724400"/>
            <a:ext cx="1008062" cy="936625"/>
          </a:xfrm>
          <a:prstGeom prst="plus">
            <a:avLst>
              <a:gd name="adj" fmla="val 25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2916238" y="5589588"/>
            <a:ext cx="863600" cy="719137"/>
          </a:xfrm>
          <a:prstGeom prst="hexagon">
            <a:avLst>
              <a:gd name="adj" fmla="val 30022"/>
              <a:gd name="vf" fmla="val 11547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33"/>
          <p:cNvCxnSpPr/>
          <p:nvPr/>
        </p:nvCxnSpPr>
        <p:spPr>
          <a:xfrm rot="10800000" flipH="1">
            <a:off x="2484438" y="4149725"/>
            <a:ext cx="1223962" cy="431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33"/>
          <p:cNvCxnSpPr/>
          <p:nvPr/>
        </p:nvCxnSpPr>
        <p:spPr>
          <a:xfrm flipH="1">
            <a:off x="5076825" y="5157788"/>
            <a:ext cx="1150938" cy="1079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3"/>
          <p:cNvCxnSpPr/>
          <p:nvPr/>
        </p:nvCxnSpPr>
        <p:spPr>
          <a:xfrm>
            <a:off x="3708400" y="5805488"/>
            <a:ext cx="935038" cy="714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33"/>
          <p:cNvCxnSpPr/>
          <p:nvPr/>
        </p:nvCxnSpPr>
        <p:spPr>
          <a:xfrm rot="10800000">
            <a:off x="4932363" y="4221163"/>
            <a:ext cx="1439862" cy="720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33"/>
          <p:cNvSpPr txBox="1"/>
          <p:nvPr/>
        </p:nvSpPr>
        <p:spPr>
          <a:xfrm>
            <a:off x="2627313" y="4005263"/>
            <a:ext cx="6492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5364163" y="4149725"/>
            <a:ext cx="6492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endParaRPr/>
          </a:p>
        </p:txBody>
      </p:sp>
      <p:sp>
        <p:nvSpPr>
          <p:cNvPr id="425" name="Google Shape;425;p33"/>
          <p:cNvSpPr txBox="1"/>
          <p:nvPr/>
        </p:nvSpPr>
        <p:spPr>
          <a:xfrm>
            <a:off x="5580063" y="5661025"/>
            <a:ext cx="6492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</a:t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3851275" y="5445125"/>
            <a:ext cx="6492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m4</a:t>
            </a:r>
            <a:endParaRPr/>
          </a:p>
        </p:txBody>
      </p:sp>
      <p:cxnSp>
        <p:nvCxnSpPr>
          <p:cNvPr id="427" name="Google Shape;427;p33"/>
          <p:cNvCxnSpPr/>
          <p:nvPr/>
        </p:nvCxnSpPr>
        <p:spPr>
          <a:xfrm flipH="1">
            <a:off x="3348038" y="4508500"/>
            <a:ext cx="719137" cy="10810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3"/>
          <p:cNvSpPr txBox="1"/>
          <p:nvPr/>
        </p:nvSpPr>
        <p:spPr>
          <a:xfrm>
            <a:off x="3203575" y="4797425"/>
            <a:ext cx="6492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m5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A059-830D-A885-6C0D-24E017CD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237C0-5938-4CDD-6CA4-482A5DDE8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4"/>
          <p:cNvGrpSpPr/>
          <p:nvPr/>
        </p:nvGrpSpPr>
        <p:grpSpPr>
          <a:xfrm>
            <a:off x="1219200" y="1981200"/>
            <a:ext cx="2590800" cy="3859213"/>
            <a:chOff x="476" y="1752"/>
            <a:chExt cx="1632" cy="2431"/>
          </a:xfrm>
        </p:grpSpPr>
        <p:sp>
          <p:nvSpPr>
            <p:cNvPr id="438" name="Google Shape;438;p34"/>
            <p:cNvSpPr txBox="1"/>
            <p:nvPr/>
          </p:nvSpPr>
          <p:spPr>
            <a:xfrm>
              <a:off x="521" y="2115"/>
              <a:ext cx="1587" cy="20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Lion = record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end;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:	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procedure run 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begin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end;</a:t>
              </a:r>
              <a:endParaRPr/>
            </a:p>
          </p:txBody>
        </p:sp>
        <p:sp>
          <p:nvSpPr>
            <p:cNvPr id="439" name="Google Shape;439;p34"/>
            <p:cNvSpPr txBox="1"/>
            <p:nvPr/>
          </p:nvSpPr>
          <p:spPr>
            <a:xfrm>
              <a:off x="476" y="1752"/>
              <a:ext cx="1632" cy="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Non-Object-Oriented Approach</a:t>
              </a:r>
              <a:endParaRPr sz="1600" dirty="0"/>
            </a:p>
          </p:txBody>
        </p:sp>
      </p:grpSp>
      <p:grpSp>
        <p:nvGrpSpPr>
          <p:cNvPr id="440" name="Google Shape;440;p34"/>
          <p:cNvGrpSpPr/>
          <p:nvPr/>
        </p:nvGrpSpPr>
        <p:grpSpPr>
          <a:xfrm>
            <a:off x="5251450" y="1981200"/>
            <a:ext cx="2592388" cy="3859213"/>
            <a:chOff x="3061" y="1752"/>
            <a:chExt cx="1633" cy="2431"/>
          </a:xfrm>
        </p:grpSpPr>
        <p:sp>
          <p:nvSpPr>
            <p:cNvPr id="441" name="Google Shape;441;p34"/>
            <p:cNvSpPr txBox="1"/>
            <p:nvPr/>
          </p:nvSpPr>
          <p:spPr>
            <a:xfrm>
              <a:off x="3107" y="2115"/>
              <a:ext cx="1587" cy="20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class Lion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private int height;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private int weight;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public void run ()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442" name="Google Shape;442;p34"/>
            <p:cNvSpPr txBox="1"/>
            <p:nvPr/>
          </p:nvSpPr>
          <p:spPr>
            <a:xfrm>
              <a:off x="3061" y="1752"/>
              <a:ext cx="1497" cy="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Object-Oriented Approach</a:t>
              </a:r>
              <a:endParaRPr sz="1600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293DFC5-A783-AE01-D504-2501336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62B8-1C52-E2C1-FB71-E9809B424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>
            <a:spLocks noGrp="1"/>
          </p:cNvSpPr>
          <p:nvPr>
            <p:ph type="body" idx="1"/>
          </p:nvPr>
        </p:nvSpPr>
        <p:spPr>
          <a:xfrm>
            <a:off x="755650" y="1905000"/>
            <a:ext cx="8388350" cy="44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🞑"/>
            </a:pPr>
            <a:r>
              <a:rPr lang="en-US" sz="2400"/>
              <a:t>Procedural approach </a:t>
            </a:r>
            <a:r>
              <a:rPr lang="en-US" sz="1600"/>
              <a:t>(CSC 175)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/>
              <a:t>Design and build software in terms of </a:t>
            </a:r>
            <a:r>
              <a:rPr lang="en-US" sz="2000" b="1"/>
              <a:t>actions</a:t>
            </a:r>
            <a:r>
              <a:rPr lang="en-US" sz="2000"/>
              <a:t> (verbs)</a:t>
            </a:r>
            <a:endParaRPr/>
          </a:p>
          <a:p>
            <a:pPr marL="342900" lvl="0" indent="-190500" algn="l" rtl="0">
              <a:spcBef>
                <a:spcPts val="20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400"/>
              <a:buChar char="🞑"/>
            </a:pPr>
            <a:r>
              <a:rPr lang="en-US" sz="2400"/>
              <a:t>Object-Oriented approach </a:t>
            </a:r>
            <a:r>
              <a:rPr lang="en-US" sz="1600"/>
              <a:t>(CSC 275/276)</a:t>
            </a:r>
            <a:endParaRPr sz="240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/>
              <a:t>Design and build software in terms of </a:t>
            </a:r>
            <a:r>
              <a:rPr lang="en-US" sz="2000" b="1"/>
              <a:t>things</a:t>
            </a:r>
            <a:r>
              <a:rPr lang="en-US" sz="2000"/>
              <a:t> (nouns)</a:t>
            </a:r>
            <a:endParaRPr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3DE3B3-D465-4A48-255C-39E621C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EC18A-1C06-B2EE-5023-AC3D5D6E5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>
            <a:spLocks noGrp="1"/>
          </p:cNvSpPr>
          <p:nvPr>
            <p:ph type="body" idx="1"/>
          </p:nvPr>
        </p:nvSpPr>
        <p:spPr>
          <a:xfrm>
            <a:off x="1066800" y="1600200"/>
            <a:ext cx="76104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Break down the program by what it does (described with </a:t>
            </a:r>
            <a:r>
              <a:rPr lang="en-US" i="1"/>
              <a:t>actions/verbs</a:t>
            </a:r>
            <a:r>
              <a:rPr lang="en-US"/>
              <a:t>)</a:t>
            </a:r>
            <a:endParaRPr/>
          </a:p>
        </p:txBody>
      </p:sp>
      <p:grpSp>
        <p:nvGrpSpPr>
          <p:cNvPr id="459" name="Google Shape;459;p36"/>
          <p:cNvGrpSpPr/>
          <p:nvPr/>
        </p:nvGrpSpPr>
        <p:grpSpPr>
          <a:xfrm>
            <a:off x="971550" y="3246438"/>
            <a:ext cx="7489825" cy="985837"/>
            <a:chOff x="612" y="1933"/>
            <a:chExt cx="4718" cy="621"/>
          </a:xfrm>
        </p:grpSpPr>
        <p:sp>
          <p:nvSpPr>
            <p:cNvPr id="460" name="Google Shape;460;p36"/>
            <p:cNvSpPr txBox="1"/>
            <p:nvPr/>
          </p:nvSpPr>
          <p:spPr>
            <a:xfrm>
              <a:off x="612" y="2296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6"/>
            <p:cNvSpPr txBox="1"/>
            <p:nvPr/>
          </p:nvSpPr>
          <p:spPr>
            <a:xfrm>
              <a:off x="1882" y="2296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6"/>
            <p:cNvSpPr txBox="1"/>
            <p:nvPr/>
          </p:nvSpPr>
          <p:spPr>
            <a:xfrm>
              <a:off x="4332" y="2296"/>
              <a:ext cx="998" cy="25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Help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6"/>
            <p:cNvSpPr txBox="1"/>
            <p:nvPr/>
          </p:nvSpPr>
          <p:spPr>
            <a:xfrm>
              <a:off x="3152" y="2296"/>
              <a:ext cx="99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36"/>
            <p:cNvCxnSpPr/>
            <p:nvPr/>
          </p:nvCxnSpPr>
          <p:spPr>
            <a:xfrm>
              <a:off x="1111" y="2069"/>
              <a:ext cx="371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36"/>
            <p:cNvCxnSpPr/>
            <p:nvPr/>
          </p:nvCxnSpPr>
          <p:spPr>
            <a:xfrm>
              <a:off x="1111" y="2069"/>
              <a:ext cx="0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36"/>
            <p:cNvCxnSpPr/>
            <p:nvPr/>
          </p:nvCxnSpPr>
          <p:spPr>
            <a:xfrm>
              <a:off x="2381" y="2069"/>
              <a:ext cx="0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6"/>
            <p:cNvCxnSpPr/>
            <p:nvPr/>
          </p:nvCxnSpPr>
          <p:spPr>
            <a:xfrm>
              <a:off x="4830" y="2069"/>
              <a:ext cx="0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6"/>
            <p:cNvCxnSpPr/>
            <p:nvPr/>
          </p:nvCxnSpPr>
          <p:spPr>
            <a:xfrm>
              <a:off x="2971" y="1933"/>
              <a:ext cx="0" cy="1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6"/>
          <p:cNvGrpSpPr/>
          <p:nvPr/>
        </p:nvGrpSpPr>
        <p:grpSpPr>
          <a:xfrm>
            <a:off x="250825" y="4254500"/>
            <a:ext cx="8642350" cy="1778000"/>
            <a:chOff x="158" y="3043"/>
            <a:chExt cx="5444" cy="1120"/>
          </a:xfrm>
        </p:grpSpPr>
        <p:sp>
          <p:nvSpPr>
            <p:cNvPr id="470" name="Google Shape;470;p36"/>
            <p:cNvSpPr txBox="1"/>
            <p:nvPr/>
          </p:nvSpPr>
          <p:spPr>
            <a:xfrm>
              <a:off x="158" y="3521"/>
              <a:ext cx="998" cy="64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Creating new document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6"/>
            <p:cNvSpPr txBox="1"/>
            <p:nvPr/>
          </p:nvSpPr>
          <p:spPr>
            <a:xfrm>
              <a:off x="1429" y="3521"/>
              <a:ext cx="998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Opening a document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6"/>
            <p:cNvSpPr txBox="1"/>
            <p:nvPr/>
          </p:nvSpPr>
          <p:spPr>
            <a:xfrm>
              <a:off x="2699" y="3521"/>
              <a:ext cx="998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Saving a document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6"/>
            <p:cNvSpPr txBox="1"/>
            <p:nvPr/>
          </p:nvSpPr>
          <p:spPr>
            <a:xfrm>
              <a:off x="3696" y="3521"/>
              <a:ext cx="99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6"/>
            <p:cNvSpPr txBox="1"/>
            <p:nvPr/>
          </p:nvSpPr>
          <p:spPr>
            <a:xfrm>
              <a:off x="4604" y="3521"/>
              <a:ext cx="998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Exiting program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36"/>
            <p:cNvCxnSpPr/>
            <p:nvPr/>
          </p:nvCxnSpPr>
          <p:spPr>
            <a:xfrm>
              <a:off x="657" y="3249"/>
              <a:ext cx="444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36"/>
            <p:cNvCxnSpPr/>
            <p:nvPr/>
          </p:nvCxnSpPr>
          <p:spPr>
            <a:xfrm>
              <a:off x="1111" y="3043"/>
              <a:ext cx="0" cy="20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36"/>
            <p:cNvCxnSpPr/>
            <p:nvPr/>
          </p:nvCxnSpPr>
          <p:spPr>
            <a:xfrm>
              <a:off x="657" y="3249"/>
              <a:ext cx="0" cy="27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36"/>
            <p:cNvCxnSpPr/>
            <p:nvPr/>
          </p:nvCxnSpPr>
          <p:spPr>
            <a:xfrm>
              <a:off x="1927" y="3249"/>
              <a:ext cx="0" cy="27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36"/>
            <p:cNvCxnSpPr/>
            <p:nvPr/>
          </p:nvCxnSpPr>
          <p:spPr>
            <a:xfrm>
              <a:off x="3198" y="3249"/>
              <a:ext cx="0" cy="27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36"/>
            <p:cNvCxnSpPr/>
            <p:nvPr/>
          </p:nvCxnSpPr>
          <p:spPr>
            <a:xfrm>
              <a:off x="5103" y="3249"/>
              <a:ext cx="0" cy="27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1" name="Google Shape;481;p36"/>
          <p:cNvSpPr txBox="1"/>
          <p:nvPr/>
        </p:nvSpPr>
        <p:spPr>
          <a:xfrm>
            <a:off x="3563938" y="2852738"/>
            <a:ext cx="2305050" cy="4095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Processor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B1401-173B-88A7-70DF-5DC4C011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4629-FCB9-F027-749E-96BF1A20B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>
            <a:spLocks noGrp="1"/>
          </p:cNvSpPr>
          <p:nvPr>
            <p:ph type="body" idx="1"/>
          </p:nvPr>
        </p:nvSpPr>
        <p:spPr>
          <a:xfrm>
            <a:off x="1143000" y="1676400"/>
            <a:ext cx="7848600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Break down the program into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/>
              <a:t>physical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/>
              <a:t> components (</a:t>
            </a:r>
            <a:r>
              <a:rPr lang="en-US" i="1"/>
              <a:t>nouns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490" name="Google Shape;490;p37"/>
          <p:cNvGraphicFramePr/>
          <p:nvPr/>
        </p:nvGraphicFramePr>
        <p:xfrm>
          <a:off x="349250" y="3124200"/>
          <a:ext cx="4427550" cy="2881350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22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Animals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Amphibians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Fish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Bird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Insects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Mammals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Reptiles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Google Shape;491;p37"/>
          <p:cNvGraphicFramePr/>
          <p:nvPr/>
        </p:nvGraphicFramePr>
        <p:xfrm>
          <a:off x="5029200" y="3124200"/>
          <a:ext cx="3673475" cy="177642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Staff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Trainer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Janitor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Feeder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Gatekeeper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" name="Google Shape;492;p37"/>
          <p:cNvSpPr/>
          <p:nvPr/>
        </p:nvSpPr>
        <p:spPr>
          <a:xfrm>
            <a:off x="204788" y="2908300"/>
            <a:ext cx="8713787" cy="331311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3373438" y="2405063"/>
            <a:ext cx="2663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1C4C0-3DF4-421C-F948-6E5A9B23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DAE5-2049-CC74-F4E3-6379BF293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DE5B-EE9D-B471-E28F-43C14086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Mammals</a:t>
            </a:r>
          </a:p>
        </p:txBody>
      </p:sp>
      <p:sp>
        <p:nvSpPr>
          <p:cNvPr id="501" name="Google Shape;501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Lion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					  Monkey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	  Polar Bear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rPr lang="en-US" sz="1900"/>
              <a:t>…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1900"/>
              <a:buNone/>
            </a:pPr>
            <a:endParaRPr sz="1900"/>
          </a:p>
        </p:txBody>
      </p:sp>
      <p:pic>
        <p:nvPicPr>
          <p:cNvPr id="503" name="Google Shape;50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773238"/>
            <a:ext cx="1574800" cy="20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6688" y="2708275"/>
            <a:ext cx="1871662" cy="187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3575" y="4076700"/>
            <a:ext cx="2089150" cy="1881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061BF-C223-05B6-7244-051B3F64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/>
        </p:nvSpPr>
        <p:spPr>
          <a:xfrm>
            <a:off x="5746750" y="4786313"/>
            <a:ext cx="2087563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the lion do? (Behaviors)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1354138" y="4857750"/>
            <a:ext cx="2592387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 information can be used to describe the lion? (Attributes)</a:t>
            </a:r>
            <a:endParaRPr/>
          </a:p>
        </p:txBody>
      </p:sp>
      <p:cxnSp>
        <p:nvCxnSpPr>
          <p:cNvPr id="515" name="Google Shape;515;p39"/>
          <p:cNvCxnSpPr>
            <a:endCxn id="514" idx="0"/>
          </p:cNvCxnSpPr>
          <p:nvPr/>
        </p:nvCxnSpPr>
        <p:spPr>
          <a:xfrm flipH="1">
            <a:off x="2650332" y="3562350"/>
            <a:ext cx="1727100" cy="1295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9"/>
          <p:cNvCxnSpPr>
            <a:endCxn id="513" idx="0"/>
          </p:cNvCxnSpPr>
          <p:nvPr/>
        </p:nvCxnSpPr>
        <p:spPr>
          <a:xfrm>
            <a:off x="4377632" y="3562313"/>
            <a:ext cx="2412900" cy="1224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7" name="Google Shape;51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905000"/>
            <a:ext cx="1584325" cy="1865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A26818-C10A-1058-E753-582C92E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CF6E7-9DD5-6A68-D718-C2BB2868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2B8-F55D-F466-3635-334BE5AB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Java</a:t>
            </a:r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/>
              <a:t>Object-Oriented Programming Language</a:t>
            </a:r>
            <a:endParaRPr sz="2800"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/>
              <a:t>General purpose</a:t>
            </a:r>
            <a:endParaRPr sz="2800"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/>
              <a:t>Class based</a:t>
            </a:r>
            <a:endParaRPr sz="2800"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sz="2800" dirty="0"/>
              <a:t>Write once, run anywhere (</a:t>
            </a:r>
            <a:r>
              <a:rPr lang="en-US" sz="2800" dirty="0" err="1"/>
              <a:t>wora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C1DA2-9ECD-3A29-BADC-4632CF7E8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body" idx="1"/>
          </p:nvPr>
        </p:nvSpPr>
        <p:spPr>
          <a:xfrm>
            <a:off x="1143000" y="1752600"/>
            <a:ext cx="76104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Represents information (characteristics) about a lion: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Species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Size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Prey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Name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Age</a:t>
            </a:r>
            <a:r>
              <a:rPr lang="en-US" dirty="0"/>
              <a:t>             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 …</a:t>
            </a:r>
            <a:endParaRPr dirty="0"/>
          </a:p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413" y="2622550"/>
            <a:ext cx="2592387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865150-0D10-2BD2-C7F9-9E9B750C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00A3D-258E-CEB8-8B48-60F340A4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7610475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Represents what the lion can do/behave (the verb/action part):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Howl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Attack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Run</a:t>
            </a:r>
            <a:endParaRPr dirty="0"/>
          </a:p>
          <a:p>
            <a:pPr marL="692150" lvl="1" indent="-342900">
              <a:spcBef>
                <a:spcPts val="600"/>
              </a:spcBef>
              <a:buSzPts val="2400"/>
            </a:pPr>
            <a:r>
              <a:rPr lang="en-US" sz="2400" dirty="0"/>
              <a:t>…</a:t>
            </a:r>
            <a:endParaRPr dirty="0"/>
          </a:p>
        </p:txBody>
      </p:sp>
      <p:pic>
        <p:nvPicPr>
          <p:cNvPr id="535" name="Google Shape;53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413" y="2622550"/>
            <a:ext cx="2592387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B1F14-F10D-4C24-D669-9C88790F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4BCEA-6486-1087-0026-30A97A42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42"/>
          <p:cNvGraphicFramePr/>
          <p:nvPr/>
        </p:nvGraphicFramePr>
        <p:xfrm>
          <a:off x="2268538" y="1989138"/>
          <a:ext cx="2376475" cy="424817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23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Lion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prey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eatPrey 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4" name="Google Shape;544;p42"/>
          <p:cNvSpPr/>
          <p:nvPr/>
        </p:nvSpPr>
        <p:spPr>
          <a:xfrm>
            <a:off x="4716463" y="2492375"/>
            <a:ext cx="574675" cy="1944688"/>
          </a:xfrm>
          <a:prstGeom prst="rightBrace">
            <a:avLst>
              <a:gd name="adj1" fmla="val 282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4787900" y="4437063"/>
            <a:ext cx="574675" cy="1800225"/>
          </a:xfrm>
          <a:prstGeom prst="rightBrace">
            <a:avLst>
              <a:gd name="adj1" fmla="val 26105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5292725" y="3213100"/>
            <a:ext cx="3546475" cy="64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variables / fields (attributes)</a:t>
            </a: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5435600" y="5157788"/>
            <a:ext cx="2411413" cy="64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(behaviors)</a:t>
            </a:r>
            <a:endParaRPr/>
          </a:p>
        </p:txBody>
      </p:sp>
      <p:sp>
        <p:nvSpPr>
          <p:cNvPr id="548" name="Google Shape;548;p42"/>
          <p:cNvSpPr txBox="1"/>
          <p:nvPr/>
        </p:nvSpPr>
        <p:spPr>
          <a:xfrm>
            <a:off x="533400" y="1295400"/>
            <a:ext cx="5472113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endParaRPr/>
          </a:p>
        </p:txBody>
      </p:sp>
      <p:sp>
        <p:nvSpPr>
          <p:cNvPr id="549" name="Google Shape;549;p42"/>
          <p:cNvSpPr txBox="1"/>
          <p:nvPr/>
        </p:nvSpPr>
        <p:spPr>
          <a:xfrm>
            <a:off x="4716463" y="2060575"/>
            <a:ext cx="2411412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name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E045E-7CEB-AA21-C7BA-EAA61AFE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– Simplified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96B2-494A-7930-0260-06A3331A2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>
            <a:spLocks noGrp="1"/>
          </p:cNvSpPr>
          <p:nvPr>
            <p:ph type="body" idx="1"/>
          </p:nvPr>
        </p:nvSpPr>
        <p:spPr>
          <a:xfrm>
            <a:off x="468313" y="1899032"/>
            <a:ext cx="8382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Class is modeled in a class diagram as a rectangle with 3 compartments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Top = name of class 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Middle = class’s attributes/instance variables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Bottom = class’s operations/methods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Operations are modeled by method name preceded by an access modifier</a:t>
            </a:r>
            <a:endParaRPr dirty="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 dirty="0"/>
              <a:t>Access modifiers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+ indicates public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# indicates protected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 dirty="0"/>
              <a:t>- indicates private</a:t>
            </a:r>
            <a:endParaRPr dirty="0"/>
          </a:p>
          <a:p>
            <a:pPr marL="342900" lvl="0" indent="-165100" algn="l" rtl="0">
              <a:spcBef>
                <a:spcPts val="200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CBF806-55BF-B643-83F4-24D62661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48B64-9A68-E035-1667-2BDEC72D3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" name="Google Shape;565;p44"/>
          <p:cNvGraphicFramePr/>
          <p:nvPr/>
        </p:nvGraphicFramePr>
        <p:xfrm>
          <a:off x="1187450" y="1628775"/>
          <a:ext cx="3565525" cy="495302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35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&lt;Name of Class&gt;</a:t>
                      </a:r>
                      <a:endParaRPr/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&lt;attribute name&gt;:&lt;data type&gt;</a:t>
                      </a:r>
                      <a:endParaRPr/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&lt;method name&gt;()</a:t>
                      </a:r>
                      <a:endParaRPr/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6" name="Google Shape;566;p44"/>
          <p:cNvGraphicFramePr/>
          <p:nvPr/>
        </p:nvGraphicFramePr>
        <p:xfrm>
          <a:off x="5148263" y="1628775"/>
          <a:ext cx="3236900" cy="495302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32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Lion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size:double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species:String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age:int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name:String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prey:String[]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howl 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 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eatPrey ()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FBEF36-A33B-73F4-AA80-B1C5BC64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45"/>
          <p:cNvGraphicFramePr/>
          <p:nvPr/>
        </p:nvGraphicFramePr>
        <p:xfrm>
          <a:off x="323850" y="1628775"/>
          <a:ext cx="3257550" cy="495302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&lt;Name of Class&gt;</a:t>
                      </a:r>
                      <a:endParaRPr/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&lt;access modifier&gt;&lt;attribute name&gt;:&lt;data type&gt;</a:t>
                      </a:r>
                      <a:endParaRPr dirty="0"/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&lt;access modifier&gt;&lt;method name&gt; (p1: p1type; p2 : p2 type..): &lt;return type&gt;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7600" marR="87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5" name="Google Shape;575;p45"/>
          <p:cNvGraphicFramePr/>
          <p:nvPr/>
        </p:nvGraphicFramePr>
        <p:xfrm>
          <a:off x="3733800" y="1628775"/>
          <a:ext cx="5230825" cy="4968875"/>
        </p:xfrm>
        <a:graphic>
          <a:graphicData uri="http://schemas.openxmlformats.org/drawingml/2006/table">
            <a:tbl>
              <a:tblPr>
                <a:noFill/>
                <a:tableStyleId>{922FCB7B-467B-4E14-BCEE-D1A3D45CEE0D}</a:tableStyleId>
              </a:tblPr>
              <a:tblGrid>
                <a:gridCol w="523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Lion</a:t>
                      </a:r>
                      <a:endParaRPr/>
                    </a:p>
                  </a:txBody>
                  <a:tcPr marL="93625" marR="93625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-size 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-species 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-age : int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-name 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-prey : String[]</a:t>
                      </a:r>
                      <a:endParaRPr/>
                    </a:p>
                  </a:txBody>
                  <a:tcPr marL="93625" marR="93625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+howl () 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+attack () 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+run (speed : double; distance : double) 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+eatPrey () : boolean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3625" marR="93625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6910A40-6150-C6FE-E753-9DC259E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>
            <a:spLocks noGrp="1"/>
          </p:cNvSpPr>
          <p:nvPr>
            <p:ph type="body" idx="1"/>
          </p:nvPr>
        </p:nvSpPr>
        <p:spPr>
          <a:xfrm>
            <a:off x="1114425" y="1676400"/>
            <a:ext cx="7610475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lang="en-US" sz="2600" dirty="0">
                <a:solidFill>
                  <a:srgbClr val="595959"/>
                </a:solidFill>
              </a:rPr>
              <a:t>For each of the following system, first decide on classes to include, then create class diagrams using UML.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600"/>
              <a:buFont typeface="Century Gothic"/>
              <a:buAutoNum type="arabicPeriod"/>
            </a:pPr>
            <a:r>
              <a:rPr lang="en-US" sz="2600" dirty="0">
                <a:solidFill>
                  <a:srgbClr val="595959"/>
                </a:solidFill>
              </a:rPr>
              <a:t>Hospital 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600"/>
              <a:buFont typeface="Century Gothic"/>
              <a:buAutoNum type="arabicPeriod"/>
            </a:pPr>
            <a:r>
              <a:rPr lang="en-US" sz="2600" dirty="0">
                <a:solidFill>
                  <a:srgbClr val="595959"/>
                </a:solidFill>
              </a:rPr>
              <a:t>Car dealership</a:t>
            </a:r>
            <a:endParaRPr sz="2600" dirty="0">
              <a:solidFill>
                <a:srgbClr val="595959"/>
              </a:solidFill>
            </a:endParaRPr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600"/>
              <a:buFont typeface="Century Gothic"/>
              <a:buAutoNum type="arabicPeriod"/>
            </a:pPr>
            <a:r>
              <a:rPr lang="en-US" sz="2600" dirty="0">
                <a:solidFill>
                  <a:srgbClr val="595959"/>
                </a:solidFill>
              </a:rPr>
              <a:t>Home entertainment system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600"/>
              <a:buFont typeface="Century Gothic"/>
              <a:buAutoNum type="arabicPeriod"/>
            </a:pPr>
            <a:r>
              <a:rPr lang="en-US" sz="2600" dirty="0">
                <a:solidFill>
                  <a:srgbClr val="595959"/>
                </a:solidFill>
              </a:rPr>
              <a:t>Bank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600"/>
              <a:buFont typeface="Century Gothic"/>
              <a:buAutoNum type="arabicPeriod"/>
            </a:pPr>
            <a:r>
              <a:rPr lang="en-US" sz="2600" dirty="0">
                <a:solidFill>
                  <a:srgbClr val="595959"/>
                </a:solidFill>
              </a:rPr>
              <a:t>Supermarket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97CB00-55F9-F707-5582-C799B3E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6985-0B57-9E2A-6F23-58F781006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147-DC4D-2854-D5E5-2B6BB5C6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OOP Principles: Object vs. Class</a:t>
            </a:r>
          </a:p>
        </p:txBody>
      </p:sp>
      <p:sp>
        <p:nvSpPr>
          <p:cNvPr id="590" name="Google Shape;590;p47"/>
          <p:cNvSpPr txBox="1">
            <a:spLocks noGrp="1"/>
          </p:cNvSpPr>
          <p:nvPr>
            <p:ph type="body" idx="1"/>
          </p:nvPr>
        </p:nvSpPr>
        <p:spPr>
          <a:xfrm>
            <a:off x="457201" y="165371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800"/>
            </a:pPr>
            <a:r>
              <a:rPr lang="en-US" sz="1800" dirty="0"/>
              <a:t>Class = set of programming statements that define a </a:t>
            </a:r>
            <a:r>
              <a:rPr lang="en-US" sz="1800" i="1" dirty="0">
                <a:solidFill>
                  <a:srgbClr val="3380E6"/>
                </a:solidFill>
              </a:rPr>
              <a:t>blueprint</a:t>
            </a:r>
            <a:r>
              <a:rPr lang="en-US" sz="1800" dirty="0"/>
              <a:t> for objects of the same type with attribute names and types, and methods</a:t>
            </a:r>
            <a:endParaRPr dirty="0"/>
          </a:p>
          <a:p>
            <a:pPr marL="285750" indent="-285750">
              <a:spcBef>
                <a:spcPts val="2000"/>
              </a:spcBef>
              <a:buSzPts val="1800"/>
            </a:pPr>
            <a:r>
              <a:rPr lang="en-US" sz="1800" dirty="0"/>
              <a:t>Objects of the same </a:t>
            </a:r>
            <a:r>
              <a:rPr lang="en-US" sz="1800" i="1" dirty="0"/>
              <a:t>type</a:t>
            </a:r>
            <a:r>
              <a:rPr lang="en-US" sz="1800" dirty="0"/>
              <a:t> belong to the same </a:t>
            </a:r>
            <a:r>
              <a:rPr lang="en-US" sz="1800" i="1" dirty="0">
                <a:solidFill>
                  <a:srgbClr val="3380E6"/>
                </a:solidFill>
              </a:rPr>
              <a:t>class</a:t>
            </a:r>
            <a:r>
              <a:rPr lang="en-US" sz="1800" i="1" dirty="0"/>
              <a:t>.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Objects of a class have a common set of methods and the same </a:t>
            </a:r>
            <a:r>
              <a:rPr lang="en-US" b="1" i="1" dirty="0"/>
              <a:t>kinds</a:t>
            </a:r>
            <a:r>
              <a:rPr lang="en-US" dirty="0"/>
              <a:t> of data (attributes)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Each object can have its own data </a:t>
            </a:r>
            <a:r>
              <a:rPr lang="en-US" b="1" i="1" dirty="0"/>
              <a:t>values</a:t>
            </a:r>
            <a:r>
              <a:rPr lang="en-US" dirty="0"/>
              <a:t>.</a:t>
            </a:r>
            <a:endParaRPr dirty="0"/>
          </a:p>
          <a:p>
            <a:pPr marL="285750" indent="-285750">
              <a:spcBef>
                <a:spcPts val="2000"/>
              </a:spcBef>
              <a:buSzPts val="1800"/>
            </a:pPr>
            <a:r>
              <a:rPr lang="en-US" sz="1800" dirty="0"/>
              <a:t>An </a:t>
            </a:r>
            <a:r>
              <a:rPr lang="en-US" sz="1800" i="1" dirty="0">
                <a:solidFill>
                  <a:srgbClr val="FF0000"/>
                </a:solidFill>
              </a:rPr>
              <a:t>object</a:t>
            </a:r>
            <a:r>
              <a:rPr lang="en-US" sz="1800" dirty="0"/>
              <a:t> is an instantiation of a </a:t>
            </a:r>
            <a:r>
              <a:rPr lang="en-US" sz="1800" i="1" dirty="0">
                <a:solidFill>
                  <a:srgbClr val="3380E6"/>
                </a:solidFill>
              </a:rPr>
              <a:t>class</a:t>
            </a:r>
            <a:r>
              <a:rPr lang="en-US" sz="1800" dirty="0"/>
              <a:t> (</a:t>
            </a:r>
            <a:r>
              <a:rPr lang="en-US" sz="1800" i="1" dirty="0">
                <a:solidFill>
                  <a:srgbClr val="FF0000"/>
                </a:solidFill>
              </a:rPr>
              <a:t>cookie</a:t>
            </a:r>
            <a:r>
              <a:rPr lang="en-US" sz="1800" dirty="0"/>
              <a:t> vs. </a:t>
            </a:r>
            <a:r>
              <a:rPr lang="en-US" sz="1800" i="1" dirty="0">
                <a:solidFill>
                  <a:srgbClr val="3380E6"/>
                </a:solidFill>
              </a:rPr>
              <a:t>cookie recipe</a:t>
            </a:r>
            <a:r>
              <a:rPr lang="en-US" sz="1800" dirty="0"/>
              <a:t>)</a:t>
            </a:r>
            <a:endParaRPr dirty="0"/>
          </a:p>
          <a:p>
            <a:pPr marL="635000" lvl="1" indent="-285750">
              <a:spcBef>
                <a:spcPts val="600"/>
              </a:spcBef>
              <a:buSzPts val="1600"/>
            </a:pPr>
            <a:r>
              <a:rPr lang="en-US" sz="1600" dirty="0"/>
              <a:t>An object is also called an </a:t>
            </a:r>
            <a:r>
              <a:rPr lang="en-US" sz="1600" i="1" dirty="0">
                <a:solidFill>
                  <a:srgbClr val="FF0000"/>
                </a:solidFill>
              </a:rPr>
              <a:t>instance</a:t>
            </a:r>
            <a:r>
              <a:rPr lang="en-US" sz="1600" dirty="0"/>
              <a:t> of a class</a:t>
            </a:r>
            <a:endParaRPr dirty="0"/>
          </a:p>
          <a:p>
            <a:pPr marL="635000" lvl="1" indent="-285750">
              <a:spcBef>
                <a:spcPts val="600"/>
              </a:spcBef>
              <a:buSzPts val="1600"/>
            </a:pPr>
            <a:r>
              <a:rPr lang="en-US" sz="1600" dirty="0"/>
              <a:t>We can have many instantiations of a class (hence many objects of a class)</a:t>
            </a:r>
            <a:endParaRPr sz="1600" dirty="0">
              <a:solidFill>
                <a:srgbClr val="3380E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31761-2A7B-B550-8A77-0ECB334B9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 descr="Gingerbread Man Cookie Cutter">
            <a:extLst>
              <a:ext uri="{FF2B5EF4-FFF2-40B4-BE49-F238E27FC236}">
                <a16:creationId xmlns:a16="http://schemas.microsoft.com/office/drawing/2014/main" id="{50C62401-C7C3-91D7-BEEF-AEFC942A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17" y="4770730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CE6AC-37FA-C40C-C6B2-4C59AA4D0FCC}"/>
              </a:ext>
            </a:extLst>
          </p:cNvPr>
          <p:cNvSpPr txBox="1"/>
          <p:nvPr/>
        </p:nvSpPr>
        <p:spPr>
          <a:xfrm>
            <a:off x="266700" y="6642100"/>
            <a:ext cx="797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Image: https://</a:t>
            </a:r>
            <a:r>
              <a:rPr lang="en-US" sz="1200" dirty="0" err="1"/>
              <a:t>www.annclark.com</a:t>
            </a:r>
            <a:r>
              <a:rPr lang="en-US" sz="1200" dirty="0"/>
              <a:t>/products/gingerbread-man-cookie-cutter-3-in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6868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285750" indent="-285750">
              <a:spcBef>
                <a:spcPts val="0"/>
              </a:spcBef>
              <a:buSzPts val="1800"/>
            </a:pPr>
            <a:r>
              <a:rPr lang="en-US" sz="2000" dirty="0"/>
              <a:t>Each object has</a:t>
            </a:r>
            <a:endParaRPr sz="2400" dirty="0"/>
          </a:p>
          <a:p>
            <a:pPr marL="635000" lvl="1" indent="-285750">
              <a:spcBef>
                <a:spcPts val="600"/>
              </a:spcBef>
              <a:buSzPts val="1600"/>
            </a:pPr>
            <a:r>
              <a:rPr lang="en-US" sz="1800" dirty="0"/>
              <a:t>Values for attributes</a:t>
            </a:r>
            <a:endParaRPr sz="1800" dirty="0"/>
          </a:p>
          <a:p>
            <a:pPr marL="971550" lvl="2" indent="-285750">
              <a:spcBef>
                <a:spcPts val="600"/>
              </a:spcBef>
              <a:buSzPts val="1600"/>
            </a:pPr>
            <a:r>
              <a:rPr lang="en-US" sz="1800" dirty="0"/>
              <a:t>Student: Adam object has name = Adam, ID = 1, major = CIS, …</a:t>
            </a:r>
            <a:endParaRPr sz="1600" dirty="0"/>
          </a:p>
          <a:p>
            <a:pPr marL="971550" lvl="2" indent="-285750">
              <a:spcBef>
                <a:spcPts val="600"/>
              </a:spcBef>
              <a:buSzPts val="1600"/>
            </a:pPr>
            <a:r>
              <a:rPr lang="en-US" sz="1800" dirty="0"/>
              <a:t>Student: Eve object has name = Eve, ID = 2, major = CSC, …</a:t>
            </a:r>
            <a:endParaRPr sz="1600" dirty="0"/>
          </a:p>
          <a:p>
            <a:pPr marL="635000" lvl="1" indent="-285750">
              <a:spcBef>
                <a:spcPts val="600"/>
              </a:spcBef>
              <a:buSzPts val="1600"/>
            </a:pPr>
            <a:r>
              <a:rPr lang="en-US" sz="1800" dirty="0"/>
              <a:t>Methods</a:t>
            </a:r>
            <a:endParaRPr sz="1800" dirty="0"/>
          </a:p>
          <a:p>
            <a:pPr marL="971550" lvl="2" indent="-285750">
              <a:spcBef>
                <a:spcPts val="600"/>
              </a:spcBef>
              <a:buSzPts val="1600"/>
            </a:pPr>
            <a:r>
              <a:rPr lang="en-US" sz="1800" dirty="0"/>
              <a:t>Student: Adam and Student: Eve both can enroll in courses</a:t>
            </a:r>
            <a:endParaRPr sz="1600" dirty="0"/>
          </a:p>
          <a:p>
            <a:pPr marL="285750" indent="-285750">
              <a:spcBef>
                <a:spcPts val="2000"/>
              </a:spcBef>
              <a:buSzPts val="1800"/>
            </a:pPr>
            <a:r>
              <a:rPr lang="en-US" sz="2000" dirty="0"/>
              <a:t>An object does not know the values for attributes of other objects</a:t>
            </a:r>
            <a:endParaRPr sz="2400" dirty="0"/>
          </a:p>
          <a:p>
            <a:pPr marL="635000" lvl="1" indent="-285750">
              <a:spcBef>
                <a:spcPts val="600"/>
              </a:spcBef>
              <a:buSzPts val="1600"/>
            </a:pPr>
            <a:r>
              <a:rPr lang="en-US" sz="1800" dirty="0"/>
              <a:t>Student: Adam does not know the ID of Student: Eve</a:t>
            </a:r>
            <a:endParaRPr sz="1800" dirty="0"/>
          </a:p>
          <a:p>
            <a:pPr marL="285750" indent="-285750">
              <a:spcBef>
                <a:spcPts val="2000"/>
              </a:spcBef>
              <a:buSzPts val="1800"/>
            </a:pPr>
            <a:r>
              <a:rPr lang="en-US" sz="2000" dirty="0"/>
              <a:t>A method call is a message that tells an object to perform a task </a:t>
            </a:r>
            <a:r>
              <a:rPr lang="en-US" sz="1800" dirty="0"/>
              <a:t>(E.g., when Student: Adam enrolls in a course, a message is sent to Student: Adam object to perform the task).</a:t>
            </a: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74F1-1F6E-77D5-007C-A592A517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OOP Principles: Object vs.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94283-A1D0-2A75-5F1C-DDE441B9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3D6B-7D3A-A8AF-3B6F-B62F5E0D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Example: Class and Objects</a:t>
            </a:r>
          </a:p>
        </p:txBody>
      </p:sp>
      <p:grpSp>
        <p:nvGrpSpPr>
          <p:cNvPr id="606" name="Google Shape;606;p49"/>
          <p:cNvGrpSpPr/>
          <p:nvPr/>
        </p:nvGrpSpPr>
        <p:grpSpPr>
          <a:xfrm>
            <a:off x="1196181" y="1447800"/>
            <a:ext cx="3539570" cy="2438400"/>
            <a:chOff x="768" y="1236"/>
            <a:chExt cx="2045" cy="1152"/>
          </a:xfrm>
        </p:grpSpPr>
        <p:sp>
          <p:nvSpPr>
            <p:cNvPr id="607" name="Google Shape;607;p49"/>
            <p:cNvSpPr/>
            <p:nvPr/>
          </p:nvSpPr>
          <p:spPr>
            <a:xfrm>
              <a:off x="768" y="2136"/>
              <a:ext cx="1550" cy="252"/>
            </a:xfrm>
            <a:prstGeom prst="rect">
              <a:avLst/>
            </a:prstGeom>
            <a:solidFill>
              <a:srgbClr val="666699"/>
            </a:solidFill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sp>
          <p:nvSpPr>
            <p:cNvPr id="608" name="Google Shape;608;p49"/>
            <p:cNvSpPr txBox="1"/>
            <p:nvPr/>
          </p:nvSpPr>
          <p:spPr>
            <a:xfrm>
              <a:off x="768" y="1236"/>
              <a:ext cx="2045" cy="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en-US" sz="1600" i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r>
                <a:rPr lang="en-US" sz="16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defines the attributes (name, id, major, …) and methods (enroll, drop, …) that will exist in all objects that are instances of the Student class.</a:t>
              </a:r>
              <a:endParaRPr dirty="0"/>
            </a:p>
          </p:txBody>
        </p:sp>
      </p:grpSp>
      <p:grpSp>
        <p:nvGrpSpPr>
          <p:cNvPr id="609" name="Google Shape;609;p49"/>
          <p:cNvGrpSpPr/>
          <p:nvPr/>
        </p:nvGrpSpPr>
        <p:grpSpPr>
          <a:xfrm>
            <a:off x="3792918" y="1524000"/>
            <a:ext cx="4318000" cy="2438400"/>
            <a:chOff x="2304" y="816"/>
            <a:chExt cx="2720" cy="1536"/>
          </a:xfrm>
        </p:grpSpPr>
        <p:sp>
          <p:nvSpPr>
            <p:cNvPr id="610" name="Google Shape;610;p49"/>
            <p:cNvSpPr/>
            <p:nvPr/>
          </p:nvSpPr>
          <p:spPr>
            <a:xfrm>
              <a:off x="3696" y="816"/>
              <a:ext cx="1056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Object: Adam</a:t>
              </a:r>
              <a:endParaRPr/>
            </a:p>
          </p:txBody>
        </p:sp>
        <p:cxnSp>
          <p:nvCxnSpPr>
            <p:cNvPr id="611" name="Google Shape;611;p49"/>
            <p:cNvCxnSpPr/>
            <p:nvPr/>
          </p:nvCxnSpPr>
          <p:spPr>
            <a:xfrm rot="10800000" flipH="1">
              <a:off x="2304" y="1104"/>
              <a:ext cx="1392" cy="12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2" name="Google Shape;612;p49"/>
            <p:cNvSpPr txBox="1"/>
            <p:nvPr/>
          </p:nvSpPr>
          <p:spPr>
            <a:xfrm>
              <a:off x="3449" y="1440"/>
              <a:ext cx="1575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Adam object is an instance of the Student class.</a:t>
              </a:r>
              <a:endParaRPr/>
            </a:p>
          </p:txBody>
        </p:sp>
      </p:grpSp>
      <p:grpSp>
        <p:nvGrpSpPr>
          <p:cNvPr id="613" name="Google Shape;613;p49"/>
          <p:cNvGrpSpPr/>
          <p:nvPr/>
        </p:nvGrpSpPr>
        <p:grpSpPr>
          <a:xfrm>
            <a:off x="3657600" y="4038600"/>
            <a:ext cx="4111625" cy="1981200"/>
            <a:chOff x="2304" y="2400"/>
            <a:chExt cx="2590" cy="1248"/>
          </a:xfrm>
        </p:grpSpPr>
        <p:sp>
          <p:nvSpPr>
            <p:cNvPr id="614" name="Google Shape;614;p49"/>
            <p:cNvSpPr/>
            <p:nvPr/>
          </p:nvSpPr>
          <p:spPr>
            <a:xfrm>
              <a:off x="3696" y="3072"/>
              <a:ext cx="1056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Object: Eve</a:t>
              </a:r>
              <a:endParaRPr/>
            </a:p>
          </p:txBody>
        </p:sp>
        <p:cxnSp>
          <p:nvCxnSpPr>
            <p:cNvPr id="615" name="Google Shape;615;p49"/>
            <p:cNvCxnSpPr/>
            <p:nvPr/>
          </p:nvCxnSpPr>
          <p:spPr>
            <a:xfrm>
              <a:off x="2304" y="2400"/>
              <a:ext cx="1392" cy="9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6" name="Google Shape;616;p49"/>
            <p:cNvSpPr txBox="1"/>
            <p:nvPr/>
          </p:nvSpPr>
          <p:spPr>
            <a:xfrm>
              <a:off x="3500" y="2544"/>
              <a:ext cx="1394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 object is an instance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Student class.</a:t>
              </a:r>
              <a:endParaRPr/>
            </a:p>
          </p:txBody>
        </p:sp>
      </p:grpSp>
      <p:sp>
        <p:nvSpPr>
          <p:cNvPr id="617" name="Google Shape;617;p49"/>
          <p:cNvSpPr/>
          <p:nvPr/>
        </p:nvSpPr>
        <p:spPr>
          <a:xfrm>
            <a:off x="1196181" y="3886200"/>
            <a:ext cx="2683669" cy="1219200"/>
          </a:xfrm>
          <a:prstGeom prst="rect">
            <a:avLst/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name:String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-id: 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major:String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618" name="Google Shape;618;p49"/>
          <p:cNvSpPr/>
          <p:nvPr/>
        </p:nvSpPr>
        <p:spPr>
          <a:xfrm>
            <a:off x="1196181" y="5105400"/>
            <a:ext cx="2683669" cy="1219200"/>
          </a:xfrm>
          <a:prstGeom prst="rect">
            <a:avLst/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+enroll (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courseNo:int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):void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+drop (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courseNo:int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):void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619" name="Google Shape;619;p49"/>
          <p:cNvSpPr txBox="1"/>
          <p:nvPr/>
        </p:nvSpPr>
        <p:spPr>
          <a:xfrm>
            <a:off x="1981200" y="2982912"/>
            <a:ext cx="1219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E57A6-997C-5B9B-E894-CF871BA97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990600" y="1905000"/>
            <a:ext cx="761047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Portability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effort to transfer a program from one hardware configuration and/or software system environment to another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Interoperability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effort to link one system to another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Reusability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effort to reuse code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Maintainability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effort to correct errors in code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Extendability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effort to incorporate new or extend facilities into a software system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86892-104B-02EF-AE66-D330F013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Software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9664-8ECC-9F00-03CB-233F8B47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6640-AD83-8045-3ECA-E578164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OOP principles: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Encapsulation /Information Hiding/Data Hiding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26" name="Google Shape;626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00"/>
            </a:pPr>
            <a:r>
              <a:rPr lang="en-US" dirty="0"/>
              <a:t>The data and methods associated with any particular class are encapsulated (“put together in a capsule”)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only part of the contents is made accessible.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protects attributes from accidental corruption by outside objects.</a:t>
            </a:r>
            <a:endParaRPr dirty="0"/>
          </a:p>
          <a:p>
            <a:pPr marL="971550" lvl="2" indent="-285750">
              <a:spcBef>
                <a:spcPts val="600"/>
              </a:spcBef>
              <a:buSzPts val="1800"/>
            </a:pPr>
            <a:r>
              <a:rPr lang="en-US" dirty="0"/>
              <a:t>E.g., student ID may not be modifiable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hides the details of how an object works, so the programmer can concentrate on using it.</a:t>
            </a:r>
            <a:endParaRPr dirty="0"/>
          </a:p>
          <a:p>
            <a:pPr marL="971550" lvl="2" indent="-285750">
              <a:spcBef>
                <a:spcPts val="600"/>
              </a:spcBef>
              <a:buSzPts val="1800"/>
            </a:pPr>
            <a:r>
              <a:rPr lang="en-US" dirty="0"/>
              <a:t>E.g., details about enrolling in course can be hidden</a:t>
            </a:r>
            <a:endParaRPr dirty="0"/>
          </a:p>
          <a:p>
            <a:pPr marL="635000" lvl="1" indent="-285750">
              <a:spcBef>
                <a:spcPts val="600"/>
              </a:spcBef>
              <a:buSzPts val="1800"/>
            </a:pPr>
            <a:r>
              <a:rPr lang="en-US" dirty="0"/>
              <a:t>maintainer of the object can modify the internal functioning of the object without “breaking” someone else’s code.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91E8C-C45A-0FA8-1357-F8E648CA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4498-C6BA-CB16-2FE3-6B52FA9E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OOP Principles: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Code Reuse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33" name="Google Shape;633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en-US" dirty="0">
                <a:solidFill>
                  <a:srgbClr val="595959"/>
                </a:solidFill>
              </a:rPr>
              <a:t>Once a class is defined, we can create many instances (i.e., objects) of the class</a:t>
            </a:r>
            <a:endParaRPr dirty="0"/>
          </a:p>
          <a:p>
            <a:pPr marL="692150" lvl="1" indent="-342900">
              <a:spcBef>
                <a:spcPts val="600"/>
              </a:spcBef>
              <a:buClr>
                <a:srgbClr val="51640A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</a:rPr>
              <a:t>These instances have the same attributes (with different values)</a:t>
            </a:r>
            <a:endParaRPr dirty="0"/>
          </a:p>
          <a:p>
            <a:pPr marL="692150" lvl="1" indent="-342900">
              <a:spcBef>
                <a:spcPts val="600"/>
              </a:spcBef>
              <a:buClr>
                <a:srgbClr val="51640A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</a:rPr>
              <a:t>These instances have the same methods</a:t>
            </a:r>
            <a:endParaRPr dirty="0"/>
          </a:p>
          <a:p>
            <a:pPr marL="342900" indent="-342900">
              <a:spcBef>
                <a:spcPts val="2000"/>
              </a:spcBef>
              <a:buSzPts val="2000"/>
            </a:pPr>
            <a:r>
              <a:rPr lang="en-US" dirty="0">
                <a:solidFill>
                  <a:srgbClr val="595959"/>
                </a:solidFill>
              </a:rPr>
              <a:t>Reuse saves time and effort</a:t>
            </a:r>
            <a:endParaRPr dirty="0"/>
          </a:p>
          <a:p>
            <a:pPr marL="342900" indent="-342900">
              <a:lnSpc>
                <a:spcPct val="110000"/>
              </a:lnSpc>
              <a:spcBef>
                <a:spcPts val="800"/>
              </a:spcBef>
              <a:buSzPts val="2000"/>
            </a:pPr>
            <a:r>
              <a:rPr lang="en-US" dirty="0">
                <a:solidFill>
                  <a:srgbClr val="595959"/>
                </a:solidFill>
              </a:rPr>
              <a:t>Reuse helps build more reliable and effective systems, because existing classes and components often have gone through extensive </a:t>
            </a:r>
            <a:r>
              <a:rPr lang="en-US" i="1" dirty="0">
                <a:solidFill>
                  <a:srgbClr val="595959"/>
                </a:solidFill>
              </a:rPr>
              <a:t>testing, debugging and performance tuning.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CD377-FBAD-EDCB-C564-D15181C37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F53F-6D3E-635D-A948-61BD3E4A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</a:rPr>
              <a:t>OOP Principles: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Inheritance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40" name="Google Shape;640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🞑"/>
            </a:pPr>
            <a:r>
              <a:rPr lang="en-US" sz="2400" dirty="0"/>
              <a:t>Inheritance is the ability of a </a:t>
            </a:r>
            <a:r>
              <a:rPr lang="en-US" sz="2400" dirty="0">
                <a:solidFill>
                  <a:srgbClr val="3380E6"/>
                </a:solidFill>
              </a:rPr>
              <a:t>child class</a:t>
            </a:r>
            <a:r>
              <a:rPr lang="en-US" sz="2400" dirty="0"/>
              <a:t> to extend the capabilities of a </a:t>
            </a:r>
            <a:r>
              <a:rPr lang="en-US" sz="2400" dirty="0">
                <a:solidFill>
                  <a:srgbClr val="3380E6"/>
                </a:solidFill>
              </a:rPr>
              <a:t>parent class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 dirty="0"/>
              <a:t>Child class absorbs the features of parent class</a:t>
            </a:r>
            <a:endParaRPr dirty="0"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 dirty="0"/>
              <a:t>Child class can add unique characteristics of its own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AEBCD-5C96-B275-5262-1B3DDD2DE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435-168F-F2FE-560F-A8909A98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Example: Inheritance</a:t>
            </a:r>
          </a:p>
        </p:txBody>
      </p:sp>
      <p:grpSp>
        <p:nvGrpSpPr>
          <p:cNvPr id="649" name="Google Shape;649;p53"/>
          <p:cNvGrpSpPr/>
          <p:nvPr/>
        </p:nvGrpSpPr>
        <p:grpSpPr>
          <a:xfrm>
            <a:off x="3365500" y="1524000"/>
            <a:ext cx="4953000" cy="1752600"/>
            <a:chOff x="2208" y="960"/>
            <a:chExt cx="2872" cy="1104"/>
          </a:xfrm>
        </p:grpSpPr>
        <p:sp>
          <p:nvSpPr>
            <p:cNvPr id="650" name="Google Shape;650;p53"/>
            <p:cNvSpPr/>
            <p:nvPr/>
          </p:nvSpPr>
          <p:spPr>
            <a:xfrm>
              <a:off x="2208" y="960"/>
              <a:ext cx="1248" cy="110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Noto Sans Symbols"/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Noto Sans Symbols"/>
                <a:buNone/>
              </a:pPr>
              <a:r>
                <a:rPr lang="en-US" sz="16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16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Noto Sans Symbols"/>
                <a:buNone/>
              </a:pP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endParaRPr sz="16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 sz="16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major</a:t>
              </a:r>
              <a:endParaRPr sz="16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Noto Sans Symbols"/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enroll ()</a:t>
              </a:r>
              <a:endParaRPr sz="16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Noto Sans Symbols"/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3"/>
            <p:cNvSpPr txBox="1"/>
            <p:nvPr/>
          </p:nvSpPr>
          <p:spPr>
            <a:xfrm>
              <a:off x="3533" y="1117"/>
              <a:ext cx="1547" cy="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Noto Sans Symbols"/>
                <a:buNone/>
              </a:pPr>
              <a:r>
                <a:rPr lang="en-US"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 is the parent class. UndergradStudent and GradStudent are child classes of Student class.</a:t>
              </a:r>
              <a:endParaRPr/>
            </a:p>
          </p:txBody>
        </p:sp>
      </p:grpSp>
      <p:grpSp>
        <p:nvGrpSpPr>
          <p:cNvPr id="652" name="Google Shape;652;p53"/>
          <p:cNvGrpSpPr/>
          <p:nvPr/>
        </p:nvGrpSpPr>
        <p:grpSpPr>
          <a:xfrm>
            <a:off x="76200" y="3276600"/>
            <a:ext cx="9067800" cy="2392363"/>
            <a:chOff x="136" y="2064"/>
            <a:chExt cx="5712" cy="1507"/>
          </a:xfrm>
        </p:grpSpPr>
        <p:cxnSp>
          <p:nvCxnSpPr>
            <p:cNvPr id="653" name="Google Shape;653;p53"/>
            <p:cNvCxnSpPr/>
            <p:nvPr/>
          </p:nvCxnSpPr>
          <p:spPr>
            <a:xfrm>
              <a:off x="3648" y="2304"/>
              <a:ext cx="0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4" name="Google Shape;654;p53"/>
            <p:cNvGrpSpPr/>
            <p:nvPr/>
          </p:nvGrpSpPr>
          <p:grpSpPr>
            <a:xfrm>
              <a:off x="136" y="2064"/>
              <a:ext cx="5712" cy="1507"/>
              <a:chOff x="136" y="2064"/>
              <a:chExt cx="5712" cy="1507"/>
            </a:xfrm>
          </p:grpSpPr>
          <p:sp>
            <p:nvSpPr>
              <p:cNvPr id="655" name="Google Shape;655;p53"/>
              <p:cNvSpPr/>
              <p:nvPr/>
            </p:nvSpPr>
            <p:spPr>
              <a:xfrm>
                <a:off x="3024" y="2688"/>
                <a:ext cx="1248" cy="86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Noto Sans Symbols"/>
                  <a:buNone/>
                </a:pPr>
                <a:r>
                  <a:rPr lang="en-US" sz="1600" dirty="0" err="1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GradStudent</a:t>
                </a:r>
                <a:endParaRPr sz="1600"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None/>
                </a:pP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undergradCollege</a:t>
                </a:r>
                <a:endParaRPr sz="1600"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600"/>
                  <a:buFont typeface="Noto Sans Symbols"/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joinResearchGroup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()</a:t>
                </a:r>
                <a:endParaRPr sz="1600" dirty="0"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>
                <a:off x="1392" y="2688"/>
                <a:ext cx="1248" cy="86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800"/>
                  <a:buFont typeface="Noto Sans Symbols"/>
                  <a:buNone/>
                </a:pPr>
                <a:r>
                  <a:rPr lang="en-US" sz="1600" dirty="0" err="1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UndergradStudent</a:t>
                </a:r>
                <a:endParaRPr sz="1600"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800"/>
                  <a:buFont typeface="Noto Sans Symbols"/>
                  <a:buNone/>
                </a:pP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highSchool</a:t>
                </a:r>
                <a:endParaRPr sz="1600"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600"/>
                  <a:buFont typeface="Noto Sans Symbols"/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joinClub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()</a:t>
                </a:r>
                <a:endParaRPr sz="1600" dirty="0"/>
              </a:p>
            </p:txBody>
          </p:sp>
          <p:cxnSp>
            <p:nvCxnSpPr>
              <p:cNvPr id="657" name="Google Shape;657;p53"/>
              <p:cNvCxnSpPr/>
              <p:nvPr/>
            </p:nvCxnSpPr>
            <p:spPr>
              <a:xfrm rot="10800000">
                <a:off x="2824" y="2064"/>
                <a:ext cx="8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58" name="Google Shape;658;p53"/>
              <p:cNvCxnSpPr/>
              <p:nvPr/>
            </p:nvCxnSpPr>
            <p:spPr>
              <a:xfrm>
                <a:off x="2016" y="2304"/>
                <a:ext cx="163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3"/>
              <p:cNvCxnSpPr/>
              <p:nvPr/>
            </p:nvCxnSpPr>
            <p:spPr>
              <a:xfrm>
                <a:off x="2016" y="2304"/>
                <a:ext cx="0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0" name="Google Shape;660;p53"/>
              <p:cNvSpPr txBox="1"/>
              <p:nvPr/>
            </p:nvSpPr>
            <p:spPr>
              <a:xfrm>
                <a:off x="2680" y="2304"/>
                <a:ext cx="32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is-a </a:t>
                </a:r>
                <a:endParaRPr/>
              </a:p>
            </p:txBody>
          </p:sp>
          <p:sp>
            <p:nvSpPr>
              <p:cNvPr id="661" name="Google Shape;661;p53"/>
              <p:cNvSpPr txBox="1"/>
              <p:nvPr/>
            </p:nvSpPr>
            <p:spPr>
              <a:xfrm>
                <a:off x="136" y="2640"/>
                <a:ext cx="1208" cy="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UndergradStudent has additional unique attribute highSchool and method joinClub</a:t>
                </a:r>
                <a:endParaRPr/>
              </a:p>
            </p:txBody>
          </p:sp>
          <p:sp>
            <p:nvSpPr>
              <p:cNvPr id="662" name="Google Shape;662;p53"/>
              <p:cNvSpPr txBox="1"/>
              <p:nvPr/>
            </p:nvSpPr>
            <p:spPr>
              <a:xfrm>
                <a:off x="4350" y="2640"/>
                <a:ext cx="1498" cy="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GradStudent has additional attribute undergradCollege and method joinResearchGroup</a:t>
                </a:r>
                <a:endParaRPr/>
              </a:p>
            </p:txBody>
          </p:sp>
        </p:grpSp>
      </p:grpSp>
      <p:sp>
        <p:nvSpPr>
          <p:cNvPr id="663" name="Google Shape;663;p53"/>
          <p:cNvSpPr txBox="1"/>
          <p:nvPr/>
        </p:nvSpPr>
        <p:spPr>
          <a:xfrm>
            <a:off x="317500" y="1695450"/>
            <a:ext cx="2895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represents all of the generic attributes (name, id, major) and methods (enroll in a course) of a student.</a:t>
            </a:r>
            <a:endParaRPr dirty="0"/>
          </a:p>
        </p:txBody>
      </p:sp>
      <p:cxnSp>
        <p:nvCxnSpPr>
          <p:cNvPr id="664" name="Google Shape;664;p53"/>
          <p:cNvCxnSpPr/>
          <p:nvPr/>
        </p:nvCxnSpPr>
        <p:spPr>
          <a:xfrm>
            <a:off x="2057400" y="4648200"/>
            <a:ext cx="198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53"/>
          <p:cNvCxnSpPr/>
          <p:nvPr/>
        </p:nvCxnSpPr>
        <p:spPr>
          <a:xfrm>
            <a:off x="2057400" y="5181600"/>
            <a:ext cx="198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p53"/>
          <p:cNvCxnSpPr/>
          <p:nvPr/>
        </p:nvCxnSpPr>
        <p:spPr>
          <a:xfrm>
            <a:off x="4648200" y="4648200"/>
            <a:ext cx="198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7" name="Google Shape;667;p53"/>
          <p:cNvCxnSpPr/>
          <p:nvPr/>
        </p:nvCxnSpPr>
        <p:spPr>
          <a:xfrm>
            <a:off x="4648200" y="5181600"/>
            <a:ext cx="198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668;p53"/>
          <p:cNvCxnSpPr/>
          <p:nvPr/>
        </p:nvCxnSpPr>
        <p:spPr>
          <a:xfrm>
            <a:off x="3352800" y="2819400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669;p53"/>
          <p:cNvCxnSpPr/>
          <p:nvPr/>
        </p:nvCxnSpPr>
        <p:spPr>
          <a:xfrm>
            <a:off x="3352800" y="1905000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15DE9-2294-61B8-7161-05572F64C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BF1D-BAA8-32A7-75BC-0726F977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Inheritance: Another Example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1400" dirty="0">
                <a:solidFill>
                  <a:schemeClr val="bg2"/>
                </a:solidFill>
              </a:rPr>
              <a:t>(</a:t>
            </a:r>
            <a:r>
              <a:rPr lang="en-US" sz="1400" dirty="0" err="1">
                <a:solidFill>
                  <a:schemeClr val="bg2"/>
                </a:solidFill>
              </a:rPr>
              <a:t>src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en-US" sz="1400" dirty="0" err="1">
                <a:solidFill>
                  <a:schemeClr val="bg2"/>
                </a:solidFill>
              </a:rPr>
              <a:t>Savitch</a:t>
            </a:r>
            <a:r>
              <a:rPr lang="en-US" sz="1400" dirty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64D2-3D5A-2276-C9DE-226D44F18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6" name="Google Shape;67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337550" cy="3962400"/>
          </a:xfrm>
          <a:prstGeom prst="rect">
            <a:avLst/>
          </a:prstGeom>
          <a:noFill/>
          <a:ln>
            <a:noFill/>
          </a:ln>
          <a:effectLst>
            <a:outerShdw dist="114300" dir="2999994" algn="ctr" rotWithShape="0">
              <a:srgbClr val="7F7F7F"/>
            </a:outerShdw>
          </a:effectLst>
        </p:spPr>
      </p:pic>
      <p:sp>
        <p:nvSpPr>
          <p:cNvPr id="677" name="Google Shape;677;p54"/>
          <p:cNvSpPr/>
          <p:nvPr/>
        </p:nvSpPr>
        <p:spPr>
          <a:xfrm>
            <a:off x="8610600" y="1752600"/>
            <a:ext cx="381000" cy="426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4"/>
          <p:cNvSpPr/>
          <p:nvPr/>
        </p:nvSpPr>
        <p:spPr>
          <a:xfrm rot="-5400000">
            <a:off x="4346613" y="1540726"/>
            <a:ext cx="381000" cy="84646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FF0A8-D7DA-8BF4-FF99-71CD6396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3820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dirty="0">
                <a:solidFill>
                  <a:srgbClr val="595959"/>
                </a:solidFill>
              </a:rPr>
              <a:t>Details about how a Student class implements enrolling in a course is hidden from Course objects. What is this principle called?</a:t>
            </a:r>
            <a:endParaRPr dirty="0">
              <a:solidFill>
                <a:srgbClr val="595959"/>
              </a:solidFill>
            </a:endParaRPr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Reusability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Inheritance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Encapsulation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Unbreakable code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Messaging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>
              <a:solidFill>
                <a:srgbClr val="595959"/>
              </a:solidFill>
            </a:endParaRPr>
          </a:p>
        </p:txBody>
      </p:sp>
      <p:sp>
        <p:nvSpPr>
          <p:cNvPr id="686" name="Google Shape;686;p55"/>
          <p:cNvSpPr txBox="1"/>
          <p:nvPr/>
        </p:nvSpPr>
        <p:spPr>
          <a:xfrm>
            <a:off x="2971800" y="1091685"/>
            <a:ext cx="1981200" cy="461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Check</a:t>
            </a:r>
            <a:endParaRPr dirty="0"/>
          </a:p>
        </p:txBody>
      </p:sp>
      <p:pic>
        <p:nvPicPr>
          <p:cNvPr id="687" name="Google Shape;687;p5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4178875"/>
            <a:ext cx="38263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8ADCE-7400-66C1-A8F8-DD4A44063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3820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dirty="0">
                <a:solidFill>
                  <a:srgbClr val="595959"/>
                </a:solidFill>
              </a:rPr>
              <a:t>How does Java provide security even while running third party programs obtained over the Internet?</a:t>
            </a:r>
            <a:endParaRPr dirty="0">
              <a:solidFill>
                <a:srgbClr val="595959"/>
              </a:solidFill>
            </a:endParaRPr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Encapsulation provides the security needed.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Transmitting Java bytecode ensures that we cannot see the original source code.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JVM ensures .class files cannot do bad things.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Information hiding provides the security needed.</a:t>
            </a:r>
            <a:endParaRPr dirty="0"/>
          </a:p>
          <a:p>
            <a:pPr marL="514350" lvl="0" indent="-514350" algn="l" rtl="0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AutoNum type="alphaUcParenBoth"/>
            </a:pPr>
            <a:r>
              <a:rPr lang="en-US" dirty="0">
                <a:solidFill>
                  <a:srgbClr val="595959"/>
                </a:solidFill>
              </a:rPr>
              <a:t>None of the above.</a:t>
            </a:r>
            <a:endParaRPr dirty="0"/>
          </a:p>
        </p:txBody>
      </p:sp>
      <p:sp>
        <p:nvSpPr>
          <p:cNvPr id="695" name="Google Shape;695;p56"/>
          <p:cNvSpPr txBox="1"/>
          <p:nvPr/>
        </p:nvSpPr>
        <p:spPr>
          <a:xfrm>
            <a:off x="3657600" y="1019503"/>
            <a:ext cx="1981200" cy="461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Check</a:t>
            </a:r>
            <a:endParaRPr dirty="0"/>
          </a:p>
        </p:txBody>
      </p:sp>
      <p:pic>
        <p:nvPicPr>
          <p:cNvPr id="696" name="Google Shape;696;p5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8041" y="4445876"/>
            <a:ext cx="38263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C6C28-B41C-BC80-75FE-6BB58440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1116013" y="1557338"/>
            <a:ext cx="7610475" cy="476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Addresses above issues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Natural way of structuring the world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Objects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Attributes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Behavior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Messages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Means to achieve high quality by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Information hiding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Abstraction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Modularization 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Reuse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DBF3F-01E0-5B0D-39BB-CE967CB6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65817-45E0-B631-68FE-1A6C2F08F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763000" cy="466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import java.util.Scanner;        // Scanner class for reading in inputs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public class UtilityBill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 public static void main (String[] args)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	Scanner input = new Scanner (System.in);	// for keyboard input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	System.out.print (”Enter an integer and a decimal value: ");    //display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	int num1 = input.nextInt();	// reading in an integer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	double num2 = input.nextDouble();	// reading in a double value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	System.out.println ("num1 = " + num1 + " and num2 = " + num2 );  // display and go to next line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    } // end main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 sz="1300" b="1">
                <a:latin typeface="Courier New"/>
                <a:ea typeface="Courier New"/>
                <a:cs typeface="Courier New"/>
                <a:sym typeface="Courier New"/>
              </a:rPr>
              <a:t>} // end class UtilityBill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C0E0D-CF47-DA0A-82F6-15DEC48F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Java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73E63-FFF6-CC79-8C08-1D0FE9392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Save as </a:t>
            </a: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UtilityBill.java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(same name as the class and in plain text file)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To complile: </a:t>
            </a: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javac UtilityBill.java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To run: </a:t>
            </a: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java UtilityBill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1114425" y="4800600"/>
            <a:ext cx="7419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 sure the text editor is set to be plain text (not rich text) in Options (Windows) or Preferences (Mac) before typing your code.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take note of where you saved the .java file (source code).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B5898-B93D-30CC-3FD4-8C2E0B1B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your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FA07F-6D74-6CC0-AE64-ECB9FFB7C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457201" y="165371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aka </a:t>
            </a:r>
            <a:r>
              <a:rPr lang="en-US">
                <a:solidFill>
                  <a:srgbClr val="0000FF"/>
                </a:solidFill>
              </a:rPr>
              <a:t>Java APIs (Application Programming Interfaces)</a:t>
            </a:r>
            <a:r>
              <a:rPr lang="en-US">
                <a:solidFill>
                  <a:srgbClr val="000000"/>
                </a:solidFill>
              </a:rPr>
              <a:t>. 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Rich collections of existing classes and methods 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SzPts val="1800"/>
              <a:buChar char="🞑"/>
            </a:pPr>
            <a:r>
              <a:rPr lang="en-US"/>
              <a:t>Everything goes in a class</a:t>
            </a:r>
            <a:endParaRPr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SzPts val="2000"/>
              <a:buChar char="🞑"/>
            </a:pPr>
            <a:r>
              <a:rPr lang="en-US"/>
              <a:t>Use Java API classes and methods instead of writing your own versions</a:t>
            </a:r>
            <a:endParaRPr/>
          </a:p>
          <a:p>
            <a:pPr marL="342900" lvl="0" indent="-215900" algn="l" rtl="0">
              <a:spcBef>
                <a:spcPts val="2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1447800" y="5029200"/>
            <a:ext cx="6019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None/>
            </a:pPr>
            <a:r>
              <a:rPr lang="en-US" sz="18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447800" y="6019800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541B-BC77-2C4E-48B6-B126BBD6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A7F8C-272C-05ED-A322-B6775E67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101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101_theme" id="{400ADACE-9AB7-5045-B39A-6241125270D2}" vid="{0DD714DD-240D-A046-BDA8-5EA0DABEB1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CYB101_theme</Template>
  <TotalTime>1516</TotalTime>
  <Words>3536</Words>
  <Application>Microsoft Office PowerPoint</Application>
  <PresentationFormat>On-screen Show (4:3)</PresentationFormat>
  <Paragraphs>633</Paragraphs>
  <Slides>56</Slides>
  <Notes>56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CYB101_theme</vt:lpstr>
      <vt:lpstr>1.1 Introduction to Java</vt:lpstr>
      <vt:lpstr>You will learn:</vt:lpstr>
      <vt:lpstr>PowerPoint Presentation</vt:lpstr>
      <vt:lpstr>Java</vt:lpstr>
      <vt:lpstr>Principles of Software Engineering</vt:lpstr>
      <vt:lpstr>What about Java?</vt:lpstr>
      <vt:lpstr>Sample Java Code</vt:lpstr>
      <vt:lpstr>Steps to run your program</vt:lpstr>
      <vt:lpstr>Java APIs</vt:lpstr>
      <vt:lpstr>Portable executables</vt:lpstr>
      <vt:lpstr>Java Virtual Machine (JVM)</vt:lpstr>
      <vt:lpstr>Creating, Compiling And Running Java Programs</vt:lpstr>
      <vt:lpstr>Some features</vt:lpstr>
      <vt:lpstr>About Java Bytecode</vt:lpstr>
      <vt:lpstr>Hello World Java Program</vt:lpstr>
      <vt:lpstr>Download Java Development Kit (JDK)</vt:lpstr>
      <vt:lpstr>1.2 Introduction to OOP</vt:lpstr>
      <vt:lpstr>You will learn:</vt:lpstr>
      <vt:lpstr>1.3 Introduction to OOP</vt:lpstr>
      <vt:lpstr>You will learn:</vt:lpstr>
      <vt:lpstr>Plain Text Editor</vt:lpstr>
      <vt:lpstr>First Java Program</vt:lpstr>
      <vt:lpstr>Basic command line commands</vt:lpstr>
      <vt:lpstr>Let’s add some stuff…</vt:lpstr>
      <vt:lpstr>Exercise: Programming</vt:lpstr>
      <vt:lpstr>PowerPoint Presentation</vt:lpstr>
      <vt:lpstr>PowerPoint Presentation</vt:lpstr>
      <vt:lpstr>Java IDEs</vt:lpstr>
      <vt:lpstr>Install Eclipse</vt:lpstr>
      <vt:lpstr>1.4 Introduction to OOP </vt:lpstr>
      <vt:lpstr>You will learn: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Mammals</vt:lpstr>
      <vt:lpstr>PowerPoint Presentation</vt:lpstr>
      <vt:lpstr>PowerPoint Presentation</vt:lpstr>
      <vt:lpstr>PowerPoint Presentation</vt:lpstr>
      <vt:lpstr>Java Class – Simplified UML</vt:lpstr>
      <vt:lpstr>PowerPoint Presentation</vt:lpstr>
      <vt:lpstr>PowerPoint Presentation</vt:lpstr>
      <vt:lpstr>PowerPoint Presentation</vt:lpstr>
      <vt:lpstr>PowerPoint Presentation</vt:lpstr>
      <vt:lpstr>OOP Principles: Object vs. Class</vt:lpstr>
      <vt:lpstr>OOP Principles: Object vs. Class</vt:lpstr>
      <vt:lpstr>Example: Class and Objects</vt:lpstr>
      <vt:lpstr>OOP principles:  Encapsulation /Information Hiding/Data Hiding</vt:lpstr>
      <vt:lpstr>OOP Principles:  Code Reuse</vt:lpstr>
      <vt:lpstr>OOP Principles:  Inheritance</vt:lpstr>
      <vt:lpstr>Example: Inheritance</vt:lpstr>
      <vt:lpstr>Inheritance: Another Example  (src: Savitch)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Introduction to Java</dc:title>
  <dc:creator>Department of Computer Science</dc:creator>
  <cp:lastModifiedBy>Bisgin, Halil</cp:lastModifiedBy>
  <cp:revision>5</cp:revision>
  <dcterms:created xsi:type="dcterms:W3CDTF">2004-01-07T15:20:59Z</dcterms:created>
  <dcterms:modified xsi:type="dcterms:W3CDTF">2024-09-04T16:23:38Z</dcterms:modified>
</cp:coreProperties>
</file>