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01" r:id="rId1"/>
  </p:sldMasterIdLst>
  <p:notesMasterIdLst>
    <p:notesMasterId r:id="rId123"/>
  </p:notesMasterIdLst>
  <p:handoutMasterIdLst>
    <p:handoutMasterId r:id="rId124"/>
  </p:handoutMasterIdLst>
  <p:sldIdLst>
    <p:sldId id="427" r:id="rId2"/>
    <p:sldId id="744" r:id="rId3"/>
    <p:sldId id="634" r:id="rId4"/>
    <p:sldId id="635" r:id="rId5"/>
    <p:sldId id="708" r:id="rId6"/>
    <p:sldId id="636" r:id="rId7"/>
    <p:sldId id="637" r:id="rId8"/>
    <p:sldId id="638" r:id="rId9"/>
    <p:sldId id="639" r:id="rId10"/>
    <p:sldId id="919" r:id="rId11"/>
    <p:sldId id="876" r:id="rId12"/>
    <p:sldId id="877" r:id="rId13"/>
    <p:sldId id="878" r:id="rId14"/>
    <p:sldId id="879" r:id="rId15"/>
    <p:sldId id="880" r:id="rId16"/>
    <p:sldId id="881" r:id="rId17"/>
    <p:sldId id="914" r:id="rId18"/>
    <p:sldId id="915" r:id="rId19"/>
    <p:sldId id="882" r:id="rId20"/>
    <p:sldId id="862" r:id="rId21"/>
    <p:sldId id="863" r:id="rId22"/>
    <p:sldId id="284" r:id="rId23"/>
    <p:sldId id="380" r:id="rId24"/>
    <p:sldId id="884" r:id="rId25"/>
    <p:sldId id="885" r:id="rId26"/>
    <p:sldId id="886" r:id="rId27"/>
    <p:sldId id="887" r:id="rId28"/>
    <p:sldId id="888" r:id="rId29"/>
    <p:sldId id="865" r:id="rId30"/>
    <p:sldId id="866" r:id="rId31"/>
    <p:sldId id="867" r:id="rId32"/>
    <p:sldId id="868" r:id="rId33"/>
    <p:sldId id="830" r:id="rId34"/>
    <p:sldId id="831" r:id="rId35"/>
    <p:sldId id="833" r:id="rId36"/>
    <p:sldId id="832" r:id="rId37"/>
    <p:sldId id="834" r:id="rId38"/>
    <p:sldId id="871" r:id="rId39"/>
    <p:sldId id="872" r:id="rId40"/>
    <p:sldId id="873" r:id="rId41"/>
    <p:sldId id="874" r:id="rId42"/>
    <p:sldId id="875" r:id="rId43"/>
    <p:sldId id="870" r:id="rId44"/>
    <p:sldId id="835" r:id="rId45"/>
    <p:sldId id="889" r:id="rId46"/>
    <p:sldId id="328" r:id="rId47"/>
    <p:sldId id="890" r:id="rId48"/>
    <p:sldId id="917" r:id="rId49"/>
    <p:sldId id="837" r:id="rId50"/>
    <p:sldId id="838" r:id="rId51"/>
    <p:sldId id="891" r:id="rId52"/>
    <p:sldId id="892" r:id="rId53"/>
    <p:sldId id="839" r:id="rId54"/>
    <p:sldId id="276" r:id="rId55"/>
    <p:sldId id="262" r:id="rId56"/>
    <p:sldId id="263" r:id="rId57"/>
    <p:sldId id="369" r:id="rId58"/>
    <p:sldId id="371" r:id="rId59"/>
    <p:sldId id="264" r:id="rId60"/>
    <p:sldId id="265" r:id="rId61"/>
    <p:sldId id="266" r:id="rId62"/>
    <p:sldId id="372" r:id="rId63"/>
    <p:sldId id="374" r:id="rId64"/>
    <p:sldId id="365" r:id="rId65"/>
    <p:sldId id="893" r:id="rId66"/>
    <p:sldId id="894" r:id="rId67"/>
    <p:sldId id="895" r:id="rId68"/>
    <p:sldId id="896" r:id="rId69"/>
    <p:sldId id="900" r:id="rId70"/>
    <p:sldId id="841" r:id="rId71"/>
    <p:sldId id="901" r:id="rId72"/>
    <p:sldId id="897" r:id="rId73"/>
    <p:sldId id="898" r:id="rId74"/>
    <p:sldId id="845" r:id="rId75"/>
    <p:sldId id="846" r:id="rId76"/>
    <p:sldId id="847" r:id="rId77"/>
    <p:sldId id="849" r:id="rId78"/>
    <p:sldId id="848" r:id="rId79"/>
    <p:sldId id="850" r:id="rId80"/>
    <p:sldId id="851" r:id="rId81"/>
    <p:sldId id="842" r:id="rId82"/>
    <p:sldId id="843" r:id="rId83"/>
    <p:sldId id="916" r:id="rId84"/>
    <p:sldId id="909" r:id="rId85"/>
    <p:sldId id="381" r:id="rId86"/>
    <p:sldId id="903" r:id="rId87"/>
    <p:sldId id="904" r:id="rId88"/>
    <p:sldId id="905" r:id="rId89"/>
    <p:sldId id="906" r:id="rId90"/>
    <p:sldId id="844" r:id="rId91"/>
    <p:sldId id="910" r:id="rId92"/>
    <p:sldId id="288" r:id="rId93"/>
    <p:sldId id="290" r:id="rId94"/>
    <p:sldId id="388" r:id="rId95"/>
    <p:sldId id="291" r:id="rId96"/>
    <p:sldId id="391" r:id="rId97"/>
    <p:sldId id="394" r:id="rId98"/>
    <p:sldId id="384" r:id="rId99"/>
    <p:sldId id="386" r:id="rId100"/>
    <p:sldId id="398" r:id="rId101"/>
    <p:sldId id="295" r:id="rId102"/>
    <p:sldId id="401" r:id="rId103"/>
    <p:sldId id="403" r:id="rId104"/>
    <p:sldId id="852" r:id="rId105"/>
    <p:sldId id="853" r:id="rId106"/>
    <p:sldId id="854" r:id="rId107"/>
    <p:sldId id="911" r:id="rId108"/>
    <p:sldId id="405" r:id="rId109"/>
    <p:sldId id="406" r:id="rId110"/>
    <p:sldId id="855" r:id="rId111"/>
    <p:sldId id="856" r:id="rId112"/>
    <p:sldId id="857" r:id="rId113"/>
    <p:sldId id="858" r:id="rId114"/>
    <p:sldId id="913" r:id="rId115"/>
    <p:sldId id="859" r:id="rId116"/>
    <p:sldId id="407" r:id="rId117"/>
    <p:sldId id="860" r:id="rId118"/>
    <p:sldId id="836" r:id="rId119"/>
    <p:sldId id="912" r:id="rId120"/>
    <p:sldId id="323" r:id="rId121"/>
    <p:sldId id="828" r:id="rId122"/>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52FAC"/>
    <a:srgbClr val="8D0AF0"/>
    <a:srgbClr val="3380E6"/>
    <a:srgbClr val="FFF2C9"/>
    <a:srgbClr val="FFF0C1"/>
    <a:srgbClr val="FFEAA7"/>
    <a:srgbClr val="F0A8E7"/>
    <a:srgbClr val="CC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94B211-C28B-8247-94F7-19845A94AF49}" v="99" dt="2024-11-25T03:25:52.133"/>
    <p1510:client id="{8276308D-477D-45AE-8569-810EF80970F8}" v="8" dt="2024-11-25T17:29:50.488"/>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129"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microsoft.com/office/2015/10/relationships/revisionInfo" Target="revisionInfo.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gin, Halil" userId="31729c2b-70b1-499d-992a-43acd64ada6e" providerId="ADAL" clId="{8276308D-477D-45AE-8569-810EF80970F8}"/>
    <pc:docChg chg="undo redo custSel modSld">
      <pc:chgData name="Bisgin, Halil" userId="31729c2b-70b1-499d-992a-43acd64ada6e" providerId="ADAL" clId="{8276308D-477D-45AE-8569-810EF80970F8}" dt="2024-11-25T17:29:50.488" v="7" actId="20577"/>
      <pc:docMkLst>
        <pc:docMk/>
      </pc:docMkLst>
      <pc:sldChg chg="modSp mod">
        <pc:chgData name="Bisgin, Halil" userId="31729c2b-70b1-499d-992a-43acd64ada6e" providerId="ADAL" clId="{8276308D-477D-45AE-8569-810EF80970F8}" dt="2024-11-25T17:29:50.488" v="7" actId="20577"/>
        <pc:sldMkLst>
          <pc:docMk/>
          <pc:sldMk cId="3798466062" sldId="830"/>
        </pc:sldMkLst>
        <pc:spChg chg="mod">
          <ac:chgData name="Bisgin, Halil" userId="31729c2b-70b1-499d-992a-43acd64ada6e" providerId="ADAL" clId="{8276308D-477D-45AE-8569-810EF80970F8}" dt="2024-11-25T17:29:50.488" v="7" actId="20577"/>
          <ac:spMkLst>
            <pc:docMk/>
            <pc:sldMk cId="3798466062" sldId="830"/>
            <ac:spMk id="3" creationId="{00000000-0000-0000-0000-000000000000}"/>
          </ac:spMkLst>
        </pc:spChg>
      </pc:sldChg>
      <pc:sldChg chg="delSp mod">
        <pc:chgData name="Bisgin, Halil" userId="31729c2b-70b1-499d-992a-43acd64ada6e" providerId="ADAL" clId="{8276308D-477D-45AE-8569-810EF80970F8}" dt="2024-11-25T17:23:57.054" v="0" actId="21"/>
        <pc:sldMkLst>
          <pc:docMk/>
          <pc:sldMk cId="3212772792" sldId="868"/>
        </pc:sldMkLst>
        <pc:graphicFrameChg chg="del">
          <ac:chgData name="Bisgin, Halil" userId="31729c2b-70b1-499d-992a-43acd64ada6e" providerId="ADAL" clId="{8276308D-477D-45AE-8569-810EF80970F8}" dt="2024-11-25T17:23:57.054" v="0" actId="21"/>
          <ac:graphicFrameMkLst>
            <pc:docMk/>
            <pc:sldMk cId="3212772792" sldId="868"/>
            <ac:graphicFrameMk id="4" creationId="{4C3AC3E2-FB31-A184-4FE1-1969D83A9EE3}"/>
          </ac:graphicFrameMkLst>
        </pc:graphicFrameChg>
      </pc:sldChg>
      <pc:sldChg chg="addSp modSp mod">
        <pc:chgData name="Bisgin, Halil" userId="31729c2b-70b1-499d-992a-43acd64ada6e" providerId="ADAL" clId="{8276308D-477D-45AE-8569-810EF80970F8}" dt="2024-11-25T17:29:48.549" v="6" actId="1076"/>
        <pc:sldMkLst>
          <pc:docMk/>
          <pc:sldMk cId="3942222947" sldId="891"/>
        </pc:sldMkLst>
        <pc:graphicFrameChg chg="add mod">
          <ac:chgData name="Bisgin, Halil" userId="31729c2b-70b1-499d-992a-43acd64ada6e" providerId="ADAL" clId="{8276308D-477D-45AE-8569-810EF80970F8}" dt="2024-11-25T17:29:48.549" v="6" actId="1076"/>
          <ac:graphicFrameMkLst>
            <pc:docMk/>
            <pc:sldMk cId="3942222947" sldId="891"/>
            <ac:graphicFrameMk id="4" creationId="{4C3AC3E2-FB31-A184-4FE1-1969D83A9EE3}"/>
          </ac:graphicFrameMkLst>
        </pc:graphicFrameChg>
      </pc:sldChg>
    </pc:docChg>
  </pc:docChgLst>
  <pc:docChgLst>
    <pc:chgData name="Bisgin, Halil" userId="31729c2b-70b1-499d-992a-43acd64ada6e" providerId="ADAL" clId="{6394B211-C28B-8247-94F7-19845A94AF49}"/>
    <pc:docChg chg="undo custSel modSld">
      <pc:chgData name="Bisgin, Halil" userId="31729c2b-70b1-499d-992a-43acd64ada6e" providerId="ADAL" clId="{6394B211-C28B-8247-94F7-19845A94AF49}" dt="2024-11-25T03:53:24.849" v="322" actId="729"/>
      <pc:docMkLst>
        <pc:docMk/>
      </pc:docMkLst>
      <pc:sldChg chg="addSp delSp modSp mod modClrScheme chgLayout">
        <pc:chgData name="Bisgin, Halil" userId="31729c2b-70b1-499d-992a-43acd64ada6e" providerId="ADAL" clId="{6394B211-C28B-8247-94F7-19845A94AF49}" dt="2024-11-24T22:47:58.009" v="173" actId="700"/>
        <pc:sldMkLst>
          <pc:docMk/>
          <pc:sldMk cId="0" sldId="262"/>
        </pc:sldMkLst>
        <pc:spChg chg="mod ord">
          <ac:chgData name="Bisgin, Halil" userId="31729c2b-70b1-499d-992a-43acd64ada6e" providerId="ADAL" clId="{6394B211-C28B-8247-94F7-19845A94AF49}" dt="2024-11-24T22:47:58.009" v="173" actId="700"/>
          <ac:spMkLst>
            <pc:docMk/>
            <pc:sldMk cId="0" sldId="262"/>
            <ac:spMk id="2" creationId="{42599DC6-E5F0-BD49-9DC6-BE0DF62D0D5F}"/>
          </ac:spMkLst>
        </pc:spChg>
        <pc:spChg chg="add del mod">
          <ac:chgData name="Bisgin, Halil" userId="31729c2b-70b1-499d-992a-43acd64ada6e" providerId="ADAL" clId="{6394B211-C28B-8247-94F7-19845A94AF49}" dt="2024-11-19T16:59:55.500" v="36"/>
          <ac:spMkLst>
            <pc:docMk/>
            <pc:sldMk cId="0" sldId="262"/>
            <ac:spMk id="3" creationId="{3F41E3E6-6A8B-3DBA-DB8E-1520E0964A33}"/>
          </ac:spMkLst>
        </pc:spChg>
        <pc:spChg chg="del mod">
          <ac:chgData name="Bisgin, Halil" userId="31729c2b-70b1-499d-992a-43acd64ada6e" providerId="ADAL" clId="{6394B211-C28B-8247-94F7-19845A94AF49}" dt="2024-11-19T16:59:40.631" v="35"/>
          <ac:spMkLst>
            <pc:docMk/>
            <pc:sldMk cId="0" sldId="262"/>
            <ac:spMk id="4" creationId="{DD4D380F-8497-2A4B-94E7-B2743DE88953}"/>
          </ac:spMkLst>
        </pc:spChg>
        <pc:spChg chg="add mod ord">
          <ac:chgData name="Bisgin, Halil" userId="31729c2b-70b1-499d-992a-43acd64ada6e" providerId="ADAL" clId="{6394B211-C28B-8247-94F7-19845A94AF49}" dt="2024-11-24T22:47:58.009" v="173" actId="700"/>
          <ac:spMkLst>
            <pc:docMk/>
            <pc:sldMk cId="0" sldId="262"/>
            <ac:spMk id="5" creationId="{9A2269F4-1B09-8518-05FE-2D5C83787BA8}"/>
          </ac:spMkLst>
        </pc:spChg>
        <pc:spChg chg="mod ord">
          <ac:chgData name="Bisgin, Halil" userId="31729c2b-70b1-499d-992a-43acd64ada6e" providerId="ADAL" clId="{6394B211-C28B-8247-94F7-19845A94AF49}" dt="2024-11-24T22:47:58.009" v="173" actId="700"/>
          <ac:spMkLst>
            <pc:docMk/>
            <pc:sldMk cId="0" sldId="262"/>
            <ac:spMk id="15363" creationId="{4B71FD06-05E7-3D40-8BD8-B2DD395E41F5}"/>
          </ac:spMkLst>
        </pc:spChg>
      </pc:sldChg>
      <pc:sldChg chg="addSp delSp modSp mod modClrScheme chgLayout">
        <pc:chgData name="Bisgin, Halil" userId="31729c2b-70b1-499d-992a-43acd64ada6e" providerId="ADAL" clId="{6394B211-C28B-8247-94F7-19845A94AF49}" dt="2024-11-24T22:48:52.563" v="175" actId="27636"/>
        <pc:sldMkLst>
          <pc:docMk/>
          <pc:sldMk cId="0" sldId="263"/>
        </pc:sldMkLst>
        <pc:spChg chg="mod ord">
          <ac:chgData name="Bisgin, Halil" userId="31729c2b-70b1-499d-992a-43acd64ada6e" providerId="ADAL" clId="{6394B211-C28B-8247-94F7-19845A94AF49}" dt="2024-11-24T22:48:52.547" v="174" actId="700"/>
          <ac:spMkLst>
            <pc:docMk/>
            <pc:sldMk cId="0" sldId="263"/>
            <ac:spMk id="2" creationId="{93F683A0-5626-8947-A23F-E68F0AB3DE35}"/>
          </ac:spMkLst>
        </pc:spChg>
        <pc:spChg chg="add del mod">
          <ac:chgData name="Bisgin, Halil" userId="31729c2b-70b1-499d-992a-43acd64ada6e" providerId="ADAL" clId="{6394B211-C28B-8247-94F7-19845A94AF49}" dt="2024-11-19T16:59:55.500" v="36"/>
          <ac:spMkLst>
            <pc:docMk/>
            <pc:sldMk cId="0" sldId="263"/>
            <ac:spMk id="3" creationId="{98A721AE-3B2A-566D-F99C-A26167692413}"/>
          </ac:spMkLst>
        </pc:spChg>
        <pc:spChg chg="del mod">
          <ac:chgData name="Bisgin, Halil" userId="31729c2b-70b1-499d-992a-43acd64ada6e" providerId="ADAL" clId="{6394B211-C28B-8247-94F7-19845A94AF49}" dt="2024-11-19T16:59:40.631" v="35"/>
          <ac:spMkLst>
            <pc:docMk/>
            <pc:sldMk cId="0" sldId="263"/>
            <ac:spMk id="4" creationId="{4E8D7EF3-D123-4E43-8D38-C41441C0E4DF}"/>
          </ac:spMkLst>
        </pc:spChg>
        <pc:spChg chg="add mod ord">
          <ac:chgData name="Bisgin, Halil" userId="31729c2b-70b1-499d-992a-43acd64ada6e" providerId="ADAL" clId="{6394B211-C28B-8247-94F7-19845A94AF49}" dt="2024-11-24T22:48:52.547" v="174" actId="700"/>
          <ac:spMkLst>
            <pc:docMk/>
            <pc:sldMk cId="0" sldId="263"/>
            <ac:spMk id="5" creationId="{50B820BC-121B-5A8C-C7F1-EEE992BEA65E}"/>
          </ac:spMkLst>
        </pc:spChg>
        <pc:spChg chg="mod ord">
          <ac:chgData name="Bisgin, Halil" userId="31729c2b-70b1-499d-992a-43acd64ada6e" providerId="ADAL" clId="{6394B211-C28B-8247-94F7-19845A94AF49}" dt="2024-11-24T22:48:52.563" v="175" actId="27636"/>
          <ac:spMkLst>
            <pc:docMk/>
            <pc:sldMk cId="0" sldId="263"/>
            <ac:spMk id="16387" creationId="{134A1D92-C253-E644-85AC-64A6BAA32387}"/>
          </ac:spMkLst>
        </pc:spChg>
      </pc:sldChg>
      <pc:sldChg chg="addSp delSp modSp mod modClrScheme chgLayout">
        <pc:chgData name="Bisgin, Halil" userId="31729c2b-70b1-499d-992a-43acd64ada6e" providerId="ADAL" clId="{6394B211-C28B-8247-94F7-19845A94AF49}" dt="2024-11-24T22:49:36.580" v="177" actId="700"/>
        <pc:sldMkLst>
          <pc:docMk/>
          <pc:sldMk cId="0" sldId="264"/>
        </pc:sldMkLst>
        <pc:spChg chg="mod ord">
          <ac:chgData name="Bisgin, Halil" userId="31729c2b-70b1-499d-992a-43acd64ada6e" providerId="ADAL" clId="{6394B211-C28B-8247-94F7-19845A94AF49}" dt="2024-11-24T22:49:36.580" v="177" actId="700"/>
          <ac:spMkLst>
            <pc:docMk/>
            <pc:sldMk cId="0" sldId="264"/>
            <ac:spMk id="2" creationId="{3E08A945-2F34-7048-92AC-F24DDB5DF091}"/>
          </ac:spMkLst>
        </pc:spChg>
        <pc:spChg chg="add del mod">
          <ac:chgData name="Bisgin, Halil" userId="31729c2b-70b1-499d-992a-43acd64ada6e" providerId="ADAL" clId="{6394B211-C28B-8247-94F7-19845A94AF49}" dt="2024-11-19T16:59:55.500" v="36"/>
          <ac:spMkLst>
            <pc:docMk/>
            <pc:sldMk cId="0" sldId="264"/>
            <ac:spMk id="3" creationId="{69B2C7CE-5DCD-7D03-0D16-EAF265CD172E}"/>
          </ac:spMkLst>
        </pc:spChg>
        <pc:spChg chg="del mod">
          <ac:chgData name="Bisgin, Halil" userId="31729c2b-70b1-499d-992a-43acd64ada6e" providerId="ADAL" clId="{6394B211-C28B-8247-94F7-19845A94AF49}" dt="2024-11-19T16:59:40.631" v="35"/>
          <ac:spMkLst>
            <pc:docMk/>
            <pc:sldMk cId="0" sldId="264"/>
            <ac:spMk id="4" creationId="{5ABAC514-8CA8-0B4A-A1D7-1161296FBAE0}"/>
          </ac:spMkLst>
        </pc:spChg>
        <pc:spChg chg="add mod ord">
          <ac:chgData name="Bisgin, Halil" userId="31729c2b-70b1-499d-992a-43acd64ada6e" providerId="ADAL" clId="{6394B211-C28B-8247-94F7-19845A94AF49}" dt="2024-11-24T22:49:36.580" v="177" actId="700"/>
          <ac:spMkLst>
            <pc:docMk/>
            <pc:sldMk cId="0" sldId="264"/>
            <ac:spMk id="5" creationId="{D29470B4-7D7B-C51F-32CC-A2BC37A81DE6}"/>
          </ac:spMkLst>
        </pc:spChg>
        <pc:spChg chg="mod ord">
          <ac:chgData name="Bisgin, Halil" userId="31729c2b-70b1-499d-992a-43acd64ada6e" providerId="ADAL" clId="{6394B211-C28B-8247-94F7-19845A94AF49}" dt="2024-11-24T22:49:36.580" v="177" actId="700"/>
          <ac:spMkLst>
            <pc:docMk/>
            <pc:sldMk cId="0" sldId="264"/>
            <ac:spMk id="20483" creationId="{463E672F-E6CE-024F-BC6F-53DDE39271DD}"/>
          </ac:spMkLst>
        </pc:spChg>
      </pc:sldChg>
      <pc:sldChg chg="addSp delSp modSp mod modClrScheme chgLayout">
        <pc:chgData name="Bisgin, Halil" userId="31729c2b-70b1-499d-992a-43acd64ada6e" providerId="ADAL" clId="{6394B211-C28B-8247-94F7-19845A94AF49}" dt="2024-11-24T22:49:46.590" v="179" actId="27636"/>
        <pc:sldMkLst>
          <pc:docMk/>
          <pc:sldMk cId="0" sldId="265"/>
        </pc:sldMkLst>
        <pc:spChg chg="mod ord">
          <ac:chgData name="Bisgin, Halil" userId="31729c2b-70b1-499d-992a-43acd64ada6e" providerId="ADAL" clId="{6394B211-C28B-8247-94F7-19845A94AF49}" dt="2024-11-24T22:49:46.580" v="178" actId="700"/>
          <ac:spMkLst>
            <pc:docMk/>
            <pc:sldMk cId="0" sldId="265"/>
            <ac:spMk id="2" creationId="{0933DC18-68A0-F446-94F5-785D0932EF29}"/>
          </ac:spMkLst>
        </pc:spChg>
        <pc:spChg chg="add del mod">
          <ac:chgData name="Bisgin, Halil" userId="31729c2b-70b1-499d-992a-43acd64ada6e" providerId="ADAL" clId="{6394B211-C28B-8247-94F7-19845A94AF49}" dt="2024-11-19T16:59:55.500" v="36"/>
          <ac:spMkLst>
            <pc:docMk/>
            <pc:sldMk cId="0" sldId="265"/>
            <ac:spMk id="3" creationId="{B80B97B5-5AAB-BFD7-7250-839CFDC06F82}"/>
          </ac:spMkLst>
        </pc:spChg>
        <pc:spChg chg="del mod">
          <ac:chgData name="Bisgin, Halil" userId="31729c2b-70b1-499d-992a-43acd64ada6e" providerId="ADAL" clId="{6394B211-C28B-8247-94F7-19845A94AF49}" dt="2024-11-19T16:59:40.631" v="35"/>
          <ac:spMkLst>
            <pc:docMk/>
            <pc:sldMk cId="0" sldId="265"/>
            <ac:spMk id="4" creationId="{E8DD342F-F5F3-AE4F-8AD3-6CA421DAD5F6}"/>
          </ac:spMkLst>
        </pc:spChg>
        <pc:spChg chg="add mod ord">
          <ac:chgData name="Bisgin, Halil" userId="31729c2b-70b1-499d-992a-43acd64ada6e" providerId="ADAL" clId="{6394B211-C28B-8247-94F7-19845A94AF49}" dt="2024-11-24T22:49:46.580" v="178" actId="700"/>
          <ac:spMkLst>
            <pc:docMk/>
            <pc:sldMk cId="0" sldId="265"/>
            <ac:spMk id="5" creationId="{64BBAFBD-189D-D951-D27A-D589E40FBE8F}"/>
          </ac:spMkLst>
        </pc:spChg>
        <pc:spChg chg="mod ord">
          <ac:chgData name="Bisgin, Halil" userId="31729c2b-70b1-499d-992a-43acd64ada6e" providerId="ADAL" clId="{6394B211-C28B-8247-94F7-19845A94AF49}" dt="2024-11-24T22:49:46.590" v="179" actId="27636"/>
          <ac:spMkLst>
            <pc:docMk/>
            <pc:sldMk cId="0" sldId="265"/>
            <ac:spMk id="21507" creationId="{4D686328-1771-F846-AC7C-7859DF0DA071}"/>
          </ac:spMkLst>
        </pc:spChg>
      </pc:sldChg>
      <pc:sldChg chg="addSp delSp modSp mod">
        <pc:chgData name="Bisgin, Halil" userId="31729c2b-70b1-499d-992a-43acd64ada6e" providerId="ADAL" clId="{6394B211-C28B-8247-94F7-19845A94AF49}" dt="2024-11-19T17:00:02.240" v="37"/>
        <pc:sldMkLst>
          <pc:docMk/>
          <pc:sldMk cId="0" sldId="266"/>
        </pc:sldMkLst>
        <pc:spChg chg="mod">
          <ac:chgData name="Bisgin, Halil" userId="31729c2b-70b1-499d-992a-43acd64ada6e" providerId="ADAL" clId="{6394B211-C28B-8247-94F7-19845A94AF49}" dt="2024-11-19T16:58:58.759" v="18" actId="27636"/>
          <ac:spMkLst>
            <pc:docMk/>
            <pc:sldMk cId="0" sldId="266"/>
            <ac:spMk id="2" creationId="{AFF6ABD8-3355-594A-9E45-E9974E5CB414}"/>
          </ac:spMkLst>
        </pc:spChg>
        <pc:spChg chg="add del mod">
          <ac:chgData name="Bisgin, Halil" userId="31729c2b-70b1-499d-992a-43acd64ada6e" providerId="ADAL" clId="{6394B211-C28B-8247-94F7-19845A94AF49}" dt="2024-11-19T16:59:55.500" v="36"/>
          <ac:spMkLst>
            <pc:docMk/>
            <pc:sldMk cId="0" sldId="266"/>
            <ac:spMk id="3" creationId="{853DBEEF-FA8E-5A67-5823-10637FE6403F}"/>
          </ac:spMkLst>
        </pc:spChg>
        <pc:spChg chg="del mod">
          <ac:chgData name="Bisgin, Halil" userId="31729c2b-70b1-499d-992a-43acd64ada6e" providerId="ADAL" clId="{6394B211-C28B-8247-94F7-19845A94AF49}" dt="2024-11-19T16:59:40.631" v="35"/>
          <ac:spMkLst>
            <pc:docMk/>
            <pc:sldMk cId="0" sldId="266"/>
            <ac:spMk id="4" creationId="{38DB4336-0925-9A4B-8A76-AFB5C4AFDA34}"/>
          </ac:spMkLst>
        </pc:spChg>
        <pc:spChg chg="add mod">
          <ac:chgData name="Bisgin, Halil" userId="31729c2b-70b1-499d-992a-43acd64ada6e" providerId="ADAL" clId="{6394B211-C28B-8247-94F7-19845A94AF49}" dt="2024-11-19T17:00:02.240" v="37"/>
          <ac:spMkLst>
            <pc:docMk/>
            <pc:sldMk cId="0" sldId="266"/>
            <ac:spMk id="5" creationId="{DA625BF3-6B84-9DC4-AFEC-3290A6B3C929}"/>
          </ac:spMkLst>
        </pc:spChg>
      </pc:sldChg>
      <pc:sldChg chg="addSp delSp modSp">
        <pc:chgData name="Bisgin, Halil" userId="31729c2b-70b1-499d-992a-43acd64ada6e" providerId="ADAL" clId="{6394B211-C28B-8247-94F7-19845A94AF49}" dt="2024-11-19T17:00:02.240" v="37"/>
        <pc:sldMkLst>
          <pc:docMk/>
          <pc:sldMk cId="0" sldId="276"/>
        </pc:sldMkLst>
        <pc:spChg chg="add del mod">
          <ac:chgData name="Bisgin, Halil" userId="31729c2b-70b1-499d-992a-43acd64ada6e" providerId="ADAL" clId="{6394B211-C28B-8247-94F7-19845A94AF49}" dt="2024-11-19T16:59:55.500" v="36"/>
          <ac:spMkLst>
            <pc:docMk/>
            <pc:sldMk cId="0" sldId="276"/>
            <ac:spMk id="3" creationId="{9E180B47-8259-3AB4-ECCB-EECEB84DD1A8}"/>
          </ac:spMkLst>
        </pc:spChg>
        <pc:spChg chg="del mod">
          <ac:chgData name="Bisgin, Halil" userId="31729c2b-70b1-499d-992a-43acd64ada6e" providerId="ADAL" clId="{6394B211-C28B-8247-94F7-19845A94AF49}" dt="2024-11-19T16:59:40.631" v="35"/>
          <ac:spMkLst>
            <pc:docMk/>
            <pc:sldMk cId="0" sldId="276"/>
            <ac:spMk id="4" creationId="{8C17B698-6F22-5E46-B473-CB5108F287F8}"/>
          </ac:spMkLst>
        </pc:spChg>
        <pc:spChg chg="add mod">
          <ac:chgData name="Bisgin, Halil" userId="31729c2b-70b1-499d-992a-43acd64ada6e" providerId="ADAL" clId="{6394B211-C28B-8247-94F7-19845A94AF49}" dt="2024-11-19T17:00:02.240" v="37"/>
          <ac:spMkLst>
            <pc:docMk/>
            <pc:sldMk cId="0" sldId="276"/>
            <ac:spMk id="5" creationId="{A97DFA38-7E64-6E36-5B67-176FFD077A7F}"/>
          </ac:spMkLst>
        </pc:spChg>
      </pc:sldChg>
      <pc:sldChg chg="addSp delSp modSp mod setBg">
        <pc:chgData name="Bisgin, Halil" userId="31729c2b-70b1-499d-992a-43acd64ada6e" providerId="ADAL" clId="{6394B211-C28B-8247-94F7-19845A94AF49}" dt="2024-11-20T01:19:42.050" v="100" actId="113"/>
        <pc:sldMkLst>
          <pc:docMk/>
          <pc:sldMk cId="0" sldId="284"/>
        </pc:sldMkLst>
        <pc:spChg chg="mod">
          <ac:chgData name="Bisgin, Halil" userId="31729c2b-70b1-499d-992a-43acd64ada6e" providerId="ADAL" clId="{6394B211-C28B-8247-94F7-19845A94AF49}" dt="2024-11-20T01:19:36.186" v="99" actId="14100"/>
          <ac:spMkLst>
            <pc:docMk/>
            <pc:sldMk cId="0" sldId="284"/>
            <ac:spMk id="2" creationId="{E10C6CD4-AB7B-9643-A4D1-B7AE1156C3E3}"/>
          </ac:spMkLst>
        </pc:spChg>
        <pc:spChg chg="add del mod">
          <ac:chgData name="Bisgin, Halil" userId="31729c2b-70b1-499d-992a-43acd64ada6e" providerId="ADAL" clId="{6394B211-C28B-8247-94F7-19845A94AF49}" dt="2024-11-19T16:59:55.500" v="36"/>
          <ac:spMkLst>
            <pc:docMk/>
            <pc:sldMk cId="0" sldId="284"/>
            <ac:spMk id="3" creationId="{41A9EF6A-B28D-B28D-CA16-3352B1E126BA}"/>
          </ac:spMkLst>
        </pc:spChg>
        <pc:spChg chg="del mod">
          <ac:chgData name="Bisgin, Halil" userId="31729c2b-70b1-499d-992a-43acd64ada6e" providerId="ADAL" clId="{6394B211-C28B-8247-94F7-19845A94AF49}" dt="2024-11-19T16:59:40.631" v="35"/>
          <ac:spMkLst>
            <pc:docMk/>
            <pc:sldMk cId="0" sldId="284"/>
            <ac:spMk id="4" creationId="{B73F4573-423E-6D44-BA78-3ED856B4945C}"/>
          </ac:spMkLst>
        </pc:spChg>
        <pc:spChg chg="add mod">
          <ac:chgData name="Bisgin, Halil" userId="31729c2b-70b1-499d-992a-43acd64ada6e" providerId="ADAL" clId="{6394B211-C28B-8247-94F7-19845A94AF49}" dt="2024-11-20T01:19:19.840" v="96"/>
          <ac:spMkLst>
            <pc:docMk/>
            <pc:sldMk cId="0" sldId="284"/>
            <ac:spMk id="5" creationId="{180E2743-0B8D-2B83-9343-6AA74B21576A}"/>
          </ac:spMkLst>
        </pc:spChg>
        <pc:spChg chg="mod">
          <ac:chgData name="Bisgin, Halil" userId="31729c2b-70b1-499d-992a-43acd64ada6e" providerId="ADAL" clId="{6394B211-C28B-8247-94F7-19845A94AF49}" dt="2024-11-20T01:19:42.050" v="100" actId="113"/>
          <ac:spMkLst>
            <pc:docMk/>
            <pc:sldMk cId="0" sldId="284"/>
            <ac:spMk id="59395" creationId="{9FD7DF6F-9B30-2340-967D-04618AE75624}"/>
          </ac:spMkLst>
        </pc:spChg>
      </pc:sldChg>
      <pc:sldChg chg="addSp delSp modSp mod modClrScheme modShow chgLayout">
        <pc:chgData name="Bisgin, Halil" userId="31729c2b-70b1-499d-992a-43acd64ada6e" providerId="ADAL" clId="{6394B211-C28B-8247-94F7-19845A94AF49}" dt="2024-11-25T03:53:24.849" v="322" actId="729"/>
        <pc:sldMkLst>
          <pc:docMk/>
          <pc:sldMk cId="0" sldId="288"/>
        </pc:sldMkLst>
        <pc:spChg chg="add del mod">
          <ac:chgData name="Bisgin, Halil" userId="31729c2b-70b1-499d-992a-43acd64ada6e" providerId="ADAL" clId="{6394B211-C28B-8247-94F7-19845A94AF49}" dt="2024-11-19T16:59:55.500" v="36"/>
          <ac:spMkLst>
            <pc:docMk/>
            <pc:sldMk cId="0" sldId="288"/>
            <ac:spMk id="2" creationId="{B411C33A-F1CB-8166-6DC0-02C22BBC167A}"/>
          </ac:spMkLst>
        </pc:spChg>
        <pc:spChg chg="add mod ord">
          <ac:chgData name="Bisgin, Halil" userId="31729c2b-70b1-499d-992a-43acd64ada6e" providerId="ADAL" clId="{6394B211-C28B-8247-94F7-19845A94AF49}" dt="2024-11-20T04:09:31.275" v="127" actId="700"/>
          <ac:spMkLst>
            <pc:docMk/>
            <pc:sldMk cId="0" sldId="288"/>
            <ac:spMk id="3" creationId="{8816559C-DF2B-331A-5595-165DAABB21D3}"/>
          </ac:spMkLst>
        </pc:spChg>
        <pc:spChg chg="del mod">
          <ac:chgData name="Bisgin, Halil" userId="31729c2b-70b1-499d-992a-43acd64ada6e" providerId="ADAL" clId="{6394B211-C28B-8247-94F7-19845A94AF49}" dt="2024-11-19T16:59:40.631" v="35"/>
          <ac:spMkLst>
            <pc:docMk/>
            <pc:sldMk cId="0" sldId="288"/>
            <ac:spMk id="4" creationId="{F2C0CE7B-AD6B-544A-AD83-F18795A5AA35}"/>
          </ac:spMkLst>
        </pc:spChg>
        <pc:spChg chg="mod ord">
          <ac:chgData name="Bisgin, Halil" userId="31729c2b-70b1-499d-992a-43acd64ada6e" providerId="ADAL" clId="{6394B211-C28B-8247-94F7-19845A94AF49}" dt="2024-11-20T04:09:31.275" v="127" actId="700"/>
          <ac:spMkLst>
            <pc:docMk/>
            <pc:sldMk cId="0" sldId="288"/>
            <ac:spMk id="7" creationId="{FE8FCFAA-E390-C544-B8DC-745EFE6E4583}"/>
          </ac:spMkLst>
        </pc:spChg>
        <pc:spChg chg="mod ord">
          <ac:chgData name="Bisgin, Halil" userId="31729c2b-70b1-499d-992a-43acd64ada6e" providerId="ADAL" clId="{6394B211-C28B-8247-94F7-19845A94AF49}" dt="2024-11-20T04:09:31.323" v="128" actId="27636"/>
          <ac:spMkLst>
            <pc:docMk/>
            <pc:sldMk cId="0" sldId="288"/>
            <ac:spMk id="68611" creationId="{AE9D329A-8DB5-5C4C-8E84-E7A858473ABC}"/>
          </ac:spMkLst>
        </pc:spChg>
      </pc:sldChg>
      <pc:sldChg chg="addSp delSp modSp mod modClrScheme chgLayout">
        <pc:chgData name="Bisgin, Halil" userId="31729c2b-70b1-499d-992a-43acd64ada6e" providerId="ADAL" clId="{6394B211-C28B-8247-94F7-19845A94AF49}" dt="2024-11-20T04:09:43.426" v="129" actId="700"/>
        <pc:sldMkLst>
          <pc:docMk/>
          <pc:sldMk cId="0" sldId="290"/>
        </pc:sldMkLst>
        <pc:spChg chg="mod ord">
          <ac:chgData name="Bisgin, Halil" userId="31729c2b-70b1-499d-992a-43acd64ada6e" providerId="ADAL" clId="{6394B211-C28B-8247-94F7-19845A94AF49}" dt="2024-11-20T04:09:43.426" v="129" actId="700"/>
          <ac:spMkLst>
            <pc:docMk/>
            <pc:sldMk cId="0" sldId="290"/>
            <ac:spMk id="2" creationId="{C88E1100-65EC-8844-A7F8-C3DC071FA526}"/>
          </ac:spMkLst>
        </pc:spChg>
        <pc:spChg chg="add del mod">
          <ac:chgData name="Bisgin, Halil" userId="31729c2b-70b1-499d-992a-43acd64ada6e" providerId="ADAL" clId="{6394B211-C28B-8247-94F7-19845A94AF49}" dt="2024-11-19T16:59:55.500" v="36"/>
          <ac:spMkLst>
            <pc:docMk/>
            <pc:sldMk cId="0" sldId="290"/>
            <ac:spMk id="3" creationId="{5D680BFB-2BAC-7D47-1939-80CA45CCD0A7}"/>
          </ac:spMkLst>
        </pc:spChg>
        <pc:spChg chg="del mod">
          <ac:chgData name="Bisgin, Halil" userId="31729c2b-70b1-499d-992a-43acd64ada6e" providerId="ADAL" clId="{6394B211-C28B-8247-94F7-19845A94AF49}" dt="2024-11-19T16:59:40.631" v="35"/>
          <ac:spMkLst>
            <pc:docMk/>
            <pc:sldMk cId="0" sldId="290"/>
            <ac:spMk id="4" creationId="{22ABF4A8-0037-894E-9F21-91AA0766BC08}"/>
          </ac:spMkLst>
        </pc:spChg>
        <pc:spChg chg="add mod ord">
          <ac:chgData name="Bisgin, Halil" userId="31729c2b-70b1-499d-992a-43acd64ada6e" providerId="ADAL" clId="{6394B211-C28B-8247-94F7-19845A94AF49}" dt="2024-11-20T04:09:43.426" v="129" actId="700"/>
          <ac:spMkLst>
            <pc:docMk/>
            <pc:sldMk cId="0" sldId="290"/>
            <ac:spMk id="5" creationId="{9047EEEA-0D42-F695-60CB-37D2FD1584CE}"/>
          </ac:spMkLst>
        </pc:spChg>
        <pc:spChg chg="mod ord">
          <ac:chgData name="Bisgin, Halil" userId="31729c2b-70b1-499d-992a-43acd64ada6e" providerId="ADAL" clId="{6394B211-C28B-8247-94F7-19845A94AF49}" dt="2024-11-20T04:09:43.426" v="129" actId="700"/>
          <ac:spMkLst>
            <pc:docMk/>
            <pc:sldMk cId="0" sldId="290"/>
            <ac:spMk id="74755" creationId="{90A32C61-AAC4-5F4C-A053-32F7848F9265}"/>
          </ac:spMkLst>
        </pc:spChg>
      </pc:sldChg>
      <pc:sldChg chg="addSp delSp modSp mod modClrScheme chgLayout">
        <pc:chgData name="Bisgin, Halil" userId="31729c2b-70b1-499d-992a-43acd64ada6e" providerId="ADAL" clId="{6394B211-C28B-8247-94F7-19845A94AF49}" dt="2024-11-20T04:10:01.448" v="130" actId="700"/>
        <pc:sldMkLst>
          <pc:docMk/>
          <pc:sldMk cId="0" sldId="291"/>
        </pc:sldMkLst>
        <pc:spChg chg="mod ord">
          <ac:chgData name="Bisgin, Halil" userId="31729c2b-70b1-499d-992a-43acd64ada6e" providerId="ADAL" clId="{6394B211-C28B-8247-94F7-19845A94AF49}" dt="2024-11-20T04:10:01.448" v="130" actId="700"/>
          <ac:spMkLst>
            <pc:docMk/>
            <pc:sldMk cId="0" sldId="291"/>
            <ac:spMk id="2" creationId="{65F9069A-FB4A-8546-B1D8-F31E284C7024}"/>
          </ac:spMkLst>
        </pc:spChg>
        <pc:spChg chg="add del mod">
          <ac:chgData name="Bisgin, Halil" userId="31729c2b-70b1-499d-992a-43acd64ada6e" providerId="ADAL" clId="{6394B211-C28B-8247-94F7-19845A94AF49}" dt="2024-11-19T16:59:55.500" v="36"/>
          <ac:spMkLst>
            <pc:docMk/>
            <pc:sldMk cId="0" sldId="291"/>
            <ac:spMk id="3" creationId="{4662E442-5F92-BB82-76BC-6CE43B6A2F17}"/>
          </ac:spMkLst>
        </pc:spChg>
        <pc:spChg chg="del mod">
          <ac:chgData name="Bisgin, Halil" userId="31729c2b-70b1-499d-992a-43acd64ada6e" providerId="ADAL" clId="{6394B211-C28B-8247-94F7-19845A94AF49}" dt="2024-11-19T16:59:40.631" v="35"/>
          <ac:spMkLst>
            <pc:docMk/>
            <pc:sldMk cId="0" sldId="291"/>
            <ac:spMk id="4" creationId="{2DE860EE-116E-7B47-9CBE-0605A5448882}"/>
          </ac:spMkLst>
        </pc:spChg>
        <pc:spChg chg="add mod ord">
          <ac:chgData name="Bisgin, Halil" userId="31729c2b-70b1-499d-992a-43acd64ada6e" providerId="ADAL" clId="{6394B211-C28B-8247-94F7-19845A94AF49}" dt="2024-11-20T04:10:01.448" v="130" actId="700"/>
          <ac:spMkLst>
            <pc:docMk/>
            <pc:sldMk cId="0" sldId="291"/>
            <ac:spMk id="5" creationId="{D19128CB-0B70-E28C-CD68-737A854ACDBB}"/>
          </ac:spMkLst>
        </pc:spChg>
        <pc:spChg chg="mod ord">
          <ac:chgData name="Bisgin, Halil" userId="31729c2b-70b1-499d-992a-43acd64ada6e" providerId="ADAL" clId="{6394B211-C28B-8247-94F7-19845A94AF49}" dt="2024-11-20T04:10:01.448" v="130" actId="700"/>
          <ac:spMkLst>
            <pc:docMk/>
            <pc:sldMk cId="0" sldId="291"/>
            <ac:spMk id="78851" creationId="{85B25112-5405-9045-961F-ABAECBAD2FC0}"/>
          </ac:spMkLst>
        </pc:spChg>
      </pc:sldChg>
      <pc:sldChg chg="addSp delSp modSp mod modClrScheme chgLayout">
        <pc:chgData name="Bisgin, Halil" userId="31729c2b-70b1-499d-992a-43acd64ada6e" providerId="ADAL" clId="{6394B211-C28B-8247-94F7-19845A94AF49}" dt="2024-11-25T03:37:33.390" v="321" actId="207"/>
        <pc:sldMkLst>
          <pc:docMk/>
          <pc:sldMk cId="0" sldId="295"/>
        </pc:sldMkLst>
        <pc:spChg chg="mod ord">
          <ac:chgData name="Bisgin, Halil" userId="31729c2b-70b1-499d-992a-43acd64ada6e" providerId="ADAL" clId="{6394B211-C28B-8247-94F7-19845A94AF49}" dt="2024-11-20T04:10:21.232" v="131" actId="700"/>
          <ac:spMkLst>
            <pc:docMk/>
            <pc:sldMk cId="0" sldId="295"/>
            <ac:spMk id="2" creationId="{9CAF27EB-5CF8-8347-ADF1-922E292E5749}"/>
          </ac:spMkLst>
        </pc:spChg>
        <pc:spChg chg="add del mod">
          <ac:chgData name="Bisgin, Halil" userId="31729c2b-70b1-499d-992a-43acd64ada6e" providerId="ADAL" clId="{6394B211-C28B-8247-94F7-19845A94AF49}" dt="2024-11-19T16:59:55.500" v="36"/>
          <ac:spMkLst>
            <pc:docMk/>
            <pc:sldMk cId="0" sldId="295"/>
            <ac:spMk id="3" creationId="{BC1B36CE-79A7-3A10-0ABA-FCCC59E5D987}"/>
          </ac:spMkLst>
        </pc:spChg>
        <pc:spChg chg="del mod">
          <ac:chgData name="Bisgin, Halil" userId="31729c2b-70b1-499d-992a-43acd64ada6e" providerId="ADAL" clId="{6394B211-C28B-8247-94F7-19845A94AF49}" dt="2024-11-19T16:59:40.631" v="35"/>
          <ac:spMkLst>
            <pc:docMk/>
            <pc:sldMk cId="0" sldId="295"/>
            <ac:spMk id="4" creationId="{244B752A-4FD8-3948-9CCA-89266F5FFAFA}"/>
          </ac:spMkLst>
        </pc:spChg>
        <pc:spChg chg="add mod ord">
          <ac:chgData name="Bisgin, Halil" userId="31729c2b-70b1-499d-992a-43acd64ada6e" providerId="ADAL" clId="{6394B211-C28B-8247-94F7-19845A94AF49}" dt="2024-11-20T04:10:21.232" v="131" actId="700"/>
          <ac:spMkLst>
            <pc:docMk/>
            <pc:sldMk cId="0" sldId="295"/>
            <ac:spMk id="5" creationId="{60FF2DA6-C3C1-2118-4D33-4047C92CCD79}"/>
          </ac:spMkLst>
        </pc:spChg>
        <pc:spChg chg="mod ord">
          <ac:chgData name="Bisgin, Halil" userId="31729c2b-70b1-499d-992a-43acd64ada6e" providerId="ADAL" clId="{6394B211-C28B-8247-94F7-19845A94AF49}" dt="2024-11-25T03:37:33.390" v="321" actId="207"/>
          <ac:spMkLst>
            <pc:docMk/>
            <pc:sldMk cId="0" sldId="295"/>
            <ac:spMk id="91139" creationId="{653BFD54-9EA1-C641-A2AF-C8E49DDBF37D}"/>
          </ac:spMkLst>
        </pc:spChg>
      </pc:sldChg>
      <pc:sldChg chg="addSp delSp modSp mod modShow">
        <pc:chgData name="Bisgin, Halil" userId="31729c2b-70b1-499d-992a-43acd64ada6e" providerId="ADAL" clId="{6394B211-C28B-8247-94F7-19845A94AF49}" dt="2024-11-25T01:09:41.217" v="318" actId="729"/>
        <pc:sldMkLst>
          <pc:docMk/>
          <pc:sldMk cId="0" sldId="323"/>
        </pc:sldMkLst>
        <pc:spChg chg="add del mod">
          <ac:chgData name="Bisgin, Halil" userId="31729c2b-70b1-499d-992a-43acd64ada6e" providerId="ADAL" clId="{6394B211-C28B-8247-94F7-19845A94AF49}" dt="2024-11-19T16:59:55.500" v="36"/>
          <ac:spMkLst>
            <pc:docMk/>
            <pc:sldMk cId="0" sldId="323"/>
            <ac:spMk id="2" creationId="{6F3B33B9-6F53-AAB6-B984-4F56A5581C3C}"/>
          </ac:spMkLst>
        </pc:spChg>
        <pc:spChg chg="del mod">
          <ac:chgData name="Bisgin, Halil" userId="31729c2b-70b1-499d-992a-43acd64ada6e" providerId="ADAL" clId="{6394B211-C28B-8247-94F7-19845A94AF49}" dt="2024-11-19T16:59:40.631" v="35"/>
          <ac:spMkLst>
            <pc:docMk/>
            <pc:sldMk cId="0" sldId="323"/>
            <ac:spMk id="3" creationId="{F22E53ED-864D-1F46-A7EE-4BCF598BF15E}"/>
          </ac:spMkLst>
        </pc:spChg>
        <pc:spChg chg="add mod">
          <ac:chgData name="Bisgin, Halil" userId="31729c2b-70b1-499d-992a-43acd64ada6e" providerId="ADAL" clId="{6394B211-C28B-8247-94F7-19845A94AF49}" dt="2024-11-19T17:00:02.240" v="37"/>
          <ac:spMkLst>
            <pc:docMk/>
            <pc:sldMk cId="0" sldId="323"/>
            <ac:spMk id="4" creationId="{572C195E-CD7F-61F4-CD23-758C3A57306B}"/>
          </ac:spMkLst>
        </pc:spChg>
      </pc:sldChg>
      <pc:sldChg chg="addSp delSp modSp">
        <pc:chgData name="Bisgin, Halil" userId="31729c2b-70b1-499d-992a-43acd64ada6e" providerId="ADAL" clId="{6394B211-C28B-8247-94F7-19845A94AF49}" dt="2024-11-19T17:00:02.240" v="37"/>
        <pc:sldMkLst>
          <pc:docMk/>
          <pc:sldMk cId="0" sldId="328"/>
        </pc:sldMkLst>
        <pc:spChg chg="add del mod">
          <ac:chgData name="Bisgin, Halil" userId="31729c2b-70b1-499d-992a-43acd64ada6e" providerId="ADAL" clId="{6394B211-C28B-8247-94F7-19845A94AF49}" dt="2024-11-19T16:59:55.500" v="36"/>
          <ac:spMkLst>
            <pc:docMk/>
            <pc:sldMk cId="0" sldId="328"/>
            <ac:spMk id="2" creationId="{7911892D-7ACC-E5EA-DD86-132BA9781B8D}"/>
          </ac:spMkLst>
        </pc:spChg>
        <pc:spChg chg="del mod">
          <ac:chgData name="Bisgin, Halil" userId="31729c2b-70b1-499d-992a-43acd64ada6e" providerId="ADAL" clId="{6394B211-C28B-8247-94F7-19845A94AF49}" dt="2024-11-19T16:59:40.631" v="35"/>
          <ac:spMkLst>
            <pc:docMk/>
            <pc:sldMk cId="0" sldId="328"/>
            <ac:spMk id="3" creationId="{92208983-E996-9442-8B6E-0E074F313DDF}"/>
          </ac:spMkLst>
        </pc:spChg>
        <pc:spChg chg="add mod">
          <ac:chgData name="Bisgin, Halil" userId="31729c2b-70b1-499d-992a-43acd64ada6e" providerId="ADAL" clId="{6394B211-C28B-8247-94F7-19845A94AF49}" dt="2024-11-19T17:00:02.240" v="37"/>
          <ac:spMkLst>
            <pc:docMk/>
            <pc:sldMk cId="0" sldId="328"/>
            <ac:spMk id="5" creationId="{91B18EBD-7327-C07D-6DDA-0E7C5F1B6D7F}"/>
          </ac:spMkLst>
        </pc:spChg>
      </pc:sldChg>
      <pc:sldChg chg="addSp delSp modSp mod modClrScheme chgLayout">
        <pc:chgData name="Bisgin, Halil" userId="31729c2b-70b1-499d-992a-43acd64ada6e" providerId="ADAL" clId="{6394B211-C28B-8247-94F7-19845A94AF49}" dt="2024-11-24T22:50:02.628" v="180" actId="700"/>
        <pc:sldMkLst>
          <pc:docMk/>
          <pc:sldMk cId="0" sldId="365"/>
        </pc:sldMkLst>
        <pc:spChg chg="mod ord">
          <ac:chgData name="Bisgin, Halil" userId="31729c2b-70b1-499d-992a-43acd64ada6e" providerId="ADAL" clId="{6394B211-C28B-8247-94F7-19845A94AF49}" dt="2024-11-24T22:50:02.628" v="180" actId="700"/>
          <ac:spMkLst>
            <pc:docMk/>
            <pc:sldMk cId="0" sldId="365"/>
            <ac:spMk id="2" creationId="{4E7B386F-28A3-224F-9B4E-BDFB74FF3542}"/>
          </ac:spMkLst>
        </pc:spChg>
        <pc:spChg chg="add del mod">
          <ac:chgData name="Bisgin, Halil" userId="31729c2b-70b1-499d-992a-43acd64ada6e" providerId="ADAL" clId="{6394B211-C28B-8247-94F7-19845A94AF49}" dt="2024-11-19T16:59:55.500" v="36"/>
          <ac:spMkLst>
            <pc:docMk/>
            <pc:sldMk cId="0" sldId="365"/>
            <ac:spMk id="3" creationId="{96D71FBC-FCE8-C419-CD54-06CAF841272B}"/>
          </ac:spMkLst>
        </pc:spChg>
        <pc:spChg chg="del mod">
          <ac:chgData name="Bisgin, Halil" userId="31729c2b-70b1-499d-992a-43acd64ada6e" providerId="ADAL" clId="{6394B211-C28B-8247-94F7-19845A94AF49}" dt="2024-11-19T16:59:40.631" v="35"/>
          <ac:spMkLst>
            <pc:docMk/>
            <pc:sldMk cId="0" sldId="365"/>
            <ac:spMk id="4" creationId="{D6D2139E-9D44-DA45-9B6A-3F111CE05AEA}"/>
          </ac:spMkLst>
        </pc:spChg>
        <pc:spChg chg="add mod ord">
          <ac:chgData name="Bisgin, Halil" userId="31729c2b-70b1-499d-992a-43acd64ada6e" providerId="ADAL" clId="{6394B211-C28B-8247-94F7-19845A94AF49}" dt="2024-11-24T22:50:02.628" v="180" actId="700"/>
          <ac:spMkLst>
            <pc:docMk/>
            <pc:sldMk cId="0" sldId="365"/>
            <ac:spMk id="5" creationId="{DE8982CA-CDF4-ED61-28CB-3529D9D7F459}"/>
          </ac:spMkLst>
        </pc:spChg>
        <pc:spChg chg="mod ord">
          <ac:chgData name="Bisgin, Halil" userId="31729c2b-70b1-499d-992a-43acd64ada6e" providerId="ADAL" clId="{6394B211-C28B-8247-94F7-19845A94AF49}" dt="2024-11-24T22:50:02.628" v="180" actId="700"/>
          <ac:spMkLst>
            <pc:docMk/>
            <pc:sldMk cId="0" sldId="365"/>
            <ac:spMk id="43011" creationId="{B019B6E8-BEBD-1341-B78B-1D70D1FA448F}"/>
          </ac:spMkLst>
        </pc:spChg>
      </pc:sldChg>
      <pc:sldChg chg="addSp delSp modSp mod modShow">
        <pc:chgData name="Bisgin, Halil" userId="31729c2b-70b1-499d-992a-43acd64ada6e" providerId="ADAL" clId="{6394B211-C28B-8247-94F7-19845A94AF49}" dt="2024-11-24T22:49:33.561" v="176" actId="729"/>
        <pc:sldMkLst>
          <pc:docMk/>
          <pc:sldMk cId="0" sldId="369"/>
        </pc:sldMkLst>
        <pc:spChg chg="add del mod">
          <ac:chgData name="Bisgin, Halil" userId="31729c2b-70b1-499d-992a-43acd64ada6e" providerId="ADAL" clId="{6394B211-C28B-8247-94F7-19845A94AF49}" dt="2024-11-19T16:59:55.500" v="36"/>
          <ac:spMkLst>
            <pc:docMk/>
            <pc:sldMk cId="0" sldId="369"/>
            <ac:spMk id="4" creationId="{7C7A2C6B-D7EC-EBA6-CE5F-556F86E08601}"/>
          </ac:spMkLst>
        </pc:spChg>
        <pc:spChg chg="add mod">
          <ac:chgData name="Bisgin, Halil" userId="31729c2b-70b1-499d-992a-43acd64ada6e" providerId="ADAL" clId="{6394B211-C28B-8247-94F7-19845A94AF49}" dt="2024-11-19T17:00:02.240" v="37"/>
          <ac:spMkLst>
            <pc:docMk/>
            <pc:sldMk cId="0" sldId="369"/>
            <ac:spMk id="5" creationId="{65A21915-A5BA-EAC2-9DF9-04A6D0BE450E}"/>
          </ac:spMkLst>
        </pc:spChg>
      </pc:sldChg>
      <pc:sldChg chg="addSp delSp modSp mod modShow">
        <pc:chgData name="Bisgin, Halil" userId="31729c2b-70b1-499d-992a-43acd64ada6e" providerId="ADAL" clId="{6394B211-C28B-8247-94F7-19845A94AF49}" dt="2024-11-24T22:49:33.561" v="176" actId="729"/>
        <pc:sldMkLst>
          <pc:docMk/>
          <pc:sldMk cId="0" sldId="371"/>
        </pc:sldMkLst>
        <pc:spChg chg="add del mod">
          <ac:chgData name="Bisgin, Halil" userId="31729c2b-70b1-499d-992a-43acd64ada6e" providerId="ADAL" clId="{6394B211-C28B-8247-94F7-19845A94AF49}" dt="2024-11-19T16:59:55.500" v="36"/>
          <ac:spMkLst>
            <pc:docMk/>
            <pc:sldMk cId="0" sldId="371"/>
            <ac:spMk id="2" creationId="{3F59ECBE-CA03-A50A-7A71-11C833985567}"/>
          </ac:spMkLst>
        </pc:spChg>
        <pc:spChg chg="add mod">
          <ac:chgData name="Bisgin, Halil" userId="31729c2b-70b1-499d-992a-43acd64ada6e" providerId="ADAL" clId="{6394B211-C28B-8247-94F7-19845A94AF49}" dt="2024-11-19T17:00:02.240" v="37"/>
          <ac:spMkLst>
            <pc:docMk/>
            <pc:sldMk cId="0" sldId="371"/>
            <ac:spMk id="3" creationId="{990A794A-94FC-CD37-D1AD-A139CE244ED0}"/>
          </ac:spMkLst>
        </pc:spChg>
      </pc:sldChg>
      <pc:sldChg chg="addSp delSp modSp">
        <pc:chgData name="Bisgin, Halil" userId="31729c2b-70b1-499d-992a-43acd64ada6e" providerId="ADAL" clId="{6394B211-C28B-8247-94F7-19845A94AF49}" dt="2024-11-19T17:00:02.240" v="37"/>
        <pc:sldMkLst>
          <pc:docMk/>
          <pc:sldMk cId="0" sldId="372"/>
        </pc:sldMkLst>
        <pc:spChg chg="add del mod">
          <ac:chgData name="Bisgin, Halil" userId="31729c2b-70b1-499d-992a-43acd64ada6e" providerId="ADAL" clId="{6394B211-C28B-8247-94F7-19845A94AF49}" dt="2024-11-19T16:59:55.500" v="36"/>
          <ac:spMkLst>
            <pc:docMk/>
            <pc:sldMk cId="0" sldId="372"/>
            <ac:spMk id="2" creationId="{6D0FB49E-21A7-82E3-4B59-D7730056DC7E}"/>
          </ac:spMkLst>
        </pc:spChg>
        <pc:spChg chg="add mod">
          <ac:chgData name="Bisgin, Halil" userId="31729c2b-70b1-499d-992a-43acd64ada6e" providerId="ADAL" clId="{6394B211-C28B-8247-94F7-19845A94AF49}" dt="2024-11-19T17:00:02.240" v="37"/>
          <ac:spMkLst>
            <pc:docMk/>
            <pc:sldMk cId="0" sldId="372"/>
            <ac:spMk id="5" creationId="{80E6C7E3-82F8-FB5C-0408-3036E3C16900}"/>
          </ac:spMkLst>
        </pc:spChg>
      </pc:sldChg>
      <pc:sldChg chg="addSp delSp modSp">
        <pc:chgData name="Bisgin, Halil" userId="31729c2b-70b1-499d-992a-43acd64ada6e" providerId="ADAL" clId="{6394B211-C28B-8247-94F7-19845A94AF49}" dt="2024-11-19T17:00:02.240" v="37"/>
        <pc:sldMkLst>
          <pc:docMk/>
          <pc:sldMk cId="0" sldId="374"/>
        </pc:sldMkLst>
        <pc:spChg chg="add del mod">
          <ac:chgData name="Bisgin, Halil" userId="31729c2b-70b1-499d-992a-43acd64ada6e" providerId="ADAL" clId="{6394B211-C28B-8247-94F7-19845A94AF49}" dt="2024-11-19T16:59:55.500" v="36"/>
          <ac:spMkLst>
            <pc:docMk/>
            <pc:sldMk cId="0" sldId="374"/>
            <ac:spMk id="2" creationId="{571498AE-5B5E-CDA0-0AC5-73B67D1BC6D5}"/>
          </ac:spMkLst>
        </pc:spChg>
        <pc:spChg chg="add mod">
          <ac:chgData name="Bisgin, Halil" userId="31729c2b-70b1-499d-992a-43acd64ada6e" providerId="ADAL" clId="{6394B211-C28B-8247-94F7-19845A94AF49}" dt="2024-11-19T17:00:02.240" v="37"/>
          <ac:spMkLst>
            <pc:docMk/>
            <pc:sldMk cId="0" sldId="374"/>
            <ac:spMk id="4" creationId="{7EB805E9-8377-7982-C5D9-096EEA03CCF9}"/>
          </ac:spMkLst>
        </pc:spChg>
      </pc:sldChg>
      <pc:sldChg chg="addSp delSp modSp">
        <pc:chgData name="Bisgin, Halil" userId="31729c2b-70b1-499d-992a-43acd64ada6e" providerId="ADAL" clId="{6394B211-C28B-8247-94F7-19845A94AF49}" dt="2024-11-19T17:00:02.240" v="37"/>
        <pc:sldMkLst>
          <pc:docMk/>
          <pc:sldMk cId="0" sldId="380"/>
        </pc:sldMkLst>
        <pc:spChg chg="add del mod">
          <ac:chgData name="Bisgin, Halil" userId="31729c2b-70b1-499d-992a-43acd64ada6e" providerId="ADAL" clId="{6394B211-C28B-8247-94F7-19845A94AF49}" dt="2024-11-19T16:59:55.500" v="36"/>
          <ac:spMkLst>
            <pc:docMk/>
            <pc:sldMk cId="0" sldId="380"/>
            <ac:spMk id="2" creationId="{7FAF1548-D836-A7BA-981A-2282518CB544}"/>
          </ac:spMkLst>
        </pc:spChg>
        <pc:spChg chg="add mod">
          <ac:chgData name="Bisgin, Halil" userId="31729c2b-70b1-499d-992a-43acd64ada6e" providerId="ADAL" clId="{6394B211-C28B-8247-94F7-19845A94AF49}" dt="2024-11-19T17:00:02.240" v="37"/>
          <ac:spMkLst>
            <pc:docMk/>
            <pc:sldMk cId="0" sldId="380"/>
            <ac:spMk id="4" creationId="{B6EDDEA2-0D9E-4E66-CEBD-524DD184359C}"/>
          </ac:spMkLst>
        </pc:spChg>
      </pc:sldChg>
      <pc:sldChg chg="addSp delSp modSp mod">
        <pc:chgData name="Bisgin, Halil" userId="31729c2b-70b1-499d-992a-43acd64ada6e" providerId="ADAL" clId="{6394B211-C28B-8247-94F7-19845A94AF49}" dt="2024-11-20T04:08:13.377" v="125" actId="1076"/>
        <pc:sldMkLst>
          <pc:docMk/>
          <pc:sldMk cId="2159848623" sldId="381"/>
        </pc:sldMkLst>
        <pc:spChg chg="add del mod">
          <ac:chgData name="Bisgin, Halil" userId="31729c2b-70b1-499d-992a-43acd64ada6e" providerId="ADAL" clId="{6394B211-C28B-8247-94F7-19845A94AF49}" dt="2024-11-19T16:59:55.500" v="36"/>
          <ac:spMkLst>
            <pc:docMk/>
            <pc:sldMk cId="2159848623" sldId="381"/>
            <ac:spMk id="2" creationId="{5FB9A32E-DDDB-A818-BC7E-15EBDCB32A42}"/>
          </ac:spMkLst>
        </pc:spChg>
        <pc:spChg chg="mod">
          <ac:chgData name="Bisgin, Halil" userId="31729c2b-70b1-499d-992a-43acd64ada6e" providerId="ADAL" clId="{6394B211-C28B-8247-94F7-19845A94AF49}" dt="2024-11-20T04:08:13.377" v="125" actId="1076"/>
          <ac:spMkLst>
            <pc:docMk/>
            <pc:sldMk cId="2159848623" sldId="381"/>
            <ac:spMk id="3" creationId="{F48A2AE9-73FA-3B48-88DD-5D11AA4F47F6}"/>
          </ac:spMkLst>
        </pc:spChg>
        <pc:spChg chg="add mod">
          <ac:chgData name="Bisgin, Halil" userId="31729c2b-70b1-499d-992a-43acd64ada6e" providerId="ADAL" clId="{6394B211-C28B-8247-94F7-19845A94AF49}" dt="2024-11-19T17:00:02.240" v="37"/>
          <ac:spMkLst>
            <pc:docMk/>
            <pc:sldMk cId="2159848623" sldId="381"/>
            <ac:spMk id="4" creationId="{FEB882A8-2776-1040-CD1E-8D2411663751}"/>
          </ac:spMkLst>
        </pc:spChg>
      </pc:sldChg>
      <pc:sldChg chg="addSp delSp modSp mod modShow">
        <pc:chgData name="Bisgin, Halil" userId="31729c2b-70b1-499d-992a-43acd64ada6e" providerId="ADAL" clId="{6394B211-C28B-8247-94F7-19845A94AF49}" dt="2024-11-25T01:04:28.926" v="316" actId="729"/>
        <pc:sldMkLst>
          <pc:docMk/>
          <pc:sldMk cId="0" sldId="384"/>
        </pc:sldMkLst>
        <pc:spChg chg="add del mod">
          <ac:chgData name="Bisgin, Halil" userId="31729c2b-70b1-499d-992a-43acd64ada6e" providerId="ADAL" clId="{6394B211-C28B-8247-94F7-19845A94AF49}" dt="2024-11-19T16:59:55.500" v="36"/>
          <ac:spMkLst>
            <pc:docMk/>
            <pc:sldMk cId="0" sldId="384"/>
            <ac:spMk id="2" creationId="{36A2E425-1623-186F-6016-8C3BAF8939BD}"/>
          </ac:spMkLst>
        </pc:spChg>
        <pc:spChg chg="add mod">
          <ac:chgData name="Bisgin, Halil" userId="31729c2b-70b1-499d-992a-43acd64ada6e" providerId="ADAL" clId="{6394B211-C28B-8247-94F7-19845A94AF49}" dt="2024-11-19T17:00:02.240" v="37"/>
          <ac:spMkLst>
            <pc:docMk/>
            <pc:sldMk cId="0" sldId="384"/>
            <ac:spMk id="4" creationId="{A01B997E-965A-C2BE-3A1D-71D495C9175F}"/>
          </ac:spMkLst>
        </pc:spChg>
      </pc:sldChg>
      <pc:sldChg chg="addSp delSp modSp mod modShow">
        <pc:chgData name="Bisgin, Halil" userId="31729c2b-70b1-499d-992a-43acd64ada6e" providerId="ADAL" clId="{6394B211-C28B-8247-94F7-19845A94AF49}" dt="2024-11-25T01:04:28.926" v="316" actId="729"/>
        <pc:sldMkLst>
          <pc:docMk/>
          <pc:sldMk cId="0" sldId="386"/>
        </pc:sldMkLst>
        <pc:spChg chg="add del mod">
          <ac:chgData name="Bisgin, Halil" userId="31729c2b-70b1-499d-992a-43acd64ada6e" providerId="ADAL" clId="{6394B211-C28B-8247-94F7-19845A94AF49}" dt="2024-11-19T16:59:55.500" v="36"/>
          <ac:spMkLst>
            <pc:docMk/>
            <pc:sldMk cId="0" sldId="386"/>
            <ac:spMk id="2" creationId="{56901FD9-5751-F783-342D-B24AF4B6E953}"/>
          </ac:spMkLst>
        </pc:spChg>
        <pc:spChg chg="add mod">
          <ac:chgData name="Bisgin, Halil" userId="31729c2b-70b1-499d-992a-43acd64ada6e" providerId="ADAL" clId="{6394B211-C28B-8247-94F7-19845A94AF49}" dt="2024-11-19T17:00:02.240" v="37"/>
          <ac:spMkLst>
            <pc:docMk/>
            <pc:sldMk cId="0" sldId="386"/>
            <ac:spMk id="4" creationId="{F079F9BC-9BFD-C11E-2F40-B246AB856CA1}"/>
          </ac:spMkLst>
        </pc:spChg>
      </pc:sldChg>
      <pc:sldChg chg="addSp delSp modSp mod modShow">
        <pc:chgData name="Bisgin, Halil" userId="31729c2b-70b1-499d-992a-43acd64ada6e" providerId="ADAL" clId="{6394B211-C28B-8247-94F7-19845A94AF49}" dt="2024-11-25T01:04:28.926" v="316" actId="729"/>
        <pc:sldMkLst>
          <pc:docMk/>
          <pc:sldMk cId="0" sldId="388"/>
        </pc:sldMkLst>
        <pc:spChg chg="add del mod">
          <ac:chgData name="Bisgin, Halil" userId="31729c2b-70b1-499d-992a-43acd64ada6e" providerId="ADAL" clId="{6394B211-C28B-8247-94F7-19845A94AF49}" dt="2024-11-19T16:59:55.500" v="36"/>
          <ac:spMkLst>
            <pc:docMk/>
            <pc:sldMk cId="0" sldId="388"/>
            <ac:spMk id="2" creationId="{8A8B3CA8-F8FE-2C81-FAEC-669CC14F0084}"/>
          </ac:spMkLst>
        </pc:spChg>
        <pc:spChg chg="add mod">
          <ac:chgData name="Bisgin, Halil" userId="31729c2b-70b1-499d-992a-43acd64ada6e" providerId="ADAL" clId="{6394B211-C28B-8247-94F7-19845A94AF49}" dt="2024-11-19T17:00:02.240" v="37"/>
          <ac:spMkLst>
            <pc:docMk/>
            <pc:sldMk cId="0" sldId="388"/>
            <ac:spMk id="5" creationId="{821C2483-0304-14A6-756E-D8A15D201385}"/>
          </ac:spMkLst>
        </pc:spChg>
      </pc:sldChg>
      <pc:sldChg chg="addSp delSp modSp mod modShow">
        <pc:chgData name="Bisgin, Halil" userId="31729c2b-70b1-499d-992a-43acd64ada6e" providerId="ADAL" clId="{6394B211-C28B-8247-94F7-19845A94AF49}" dt="2024-11-25T01:04:28.926" v="316" actId="729"/>
        <pc:sldMkLst>
          <pc:docMk/>
          <pc:sldMk cId="0" sldId="391"/>
        </pc:sldMkLst>
        <pc:spChg chg="add del mod">
          <ac:chgData name="Bisgin, Halil" userId="31729c2b-70b1-499d-992a-43acd64ada6e" providerId="ADAL" clId="{6394B211-C28B-8247-94F7-19845A94AF49}" dt="2024-11-19T16:59:55.500" v="36"/>
          <ac:spMkLst>
            <pc:docMk/>
            <pc:sldMk cId="0" sldId="391"/>
            <ac:spMk id="2" creationId="{C519F9A7-79A7-1213-C7ED-462D0C5B6BF6}"/>
          </ac:spMkLst>
        </pc:spChg>
        <pc:spChg chg="add mod">
          <ac:chgData name="Bisgin, Halil" userId="31729c2b-70b1-499d-992a-43acd64ada6e" providerId="ADAL" clId="{6394B211-C28B-8247-94F7-19845A94AF49}" dt="2024-11-19T17:00:02.240" v="37"/>
          <ac:spMkLst>
            <pc:docMk/>
            <pc:sldMk cId="0" sldId="391"/>
            <ac:spMk id="5" creationId="{AECA4B31-5220-BC47-33E6-11AAB9648C97}"/>
          </ac:spMkLst>
        </pc:spChg>
      </pc:sldChg>
      <pc:sldChg chg="addSp delSp modSp mod modShow">
        <pc:chgData name="Bisgin, Halil" userId="31729c2b-70b1-499d-992a-43acd64ada6e" providerId="ADAL" clId="{6394B211-C28B-8247-94F7-19845A94AF49}" dt="2024-11-25T03:25:52.133" v="319" actId="1076"/>
        <pc:sldMkLst>
          <pc:docMk/>
          <pc:sldMk cId="0" sldId="394"/>
        </pc:sldMkLst>
        <pc:spChg chg="add del mod">
          <ac:chgData name="Bisgin, Halil" userId="31729c2b-70b1-499d-992a-43acd64ada6e" providerId="ADAL" clId="{6394B211-C28B-8247-94F7-19845A94AF49}" dt="2024-11-19T16:59:55.500" v="36"/>
          <ac:spMkLst>
            <pc:docMk/>
            <pc:sldMk cId="0" sldId="394"/>
            <ac:spMk id="2" creationId="{F09A4A8F-5C08-588E-A4D3-675825E55E84}"/>
          </ac:spMkLst>
        </pc:spChg>
        <pc:spChg chg="add mod">
          <ac:chgData name="Bisgin, Halil" userId="31729c2b-70b1-499d-992a-43acd64ada6e" providerId="ADAL" clId="{6394B211-C28B-8247-94F7-19845A94AF49}" dt="2024-11-19T17:00:02.240" v="37"/>
          <ac:spMkLst>
            <pc:docMk/>
            <pc:sldMk cId="0" sldId="394"/>
            <ac:spMk id="3" creationId="{467C76DA-2C86-0297-63B3-2932588B2EC3}"/>
          </ac:spMkLst>
        </pc:spChg>
        <pc:picChg chg="mod">
          <ac:chgData name="Bisgin, Halil" userId="31729c2b-70b1-499d-992a-43acd64ada6e" providerId="ADAL" clId="{6394B211-C28B-8247-94F7-19845A94AF49}" dt="2024-11-25T03:25:52.133" v="319" actId="1076"/>
          <ac:picMkLst>
            <pc:docMk/>
            <pc:sldMk cId="0" sldId="394"/>
            <ac:picMk id="82946" creationId="{E596DD04-6DCB-C848-B525-60327FD7485C}"/>
          </ac:picMkLst>
        </pc:picChg>
      </pc:sldChg>
      <pc:sldChg chg="addSp delSp modSp">
        <pc:chgData name="Bisgin, Halil" userId="31729c2b-70b1-499d-992a-43acd64ada6e" providerId="ADAL" clId="{6394B211-C28B-8247-94F7-19845A94AF49}" dt="2024-11-19T17:00:02.240" v="37"/>
        <pc:sldMkLst>
          <pc:docMk/>
          <pc:sldMk cId="0" sldId="398"/>
        </pc:sldMkLst>
        <pc:spChg chg="add del mod">
          <ac:chgData name="Bisgin, Halil" userId="31729c2b-70b1-499d-992a-43acd64ada6e" providerId="ADAL" clId="{6394B211-C28B-8247-94F7-19845A94AF49}" dt="2024-11-19T16:59:55.500" v="36"/>
          <ac:spMkLst>
            <pc:docMk/>
            <pc:sldMk cId="0" sldId="398"/>
            <ac:spMk id="2" creationId="{BFAC292C-3417-2419-ECAC-3435F075878A}"/>
          </ac:spMkLst>
        </pc:spChg>
        <pc:spChg chg="add mod">
          <ac:chgData name="Bisgin, Halil" userId="31729c2b-70b1-499d-992a-43acd64ada6e" providerId="ADAL" clId="{6394B211-C28B-8247-94F7-19845A94AF49}" dt="2024-11-19T17:00:02.240" v="37"/>
          <ac:spMkLst>
            <pc:docMk/>
            <pc:sldMk cId="0" sldId="398"/>
            <ac:spMk id="5" creationId="{ED633D0F-C6C7-D6DA-4999-F2B891B685DD}"/>
          </ac:spMkLst>
        </pc:spChg>
      </pc:sldChg>
      <pc:sldChg chg="addSp delSp modSp mod modShow">
        <pc:chgData name="Bisgin, Halil" userId="31729c2b-70b1-499d-992a-43acd64ada6e" providerId="ADAL" clId="{6394B211-C28B-8247-94F7-19845A94AF49}" dt="2024-11-25T01:09:30.897" v="317" actId="729"/>
        <pc:sldMkLst>
          <pc:docMk/>
          <pc:sldMk cId="0" sldId="401"/>
        </pc:sldMkLst>
        <pc:spChg chg="add del mod">
          <ac:chgData name="Bisgin, Halil" userId="31729c2b-70b1-499d-992a-43acd64ada6e" providerId="ADAL" clId="{6394B211-C28B-8247-94F7-19845A94AF49}" dt="2024-11-19T16:59:55.500" v="36"/>
          <ac:spMkLst>
            <pc:docMk/>
            <pc:sldMk cId="0" sldId="401"/>
            <ac:spMk id="4" creationId="{6E82FCFB-6DDA-A5BD-5A4D-434207827649}"/>
          </ac:spMkLst>
        </pc:spChg>
        <pc:spChg chg="add mod">
          <ac:chgData name="Bisgin, Halil" userId="31729c2b-70b1-499d-992a-43acd64ada6e" providerId="ADAL" clId="{6394B211-C28B-8247-94F7-19845A94AF49}" dt="2024-11-19T17:00:02.240" v="37"/>
          <ac:spMkLst>
            <pc:docMk/>
            <pc:sldMk cId="0" sldId="401"/>
            <ac:spMk id="6" creationId="{6E4622D6-50CE-3B25-F73E-C75C766A3ED9}"/>
          </ac:spMkLst>
        </pc:spChg>
      </pc:sldChg>
      <pc:sldChg chg="addSp delSp modSp mod modShow">
        <pc:chgData name="Bisgin, Halil" userId="31729c2b-70b1-499d-992a-43acd64ada6e" providerId="ADAL" clId="{6394B211-C28B-8247-94F7-19845A94AF49}" dt="2024-11-25T01:09:30.897" v="317" actId="729"/>
        <pc:sldMkLst>
          <pc:docMk/>
          <pc:sldMk cId="0" sldId="403"/>
        </pc:sldMkLst>
        <pc:spChg chg="add del mod">
          <ac:chgData name="Bisgin, Halil" userId="31729c2b-70b1-499d-992a-43acd64ada6e" providerId="ADAL" clId="{6394B211-C28B-8247-94F7-19845A94AF49}" dt="2024-11-19T16:59:55.500" v="36"/>
          <ac:spMkLst>
            <pc:docMk/>
            <pc:sldMk cId="0" sldId="403"/>
            <ac:spMk id="2" creationId="{46695440-FF05-9CC1-894F-F83E63FA6F6F}"/>
          </ac:spMkLst>
        </pc:spChg>
        <pc:spChg chg="add mod">
          <ac:chgData name="Bisgin, Halil" userId="31729c2b-70b1-499d-992a-43acd64ada6e" providerId="ADAL" clId="{6394B211-C28B-8247-94F7-19845A94AF49}" dt="2024-11-19T17:00:02.240" v="37"/>
          <ac:spMkLst>
            <pc:docMk/>
            <pc:sldMk cId="0" sldId="403"/>
            <ac:spMk id="6" creationId="{5400736C-5EC0-AB0F-DC3A-73F92EAE1AFC}"/>
          </ac:spMkLst>
        </pc:spChg>
      </pc:sldChg>
      <pc:sldChg chg="addSp delSp modSp">
        <pc:chgData name="Bisgin, Halil" userId="31729c2b-70b1-499d-992a-43acd64ada6e" providerId="ADAL" clId="{6394B211-C28B-8247-94F7-19845A94AF49}" dt="2024-11-19T17:00:02.240" v="37"/>
        <pc:sldMkLst>
          <pc:docMk/>
          <pc:sldMk cId="0" sldId="405"/>
        </pc:sldMkLst>
        <pc:spChg chg="add del mod">
          <ac:chgData name="Bisgin, Halil" userId="31729c2b-70b1-499d-992a-43acd64ada6e" providerId="ADAL" clId="{6394B211-C28B-8247-94F7-19845A94AF49}" dt="2024-11-19T16:59:55.500" v="36"/>
          <ac:spMkLst>
            <pc:docMk/>
            <pc:sldMk cId="0" sldId="405"/>
            <ac:spMk id="2" creationId="{2A74522D-7DC4-743D-0B0C-91E45F1FDCD4}"/>
          </ac:spMkLst>
        </pc:spChg>
        <pc:spChg chg="add mod">
          <ac:chgData name="Bisgin, Halil" userId="31729c2b-70b1-499d-992a-43acd64ada6e" providerId="ADAL" clId="{6394B211-C28B-8247-94F7-19845A94AF49}" dt="2024-11-19T17:00:02.240" v="37"/>
          <ac:spMkLst>
            <pc:docMk/>
            <pc:sldMk cId="0" sldId="405"/>
            <ac:spMk id="5" creationId="{1905B1B2-1518-4C74-786C-ED9E9EC07ADD}"/>
          </ac:spMkLst>
        </pc:spChg>
      </pc:sldChg>
      <pc:sldChg chg="addSp delSp modSp">
        <pc:chgData name="Bisgin, Halil" userId="31729c2b-70b1-499d-992a-43acd64ada6e" providerId="ADAL" clId="{6394B211-C28B-8247-94F7-19845A94AF49}" dt="2024-11-19T17:00:02.240" v="37"/>
        <pc:sldMkLst>
          <pc:docMk/>
          <pc:sldMk cId="0" sldId="406"/>
        </pc:sldMkLst>
        <pc:spChg chg="add del mod">
          <ac:chgData name="Bisgin, Halil" userId="31729c2b-70b1-499d-992a-43acd64ada6e" providerId="ADAL" clId="{6394B211-C28B-8247-94F7-19845A94AF49}" dt="2024-11-19T16:59:55.500" v="36"/>
          <ac:spMkLst>
            <pc:docMk/>
            <pc:sldMk cId="0" sldId="406"/>
            <ac:spMk id="2" creationId="{348CF400-0D80-79DE-A2B2-6D4F1EE23ACF}"/>
          </ac:spMkLst>
        </pc:spChg>
        <pc:spChg chg="add mod">
          <ac:chgData name="Bisgin, Halil" userId="31729c2b-70b1-499d-992a-43acd64ada6e" providerId="ADAL" clId="{6394B211-C28B-8247-94F7-19845A94AF49}" dt="2024-11-19T17:00:02.240" v="37"/>
          <ac:spMkLst>
            <pc:docMk/>
            <pc:sldMk cId="0" sldId="406"/>
            <ac:spMk id="3" creationId="{26242189-3201-5BE7-7B77-D94001262AA9}"/>
          </ac:spMkLst>
        </pc:spChg>
      </pc:sldChg>
      <pc:sldChg chg="addSp delSp modSp">
        <pc:chgData name="Bisgin, Halil" userId="31729c2b-70b1-499d-992a-43acd64ada6e" providerId="ADAL" clId="{6394B211-C28B-8247-94F7-19845A94AF49}" dt="2024-11-19T17:00:02.240" v="37"/>
        <pc:sldMkLst>
          <pc:docMk/>
          <pc:sldMk cId="0" sldId="407"/>
        </pc:sldMkLst>
        <pc:spChg chg="add del mod">
          <ac:chgData name="Bisgin, Halil" userId="31729c2b-70b1-499d-992a-43acd64ada6e" providerId="ADAL" clId="{6394B211-C28B-8247-94F7-19845A94AF49}" dt="2024-11-19T16:59:55.500" v="36"/>
          <ac:spMkLst>
            <pc:docMk/>
            <pc:sldMk cId="0" sldId="407"/>
            <ac:spMk id="2" creationId="{26A448F5-6279-48D4-4EF0-3078772BDDE3}"/>
          </ac:spMkLst>
        </pc:spChg>
        <pc:spChg chg="add mod">
          <ac:chgData name="Bisgin, Halil" userId="31729c2b-70b1-499d-992a-43acd64ada6e" providerId="ADAL" clId="{6394B211-C28B-8247-94F7-19845A94AF49}" dt="2024-11-19T17:00:02.240" v="37"/>
          <ac:spMkLst>
            <pc:docMk/>
            <pc:sldMk cId="0" sldId="407"/>
            <ac:spMk id="4" creationId="{57F37B15-4C7C-02CD-4E8A-3F2D9D0B6723}"/>
          </ac:spMkLst>
        </pc:spChg>
      </pc:sldChg>
      <pc:sldChg chg="addSp delSp modSp mod">
        <pc:chgData name="Bisgin, Halil" userId="31729c2b-70b1-499d-992a-43acd64ada6e" providerId="ADAL" clId="{6394B211-C28B-8247-94F7-19845A94AF49}" dt="2024-11-19T17:00:02.240" v="37"/>
        <pc:sldMkLst>
          <pc:docMk/>
          <pc:sldMk cId="0" sldId="427"/>
        </pc:sldMkLst>
        <pc:spChg chg="del">
          <ac:chgData name="Bisgin, Halil" userId="31729c2b-70b1-499d-992a-43acd64ada6e" providerId="ADAL" clId="{6394B211-C28B-8247-94F7-19845A94AF49}" dt="2024-11-19T16:59:19.160" v="32" actId="478"/>
          <ac:spMkLst>
            <pc:docMk/>
            <pc:sldMk cId="0" sldId="427"/>
            <ac:spMk id="2" creationId="{00000000-0000-0000-0000-000000000000}"/>
          </ac:spMkLst>
        </pc:spChg>
        <pc:spChg chg="mod">
          <ac:chgData name="Bisgin, Halil" userId="31729c2b-70b1-499d-992a-43acd64ada6e" providerId="ADAL" clId="{6394B211-C28B-8247-94F7-19845A94AF49}" dt="2024-11-19T16:59:05.523" v="27" actId="207"/>
          <ac:spMkLst>
            <pc:docMk/>
            <pc:sldMk cId="0" sldId="427"/>
            <ac:spMk id="3" creationId="{00000000-0000-0000-0000-000000000000}"/>
          </ac:spMkLst>
        </pc:spChg>
        <pc:spChg chg="add del mod">
          <ac:chgData name="Bisgin, Halil" userId="31729c2b-70b1-499d-992a-43acd64ada6e" providerId="ADAL" clId="{6394B211-C28B-8247-94F7-19845A94AF49}" dt="2024-11-19T16:59:55.500" v="36"/>
          <ac:spMkLst>
            <pc:docMk/>
            <pc:sldMk cId="0" sldId="427"/>
            <ac:spMk id="4" creationId="{FE432F9E-C768-1310-0392-75808771ADD3}"/>
          </ac:spMkLst>
        </pc:spChg>
        <pc:spChg chg="add mod">
          <ac:chgData name="Bisgin, Halil" userId="31729c2b-70b1-499d-992a-43acd64ada6e" providerId="ADAL" clId="{6394B211-C28B-8247-94F7-19845A94AF49}" dt="2024-11-19T17:00:02.240" v="37"/>
          <ac:spMkLst>
            <pc:docMk/>
            <pc:sldMk cId="0" sldId="427"/>
            <ac:spMk id="5" creationId="{959FED1B-6113-D221-2349-EE17071F1F41}"/>
          </ac:spMkLst>
        </pc:spChg>
        <pc:spChg chg="add del mod">
          <ac:chgData name="Bisgin, Halil" userId="31729c2b-70b1-499d-992a-43acd64ada6e" providerId="ADAL" clId="{6394B211-C28B-8247-94F7-19845A94AF49}" dt="2024-11-19T16:59:26.463" v="34" actId="14100"/>
          <ac:spMkLst>
            <pc:docMk/>
            <pc:sldMk cId="0" sldId="427"/>
            <ac:spMk id="6" creationId="{5EA86AE6-6CD5-FE4E-BCDA-1B29073EFE2C}"/>
          </ac:spMkLst>
        </pc:spChg>
      </pc:sldChg>
      <pc:sldChg chg="addSp delSp modSp">
        <pc:chgData name="Bisgin, Halil" userId="31729c2b-70b1-499d-992a-43acd64ada6e" providerId="ADAL" clId="{6394B211-C28B-8247-94F7-19845A94AF49}" dt="2024-11-19T17:00:02.240" v="37"/>
        <pc:sldMkLst>
          <pc:docMk/>
          <pc:sldMk cId="0" sldId="634"/>
        </pc:sldMkLst>
        <pc:spChg chg="add mod">
          <ac:chgData name="Bisgin, Halil" userId="31729c2b-70b1-499d-992a-43acd64ada6e" providerId="ADAL" clId="{6394B211-C28B-8247-94F7-19845A94AF49}" dt="2024-11-19T17:00:02.240" v="37"/>
          <ac:spMkLst>
            <pc:docMk/>
            <pc:sldMk cId="0" sldId="634"/>
            <ac:spMk id="2" creationId="{3F3A30C2-1A93-AFE0-B91F-8087465C1A1D}"/>
          </ac:spMkLst>
        </pc:spChg>
        <pc:spChg chg="del mod">
          <ac:chgData name="Bisgin, Halil" userId="31729c2b-70b1-499d-992a-43acd64ada6e" providerId="ADAL" clId="{6394B211-C28B-8247-94F7-19845A94AF49}" dt="2024-11-19T16:59:55.500" v="36"/>
          <ac:spMkLst>
            <pc:docMk/>
            <pc:sldMk cId="0" sldId="634"/>
            <ac:spMk id="6" creationId="{AD97B7E1-C2C6-7D41-8E44-A223F116804F}"/>
          </ac:spMkLst>
        </pc:spChg>
      </pc:sldChg>
      <pc:sldChg chg="addSp delSp modSp">
        <pc:chgData name="Bisgin, Halil" userId="31729c2b-70b1-499d-992a-43acd64ada6e" providerId="ADAL" clId="{6394B211-C28B-8247-94F7-19845A94AF49}" dt="2024-11-19T17:00:02.240" v="37"/>
        <pc:sldMkLst>
          <pc:docMk/>
          <pc:sldMk cId="0" sldId="635"/>
        </pc:sldMkLst>
        <pc:spChg chg="add mod">
          <ac:chgData name="Bisgin, Halil" userId="31729c2b-70b1-499d-992a-43acd64ada6e" providerId="ADAL" clId="{6394B211-C28B-8247-94F7-19845A94AF49}" dt="2024-11-19T17:00:02.240" v="37"/>
          <ac:spMkLst>
            <pc:docMk/>
            <pc:sldMk cId="0" sldId="635"/>
            <ac:spMk id="3" creationId="{3C2D81C0-F83C-0FDE-E368-56472680CA87}"/>
          </ac:spMkLst>
        </pc:spChg>
        <pc:spChg chg="del mod">
          <ac:chgData name="Bisgin, Halil" userId="31729c2b-70b1-499d-992a-43acd64ada6e" providerId="ADAL" clId="{6394B211-C28B-8247-94F7-19845A94AF49}" dt="2024-11-19T16:59:55.500" v="36"/>
          <ac:spMkLst>
            <pc:docMk/>
            <pc:sldMk cId="0" sldId="635"/>
            <ac:spMk id="6" creationId="{A34F598E-D635-3344-824C-828DD17536F3}"/>
          </ac:spMkLst>
        </pc:spChg>
      </pc:sldChg>
      <pc:sldChg chg="addSp delSp modSp">
        <pc:chgData name="Bisgin, Halil" userId="31729c2b-70b1-499d-992a-43acd64ada6e" providerId="ADAL" clId="{6394B211-C28B-8247-94F7-19845A94AF49}" dt="2024-11-19T17:00:02.240" v="37"/>
        <pc:sldMkLst>
          <pc:docMk/>
          <pc:sldMk cId="0" sldId="636"/>
        </pc:sldMkLst>
        <pc:spChg chg="add mod">
          <ac:chgData name="Bisgin, Halil" userId="31729c2b-70b1-499d-992a-43acd64ada6e" providerId="ADAL" clId="{6394B211-C28B-8247-94F7-19845A94AF49}" dt="2024-11-19T17:00:02.240" v="37"/>
          <ac:spMkLst>
            <pc:docMk/>
            <pc:sldMk cId="0" sldId="636"/>
            <ac:spMk id="2" creationId="{3E1B204C-F7B4-CB2D-014C-2F3C7E0FE071}"/>
          </ac:spMkLst>
        </pc:spChg>
        <pc:spChg chg="del mod">
          <ac:chgData name="Bisgin, Halil" userId="31729c2b-70b1-499d-992a-43acd64ada6e" providerId="ADAL" clId="{6394B211-C28B-8247-94F7-19845A94AF49}" dt="2024-11-19T16:59:55.500" v="36"/>
          <ac:spMkLst>
            <pc:docMk/>
            <pc:sldMk cId="0" sldId="636"/>
            <ac:spMk id="4" creationId="{2B9E8E67-7AE8-E64D-9673-3EE4866A3E90}"/>
          </ac:spMkLst>
        </pc:spChg>
      </pc:sldChg>
      <pc:sldChg chg="addSp delSp modSp">
        <pc:chgData name="Bisgin, Halil" userId="31729c2b-70b1-499d-992a-43acd64ada6e" providerId="ADAL" clId="{6394B211-C28B-8247-94F7-19845A94AF49}" dt="2024-11-19T17:00:02.240" v="37"/>
        <pc:sldMkLst>
          <pc:docMk/>
          <pc:sldMk cId="0" sldId="637"/>
        </pc:sldMkLst>
        <pc:spChg chg="add mod">
          <ac:chgData name="Bisgin, Halil" userId="31729c2b-70b1-499d-992a-43acd64ada6e" providerId="ADAL" clId="{6394B211-C28B-8247-94F7-19845A94AF49}" dt="2024-11-19T17:00:02.240" v="37"/>
          <ac:spMkLst>
            <pc:docMk/>
            <pc:sldMk cId="0" sldId="637"/>
            <ac:spMk id="3" creationId="{EF563DCE-F4D0-6F2E-E174-7DBAD7850934}"/>
          </ac:spMkLst>
        </pc:spChg>
        <pc:spChg chg="del mod">
          <ac:chgData name="Bisgin, Halil" userId="31729c2b-70b1-499d-992a-43acd64ada6e" providerId="ADAL" clId="{6394B211-C28B-8247-94F7-19845A94AF49}" dt="2024-11-19T16:59:55.500" v="36"/>
          <ac:spMkLst>
            <pc:docMk/>
            <pc:sldMk cId="0" sldId="637"/>
            <ac:spMk id="5" creationId="{3EA407B2-0B3D-F648-9758-19906F175BD1}"/>
          </ac:spMkLst>
        </pc:spChg>
      </pc:sldChg>
      <pc:sldChg chg="addSp delSp modSp">
        <pc:chgData name="Bisgin, Halil" userId="31729c2b-70b1-499d-992a-43acd64ada6e" providerId="ADAL" clId="{6394B211-C28B-8247-94F7-19845A94AF49}" dt="2024-11-19T17:00:02.240" v="37"/>
        <pc:sldMkLst>
          <pc:docMk/>
          <pc:sldMk cId="0" sldId="638"/>
        </pc:sldMkLst>
        <pc:spChg chg="add mod">
          <ac:chgData name="Bisgin, Halil" userId="31729c2b-70b1-499d-992a-43acd64ada6e" providerId="ADAL" clId="{6394B211-C28B-8247-94F7-19845A94AF49}" dt="2024-11-19T17:00:02.240" v="37"/>
          <ac:spMkLst>
            <pc:docMk/>
            <pc:sldMk cId="0" sldId="638"/>
            <ac:spMk id="3" creationId="{7AA1E7D5-0A13-72CC-71BC-5A90BFCF0CE9}"/>
          </ac:spMkLst>
        </pc:spChg>
        <pc:spChg chg="del mod">
          <ac:chgData name="Bisgin, Halil" userId="31729c2b-70b1-499d-992a-43acd64ada6e" providerId="ADAL" clId="{6394B211-C28B-8247-94F7-19845A94AF49}" dt="2024-11-19T16:59:55.500" v="36"/>
          <ac:spMkLst>
            <pc:docMk/>
            <pc:sldMk cId="0" sldId="638"/>
            <ac:spMk id="5" creationId="{C55BF81B-6CC6-4940-B62E-3DFC8C556C58}"/>
          </ac:spMkLst>
        </pc:spChg>
      </pc:sldChg>
      <pc:sldChg chg="addSp delSp modSp">
        <pc:chgData name="Bisgin, Halil" userId="31729c2b-70b1-499d-992a-43acd64ada6e" providerId="ADAL" clId="{6394B211-C28B-8247-94F7-19845A94AF49}" dt="2024-11-19T17:00:02.240" v="37"/>
        <pc:sldMkLst>
          <pc:docMk/>
          <pc:sldMk cId="0" sldId="639"/>
        </pc:sldMkLst>
        <pc:spChg chg="add mod">
          <ac:chgData name="Bisgin, Halil" userId="31729c2b-70b1-499d-992a-43acd64ada6e" providerId="ADAL" clId="{6394B211-C28B-8247-94F7-19845A94AF49}" dt="2024-11-19T17:00:02.240" v="37"/>
          <ac:spMkLst>
            <pc:docMk/>
            <pc:sldMk cId="0" sldId="639"/>
            <ac:spMk id="3" creationId="{07484C22-179F-8CCD-172D-F6F2D7639A60}"/>
          </ac:spMkLst>
        </pc:spChg>
        <pc:spChg chg="del mod">
          <ac:chgData name="Bisgin, Halil" userId="31729c2b-70b1-499d-992a-43acd64ada6e" providerId="ADAL" clId="{6394B211-C28B-8247-94F7-19845A94AF49}" dt="2024-11-19T16:59:55.500" v="36"/>
          <ac:spMkLst>
            <pc:docMk/>
            <pc:sldMk cId="0" sldId="639"/>
            <ac:spMk id="6" creationId="{FCE3DB02-3C40-6C4E-9F3C-232A1DCD988F}"/>
          </ac:spMkLst>
        </pc:spChg>
      </pc:sldChg>
      <pc:sldChg chg="addSp delSp modSp mod">
        <pc:chgData name="Bisgin, Halil" userId="31729c2b-70b1-499d-992a-43acd64ada6e" providerId="ADAL" clId="{6394B211-C28B-8247-94F7-19845A94AF49}" dt="2024-11-19T17:00:02.240" v="37"/>
        <pc:sldMkLst>
          <pc:docMk/>
          <pc:sldMk cId="0" sldId="708"/>
        </pc:sldMkLst>
        <pc:spChg chg="add mod">
          <ac:chgData name="Bisgin, Halil" userId="31729c2b-70b1-499d-992a-43acd64ada6e" providerId="ADAL" clId="{6394B211-C28B-8247-94F7-19845A94AF49}" dt="2024-11-19T17:00:02.240" v="37"/>
          <ac:spMkLst>
            <pc:docMk/>
            <pc:sldMk cId="0" sldId="708"/>
            <ac:spMk id="3" creationId="{962FA0FA-E719-106F-5557-B2B34849813A}"/>
          </ac:spMkLst>
        </pc:spChg>
        <pc:spChg chg="del mod">
          <ac:chgData name="Bisgin, Halil" userId="31729c2b-70b1-499d-992a-43acd64ada6e" providerId="ADAL" clId="{6394B211-C28B-8247-94F7-19845A94AF49}" dt="2024-11-19T16:59:55.500" v="36"/>
          <ac:spMkLst>
            <pc:docMk/>
            <pc:sldMk cId="0" sldId="708"/>
            <ac:spMk id="6" creationId="{FF2BCFBB-8CB2-5848-9EBA-1B43D1D8C81B}"/>
          </ac:spMkLst>
        </pc:spChg>
        <pc:spChg chg="mod">
          <ac:chgData name="Bisgin, Halil" userId="31729c2b-70b1-499d-992a-43acd64ada6e" providerId="ADAL" clId="{6394B211-C28B-8247-94F7-19845A94AF49}" dt="2024-11-19T16:58:58.658" v="1" actId="27636"/>
          <ac:spMkLst>
            <pc:docMk/>
            <pc:sldMk cId="0" sldId="708"/>
            <ac:spMk id="60418" creationId="{1E8F5A49-83E6-1944-8E4F-DE021187016C}"/>
          </ac:spMkLst>
        </pc:spChg>
      </pc:sldChg>
      <pc:sldChg chg="addSp delSp modSp">
        <pc:chgData name="Bisgin, Halil" userId="31729c2b-70b1-499d-992a-43acd64ada6e" providerId="ADAL" clId="{6394B211-C28B-8247-94F7-19845A94AF49}" dt="2024-11-19T17:00:02.240" v="37"/>
        <pc:sldMkLst>
          <pc:docMk/>
          <pc:sldMk cId="2868026247" sldId="744"/>
        </pc:sldMkLst>
        <pc:spChg chg="add mod">
          <ac:chgData name="Bisgin, Halil" userId="31729c2b-70b1-499d-992a-43acd64ada6e" providerId="ADAL" clId="{6394B211-C28B-8247-94F7-19845A94AF49}" dt="2024-11-19T17:00:02.240" v="37"/>
          <ac:spMkLst>
            <pc:docMk/>
            <pc:sldMk cId="2868026247" sldId="744"/>
            <ac:spMk id="4" creationId="{DC7F58C8-7842-D650-0328-B6F5371626B2}"/>
          </ac:spMkLst>
        </pc:spChg>
        <pc:spChg chg="del mod">
          <ac:chgData name="Bisgin, Halil" userId="31729c2b-70b1-499d-992a-43acd64ada6e" providerId="ADAL" clId="{6394B211-C28B-8247-94F7-19845A94AF49}" dt="2024-11-19T16:59:55.500" v="36"/>
          <ac:spMkLst>
            <pc:docMk/>
            <pc:sldMk cId="2868026247" sldId="744"/>
            <ac:spMk id="6" creationId="{00000000-0000-0000-0000-000000000000}"/>
          </ac:spMkLst>
        </pc:spChg>
      </pc:sldChg>
      <pc:sldChg chg="addSp delSp modSp">
        <pc:chgData name="Bisgin, Halil" userId="31729c2b-70b1-499d-992a-43acd64ada6e" providerId="ADAL" clId="{6394B211-C28B-8247-94F7-19845A94AF49}" dt="2024-11-19T17:00:02.240" v="37"/>
        <pc:sldMkLst>
          <pc:docMk/>
          <pc:sldMk cId="2396895269" sldId="828"/>
        </pc:sldMkLst>
        <pc:spChg chg="mod">
          <ac:chgData name="Bisgin, Halil" userId="31729c2b-70b1-499d-992a-43acd64ada6e" providerId="ADAL" clId="{6394B211-C28B-8247-94F7-19845A94AF49}" dt="2024-11-19T16:58:58.552" v="0"/>
          <ac:spMkLst>
            <pc:docMk/>
            <pc:sldMk cId="2396895269" sldId="828"/>
            <ac:spMk id="2" creationId="{00000000-0000-0000-0000-000000000000}"/>
          </ac:spMkLst>
        </pc:spChg>
        <pc:spChg chg="add mod">
          <ac:chgData name="Bisgin, Halil" userId="31729c2b-70b1-499d-992a-43acd64ada6e" providerId="ADAL" clId="{6394B211-C28B-8247-94F7-19845A94AF49}" dt="2024-11-19T17:00:02.240" v="37"/>
          <ac:spMkLst>
            <pc:docMk/>
            <pc:sldMk cId="2396895269" sldId="828"/>
            <ac:spMk id="4" creationId="{83756353-A8EE-AC07-5BFA-B9A507113FBF}"/>
          </ac:spMkLst>
        </pc:spChg>
        <pc:spChg chg="del mod">
          <ac:chgData name="Bisgin, Halil" userId="31729c2b-70b1-499d-992a-43acd64ada6e" providerId="ADAL" clId="{6394B211-C28B-8247-94F7-19845A94AF49}" dt="2024-11-19T16:59:55.500" v="36"/>
          <ac:spMkLst>
            <pc:docMk/>
            <pc:sldMk cId="2396895269" sldId="828"/>
            <ac:spMk id="6" creationId="{00000000-0000-0000-0000-000000000000}"/>
          </ac:spMkLst>
        </pc:spChg>
      </pc:sldChg>
      <pc:sldChg chg="addSp delSp modSp mod">
        <pc:chgData name="Bisgin, Halil" userId="31729c2b-70b1-499d-992a-43acd64ada6e" providerId="ADAL" clId="{6394B211-C28B-8247-94F7-19845A94AF49}" dt="2024-11-24T21:57:28.461" v="167" actId="21"/>
        <pc:sldMkLst>
          <pc:docMk/>
          <pc:sldMk cId="3798466062" sldId="830"/>
        </pc:sldMkLst>
        <pc:spChg chg="add mod">
          <ac:chgData name="Bisgin, Halil" userId="31729c2b-70b1-499d-992a-43acd64ada6e" providerId="ADAL" clId="{6394B211-C28B-8247-94F7-19845A94AF49}" dt="2024-11-19T17:00:02.240" v="37"/>
          <ac:spMkLst>
            <pc:docMk/>
            <pc:sldMk cId="3798466062" sldId="830"/>
            <ac:spMk id="4" creationId="{61B52889-CC97-7A76-FBC4-4399B645BC8E}"/>
          </ac:spMkLst>
        </pc:spChg>
        <pc:spChg chg="del mod">
          <ac:chgData name="Bisgin, Halil" userId="31729c2b-70b1-499d-992a-43acd64ada6e" providerId="ADAL" clId="{6394B211-C28B-8247-94F7-19845A94AF49}" dt="2024-11-19T16:59:55.500" v="36"/>
          <ac:spMkLst>
            <pc:docMk/>
            <pc:sldMk cId="3798466062" sldId="830"/>
            <ac:spMk id="6" creationId="{00000000-0000-0000-0000-000000000000}"/>
          </ac:spMkLst>
        </pc:spChg>
        <pc:graphicFrameChg chg="add del mod modGraphic">
          <ac:chgData name="Bisgin, Halil" userId="31729c2b-70b1-499d-992a-43acd64ada6e" providerId="ADAL" clId="{6394B211-C28B-8247-94F7-19845A94AF49}" dt="2024-11-24T21:57:28.461" v="167" actId="21"/>
          <ac:graphicFrameMkLst>
            <pc:docMk/>
            <pc:sldMk cId="3798466062" sldId="830"/>
            <ac:graphicFrameMk id="5" creationId="{5417B098-34DF-8582-DFE8-A10A46FBB18A}"/>
          </ac:graphicFrameMkLst>
        </pc:graphicFrameChg>
      </pc:sldChg>
      <pc:sldChg chg="addSp delSp modSp mod">
        <pc:chgData name="Bisgin, Halil" userId="31729c2b-70b1-499d-992a-43acd64ada6e" providerId="ADAL" clId="{6394B211-C28B-8247-94F7-19845A94AF49}" dt="2024-11-20T00:57:50.126" v="72" actId="1076"/>
        <pc:sldMkLst>
          <pc:docMk/>
          <pc:sldMk cId="870313243" sldId="831"/>
        </pc:sldMkLst>
        <pc:spChg chg="add mod">
          <ac:chgData name="Bisgin, Halil" userId="31729c2b-70b1-499d-992a-43acd64ada6e" providerId="ADAL" clId="{6394B211-C28B-8247-94F7-19845A94AF49}" dt="2024-11-19T17:00:02.240" v="37"/>
          <ac:spMkLst>
            <pc:docMk/>
            <pc:sldMk cId="870313243" sldId="831"/>
            <ac:spMk id="2" creationId="{A480FBE9-4F1B-525F-3524-257D18FE1498}"/>
          </ac:spMkLst>
        </pc:spChg>
        <pc:spChg chg="del mod">
          <ac:chgData name="Bisgin, Halil" userId="31729c2b-70b1-499d-992a-43acd64ada6e" providerId="ADAL" clId="{6394B211-C28B-8247-94F7-19845A94AF49}" dt="2024-11-19T16:59:55.500" v="36"/>
          <ac:spMkLst>
            <pc:docMk/>
            <pc:sldMk cId="870313243" sldId="831"/>
            <ac:spMk id="4" creationId="{00000000-0000-0000-0000-000000000000}"/>
          </ac:spMkLst>
        </pc:spChg>
        <pc:spChg chg="mod">
          <ac:chgData name="Bisgin, Halil" userId="31729c2b-70b1-499d-992a-43acd64ada6e" providerId="ADAL" clId="{6394B211-C28B-8247-94F7-19845A94AF49}" dt="2024-11-19T17:22:03.679" v="56" actId="1076"/>
          <ac:spMkLst>
            <pc:docMk/>
            <pc:sldMk cId="870313243" sldId="831"/>
            <ac:spMk id="5" creationId="{00000000-0000-0000-0000-000000000000}"/>
          </ac:spMkLst>
        </pc:spChg>
        <pc:spChg chg="mod">
          <ac:chgData name="Bisgin, Halil" userId="31729c2b-70b1-499d-992a-43acd64ada6e" providerId="ADAL" clId="{6394B211-C28B-8247-94F7-19845A94AF49}" dt="2024-11-19T17:21:56.007" v="54" actId="1076"/>
          <ac:spMkLst>
            <pc:docMk/>
            <pc:sldMk cId="870313243" sldId="831"/>
            <ac:spMk id="6" creationId="{00000000-0000-0000-0000-000000000000}"/>
          </ac:spMkLst>
        </pc:spChg>
        <pc:spChg chg="mod">
          <ac:chgData name="Bisgin, Halil" userId="31729c2b-70b1-499d-992a-43acd64ada6e" providerId="ADAL" clId="{6394B211-C28B-8247-94F7-19845A94AF49}" dt="2024-11-19T17:21:59.554" v="55" actId="1076"/>
          <ac:spMkLst>
            <pc:docMk/>
            <pc:sldMk cId="870313243" sldId="831"/>
            <ac:spMk id="7" creationId="{00000000-0000-0000-0000-000000000000}"/>
          </ac:spMkLst>
        </pc:spChg>
        <pc:spChg chg="mod">
          <ac:chgData name="Bisgin, Halil" userId="31729c2b-70b1-499d-992a-43acd64ada6e" providerId="ADAL" clId="{6394B211-C28B-8247-94F7-19845A94AF49}" dt="2024-11-19T17:22:12.662" v="58" actId="167"/>
          <ac:spMkLst>
            <pc:docMk/>
            <pc:sldMk cId="870313243" sldId="831"/>
            <ac:spMk id="9" creationId="{00000000-0000-0000-0000-000000000000}"/>
          </ac:spMkLst>
        </pc:spChg>
        <pc:spChg chg="mod">
          <ac:chgData name="Bisgin, Halil" userId="31729c2b-70b1-499d-992a-43acd64ada6e" providerId="ADAL" clId="{6394B211-C28B-8247-94F7-19845A94AF49}" dt="2024-11-19T17:22:43.919" v="69" actId="167"/>
          <ac:spMkLst>
            <pc:docMk/>
            <pc:sldMk cId="870313243" sldId="831"/>
            <ac:spMk id="10" creationId="{00000000-0000-0000-0000-000000000000}"/>
          </ac:spMkLst>
        </pc:spChg>
        <pc:spChg chg="mod">
          <ac:chgData name="Bisgin, Halil" userId="31729c2b-70b1-499d-992a-43acd64ada6e" providerId="ADAL" clId="{6394B211-C28B-8247-94F7-19845A94AF49}" dt="2024-11-19T17:22:43.919" v="69" actId="167"/>
          <ac:spMkLst>
            <pc:docMk/>
            <pc:sldMk cId="870313243" sldId="831"/>
            <ac:spMk id="11" creationId="{00000000-0000-0000-0000-000000000000}"/>
          </ac:spMkLst>
        </pc:spChg>
        <pc:spChg chg="mod">
          <ac:chgData name="Bisgin, Halil" userId="31729c2b-70b1-499d-992a-43acd64ada6e" providerId="ADAL" clId="{6394B211-C28B-8247-94F7-19845A94AF49}" dt="2024-11-20T00:57:50.126" v="72" actId="1076"/>
          <ac:spMkLst>
            <pc:docMk/>
            <pc:sldMk cId="870313243" sldId="831"/>
            <ac:spMk id="12" creationId="{00000000-0000-0000-0000-000000000000}"/>
          </ac:spMkLst>
        </pc:spChg>
      </pc:sldChg>
      <pc:sldChg chg="addSp delSp modSp mod">
        <pc:chgData name="Bisgin, Halil" userId="31729c2b-70b1-499d-992a-43acd64ada6e" providerId="ADAL" clId="{6394B211-C28B-8247-94F7-19845A94AF49}" dt="2024-11-20T01:17:53.827" v="88" actId="1035"/>
        <pc:sldMkLst>
          <pc:docMk/>
          <pc:sldMk cId="3200682415" sldId="832"/>
        </pc:sldMkLst>
        <pc:spChg chg="add mod">
          <ac:chgData name="Bisgin, Halil" userId="31729c2b-70b1-499d-992a-43acd64ada6e" providerId="ADAL" clId="{6394B211-C28B-8247-94F7-19845A94AF49}" dt="2024-11-19T17:00:02.240" v="37"/>
          <ac:spMkLst>
            <pc:docMk/>
            <pc:sldMk cId="3200682415" sldId="832"/>
            <ac:spMk id="2" creationId="{22FA0CD1-B4BC-FD56-CC3F-E5CDAB4549CE}"/>
          </ac:spMkLst>
        </pc:spChg>
        <pc:spChg chg="del mod">
          <ac:chgData name="Bisgin, Halil" userId="31729c2b-70b1-499d-992a-43acd64ada6e" providerId="ADAL" clId="{6394B211-C28B-8247-94F7-19845A94AF49}" dt="2024-11-19T16:59:55.500" v="36"/>
          <ac:spMkLst>
            <pc:docMk/>
            <pc:sldMk cId="3200682415" sldId="832"/>
            <ac:spMk id="4" creationId="{00000000-0000-0000-0000-000000000000}"/>
          </ac:spMkLst>
        </pc:spChg>
        <pc:spChg chg="mod">
          <ac:chgData name="Bisgin, Halil" userId="31729c2b-70b1-499d-992a-43acd64ada6e" providerId="ADAL" clId="{6394B211-C28B-8247-94F7-19845A94AF49}" dt="2024-11-20T01:17:38.393" v="84" actId="1036"/>
          <ac:spMkLst>
            <pc:docMk/>
            <pc:sldMk cId="3200682415" sldId="832"/>
            <ac:spMk id="5" creationId="{00000000-0000-0000-0000-000000000000}"/>
          </ac:spMkLst>
        </pc:spChg>
        <pc:spChg chg="mod">
          <ac:chgData name="Bisgin, Halil" userId="31729c2b-70b1-499d-992a-43acd64ada6e" providerId="ADAL" clId="{6394B211-C28B-8247-94F7-19845A94AF49}" dt="2024-11-20T01:17:38.393" v="84" actId="1036"/>
          <ac:spMkLst>
            <pc:docMk/>
            <pc:sldMk cId="3200682415" sldId="832"/>
            <ac:spMk id="6" creationId="{00000000-0000-0000-0000-000000000000}"/>
          </ac:spMkLst>
        </pc:spChg>
        <pc:spChg chg="mod">
          <ac:chgData name="Bisgin, Halil" userId="31729c2b-70b1-499d-992a-43acd64ada6e" providerId="ADAL" clId="{6394B211-C28B-8247-94F7-19845A94AF49}" dt="2024-11-20T01:17:53.827" v="88" actId="1035"/>
          <ac:spMkLst>
            <pc:docMk/>
            <pc:sldMk cId="3200682415" sldId="832"/>
            <ac:spMk id="7" creationId="{00000000-0000-0000-0000-000000000000}"/>
          </ac:spMkLst>
        </pc:spChg>
        <pc:spChg chg="mod">
          <ac:chgData name="Bisgin, Halil" userId="31729c2b-70b1-499d-992a-43acd64ada6e" providerId="ADAL" clId="{6394B211-C28B-8247-94F7-19845A94AF49}" dt="2024-11-20T01:17:45.026" v="86" actId="1076"/>
          <ac:spMkLst>
            <pc:docMk/>
            <pc:sldMk cId="3200682415" sldId="832"/>
            <ac:spMk id="8" creationId="{00000000-0000-0000-0000-000000000000}"/>
          </ac:spMkLst>
        </pc:spChg>
        <pc:spChg chg="mod">
          <ac:chgData name="Bisgin, Halil" userId="31729c2b-70b1-499d-992a-43acd64ada6e" providerId="ADAL" clId="{6394B211-C28B-8247-94F7-19845A94AF49}" dt="2024-11-20T01:17:42.186" v="85" actId="1076"/>
          <ac:spMkLst>
            <pc:docMk/>
            <pc:sldMk cId="3200682415" sldId="832"/>
            <ac:spMk id="11" creationId="{00000000-0000-0000-0000-000000000000}"/>
          </ac:spMkLst>
        </pc:spChg>
      </pc:sldChg>
      <pc:sldChg chg="addSp delSp modSp mod">
        <pc:chgData name="Bisgin, Halil" userId="31729c2b-70b1-499d-992a-43acd64ada6e" providerId="ADAL" clId="{6394B211-C28B-8247-94F7-19845A94AF49}" dt="2024-11-20T00:52:58.054" v="71" actId="14100"/>
        <pc:sldMkLst>
          <pc:docMk/>
          <pc:sldMk cId="2365361706" sldId="833"/>
        </pc:sldMkLst>
        <pc:spChg chg="add mod">
          <ac:chgData name="Bisgin, Halil" userId="31729c2b-70b1-499d-992a-43acd64ada6e" providerId="ADAL" clId="{6394B211-C28B-8247-94F7-19845A94AF49}" dt="2024-11-19T17:00:02.240" v="37"/>
          <ac:spMkLst>
            <pc:docMk/>
            <pc:sldMk cId="2365361706" sldId="833"/>
            <ac:spMk id="3" creationId="{DEE87C49-BAAE-4966-BCC4-1155351350BC}"/>
          </ac:spMkLst>
        </pc:spChg>
        <pc:spChg chg="del mod">
          <ac:chgData name="Bisgin, Halil" userId="31729c2b-70b1-499d-992a-43acd64ada6e" providerId="ADAL" clId="{6394B211-C28B-8247-94F7-19845A94AF49}" dt="2024-11-19T16:59:55.500" v="36"/>
          <ac:spMkLst>
            <pc:docMk/>
            <pc:sldMk cId="2365361706" sldId="833"/>
            <ac:spMk id="6" creationId="{00000000-0000-0000-0000-000000000000}"/>
          </ac:spMkLst>
        </pc:spChg>
        <pc:spChg chg="mod">
          <ac:chgData name="Bisgin, Halil" userId="31729c2b-70b1-499d-992a-43acd64ada6e" providerId="ADAL" clId="{6394B211-C28B-8247-94F7-19845A94AF49}" dt="2024-11-20T00:52:58.054" v="71" actId="14100"/>
          <ac:spMkLst>
            <pc:docMk/>
            <pc:sldMk cId="2365361706" sldId="833"/>
            <ac:spMk id="7" creationId="{00000000-0000-0000-0000-000000000000}"/>
          </ac:spMkLst>
        </pc:spChg>
      </pc:sldChg>
      <pc:sldChg chg="addSp delSp modSp">
        <pc:chgData name="Bisgin, Halil" userId="31729c2b-70b1-499d-992a-43acd64ada6e" providerId="ADAL" clId="{6394B211-C28B-8247-94F7-19845A94AF49}" dt="2024-11-19T17:00:02.240" v="37"/>
        <pc:sldMkLst>
          <pc:docMk/>
          <pc:sldMk cId="879047912" sldId="834"/>
        </pc:sldMkLst>
        <pc:spChg chg="add mod">
          <ac:chgData name="Bisgin, Halil" userId="31729c2b-70b1-499d-992a-43acd64ada6e" providerId="ADAL" clId="{6394B211-C28B-8247-94F7-19845A94AF49}" dt="2024-11-19T17:00:02.240" v="37"/>
          <ac:spMkLst>
            <pc:docMk/>
            <pc:sldMk cId="879047912" sldId="834"/>
            <ac:spMk id="4" creationId="{818B2701-0754-F539-C845-7B79222C16F6}"/>
          </ac:spMkLst>
        </pc:spChg>
        <pc:spChg chg="del mod">
          <ac:chgData name="Bisgin, Halil" userId="31729c2b-70b1-499d-992a-43acd64ada6e" providerId="ADAL" clId="{6394B211-C28B-8247-94F7-19845A94AF49}" dt="2024-11-19T16:59:55.500" v="36"/>
          <ac:spMkLst>
            <pc:docMk/>
            <pc:sldMk cId="879047912" sldId="834"/>
            <ac:spMk id="6" creationId="{00000000-0000-0000-0000-000000000000}"/>
          </ac:spMkLst>
        </pc:spChg>
      </pc:sldChg>
      <pc:sldChg chg="addSp delSp modSp">
        <pc:chgData name="Bisgin, Halil" userId="31729c2b-70b1-499d-992a-43acd64ada6e" providerId="ADAL" clId="{6394B211-C28B-8247-94F7-19845A94AF49}" dt="2024-11-19T17:00:02.240" v="37"/>
        <pc:sldMkLst>
          <pc:docMk/>
          <pc:sldMk cId="2871218319" sldId="835"/>
        </pc:sldMkLst>
        <pc:spChg chg="add mod">
          <ac:chgData name="Bisgin, Halil" userId="31729c2b-70b1-499d-992a-43acd64ada6e" providerId="ADAL" clId="{6394B211-C28B-8247-94F7-19845A94AF49}" dt="2024-11-19T17:00:02.240" v="37"/>
          <ac:spMkLst>
            <pc:docMk/>
            <pc:sldMk cId="2871218319" sldId="835"/>
            <ac:spMk id="5" creationId="{978A1EEB-C7E1-3372-8F55-9EF2E0641CB1}"/>
          </ac:spMkLst>
        </pc:spChg>
        <pc:spChg chg="del mod">
          <ac:chgData name="Bisgin, Halil" userId="31729c2b-70b1-499d-992a-43acd64ada6e" providerId="ADAL" clId="{6394B211-C28B-8247-94F7-19845A94AF49}" dt="2024-11-19T16:59:55.500" v="36"/>
          <ac:spMkLst>
            <pc:docMk/>
            <pc:sldMk cId="2871218319" sldId="835"/>
            <ac:spMk id="6" creationId="{00000000-0000-0000-0000-000000000000}"/>
          </ac:spMkLst>
        </pc:spChg>
      </pc:sldChg>
      <pc:sldChg chg="addSp delSp modSp">
        <pc:chgData name="Bisgin, Halil" userId="31729c2b-70b1-499d-992a-43acd64ada6e" providerId="ADAL" clId="{6394B211-C28B-8247-94F7-19845A94AF49}" dt="2024-11-19T17:00:02.240" v="37"/>
        <pc:sldMkLst>
          <pc:docMk/>
          <pc:sldMk cId="1859570530" sldId="836"/>
        </pc:sldMkLst>
        <pc:spChg chg="add mod">
          <ac:chgData name="Bisgin, Halil" userId="31729c2b-70b1-499d-992a-43acd64ada6e" providerId="ADAL" clId="{6394B211-C28B-8247-94F7-19845A94AF49}" dt="2024-11-19T17:00:02.240" v="37"/>
          <ac:spMkLst>
            <pc:docMk/>
            <pc:sldMk cId="1859570530" sldId="836"/>
            <ac:spMk id="4" creationId="{8B45CA0E-7A5D-F96C-729E-CF27B7DD611F}"/>
          </ac:spMkLst>
        </pc:spChg>
        <pc:spChg chg="del mod">
          <ac:chgData name="Bisgin, Halil" userId="31729c2b-70b1-499d-992a-43acd64ada6e" providerId="ADAL" clId="{6394B211-C28B-8247-94F7-19845A94AF49}" dt="2024-11-19T16:59:55.500" v="36"/>
          <ac:spMkLst>
            <pc:docMk/>
            <pc:sldMk cId="1859570530" sldId="836"/>
            <ac:spMk id="6" creationId="{00000000-0000-0000-0000-000000000000}"/>
          </ac:spMkLst>
        </pc:spChg>
      </pc:sldChg>
      <pc:sldChg chg="addSp delSp modSp mod">
        <pc:chgData name="Bisgin, Halil" userId="31729c2b-70b1-499d-992a-43acd64ada6e" providerId="ADAL" clId="{6394B211-C28B-8247-94F7-19845A94AF49}" dt="2024-11-19T17:00:02.240" v="37"/>
        <pc:sldMkLst>
          <pc:docMk/>
          <pc:sldMk cId="847841221" sldId="837"/>
        </pc:sldMkLst>
        <pc:spChg chg="add mod">
          <ac:chgData name="Bisgin, Halil" userId="31729c2b-70b1-499d-992a-43acd64ada6e" providerId="ADAL" clId="{6394B211-C28B-8247-94F7-19845A94AF49}" dt="2024-11-19T17:00:02.240" v="37"/>
          <ac:spMkLst>
            <pc:docMk/>
            <pc:sldMk cId="847841221" sldId="837"/>
            <ac:spMk id="2" creationId="{F2C3CFF1-3982-997F-8ABF-7318E23DB35B}"/>
          </ac:spMkLst>
        </pc:spChg>
        <pc:spChg chg="del mod">
          <ac:chgData name="Bisgin, Halil" userId="31729c2b-70b1-499d-992a-43acd64ada6e" providerId="ADAL" clId="{6394B211-C28B-8247-94F7-19845A94AF49}" dt="2024-11-19T16:59:55.500" v="36"/>
          <ac:spMkLst>
            <pc:docMk/>
            <pc:sldMk cId="847841221" sldId="837"/>
            <ac:spMk id="4" creationId="{00000000-0000-0000-0000-000000000000}"/>
          </ac:spMkLst>
        </pc:spChg>
        <pc:spChg chg="mod">
          <ac:chgData name="Bisgin, Halil" userId="31729c2b-70b1-499d-992a-43acd64ada6e" providerId="ADAL" clId="{6394B211-C28B-8247-94F7-19845A94AF49}" dt="2024-11-19T16:58:58.725" v="15" actId="27636"/>
          <ac:spMkLst>
            <pc:docMk/>
            <pc:sldMk cId="847841221" sldId="837"/>
            <ac:spMk id="5" creationId="{00000000-0000-0000-0000-000000000000}"/>
          </ac:spMkLst>
        </pc:spChg>
      </pc:sldChg>
      <pc:sldChg chg="addSp delSp modSp">
        <pc:chgData name="Bisgin, Halil" userId="31729c2b-70b1-499d-992a-43acd64ada6e" providerId="ADAL" clId="{6394B211-C28B-8247-94F7-19845A94AF49}" dt="2024-11-19T17:00:02.240" v="37"/>
        <pc:sldMkLst>
          <pc:docMk/>
          <pc:sldMk cId="1388912506" sldId="838"/>
        </pc:sldMkLst>
        <pc:spChg chg="add mod">
          <ac:chgData name="Bisgin, Halil" userId="31729c2b-70b1-499d-992a-43acd64ada6e" providerId="ADAL" clId="{6394B211-C28B-8247-94F7-19845A94AF49}" dt="2024-11-19T17:00:02.240" v="37"/>
          <ac:spMkLst>
            <pc:docMk/>
            <pc:sldMk cId="1388912506" sldId="838"/>
            <ac:spMk id="4" creationId="{2743BA23-4B9C-B44B-4411-6A9BE760833F}"/>
          </ac:spMkLst>
        </pc:spChg>
        <pc:spChg chg="del mod">
          <ac:chgData name="Bisgin, Halil" userId="31729c2b-70b1-499d-992a-43acd64ada6e" providerId="ADAL" clId="{6394B211-C28B-8247-94F7-19845A94AF49}" dt="2024-11-19T16:59:55.500" v="36"/>
          <ac:spMkLst>
            <pc:docMk/>
            <pc:sldMk cId="1388912506" sldId="838"/>
            <ac:spMk id="6" creationId="{00000000-0000-0000-0000-000000000000}"/>
          </ac:spMkLst>
        </pc:spChg>
      </pc:sldChg>
      <pc:sldChg chg="addSp delSp modSp mod">
        <pc:chgData name="Bisgin, Halil" userId="31729c2b-70b1-499d-992a-43acd64ada6e" providerId="ADAL" clId="{6394B211-C28B-8247-94F7-19845A94AF49}" dt="2024-11-19T17:00:02.240" v="37"/>
        <pc:sldMkLst>
          <pc:docMk/>
          <pc:sldMk cId="4077168083" sldId="839"/>
        </pc:sldMkLst>
        <pc:spChg chg="mod">
          <ac:chgData name="Bisgin, Halil" userId="31729c2b-70b1-499d-992a-43acd64ada6e" providerId="ADAL" clId="{6394B211-C28B-8247-94F7-19845A94AF49}" dt="2024-11-19T16:58:58.735" v="16" actId="27636"/>
          <ac:spMkLst>
            <pc:docMk/>
            <pc:sldMk cId="4077168083" sldId="839"/>
            <ac:spMk id="2" creationId="{00000000-0000-0000-0000-000000000000}"/>
          </ac:spMkLst>
        </pc:spChg>
        <pc:spChg chg="add mod">
          <ac:chgData name="Bisgin, Halil" userId="31729c2b-70b1-499d-992a-43acd64ada6e" providerId="ADAL" clId="{6394B211-C28B-8247-94F7-19845A94AF49}" dt="2024-11-19T17:00:02.240" v="37"/>
          <ac:spMkLst>
            <pc:docMk/>
            <pc:sldMk cId="4077168083" sldId="839"/>
            <ac:spMk id="4" creationId="{02D1E51A-F2A3-11D8-5CF3-9F44B3625C09}"/>
          </ac:spMkLst>
        </pc:spChg>
        <pc:spChg chg="del mod">
          <ac:chgData name="Bisgin, Halil" userId="31729c2b-70b1-499d-992a-43acd64ada6e" providerId="ADAL" clId="{6394B211-C28B-8247-94F7-19845A94AF49}" dt="2024-11-19T16:59:55.500" v="36"/>
          <ac:spMkLst>
            <pc:docMk/>
            <pc:sldMk cId="4077168083" sldId="839"/>
            <ac:spMk id="6" creationId="{00000000-0000-0000-0000-000000000000}"/>
          </ac:spMkLst>
        </pc:spChg>
      </pc:sldChg>
      <pc:sldChg chg="addSp delSp modSp">
        <pc:chgData name="Bisgin, Halil" userId="31729c2b-70b1-499d-992a-43acd64ada6e" providerId="ADAL" clId="{6394B211-C28B-8247-94F7-19845A94AF49}" dt="2024-11-19T17:00:02.240" v="37"/>
        <pc:sldMkLst>
          <pc:docMk/>
          <pc:sldMk cId="2412316949" sldId="841"/>
        </pc:sldMkLst>
        <pc:spChg chg="add mod">
          <ac:chgData name="Bisgin, Halil" userId="31729c2b-70b1-499d-992a-43acd64ada6e" providerId="ADAL" clId="{6394B211-C28B-8247-94F7-19845A94AF49}" dt="2024-11-19T17:00:02.240" v="37"/>
          <ac:spMkLst>
            <pc:docMk/>
            <pc:sldMk cId="2412316949" sldId="841"/>
            <ac:spMk id="4" creationId="{26FB1EB6-60A0-894A-6E91-687C2177C434}"/>
          </ac:spMkLst>
        </pc:spChg>
        <pc:spChg chg="del mod">
          <ac:chgData name="Bisgin, Halil" userId="31729c2b-70b1-499d-992a-43acd64ada6e" providerId="ADAL" clId="{6394B211-C28B-8247-94F7-19845A94AF49}" dt="2024-11-19T16:59:55.500" v="36"/>
          <ac:spMkLst>
            <pc:docMk/>
            <pc:sldMk cId="2412316949" sldId="841"/>
            <ac:spMk id="6" creationId="{00000000-0000-0000-0000-000000000000}"/>
          </ac:spMkLst>
        </pc:spChg>
      </pc:sldChg>
      <pc:sldChg chg="addSp delSp modSp mod">
        <pc:chgData name="Bisgin, Halil" userId="31729c2b-70b1-499d-992a-43acd64ada6e" providerId="ADAL" clId="{6394B211-C28B-8247-94F7-19845A94AF49}" dt="2024-11-25T00:59:40.838" v="315" actId="167"/>
        <pc:sldMkLst>
          <pc:docMk/>
          <pc:sldMk cId="1024889031" sldId="842"/>
        </pc:sldMkLst>
        <pc:spChg chg="add mod">
          <ac:chgData name="Bisgin, Halil" userId="31729c2b-70b1-499d-992a-43acd64ada6e" providerId="ADAL" clId="{6394B211-C28B-8247-94F7-19845A94AF49}" dt="2024-11-19T17:00:02.240" v="37"/>
          <ac:spMkLst>
            <pc:docMk/>
            <pc:sldMk cId="1024889031" sldId="842"/>
            <ac:spMk id="2" creationId="{6A13D0AE-AAD6-7F67-B1FE-BB8A219B3E81}"/>
          </ac:spMkLst>
        </pc:spChg>
        <pc:spChg chg="add del">
          <ac:chgData name="Bisgin, Halil" userId="31729c2b-70b1-499d-992a-43acd64ada6e" providerId="ADAL" clId="{6394B211-C28B-8247-94F7-19845A94AF49}" dt="2024-11-25T00:55:11.924" v="299" actId="22"/>
          <ac:spMkLst>
            <pc:docMk/>
            <pc:sldMk cId="1024889031" sldId="842"/>
            <ac:spMk id="4" creationId="{8AA8C5C2-0FA2-2986-EA9E-DF1C8735E2C7}"/>
          </ac:spMkLst>
        </pc:spChg>
        <pc:spChg chg="del mod">
          <ac:chgData name="Bisgin, Halil" userId="31729c2b-70b1-499d-992a-43acd64ada6e" providerId="ADAL" clId="{6394B211-C28B-8247-94F7-19845A94AF49}" dt="2024-11-19T16:59:55.500" v="36"/>
          <ac:spMkLst>
            <pc:docMk/>
            <pc:sldMk cId="1024889031" sldId="842"/>
            <ac:spMk id="6" creationId="{00000000-0000-0000-0000-000000000000}"/>
          </ac:spMkLst>
        </pc:spChg>
        <pc:spChg chg="mod">
          <ac:chgData name="Bisgin, Halil" userId="31729c2b-70b1-499d-992a-43acd64ada6e" providerId="ADAL" clId="{6394B211-C28B-8247-94F7-19845A94AF49}" dt="2024-11-20T04:07:14.350" v="122" actId="1036"/>
          <ac:spMkLst>
            <pc:docMk/>
            <pc:sldMk cId="1024889031" sldId="842"/>
            <ac:spMk id="7" creationId="{00000000-0000-0000-0000-000000000000}"/>
          </ac:spMkLst>
        </pc:spChg>
        <pc:spChg chg="mod">
          <ac:chgData name="Bisgin, Halil" userId="31729c2b-70b1-499d-992a-43acd64ada6e" providerId="ADAL" clId="{6394B211-C28B-8247-94F7-19845A94AF49}" dt="2024-11-25T00:55:31.267" v="304" actId="20577"/>
          <ac:spMkLst>
            <pc:docMk/>
            <pc:sldMk cId="1024889031" sldId="842"/>
            <ac:spMk id="8" creationId="{00000000-0000-0000-0000-000000000000}"/>
          </ac:spMkLst>
        </pc:spChg>
        <pc:picChg chg="add mod">
          <ac:chgData name="Bisgin, Halil" userId="31729c2b-70b1-499d-992a-43acd64ada6e" providerId="ADAL" clId="{6394B211-C28B-8247-94F7-19845A94AF49}" dt="2024-11-25T00:59:31.699" v="313" actId="171"/>
          <ac:picMkLst>
            <pc:docMk/>
            <pc:sldMk cId="1024889031" sldId="842"/>
            <ac:picMk id="6" creationId="{F821434F-568A-669B-62ED-BFD61DE124CC}"/>
          </ac:picMkLst>
        </pc:picChg>
        <pc:picChg chg="add mod">
          <ac:chgData name="Bisgin, Halil" userId="31729c2b-70b1-499d-992a-43acd64ada6e" providerId="ADAL" clId="{6394B211-C28B-8247-94F7-19845A94AF49}" dt="2024-11-25T00:59:40.838" v="315" actId="167"/>
          <ac:picMkLst>
            <pc:docMk/>
            <pc:sldMk cId="1024889031" sldId="842"/>
            <ac:picMk id="10" creationId="{708B7BC6-6333-8E1E-705A-82C060DEB3CE}"/>
          </ac:picMkLst>
        </pc:picChg>
      </pc:sldChg>
      <pc:sldChg chg="addSp delSp modSp">
        <pc:chgData name="Bisgin, Halil" userId="31729c2b-70b1-499d-992a-43acd64ada6e" providerId="ADAL" clId="{6394B211-C28B-8247-94F7-19845A94AF49}" dt="2024-11-19T17:00:02.240" v="37"/>
        <pc:sldMkLst>
          <pc:docMk/>
          <pc:sldMk cId="160070388" sldId="843"/>
        </pc:sldMkLst>
        <pc:spChg chg="add mod">
          <ac:chgData name="Bisgin, Halil" userId="31729c2b-70b1-499d-992a-43acd64ada6e" providerId="ADAL" clId="{6394B211-C28B-8247-94F7-19845A94AF49}" dt="2024-11-19T17:00:02.240" v="37"/>
          <ac:spMkLst>
            <pc:docMk/>
            <pc:sldMk cId="160070388" sldId="843"/>
            <ac:spMk id="4" creationId="{330D7AB2-E10D-BFD7-B30C-0973639F2DBA}"/>
          </ac:spMkLst>
        </pc:spChg>
        <pc:spChg chg="del mod">
          <ac:chgData name="Bisgin, Halil" userId="31729c2b-70b1-499d-992a-43acd64ada6e" providerId="ADAL" clId="{6394B211-C28B-8247-94F7-19845A94AF49}" dt="2024-11-19T16:59:55.500" v="36"/>
          <ac:spMkLst>
            <pc:docMk/>
            <pc:sldMk cId="160070388" sldId="843"/>
            <ac:spMk id="6" creationId="{00000000-0000-0000-0000-000000000000}"/>
          </ac:spMkLst>
        </pc:spChg>
      </pc:sldChg>
      <pc:sldChg chg="addSp delSp modSp">
        <pc:chgData name="Bisgin, Halil" userId="31729c2b-70b1-499d-992a-43acd64ada6e" providerId="ADAL" clId="{6394B211-C28B-8247-94F7-19845A94AF49}" dt="2024-11-19T17:00:02.240" v="37"/>
        <pc:sldMkLst>
          <pc:docMk/>
          <pc:sldMk cId="2719908559" sldId="844"/>
        </pc:sldMkLst>
        <pc:spChg chg="add mod">
          <ac:chgData name="Bisgin, Halil" userId="31729c2b-70b1-499d-992a-43acd64ada6e" providerId="ADAL" clId="{6394B211-C28B-8247-94F7-19845A94AF49}" dt="2024-11-19T17:00:02.240" v="37"/>
          <ac:spMkLst>
            <pc:docMk/>
            <pc:sldMk cId="2719908559" sldId="844"/>
            <ac:spMk id="4" creationId="{93FCDAA9-2186-1B3F-00A7-F0A77EF51A8E}"/>
          </ac:spMkLst>
        </pc:spChg>
        <pc:spChg chg="del mod">
          <ac:chgData name="Bisgin, Halil" userId="31729c2b-70b1-499d-992a-43acd64ada6e" providerId="ADAL" clId="{6394B211-C28B-8247-94F7-19845A94AF49}" dt="2024-11-19T16:59:55.500" v="36"/>
          <ac:spMkLst>
            <pc:docMk/>
            <pc:sldMk cId="2719908559" sldId="844"/>
            <ac:spMk id="6" creationId="{00000000-0000-0000-0000-000000000000}"/>
          </ac:spMkLst>
        </pc:spChg>
      </pc:sldChg>
      <pc:sldChg chg="addSp delSp modSp mod chgLayout">
        <pc:chgData name="Bisgin, Halil" userId="31729c2b-70b1-499d-992a-43acd64ada6e" providerId="ADAL" clId="{6394B211-C28B-8247-94F7-19845A94AF49}" dt="2024-11-25T00:40:34.612" v="250" actId="700"/>
        <pc:sldMkLst>
          <pc:docMk/>
          <pc:sldMk cId="2888072306" sldId="845"/>
        </pc:sldMkLst>
        <pc:spChg chg="add mod ord">
          <ac:chgData name="Bisgin, Halil" userId="31729c2b-70b1-499d-992a-43acd64ada6e" providerId="ADAL" clId="{6394B211-C28B-8247-94F7-19845A94AF49}" dt="2024-11-25T00:40:34.612" v="250" actId="700"/>
          <ac:spMkLst>
            <pc:docMk/>
            <pc:sldMk cId="2888072306" sldId="845"/>
            <ac:spMk id="2" creationId="{8EB6F25D-910C-4B7B-2B09-51ED0799920E}"/>
          </ac:spMkLst>
        </pc:spChg>
        <pc:spChg chg="mod ord">
          <ac:chgData name="Bisgin, Halil" userId="31729c2b-70b1-499d-992a-43acd64ada6e" providerId="ADAL" clId="{6394B211-C28B-8247-94F7-19845A94AF49}" dt="2024-11-25T00:40:34.612" v="250" actId="700"/>
          <ac:spMkLst>
            <pc:docMk/>
            <pc:sldMk cId="2888072306" sldId="845"/>
            <ac:spMk id="3" creationId="{00000000-0000-0000-0000-000000000000}"/>
          </ac:spMkLst>
        </pc:spChg>
        <pc:spChg chg="del mod">
          <ac:chgData name="Bisgin, Halil" userId="31729c2b-70b1-499d-992a-43acd64ada6e" providerId="ADAL" clId="{6394B211-C28B-8247-94F7-19845A94AF49}" dt="2024-11-19T16:59:55.500" v="36"/>
          <ac:spMkLst>
            <pc:docMk/>
            <pc:sldMk cId="2888072306" sldId="845"/>
            <ac:spMk id="6" creationId="{00000000-0000-0000-0000-000000000000}"/>
          </ac:spMkLst>
        </pc:spChg>
        <pc:spChg chg="mod ord">
          <ac:chgData name="Bisgin, Halil" userId="31729c2b-70b1-499d-992a-43acd64ada6e" providerId="ADAL" clId="{6394B211-C28B-8247-94F7-19845A94AF49}" dt="2024-11-25T00:40:34.612" v="250" actId="700"/>
          <ac:spMkLst>
            <pc:docMk/>
            <pc:sldMk cId="2888072306" sldId="845"/>
            <ac:spMk id="7" creationId="{00000000-0000-0000-0000-000000000000}"/>
          </ac:spMkLst>
        </pc:spChg>
      </pc:sldChg>
      <pc:sldChg chg="addSp delSp modSp mod modClrScheme chgLayout">
        <pc:chgData name="Bisgin, Halil" userId="31729c2b-70b1-499d-992a-43acd64ada6e" providerId="ADAL" clId="{6394B211-C28B-8247-94F7-19845A94AF49}" dt="2024-11-25T00:41:27.498" v="255" actId="1076"/>
        <pc:sldMkLst>
          <pc:docMk/>
          <pc:sldMk cId="3359336798" sldId="846"/>
        </pc:sldMkLst>
        <pc:spChg chg="add mod ord">
          <ac:chgData name="Bisgin, Halil" userId="31729c2b-70b1-499d-992a-43acd64ada6e" providerId="ADAL" clId="{6394B211-C28B-8247-94F7-19845A94AF49}" dt="2024-11-25T00:41:17.577" v="252" actId="700"/>
          <ac:spMkLst>
            <pc:docMk/>
            <pc:sldMk cId="3359336798" sldId="846"/>
            <ac:spMk id="2" creationId="{0270495A-D6F3-7595-1120-785AA3FFD66E}"/>
          </ac:spMkLst>
        </pc:spChg>
        <pc:spChg chg="add del mod ord">
          <ac:chgData name="Bisgin, Halil" userId="31729c2b-70b1-499d-992a-43acd64ada6e" providerId="ADAL" clId="{6394B211-C28B-8247-94F7-19845A94AF49}" dt="2024-11-25T00:41:17.577" v="252" actId="700"/>
          <ac:spMkLst>
            <pc:docMk/>
            <pc:sldMk cId="3359336798" sldId="846"/>
            <ac:spMk id="3" creationId="{002359A3-E33C-6984-6FF0-0585C18109B0}"/>
          </ac:spMkLst>
        </pc:spChg>
        <pc:spChg chg="add del mod ord">
          <ac:chgData name="Bisgin, Halil" userId="31729c2b-70b1-499d-992a-43acd64ada6e" providerId="ADAL" clId="{6394B211-C28B-8247-94F7-19845A94AF49}" dt="2024-11-25T00:41:17.577" v="252" actId="700"/>
          <ac:spMkLst>
            <pc:docMk/>
            <pc:sldMk cId="3359336798" sldId="846"/>
            <ac:spMk id="4" creationId="{79E0F440-CFCE-D888-1A4A-CFE91F8B9E75}"/>
          </ac:spMkLst>
        </pc:spChg>
        <pc:spChg chg="del mod">
          <ac:chgData name="Bisgin, Halil" userId="31729c2b-70b1-499d-992a-43acd64ada6e" providerId="ADAL" clId="{6394B211-C28B-8247-94F7-19845A94AF49}" dt="2024-11-19T16:59:55.500" v="36"/>
          <ac:spMkLst>
            <pc:docMk/>
            <pc:sldMk cId="3359336798" sldId="846"/>
            <ac:spMk id="6" creationId="{00000000-0000-0000-0000-000000000000}"/>
          </ac:spMkLst>
        </pc:spChg>
        <pc:spChg chg="mod">
          <ac:chgData name="Bisgin, Halil" userId="31729c2b-70b1-499d-992a-43acd64ada6e" providerId="ADAL" clId="{6394B211-C28B-8247-94F7-19845A94AF49}" dt="2024-11-25T00:41:21.294" v="253" actId="1076"/>
          <ac:spMkLst>
            <pc:docMk/>
            <pc:sldMk cId="3359336798" sldId="846"/>
            <ac:spMk id="7" creationId="{00000000-0000-0000-0000-000000000000}"/>
          </ac:spMkLst>
        </pc:spChg>
        <pc:spChg chg="mod">
          <ac:chgData name="Bisgin, Halil" userId="31729c2b-70b1-499d-992a-43acd64ada6e" providerId="ADAL" clId="{6394B211-C28B-8247-94F7-19845A94AF49}" dt="2024-11-25T00:41:27.498" v="255" actId="1076"/>
          <ac:spMkLst>
            <pc:docMk/>
            <pc:sldMk cId="3359336798" sldId="846"/>
            <ac:spMk id="8" creationId="{00000000-0000-0000-0000-000000000000}"/>
          </ac:spMkLst>
        </pc:spChg>
        <pc:spChg chg="mod">
          <ac:chgData name="Bisgin, Halil" userId="31729c2b-70b1-499d-992a-43acd64ada6e" providerId="ADAL" clId="{6394B211-C28B-8247-94F7-19845A94AF49}" dt="2024-11-25T00:41:24.013" v="254" actId="1076"/>
          <ac:spMkLst>
            <pc:docMk/>
            <pc:sldMk cId="3359336798" sldId="846"/>
            <ac:spMk id="9" creationId="{00000000-0000-0000-0000-000000000000}"/>
          </ac:spMkLst>
        </pc:spChg>
      </pc:sldChg>
      <pc:sldChg chg="addSp delSp modSp mod">
        <pc:chgData name="Bisgin, Halil" userId="31729c2b-70b1-499d-992a-43acd64ada6e" providerId="ADAL" clId="{6394B211-C28B-8247-94F7-19845A94AF49}" dt="2024-11-25T00:42:31.538" v="258" actId="1076"/>
        <pc:sldMkLst>
          <pc:docMk/>
          <pc:sldMk cId="3135967685" sldId="847"/>
        </pc:sldMkLst>
        <pc:spChg chg="add mod">
          <ac:chgData name="Bisgin, Halil" userId="31729c2b-70b1-499d-992a-43acd64ada6e" providerId="ADAL" clId="{6394B211-C28B-8247-94F7-19845A94AF49}" dt="2024-11-19T17:00:02.240" v="37"/>
          <ac:spMkLst>
            <pc:docMk/>
            <pc:sldMk cId="3135967685" sldId="847"/>
            <ac:spMk id="2" creationId="{31F7D2EB-19EF-FC5B-1A11-16A7D8EC593E}"/>
          </ac:spMkLst>
        </pc:spChg>
        <pc:spChg chg="del mod">
          <ac:chgData name="Bisgin, Halil" userId="31729c2b-70b1-499d-992a-43acd64ada6e" providerId="ADAL" clId="{6394B211-C28B-8247-94F7-19845A94AF49}" dt="2024-11-19T16:59:55.500" v="36"/>
          <ac:spMkLst>
            <pc:docMk/>
            <pc:sldMk cId="3135967685" sldId="847"/>
            <ac:spMk id="6" creationId="{00000000-0000-0000-0000-000000000000}"/>
          </ac:spMkLst>
        </pc:spChg>
        <pc:spChg chg="mod">
          <ac:chgData name="Bisgin, Halil" userId="31729c2b-70b1-499d-992a-43acd64ada6e" providerId="ADAL" clId="{6394B211-C28B-8247-94F7-19845A94AF49}" dt="2024-11-25T00:42:24.360" v="256" actId="1076"/>
          <ac:spMkLst>
            <pc:docMk/>
            <pc:sldMk cId="3135967685" sldId="847"/>
            <ac:spMk id="7" creationId="{00000000-0000-0000-0000-000000000000}"/>
          </ac:spMkLst>
        </pc:spChg>
        <pc:spChg chg="mod">
          <ac:chgData name="Bisgin, Halil" userId="31729c2b-70b1-499d-992a-43acd64ada6e" providerId="ADAL" clId="{6394B211-C28B-8247-94F7-19845A94AF49}" dt="2024-11-25T00:42:31.538" v="258" actId="1076"/>
          <ac:spMkLst>
            <pc:docMk/>
            <pc:sldMk cId="3135967685" sldId="847"/>
            <ac:spMk id="8" creationId="{00000000-0000-0000-0000-000000000000}"/>
          </ac:spMkLst>
        </pc:spChg>
        <pc:spChg chg="mod">
          <ac:chgData name="Bisgin, Halil" userId="31729c2b-70b1-499d-992a-43acd64ada6e" providerId="ADAL" clId="{6394B211-C28B-8247-94F7-19845A94AF49}" dt="2024-11-25T00:42:28.191" v="257" actId="1076"/>
          <ac:spMkLst>
            <pc:docMk/>
            <pc:sldMk cId="3135967685" sldId="847"/>
            <ac:spMk id="9" creationId="{00000000-0000-0000-0000-000000000000}"/>
          </ac:spMkLst>
        </pc:spChg>
      </pc:sldChg>
      <pc:sldChg chg="addSp delSp modSp mod">
        <pc:chgData name="Bisgin, Halil" userId="31729c2b-70b1-499d-992a-43acd64ada6e" providerId="ADAL" clId="{6394B211-C28B-8247-94F7-19845A94AF49}" dt="2024-11-25T00:44:46.012" v="289" actId="1036"/>
        <pc:sldMkLst>
          <pc:docMk/>
          <pc:sldMk cId="3493778137" sldId="848"/>
        </pc:sldMkLst>
        <pc:spChg chg="add mod">
          <ac:chgData name="Bisgin, Halil" userId="31729c2b-70b1-499d-992a-43acd64ada6e" providerId="ADAL" clId="{6394B211-C28B-8247-94F7-19845A94AF49}" dt="2024-11-19T17:00:02.240" v="37"/>
          <ac:spMkLst>
            <pc:docMk/>
            <pc:sldMk cId="3493778137" sldId="848"/>
            <ac:spMk id="2" creationId="{88E7C72D-2863-7EDB-D027-88E6AA00E78B}"/>
          </ac:spMkLst>
        </pc:spChg>
        <pc:spChg chg="del mod">
          <ac:chgData name="Bisgin, Halil" userId="31729c2b-70b1-499d-992a-43acd64ada6e" providerId="ADAL" clId="{6394B211-C28B-8247-94F7-19845A94AF49}" dt="2024-11-19T16:59:55.500" v="36"/>
          <ac:spMkLst>
            <pc:docMk/>
            <pc:sldMk cId="3493778137" sldId="848"/>
            <ac:spMk id="6" creationId="{00000000-0000-0000-0000-000000000000}"/>
          </ac:spMkLst>
        </pc:spChg>
        <pc:spChg chg="mod">
          <ac:chgData name="Bisgin, Halil" userId="31729c2b-70b1-499d-992a-43acd64ada6e" providerId="ADAL" clId="{6394B211-C28B-8247-94F7-19845A94AF49}" dt="2024-11-25T00:44:46.012" v="289" actId="1036"/>
          <ac:spMkLst>
            <pc:docMk/>
            <pc:sldMk cId="3493778137" sldId="848"/>
            <ac:spMk id="7" creationId="{00000000-0000-0000-0000-000000000000}"/>
          </ac:spMkLst>
        </pc:spChg>
        <pc:spChg chg="mod">
          <ac:chgData name="Bisgin, Halil" userId="31729c2b-70b1-499d-992a-43acd64ada6e" providerId="ADAL" clId="{6394B211-C28B-8247-94F7-19845A94AF49}" dt="2024-11-25T00:44:36.843" v="284" actId="1076"/>
          <ac:spMkLst>
            <pc:docMk/>
            <pc:sldMk cId="3493778137" sldId="848"/>
            <ac:spMk id="8" creationId="{00000000-0000-0000-0000-000000000000}"/>
          </ac:spMkLst>
        </pc:spChg>
        <pc:spChg chg="mod">
          <ac:chgData name="Bisgin, Halil" userId="31729c2b-70b1-499d-992a-43acd64ada6e" providerId="ADAL" clId="{6394B211-C28B-8247-94F7-19845A94AF49}" dt="2024-11-25T00:44:38.440" v="285" actId="1076"/>
          <ac:spMkLst>
            <pc:docMk/>
            <pc:sldMk cId="3493778137" sldId="848"/>
            <ac:spMk id="9" creationId="{00000000-0000-0000-0000-000000000000}"/>
          </ac:spMkLst>
        </pc:spChg>
      </pc:sldChg>
      <pc:sldChg chg="addSp delSp modSp mod">
        <pc:chgData name="Bisgin, Halil" userId="31729c2b-70b1-499d-992a-43acd64ada6e" providerId="ADAL" clId="{6394B211-C28B-8247-94F7-19845A94AF49}" dt="2024-11-25T00:43:36.706" v="261" actId="1076"/>
        <pc:sldMkLst>
          <pc:docMk/>
          <pc:sldMk cId="2704489190" sldId="849"/>
        </pc:sldMkLst>
        <pc:spChg chg="add mod">
          <ac:chgData name="Bisgin, Halil" userId="31729c2b-70b1-499d-992a-43acd64ada6e" providerId="ADAL" clId="{6394B211-C28B-8247-94F7-19845A94AF49}" dt="2024-11-19T17:00:02.240" v="37"/>
          <ac:spMkLst>
            <pc:docMk/>
            <pc:sldMk cId="2704489190" sldId="849"/>
            <ac:spMk id="2" creationId="{38C78881-F495-6B6B-E2DC-EAA203E1FD8C}"/>
          </ac:spMkLst>
        </pc:spChg>
        <pc:spChg chg="del mod">
          <ac:chgData name="Bisgin, Halil" userId="31729c2b-70b1-499d-992a-43acd64ada6e" providerId="ADAL" clId="{6394B211-C28B-8247-94F7-19845A94AF49}" dt="2024-11-19T16:59:55.500" v="36"/>
          <ac:spMkLst>
            <pc:docMk/>
            <pc:sldMk cId="2704489190" sldId="849"/>
            <ac:spMk id="6" creationId="{00000000-0000-0000-0000-000000000000}"/>
          </ac:spMkLst>
        </pc:spChg>
        <pc:spChg chg="mod">
          <ac:chgData name="Bisgin, Halil" userId="31729c2b-70b1-499d-992a-43acd64ada6e" providerId="ADAL" clId="{6394B211-C28B-8247-94F7-19845A94AF49}" dt="2024-11-25T00:43:31.016" v="259" actId="1076"/>
          <ac:spMkLst>
            <pc:docMk/>
            <pc:sldMk cId="2704489190" sldId="849"/>
            <ac:spMk id="7" creationId="{00000000-0000-0000-0000-000000000000}"/>
          </ac:spMkLst>
        </pc:spChg>
        <pc:spChg chg="mod">
          <ac:chgData name="Bisgin, Halil" userId="31729c2b-70b1-499d-992a-43acd64ada6e" providerId="ADAL" clId="{6394B211-C28B-8247-94F7-19845A94AF49}" dt="2024-11-25T00:43:36.706" v="261" actId="1076"/>
          <ac:spMkLst>
            <pc:docMk/>
            <pc:sldMk cId="2704489190" sldId="849"/>
            <ac:spMk id="8" creationId="{00000000-0000-0000-0000-000000000000}"/>
          </ac:spMkLst>
        </pc:spChg>
        <pc:spChg chg="mod">
          <ac:chgData name="Bisgin, Halil" userId="31729c2b-70b1-499d-992a-43acd64ada6e" providerId="ADAL" clId="{6394B211-C28B-8247-94F7-19845A94AF49}" dt="2024-11-25T00:43:34.073" v="260" actId="1076"/>
          <ac:spMkLst>
            <pc:docMk/>
            <pc:sldMk cId="2704489190" sldId="849"/>
            <ac:spMk id="9" creationId="{00000000-0000-0000-0000-000000000000}"/>
          </ac:spMkLst>
        </pc:spChg>
      </pc:sldChg>
      <pc:sldChg chg="addSp delSp modSp mod">
        <pc:chgData name="Bisgin, Halil" userId="31729c2b-70b1-499d-992a-43acd64ada6e" providerId="ADAL" clId="{6394B211-C28B-8247-94F7-19845A94AF49}" dt="2024-11-25T00:45:30.274" v="292" actId="1076"/>
        <pc:sldMkLst>
          <pc:docMk/>
          <pc:sldMk cId="1623049899" sldId="850"/>
        </pc:sldMkLst>
        <pc:spChg chg="add mod">
          <ac:chgData name="Bisgin, Halil" userId="31729c2b-70b1-499d-992a-43acd64ada6e" providerId="ADAL" clId="{6394B211-C28B-8247-94F7-19845A94AF49}" dt="2024-11-19T17:00:02.240" v="37"/>
          <ac:spMkLst>
            <pc:docMk/>
            <pc:sldMk cId="1623049899" sldId="850"/>
            <ac:spMk id="2" creationId="{0C1D4A1A-1162-D6FD-E09D-0A370E7E1F14}"/>
          </ac:spMkLst>
        </pc:spChg>
        <pc:spChg chg="del mod">
          <ac:chgData name="Bisgin, Halil" userId="31729c2b-70b1-499d-992a-43acd64ada6e" providerId="ADAL" clId="{6394B211-C28B-8247-94F7-19845A94AF49}" dt="2024-11-19T16:59:55.500" v="36"/>
          <ac:spMkLst>
            <pc:docMk/>
            <pc:sldMk cId="1623049899" sldId="850"/>
            <ac:spMk id="6" creationId="{00000000-0000-0000-0000-000000000000}"/>
          </ac:spMkLst>
        </pc:spChg>
        <pc:spChg chg="mod">
          <ac:chgData name="Bisgin, Halil" userId="31729c2b-70b1-499d-992a-43acd64ada6e" providerId="ADAL" clId="{6394B211-C28B-8247-94F7-19845A94AF49}" dt="2024-11-25T00:45:25.174" v="290" actId="1076"/>
          <ac:spMkLst>
            <pc:docMk/>
            <pc:sldMk cId="1623049899" sldId="850"/>
            <ac:spMk id="7" creationId="{00000000-0000-0000-0000-000000000000}"/>
          </ac:spMkLst>
        </pc:spChg>
        <pc:spChg chg="mod">
          <ac:chgData name="Bisgin, Halil" userId="31729c2b-70b1-499d-992a-43acd64ada6e" providerId="ADAL" clId="{6394B211-C28B-8247-94F7-19845A94AF49}" dt="2024-11-25T00:45:30.274" v="292" actId="1076"/>
          <ac:spMkLst>
            <pc:docMk/>
            <pc:sldMk cId="1623049899" sldId="850"/>
            <ac:spMk id="8" creationId="{00000000-0000-0000-0000-000000000000}"/>
          </ac:spMkLst>
        </pc:spChg>
        <pc:spChg chg="mod">
          <ac:chgData name="Bisgin, Halil" userId="31729c2b-70b1-499d-992a-43acd64ada6e" providerId="ADAL" clId="{6394B211-C28B-8247-94F7-19845A94AF49}" dt="2024-11-25T00:45:27.442" v="291" actId="1076"/>
          <ac:spMkLst>
            <pc:docMk/>
            <pc:sldMk cId="1623049899" sldId="850"/>
            <ac:spMk id="10" creationId="{00000000-0000-0000-0000-000000000000}"/>
          </ac:spMkLst>
        </pc:spChg>
      </pc:sldChg>
      <pc:sldChg chg="addSp delSp modSp mod">
        <pc:chgData name="Bisgin, Halil" userId="31729c2b-70b1-499d-992a-43acd64ada6e" providerId="ADAL" clId="{6394B211-C28B-8247-94F7-19845A94AF49}" dt="2024-11-25T00:46:15.232" v="293" actId="1076"/>
        <pc:sldMkLst>
          <pc:docMk/>
          <pc:sldMk cId="588651385" sldId="851"/>
        </pc:sldMkLst>
        <pc:spChg chg="add mod">
          <ac:chgData name="Bisgin, Halil" userId="31729c2b-70b1-499d-992a-43acd64ada6e" providerId="ADAL" clId="{6394B211-C28B-8247-94F7-19845A94AF49}" dt="2024-11-19T17:00:02.240" v="37"/>
          <ac:spMkLst>
            <pc:docMk/>
            <pc:sldMk cId="588651385" sldId="851"/>
            <ac:spMk id="2" creationId="{2BC55227-662B-5F13-C799-A40692EDA96A}"/>
          </ac:spMkLst>
        </pc:spChg>
        <pc:spChg chg="del mod">
          <ac:chgData name="Bisgin, Halil" userId="31729c2b-70b1-499d-992a-43acd64ada6e" providerId="ADAL" clId="{6394B211-C28B-8247-94F7-19845A94AF49}" dt="2024-11-19T16:59:55.500" v="36"/>
          <ac:spMkLst>
            <pc:docMk/>
            <pc:sldMk cId="588651385" sldId="851"/>
            <ac:spMk id="6" creationId="{00000000-0000-0000-0000-000000000000}"/>
          </ac:spMkLst>
        </pc:spChg>
        <pc:spChg chg="mod">
          <ac:chgData name="Bisgin, Halil" userId="31729c2b-70b1-499d-992a-43acd64ada6e" providerId="ADAL" clId="{6394B211-C28B-8247-94F7-19845A94AF49}" dt="2024-11-25T00:46:15.232" v="293" actId="1076"/>
          <ac:spMkLst>
            <pc:docMk/>
            <pc:sldMk cId="588651385" sldId="851"/>
            <ac:spMk id="7" creationId="{00000000-0000-0000-0000-000000000000}"/>
          </ac:spMkLst>
        </pc:spChg>
      </pc:sldChg>
      <pc:sldChg chg="addSp delSp modSp mod">
        <pc:chgData name="Bisgin, Halil" userId="31729c2b-70b1-499d-992a-43acd64ada6e" providerId="ADAL" clId="{6394B211-C28B-8247-94F7-19845A94AF49}" dt="2024-11-20T04:11:04.014" v="134" actId="1076"/>
        <pc:sldMkLst>
          <pc:docMk/>
          <pc:sldMk cId="2228107799" sldId="852"/>
        </pc:sldMkLst>
        <pc:spChg chg="add mod">
          <ac:chgData name="Bisgin, Halil" userId="31729c2b-70b1-499d-992a-43acd64ada6e" providerId="ADAL" clId="{6394B211-C28B-8247-94F7-19845A94AF49}" dt="2024-11-19T17:00:02.240" v="37"/>
          <ac:spMkLst>
            <pc:docMk/>
            <pc:sldMk cId="2228107799" sldId="852"/>
            <ac:spMk id="2" creationId="{E4BDC600-39E2-27A0-D320-AC18F2BDFE77}"/>
          </ac:spMkLst>
        </pc:spChg>
        <pc:spChg chg="del mod">
          <ac:chgData name="Bisgin, Halil" userId="31729c2b-70b1-499d-992a-43acd64ada6e" providerId="ADAL" clId="{6394B211-C28B-8247-94F7-19845A94AF49}" dt="2024-11-19T16:59:55.500" v="36"/>
          <ac:spMkLst>
            <pc:docMk/>
            <pc:sldMk cId="2228107799" sldId="852"/>
            <ac:spMk id="4" creationId="{00000000-0000-0000-0000-000000000000}"/>
          </ac:spMkLst>
        </pc:spChg>
        <pc:spChg chg="mod">
          <ac:chgData name="Bisgin, Halil" userId="31729c2b-70b1-499d-992a-43acd64ada6e" providerId="ADAL" clId="{6394B211-C28B-8247-94F7-19845A94AF49}" dt="2024-11-20T04:10:59.993" v="133" actId="1076"/>
          <ac:spMkLst>
            <pc:docMk/>
            <pc:sldMk cId="2228107799" sldId="852"/>
            <ac:spMk id="5" creationId="{00000000-0000-0000-0000-000000000000}"/>
          </ac:spMkLst>
        </pc:spChg>
        <pc:spChg chg="mod">
          <ac:chgData name="Bisgin, Halil" userId="31729c2b-70b1-499d-992a-43acd64ada6e" providerId="ADAL" clId="{6394B211-C28B-8247-94F7-19845A94AF49}" dt="2024-11-20T04:11:04.014" v="134" actId="1076"/>
          <ac:spMkLst>
            <pc:docMk/>
            <pc:sldMk cId="2228107799" sldId="852"/>
            <ac:spMk id="6" creationId="{00000000-0000-0000-0000-000000000000}"/>
          </ac:spMkLst>
        </pc:spChg>
      </pc:sldChg>
      <pc:sldChg chg="addSp delSp modSp mod">
        <pc:chgData name="Bisgin, Halil" userId="31729c2b-70b1-499d-992a-43acd64ada6e" providerId="ADAL" clId="{6394B211-C28B-8247-94F7-19845A94AF49}" dt="2024-11-20T04:11:51.124" v="140" actId="122"/>
        <pc:sldMkLst>
          <pc:docMk/>
          <pc:sldMk cId="3273110424" sldId="853"/>
        </pc:sldMkLst>
        <pc:spChg chg="add mod">
          <ac:chgData name="Bisgin, Halil" userId="31729c2b-70b1-499d-992a-43acd64ada6e" providerId="ADAL" clId="{6394B211-C28B-8247-94F7-19845A94AF49}" dt="2024-11-19T17:00:02.240" v="37"/>
          <ac:spMkLst>
            <pc:docMk/>
            <pc:sldMk cId="3273110424" sldId="853"/>
            <ac:spMk id="2" creationId="{50F13F5A-2423-7981-D21D-FA312CD22538}"/>
          </ac:spMkLst>
        </pc:spChg>
        <pc:spChg chg="del mod">
          <ac:chgData name="Bisgin, Halil" userId="31729c2b-70b1-499d-992a-43acd64ada6e" providerId="ADAL" clId="{6394B211-C28B-8247-94F7-19845A94AF49}" dt="2024-11-19T16:59:55.500" v="36"/>
          <ac:spMkLst>
            <pc:docMk/>
            <pc:sldMk cId="3273110424" sldId="853"/>
            <ac:spMk id="4" creationId="{00000000-0000-0000-0000-000000000000}"/>
          </ac:spMkLst>
        </pc:spChg>
        <pc:spChg chg="mod">
          <ac:chgData name="Bisgin, Halil" userId="31729c2b-70b1-499d-992a-43acd64ada6e" providerId="ADAL" clId="{6394B211-C28B-8247-94F7-19845A94AF49}" dt="2024-11-20T04:11:45.270" v="138" actId="1076"/>
          <ac:spMkLst>
            <pc:docMk/>
            <pc:sldMk cId="3273110424" sldId="853"/>
            <ac:spMk id="5" creationId="{00000000-0000-0000-0000-000000000000}"/>
          </ac:spMkLst>
        </pc:spChg>
        <pc:spChg chg="mod">
          <ac:chgData name="Bisgin, Halil" userId="31729c2b-70b1-499d-992a-43acd64ada6e" providerId="ADAL" clId="{6394B211-C28B-8247-94F7-19845A94AF49}" dt="2024-11-20T04:11:31.176" v="135" actId="1076"/>
          <ac:spMkLst>
            <pc:docMk/>
            <pc:sldMk cId="3273110424" sldId="853"/>
            <ac:spMk id="6" creationId="{00000000-0000-0000-0000-000000000000}"/>
          </ac:spMkLst>
        </pc:spChg>
        <pc:spChg chg="mod">
          <ac:chgData name="Bisgin, Halil" userId="31729c2b-70b1-499d-992a-43acd64ada6e" providerId="ADAL" clId="{6394B211-C28B-8247-94F7-19845A94AF49}" dt="2024-11-20T04:11:51.124" v="140" actId="122"/>
          <ac:spMkLst>
            <pc:docMk/>
            <pc:sldMk cId="3273110424" sldId="853"/>
            <ac:spMk id="7" creationId="{00000000-0000-0000-0000-000000000000}"/>
          </ac:spMkLst>
        </pc:spChg>
      </pc:sldChg>
      <pc:sldChg chg="addSp delSp modSp mod">
        <pc:chgData name="Bisgin, Halil" userId="31729c2b-70b1-499d-992a-43acd64ada6e" providerId="ADAL" clId="{6394B211-C28B-8247-94F7-19845A94AF49}" dt="2024-11-19T17:00:02.240" v="37"/>
        <pc:sldMkLst>
          <pc:docMk/>
          <pc:sldMk cId="3544985919" sldId="854"/>
        </pc:sldMkLst>
        <pc:spChg chg="mod">
          <ac:chgData name="Bisgin, Halil" userId="31729c2b-70b1-499d-992a-43acd64ada6e" providerId="ADAL" clId="{6394B211-C28B-8247-94F7-19845A94AF49}" dt="2024-11-19T16:58:58.851" v="24" actId="27636"/>
          <ac:spMkLst>
            <pc:docMk/>
            <pc:sldMk cId="3544985919" sldId="854"/>
            <ac:spMk id="2" creationId="{00000000-0000-0000-0000-000000000000}"/>
          </ac:spMkLst>
        </pc:spChg>
        <pc:spChg chg="add mod">
          <ac:chgData name="Bisgin, Halil" userId="31729c2b-70b1-499d-992a-43acd64ada6e" providerId="ADAL" clId="{6394B211-C28B-8247-94F7-19845A94AF49}" dt="2024-11-19T17:00:02.240" v="37"/>
          <ac:spMkLst>
            <pc:docMk/>
            <pc:sldMk cId="3544985919" sldId="854"/>
            <ac:spMk id="4" creationId="{060E35B9-EECD-1A1E-21AF-AA77509DE193}"/>
          </ac:spMkLst>
        </pc:spChg>
        <pc:spChg chg="del mod">
          <ac:chgData name="Bisgin, Halil" userId="31729c2b-70b1-499d-992a-43acd64ada6e" providerId="ADAL" clId="{6394B211-C28B-8247-94F7-19845A94AF49}" dt="2024-11-19T16:59:55.500" v="36"/>
          <ac:spMkLst>
            <pc:docMk/>
            <pc:sldMk cId="3544985919" sldId="854"/>
            <ac:spMk id="6" creationId="{00000000-0000-0000-0000-000000000000}"/>
          </ac:spMkLst>
        </pc:spChg>
      </pc:sldChg>
      <pc:sldChg chg="addSp delSp modSp mod">
        <pc:chgData name="Bisgin, Halil" userId="31729c2b-70b1-499d-992a-43acd64ada6e" providerId="ADAL" clId="{6394B211-C28B-8247-94F7-19845A94AF49}" dt="2024-11-19T17:00:02.240" v="37"/>
        <pc:sldMkLst>
          <pc:docMk/>
          <pc:sldMk cId="3465871809" sldId="855"/>
        </pc:sldMkLst>
        <pc:spChg chg="mod">
          <ac:chgData name="Bisgin, Halil" userId="31729c2b-70b1-499d-992a-43acd64ada6e" providerId="ADAL" clId="{6394B211-C28B-8247-94F7-19845A94AF49}" dt="2024-11-19T16:58:58.863" v="26" actId="27636"/>
          <ac:spMkLst>
            <pc:docMk/>
            <pc:sldMk cId="3465871809" sldId="855"/>
            <ac:spMk id="2" creationId="{00000000-0000-0000-0000-000000000000}"/>
          </ac:spMkLst>
        </pc:spChg>
        <pc:spChg chg="add mod">
          <ac:chgData name="Bisgin, Halil" userId="31729c2b-70b1-499d-992a-43acd64ada6e" providerId="ADAL" clId="{6394B211-C28B-8247-94F7-19845A94AF49}" dt="2024-11-19T17:00:02.240" v="37"/>
          <ac:spMkLst>
            <pc:docMk/>
            <pc:sldMk cId="3465871809" sldId="855"/>
            <ac:spMk id="3" creationId="{3AEE1190-2CA6-676D-70B0-031372047822}"/>
          </ac:spMkLst>
        </pc:spChg>
        <pc:spChg chg="del mod">
          <ac:chgData name="Bisgin, Halil" userId="31729c2b-70b1-499d-992a-43acd64ada6e" providerId="ADAL" clId="{6394B211-C28B-8247-94F7-19845A94AF49}" dt="2024-11-19T16:59:55.500" v="36"/>
          <ac:spMkLst>
            <pc:docMk/>
            <pc:sldMk cId="3465871809" sldId="855"/>
            <ac:spMk id="5" creationId="{00000000-0000-0000-0000-000000000000}"/>
          </ac:spMkLst>
        </pc:spChg>
      </pc:sldChg>
      <pc:sldChg chg="addSp delSp modSp mod">
        <pc:chgData name="Bisgin, Halil" userId="31729c2b-70b1-499d-992a-43acd64ada6e" providerId="ADAL" clId="{6394B211-C28B-8247-94F7-19845A94AF49}" dt="2024-11-20T04:12:44.503" v="144" actId="1076"/>
        <pc:sldMkLst>
          <pc:docMk/>
          <pc:sldMk cId="3816348894" sldId="856"/>
        </pc:sldMkLst>
        <pc:spChg chg="mod">
          <ac:chgData name="Bisgin, Halil" userId="31729c2b-70b1-499d-992a-43acd64ada6e" providerId="ADAL" clId="{6394B211-C28B-8247-94F7-19845A94AF49}" dt="2024-11-20T04:12:44.503" v="144" actId="1076"/>
          <ac:spMkLst>
            <pc:docMk/>
            <pc:sldMk cId="3816348894" sldId="856"/>
            <ac:spMk id="2" creationId="{00000000-0000-0000-0000-000000000000}"/>
          </ac:spMkLst>
        </pc:spChg>
        <pc:spChg chg="add mod">
          <ac:chgData name="Bisgin, Halil" userId="31729c2b-70b1-499d-992a-43acd64ada6e" providerId="ADAL" clId="{6394B211-C28B-8247-94F7-19845A94AF49}" dt="2024-11-19T17:00:02.240" v="37"/>
          <ac:spMkLst>
            <pc:docMk/>
            <pc:sldMk cId="3816348894" sldId="856"/>
            <ac:spMk id="4" creationId="{1E68076E-FB8A-6D69-9660-35689AA9CA59}"/>
          </ac:spMkLst>
        </pc:spChg>
        <pc:spChg chg="del mod">
          <ac:chgData name="Bisgin, Halil" userId="31729c2b-70b1-499d-992a-43acd64ada6e" providerId="ADAL" clId="{6394B211-C28B-8247-94F7-19845A94AF49}" dt="2024-11-19T16:59:55.500" v="36"/>
          <ac:spMkLst>
            <pc:docMk/>
            <pc:sldMk cId="3816348894" sldId="856"/>
            <ac:spMk id="5" creationId="{00000000-0000-0000-0000-000000000000}"/>
          </ac:spMkLst>
        </pc:spChg>
      </pc:sldChg>
      <pc:sldChg chg="addSp delSp modSp">
        <pc:chgData name="Bisgin, Halil" userId="31729c2b-70b1-499d-992a-43acd64ada6e" providerId="ADAL" clId="{6394B211-C28B-8247-94F7-19845A94AF49}" dt="2024-11-19T17:00:02.240" v="37"/>
        <pc:sldMkLst>
          <pc:docMk/>
          <pc:sldMk cId="388908126" sldId="857"/>
        </pc:sldMkLst>
        <pc:spChg chg="add mod">
          <ac:chgData name="Bisgin, Halil" userId="31729c2b-70b1-499d-992a-43acd64ada6e" providerId="ADAL" clId="{6394B211-C28B-8247-94F7-19845A94AF49}" dt="2024-11-19T17:00:02.240" v="37"/>
          <ac:spMkLst>
            <pc:docMk/>
            <pc:sldMk cId="388908126" sldId="857"/>
            <ac:spMk id="4" creationId="{EFC9C004-65DD-0D9B-1F31-5826F4391747}"/>
          </ac:spMkLst>
        </pc:spChg>
        <pc:spChg chg="del mod">
          <ac:chgData name="Bisgin, Halil" userId="31729c2b-70b1-499d-992a-43acd64ada6e" providerId="ADAL" clId="{6394B211-C28B-8247-94F7-19845A94AF49}" dt="2024-11-19T16:59:55.500" v="36"/>
          <ac:spMkLst>
            <pc:docMk/>
            <pc:sldMk cId="388908126" sldId="857"/>
            <ac:spMk id="6" creationId="{00000000-0000-0000-0000-000000000000}"/>
          </ac:spMkLst>
        </pc:spChg>
      </pc:sldChg>
      <pc:sldChg chg="addSp delSp modSp mod chgLayout">
        <pc:chgData name="Bisgin, Halil" userId="31729c2b-70b1-499d-992a-43acd64ada6e" providerId="ADAL" clId="{6394B211-C28B-8247-94F7-19845A94AF49}" dt="2024-11-20T04:13:14.328" v="145" actId="700"/>
        <pc:sldMkLst>
          <pc:docMk/>
          <pc:sldMk cId="966177669" sldId="858"/>
        </pc:sldMkLst>
        <pc:spChg chg="mod ord">
          <ac:chgData name="Bisgin, Halil" userId="31729c2b-70b1-499d-992a-43acd64ada6e" providerId="ADAL" clId="{6394B211-C28B-8247-94F7-19845A94AF49}" dt="2024-11-20T04:13:14.328" v="145" actId="700"/>
          <ac:spMkLst>
            <pc:docMk/>
            <pc:sldMk cId="966177669" sldId="858"/>
            <ac:spMk id="2" creationId="{00000000-0000-0000-0000-000000000000}"/>
          </ac:spMkLst>
        </pc:spChg>
        <pc:spChg chg="mod ord">
          <ac:chgData name="Bisgin, Halil" userId="31729c2b-70b1-499d-992a-43acd64ada6e" providerId="ADAL" clId="{6394B211-C28B-8247-94F7-19845A94AF49}" dt="2024-11-20T04:13:14.328" v="145" actId="700"/>
          <ac:spMkLst>
            <pc:docMk/>
            <pc:sldMk cId="966177669" sldId="858"/>
            <ac:spMk id="3" creationId="{00000000-0000-0000-0000-000000000000}"/>
          </ac:spMkLst>
        </pc:spChg>
        <pc:spChg chg="add mod ord">
          <ac:chgData name="Bisgin, Halil" userId="31729c2b-70b1-499d-992a-43acd64ada6e" providerId="ADAL" clId="{6394B211-C28B-8247-94F7-19845A94AF49}" dt="2024-11-20T04:13:14.328" v="145" actId="700"/>
          <ac:spMkLst>
            <pc:docMk/>
            <pc:sldMk cId="966177669" sldId="858"/>
            <ac:spMk id="4" creationId="{016F66FA-16D3-6661-5CFB-3411000DDF31}"/>
          </ac:spMkLst>
        </pc:spChg>
        <pc:spChg chg="del mod">
          <ac:chgData name="Bisgin, Halil" userId="31729c2b-70b1-499d-992a-43acd64ada6e" providerId="ADAL" clId="{6394B211-C28B-8247-94F7-19845A94AF49}" dt="2024-11-19T16:59:55.500" v="36"/>
          <ac:spMkLst>
            <pc:docMk/>
            <pc:sldMk cId="966177669" sldId="858"/>
            <ac:spMk id="6" creationId="{00000000-0000-0000-0000-000000000000}"/>
          </ac:spMkLst>
        </pc:spChg>
      </pc:sldChg>
      <pc:sldChg chg="addSp delSp modSp">
        <pc:chgData name="Bisgin, Halil" userId="31729c2b-70b1-499d-992a-43acd64ada6e" providerId="ADAL" clId="{6394B211-C28B-8247-94F7-19845A94AF49}" dt="2024-11-19T17:00:02.240" v="37"/>
        <pc:sldMkLst>
          <pc:docMk/>
          <pc:sldMk cId="770747009" sldId="859"/>
        </pc:sldMkLst>
        <pc:spChg chg="add mod">
          <ac:chgData name="Bisgin, Halil" userId="31729c2b-70b1-499d-992a-43acd64ada6e" providerId="ADAL" clId="{6394B211-C28B-8247-94F7-19845A94AF49}" dt="2024-11-19T17:00:02.240" v="37"/>
          <ac:spMkLst>
            <pc:docMk/>
            <pc:sldMk cId="770747009" sldId="859"/>
            <ac:spMk id="4" creationId="{498B5984-72FF-603C-71E2-4282F95F8590}"/>
          </ac:spMkLst>
        </pc:spChg>
        <pc:spChg chg="del mod">
          <ac:chgData name="Bisgin, Halil" userId="31729c2b-70b1-499d-992a-43acd64ada6e" providerId="ADAL" clId="{6394B211-C28B-8247-94F7-19845A94AF49}" dt="2024-11-19T16:59:55.500" v="36"/>
          <ac:spMkLst>
            <pc:docMk/>
            <pc:sldMk cId="770747009" sldId="859"/>
            <ac:spMk id="6" creationId="{00000000-0000-0000-0000-000000000000}"/>
          </ac:spMkLst>
        </pc:spChg>
      </pc:sldChg>
      <pc:sldChg chg="addSp delSp modSp">
        <pc:chgData name="Bisgin, Halil" userId="31729c2b-70b1-499d-992a-43acd64ada6e" providerId="ADAL" clId="{6394B211-C28B-8247-94F7-19845A94AF49}" dt="2024-11-19T17:00:02.240" v="37"/>
        <pc:sldMkLst>
          <pc:docMk/>
          <pc:sldMk cId="2269844951" sldId="860"/>
        </pc:sldMkLst>
        <pc:spChg chg="add mod">
          <ac:chgData name="Bisgin, Halil" userId="31729c2b-70b1-499d-992a-43acd64ada6e" providerId="ADAL" clId="{6394B211-C28B-8247-94F7-19845A94AF49}" dt="2024-11-19T17:00:02.240" v="37"/>
          <ac:spMkLst>
            <pc:docMk/>
            <pc:sldMk cId="2269844951" sldId="860"/>
            <ac:spMk id="2" creationId="{95B39AA5-BC3E-A6A9-B45F-D68E798B5D37}"/>
          </ac:spMkLst>
        </pc:spChg>
        <pc:spChg chg="del mod">
          <ac:chgData name="Bisgin, Halil" userId="31729c2b-70b1-499d-992a-43acd64ada6e" providerId="ADAL" clId="{6394B211-C28B-8247-94F7-19845A94AF49}" dt="2024-11-19T16:59:55.500" v="36"/>
          <ac:spMkLst>
            <pc:docMk/>
            <pc:sldMk cId="2269844951" sldId="860"/>
            <ac:spMk id="4" creationId="{00000000-0000-0000-0000-000000000000}"/>
          </ac:spMkLst>
        </pc:spChg>
      </pc:sldChg>
      <pc:sldChg chg="addSp delSp modSp">
        <pc:chgData name="Bisgin, Halil" userId="31729c2b-70b1-499d-992a-43acd64ada6e" providerId="ADAL" clId="{6394B211-C28B-8247-94F7-19845A94AF49}" dt="2024-11-19T17:00:02.240" v="37"/>
        <pc:sldMkLst>
          <pc:docMk/>
          <pc:sldMk cId="4112183566" sldId="862"/>
        </pc:sldMkLst>
        <pc:spChg chg="add mod">
          <ac:chgData name="Bisgin, Halil" userId="31729c2b-70b1-499d-992a-43acd64ada6e" providerId="ADAL" clId="{6394B211-C28B-8247-94F7-19845A94AF49}" dt="2024-11-19T17:00:02.240" v="37"/>
          <ac:spMkLst>
            <pc:docMk/>
            <pc:sldMk cId="4112183566" sldId="862"/>
            <ac:spMk id="2" creationId="{E9BD253D-C681-30C1-1FD4-06A66707BDC6}"/>
          </ac:spMkLst>
        </pc:spChg>
        <pc:spChg chg="del mod">
          <ac:chgData name="Bisgin, Halil" userId="31729c2b-70b1-499d-992a-43acd64ada6e" providerId="ADAL" clId="{6394B211-C28B-8247-94F7-19845A94AF49}" dt="2024-11-19T16:59:55.500" v="36"/>
          <ac:spMkLst>
            <pc:docMk/>
            <pc:sldMk cId="4112183566" sldId="862"/>
            <ac:spMk id="6" creationId="{00000000-0000-0000-0000-000000000000}"/>
          </ac:spMkLst>
        </pc:spChg>
      </pc:sldChg>
      <pc:sldChg chg="addSp delSp modSp mod">
        <pc:chgData name="Bisgin, Halil" userId="31729c2b-70b1-499d-992a-43acd64ada6e" providerId="ADAL" clId="{6394B211-C28B-8247-94F7-19845A94AF49}" dt="2024-11-20T01:18:29.490" v="94" actId="404"/>
        <pc:sldMkLst>
          <pc:docMk/>
          <pc:sldMk cId="4082271874" sldId="863"/>
        </pc:sldMkLst>
        <pc:spChg chg="mod">
          <ac:chgData name="Bisgin, Halil" userId="31729c2b-70b1-499d-992a-43acd64ada6e" providerId="ADAL" clId="{6394B211-C28B-8247-94F7-19845A94AF49}" dt="2024-11-20T01:18:29.490" v="94" actId="404"/>
          <ac:spMkLst>
            <pc:docMk/>
            <pc:sldMk cId="4082271874" sldId="863"/>
            <ac:spMk id="2" creationId="{00000000-0000-0000-0000-000000000000}"/>
          </ac:spMkLst>
        </pc:spChg>
        <pc:spChg chg="add mod">
          <ac:chgData name="Bisgin, Halil" userId="31729c2b-70b1-499d-992a-43acd64ada6e" providerId="ADAL" clId="{6394B211-C28B-8247-94F7-19845A94AF49}" dt="2024-11-19T17:00:02.240" v="37"/>
          <ac:spMkLst>
            <pc:docMk/>
            <pc:sldMk cId="4082271874" sldId="863"/>
            <ac:spMk id="3" creationId="{A1032BA4-B578-E8FE-C045-01F8ED2385BA}"/>
          </ac:spMkLst>
        </pc:spChg>
        <pc:spChg chg="del mod">
          <ac:chgData name="Bisgin, Halil" userId="31729c2b-70b1-499d-992a-43acd64ada6e" providerId="ADAL" clId="{6394B211-C28B-8247-94F7-19845A94AF49}" dt="2024-11-19T16:59:55.500" v="36"/>
          <ac:spMkLst>
            <pc:docMk/>
            <pc:sldMk cId="4082271874" sldId="863"/>
            <ac:spMk id="6" creationId="{00000000-0000-0000-0000-000000000000}"/>
          </ac:spMkLst>
        </pc:spChg>
        <pc:spChg chg="mod">
          <ac:chgData name="Bisgin, Halil" userId="31729c2b-70b1-499d-992a-43acd64ada6e" providerId="ADAL" clId="{6394B211-C28B-8247-94F7-19845A94AF49}" dt="2024-11-20T01:18:25.555" v="92" actId="404"/>
          <ac:spMkLst>
            <pc:docMk/>
            <pc:sldMk cId="4082271874" sldId="863"/>
            <ac:spMk id="49154" creationId="{00000000-0000-0000-0000-000000000000}"/>
          </ac:spMkLst>
        </pc:spChg>
      </pc:sldChg>
      <pc:sldChg chg="addSp delSp modSp mod">
        <pc:chgData name="Bisgin, Halil" userId="31729c2b-70b1-499d-992a-43acd64ada6e" providerId="ADAL" clId="{6394B211-C28B-8247-94F7-19845A94AF49}" dt="2024-11-19T17:15:47.402" v="40" actId="1076"/>
        <pc:sldMkLst>
          <pc:docMk/>
          <pc:sldMk cId="1581327359" sldId="865"/>
        </pc:sldMkLst>
        <pc:spChg chg="add mod">
          <ac:chgData name="Bisgin, Halil" userId="31729c2b-70b1-499d-992a-43acd64ada6e" providerId="ADAL" clId="{6394B211-C28B-8247-94F7-19845A94AF49}" dt="2024-11-19T17:00:02.240" v="37"/>
          <ac:spMkLst>
            <pc:docMk/>
            <pc:sldMk cId="1581327359" sldId="865"/>
            <ac:spMk id="2" creationId="{8E73FDEE-55C0-56FA-BA71-5D968B32BCBA}"/>
          </ac:spMkLst>
        </pc:spChg>
        <pc:spChg chg="del mod">
          <ac:chgData name="Bisgin, Halil" userId="31729c2b-70b1-499d-992a-43acd64ada6e" providerId="ADAL" clId="{6394B211-C28B-8247-94F7-19845A94AF49}" dt="2024-11-19T16:59:55.500" v="36"/>
          <ac:spMkLst>
            <pc:docMk/>
            <pc:sldMk cId="1581327359" sldId="865"/>
            <ac:spMk id="4" creationId="{00000000-0000-0000-0000-000000000000}"/>
          </ac:spMkLst>
        </pc:spChg>
        <pc:spChg chg="mod">
          <ac:chgData name="Bisgin, Halil" userId="31729c2b-70b1-499d-992a-43acd64ada6e" providerId="ADAL" clId="{6394B211-C28B-8247-94F7-19845A94AF49}" dt="2024-11-19T17:15:47.402" v="40" actId="1076"/>
          <ac:spMkLst>
            <pc:docMk/>
            <pc:sldMk cId="1581327359" sldId="865"/>
            <ac:spMk id="5" creationId="{00000000-0000-0000-0000-000000000000}"/>
          </ac:spMkLst>
        </pc:spChg>
      </pc:sldChg>
      <pc:sldChg chg="addSp delSp modSp mod">
        <pc:chgData name="Bisgin, Halil" userId="31729c2b-70b1-499d-992a-43acd64ada6e" providerId="ADAL" clId="{6394B211-C28B-8247-94F7-19845A94AF49}" dt="2024-11-19T17:17:54.407" v="49" actId="1076"/>
        <pc:sldMkLst>
          <pc:docMk/>
          <pc:sldMk cId="3830778544" sldId="866"/>
        </pc:sldMkLst>
        <pc:spChg chg="mod">
          <ac:chgData name="Bisgin, Halil" userId="31729c2b-70b1-499d-992a-43acd64ada6e" providerId="ADAL" clId="{6394B211-C28B-8247-94F7-19845A94AF49}" dt="2024-11-19T17:16:29.796" v="42" actId="1076"/>
          <ac:spMkLst>
            <pc:docMk/>
            <pc:sldMk cId="3830778544" sldId="866"/>
            <ac:spMk id="2" creationId="{00000000-0000-0000-0000-000000000000}"/>
          </ac:spMkLst>
        </pc:spChg>
        <pc:spChg chg="add mod">
          <ac:chgData name="Bisgin, Halil" userId="31729c2b-70b1-499d-992a-43acd64ada6e" providerId="ADAL" clId="{6394B211-C28B-8247-94F7-19845A94AF49}" dt="2024-11-19T17:00:02.240" v="37"/>
          <ac:spMkLst>
            <pc:docMk/>
            <pc:sldMk cId="3830778544" sldId="866"/>
            <ac:spMk id="3" creationId="{8E794FD1-0282-336B-60D9-14A715BEA446}"/>
          </ac:spMkLst>
        </pc:spChg>
        <pc:spChg chg="del mod">
          <ac:chgData name="Bisgin, Halil" userId="31729c2b-70b1-499d-992a-43acd64ada6e" providerId="ADAL" clId="{6394B211-C28B-8247-94F7-19845A94AF49}" dt="2024-11-19T16:59:55.500" v="36"/>
          <ac:spMkLst>
            <pc:docMk/>
            <pc:sldMk cId="3830778544" sldId="866"/>
            <ac:spMk id="5" creationId="{00000000-0000-0000-0000-000000000000}"/>
          </ac:spMkLst>
        </pc:spChg>
        <pc:spChg chg="mod">
          <ac:chgData name="Bisgin, Halil" userId="31729c2b-70b1-499d-992a-43acd64ada6e" providerId="ADAL" clId="{6394B211-C28B-8247-94F7-19845A94AF49}" dt="2024-11-19T17:17:54.407" v="49" actId="1076"/>
          <ac:spMkLst>
            <pc:docMk/>
            <pc:sldMk cId="3830778544" sldId="866"/>
            <ac:spMk id="58371" creationId="{00000000-0000-0000-0000-000000000000}"/>
          </ac:spMkLst>
        </pc:spChg>
      </pc:sldChg>
      <pc:sldChg chg="addSp delSp modSp mod">
        <pc:chgData name="Bisgin, Halil" userId="31729c2b-70b1-499d-992a-43acd64ada6e" providerId="ADAL" clId="{6394B211-C28B-8247-94F7-19845A94AF49}" dt="2024-11-19T17:17:06.073" v="48" actId="1076"/>
        <pc:sldMkLst>
          <pc:docMk/>
          <pc:sldMk cId="289086171" sldId="867"/>
        </pc:sldMkLst>
        <pc:spChg chg="mod">
          <ac:chgData name="Bisgin, Halil" userId="31729c2b-70b1-499d-992a-43acd64ada6e" providerId="ADAL" clId="{6394B211-C28B-8247-94F7-19845A94AF49}" dt="2024-11-19T17:16:54.015" v="45" actId="404"/>
          <ac:spMkLst>
            <pc:docMk/>
            <pc:sldMk cId="289086171" sldId="867"/>
            <ac:spMk id="2" creationId="{00000000-0000-0000-0000-000000000000}"/>
          </ac:spMkLst>
        </pc:spChg>
        <pc:spChg chg="add mod">
          <ac:chgData name="Bisgin, Halil" userId="31729c2b-70b1-499d-992a-43acd64ada6e" providerId="ADAL" clId="{6394B211-C28B-8247-94F7-19845A94AF49}" dt="2024-11-19T17:00:02.240" v="37"/>
          <ac:spMkLst>
            <pc:docMk/>
            <pc:sldMk cId="289086171" sldId="867"/>
            <ac:spMk id="3" creationId="{0D339905-2575-AE32-81EA-6D53D3F61556}"/>
          </ac:spMkLst>
        </pc:spChg>
        <pc:spChg chg="del mod">
          <ac:chgData name="Bisgin, Halil" userId="31729c2b-70b1-499d-992a-43acd64ada6e" providerId="ADAL" clId="{6394B211-C28B-8247-94F7-19845A94AF49}" dt="2024-11-19T16:59:55.500" v="36"/>
          <ac:spMkLst>
            <pc:docMk/>
            <pc:sldMk cId="289086171" sldId="867"/>
            <ac:spMk id="5" creationId="{00000000-0000-0000-0000-000000000000}"/>
          </ac:spMkLst>
        </pc:spChg>
        <pc:spChg chg="mod">
          <ac:chgData name="Bisgin, Halil" userId="31729c2b-70b1-499d-992a-43acd64ada6e" providerId="ADAL" clId="{6394B211-C28B-8247-94F7-19845A94AF49}" dt="2024-11-19T17:17:06.073" v="48" actId="1076"/>
          <ac:spMkLst>
            <pc:docMk/>
            <pc:sldMk cId="289086171" sldId="867"/>
            <ac:spMk id="59395" creationId="{00000000-0000-0000-0000-000000000000}"/>
          </ac:spMkLst>
        </pc:spChg>
      </pc:sldChg>
      <pc:sldChg chg="addSp delSp modSp mod chgLayout">
        <pc:chgData name="Bisgin, Halil" userId="31729c2b-70b1-499d-992a-43acd64ada6e" providerId="ADAL" clId="{6394B211-C28B-8247-94F7-19845A94AF49}" dt="2024-11-24T22:30:51.804" v="170" actId="12385"/>
        <pc:sldMkLst>
          <pc:docMk/>
          <pc:sldMk cId="3212772792" sldId="868"/>
        </pc:sldMkLst>
        <pc:spChg chg="mod ord">
          <ac:chgData name="Bisgin, Halil" userId="31729c2b-70b1-499d-992a-43acd64ada6e" providerId="ADAL" clId="{6394B211-C28B-8247-94F7-19845A94AF49}" dt="2024-11-20T04:55:19.651" v="146" actId="700"/>
          <ac:spMkLst>
            <pc:docMk/>
            <pc:sldMk cId="3212772792" sldId="868"/>
            <ac:spMk id="2" creationId="{00000000-0000-0000-0000-000000000000}"/>
          </ac:spMkLst>
        </pc:spChg>
        <pc:spChg chg="add mod ord">
          <ac:chgData name="Bisgin, Halil" userId="31729c2b-70b1-499d-992a-43acd64ada6e" providerId="ADAL" clId="{6394B211-C28B-8247-94F7-19845A94AF49}" dt="2024-11-20T04:55:19.651" v="146" actId="700"/>
          <ac:spMkLst>
            <pc:docMk/>
            <pc:sldMk cId="3212772792" sldId="868"/>
            <ac:spMk id="3" creationId="{66558796-7E67-DF36-7B96-BFE0755E05DE}"/>
          </ac:spMkLst>
        </pc:spChg>
        <pc:spChg chg="del mod">
          <ac:chgData name="Bisgin, Halil" userId="31729c2b-70b1-499d-992a-43acd64ada6e" providerId="ADAL" clId="{6394B211-C28B-8247-94F7-19845A94AF49}" dt="2024-11-19T16:59:55.500" v="36"/>
          <ac:spMkLst>
            <pc:docMk/>
            <pc:sldMk cId="3212772792" sldId="868"/>
            <ac:spMk id="6" creationId="{00000000-0000-0000-0000-000000000000}"/>
          </ac:spMkLst>
        </pc:spChg>
        <pc:spChg chg="mod ord">
          <ac:chgData name="Bisgin, Halil" userId="31729c2b-70b1-499d-992a-43acd64ada6e" providerId="ADAL" clId="{6394B211-C28B-8247-94F7-19845A94AF49}" dt="2024-11-24T21:04:13.379" v="149"/>
          <ac:spMkLst>
            <pc:docMk/>
            <pc:sldMk cId="3212772792" sldId="868"/>
            <ac:spMk id="60418" creationId="{00000000-0000-0000-0000-000000000000}"/>
          </ac:spMkLst>
        </pc:spChg>
        <pc:graphicFrameChg chg="add mod modGraphic">
          <ac:chgData name="Bisgin, Halil" userId="31729c2b-70b1-499d-992a-43acd64ada6e" providerId="ADAL" clId="{6394B211-C28B-8247-94F7-19845A94AF49}" dt="2024-11-24T22:30:51.804" v="170" actId="12385"/>
          <ac:graphicFrameMkLst>
            <pc:docMk/>
            <pc:sldMk cId="3212772792" sldId="868"/>
            <ac:graphicFrameMk id="4" creationId="{4C3AC3E2-FB31-A184-4FE1-1969D83A9EE3}"/>
          </ac:graphicFrameMkLst>
        </pc:graphicFrameChg>
      </pc:sldChg>
      <pc:sldChg chg="addSp delSp modSp">
        <pc:chgData name="Bisgin, Halil" userId="31729c2b-70b1-499d-992a-43acd64ada6e" providerId="ADAL" clId="{6394B211-C28B-8247-94F7-19845A94AF49}" dt="2024-11-19T17:00:02.240" v="37"/>
        <pc:sldMkLst>
          <pc:docMk/>
          <pc:sldMk cId="122414135" sldId="870"/>
        </pc:sldMkLst>
        <pc:spChg chg="add mod">
          <ac:chgData name="Bisgin, Halil" userId="31729c2b-70b1-499d-992a-43acd64ada6e" providerId="ADAL" clId="{6394B211-C28B-8247-94F7-19845A94AF49}" dt="2024-11-19T17:00:02.240" v="37"/>
          <ac:spMkLst>
            <pc:docMk/>
            <pc:sldMk cId="122414135" sldId="870"/>
            <ac:spMk id="4" creationId="{44B87AB2-03EC-2274-ACA4-261AB49D1431}"/>
          </ac:spMkLst>
        </pc:spChg>
        <pc:spChg chg="del mod">
          <ac:chgData name="Bisgin, Halil" userId="31729c2b-70b1-499d-992a-43acd64ada6e" providerId="ADAL" clId="{6394B211-C28B-8247-94F7-19845A94AF49}" dt="2024-11-19T16:59:55.500" v="36"/>
          <ac:spMkLst>
            <pc:docMk/>
            <pc:sldMk cId="122414135" sldId="870"/>
            <ac:spMk id="6" creationId="{00000000-0000-0000-0000-000000000000}"/>
          </ac:spMkLst>
        </pc:spChg>
      </pc:sldChg>
      <pc:sldChg chg="addSp delSp modSp">
        <pc:chgData name="Bisgin, Halil" userId="31729c2b-70b1-499d-992a-43acd64ada6e" providerId="ADAL" clId="{6394B211-C28B-8247-94F7-19845A94AF49}" dt="2024-11-19T17:00:02.240" v="37"/>
        <pc:sldMkLst>
          <pc:docMk/>
          <pc:sldMk cId="2842348661" sldId="871"/>
        </pc:sldMkLst>
        <pc:spChg chg="del mod">
          <ac:chgData name="Bisgin, Halil" userId="31729c2b-70b1-499d-992a-43acd64ada6e" providerId="ADAL" clId="{6394B211-C28B-8247-94F7-19845A94AF49}" dt="2024-11-19T16:59:55.500" v="36"/>
          <ac:spMkLst>
            <pc:docMk/>
            <pc:sldMk cId="2842348661" sldId="871"/>
            <ac:spMk id="6" creationId="{00000000-0000-0000-0000-000000000000}"/>
          </ac:spMkLst>
        </pc:spChg>
        <pc:spChg chg="add mod">
          <ac:chgData name="Bisgin, Halil" userId="31729c2b-70b1-499d-992a-43acd64ada6e" providerId="ADAL" clId="{6394B211-C28B-8247-94F7-19845A94AF49}" dt="2024-11-19T17:00:02.240" v="37"/>
          <ac:spMkLst>
            <pc:docMk/>
            <pc:sldMk cId="2842348661" sldId="871"/>
            <ac:spMk id="9" creationId="{B2E2A931-E2CB-EC5A-5F79-2629F4663456}"/>
          </ac:spMkLst>
        </pc:spChg>
      </pc:sldChg>
      <pc:sldChg chg="addSp delSp modSp">
        <pc:chgData name="Bisgin, Halil" userId="31729c2b-70b1-499d-992a-43acd64ada6e" providerId="ADAL" clId="{6394B211-C28B-8247-94F7-19845A94AF49}" dt="2024-11-19T17:00:02.240" v="37"/>
        <pc:sldMkLst>
          <pc:docMk/>
          <pc:sldMk cId="2415215938" sldId="872"/>
        </pc:sldMkLst>
        <pc:spChg chg="add del mod">
          <ac:chgData name="Bisgin, Halil" userId="31729c2b-70b1-499d-992a-43acd64ada6e" providerId="ADAL" clId="{6394B211-C28B-8247-94F7-19845A94AF49}" dt="2024-11-19T16:59:55.500" v="36"/>
          <ac:spMkLst>
            <pc:docMk/>
            <pc:sldMk cId="2415215938" sldId="872"/>
            <ac:spMk id="2" creationId="{58ED32DA-3CBA-3752-368C-26C9222B6C08}"/>
          </ac:spMkLst>
        </pc:spChg>
        <pc:spChg chg="add mod">
          <ac:chgData name="Bisgin, Halil" userId="31729c2b-70b1-499d-992a-43acd64ada6e" providerId="ADAL" clId="{6394B211-C28B-8247-94F7-19845A94AF49}" dt="2024-11-19T17:00:02.240" v="37"/>
          <ac:spMkLst>
            <pc:docMk/>
            <pc:sldMk cId="2415215938" sldId="872"/>
            <ac:spMk id="3" creationId="{8E7556BC-3C70-5173-DBB9-9D97F02050D5}"/>
          </ac:spMkLst>
        </pc:spChg>
      </pc:sldChg>
      <pc:sldChg chg="addSp delSp modSp">
        <pc:chgData name="Bisgin, Halil" userId="31729c2b-70b1-499d-992a-43acd64ada6e" providerId="ADAL" clId="{6394B211-C28B-8247-94F7-19845A94AF49}" dt="2024-11-19T17:00:02.240" v="37"/>
        <pc:sldMkLst>
          <pc:docMk/>
          <pc:sldMk cId="30151932" sldId="873"/>
        </pc:sldMkLst>
        <pc:spChg chg="add del mod">
          <ac:chgData name="Bisgin, Halil" userId="31729c2b-70b1-499d-992a-43acd64ada6e" providerId="ADAL" clId="{6394B211-C28B-8247-94F7-19845A94AF49}" dt="2024-11-19T16:59:55.500" v="36"/>
          <ac:spMkLst>
            <pc:docMk/>
            <pc:sldMk cId="30151932" sldId="873"/>
            <ac:spMk id="2" creationId="{1AE1417C-3814-F27B-E489-031B0C9E510D}"/>
          </ac:spMkLst>
        </pc:spChg>
        <pc:spChg chg="add mod">
          <ac:chgData name="Bisgin, Halil" userId="31729c2b-70b1-499d-992a-43acd64ada6e" providerId="ADAL" clId="{6394B211-C28B-8247-94F7-19845A94AF49}" dt="2024-11-19T17:00:02.240" v="37"/>
          <ac:spMkLst>
            <pc:docMk/>
            <pc:sldMk cId="30151932" sldId="873"/>
            <ac:spMk id="3" creationId="{337C59D6-2AE6-7F83-E4A8-8FFD8379F5A3}"/>
          </ac:spMkLst>
        </pc:spChg>
      </pc:sldChg>
      <pc:sldChg chg="addSp delSp modSp mod">
        <pc:chgData name="Bisgin, Halil" userId="31729c2b-70b1-499d-992a-43acd64ada6e" providerId="ADAL" clId="{6394B211-C28B-8247-94F7-19845A94AF49}" dt="2024-11-19T17:00:02.240" v="37"/>
        <pc:sldMkLst>
          <pc:docMk/>
          <pc:sldMk cId="8702032" sldId="874"/>
        </pc:sldMkLst>
        <pc:spChg chg="add del mod">
          <ac:chgData name="Bisgin, Halil" userId="31729c2b-70b1-499d-992a-43acd64ada6e" providerId="ADAL" clId="{6394B211-C28B-8247-94F7-19845A94AF49}" dt="2024-11-19T16:59:55.500" v="36"/>
          <ac:spMkLst>
            <pc:docMk/>
            <pc:sldMk cId="8702032" sldId="874"/>
            <ac:spMk id="2" creationId="{EA34FE27-5296-F4D1-2263-A5BE52894181}"/>
          </ac:spMkLst>
        </pc:spChg>
        <pc:spChg chg="add mod">
          <ac:chgData name="Bisgin, Halil" userId="31729c2b-70b1-499d-992a-43acd64ada6e" providerId="ADAL" clId="{6394B211-C28B-8247-94F7-19845A94AF49}" dt="2024-11-19T17:00:02.240" v="37"/>
          <ac:spMkLst>
            <pc:docMk/>
            <pc:sldMk cId="8702032" sldId="874"/>
            <ac:spMk id="3" creationId="{12BCA639-965F-F129-A55D-21C8D6EF72F2}"/>
          </ac:spMkLst>
        </pc:spChg>
        <pc:spChg chg="mod">
          <ac:chgData name="Bisgin, Halil" userId="31729c2b-70b1-499d-992a-43acd64ada6e" providerId="ADAL" clId="{6394B211-C28B-8247-94F7-19845A94AF49}" dt="2024-11-19T16:58:58.711" v="13" actId="27636"/>
          <ac:spMkLst>
            <pc:docMk/>
            <pc:sldMk cId="8702032" sldId="874"/>
            <ac:spMk id="681986" creationId="{00000000-0000-0000-0000-000000000000}"/>
          </ac:spMkLst>
        </pc:spChg>
      </pc:sldChg>
      <pc:sldChg chg="addSp delSp modSp mod">
        <pc:chgData name="Bisgin, Halil" userId="31729c2b-70b1-499d-992a-43acd64ada6e" providerId="ADAL" clId="{6394B211-C28B-8247-94F7-19845A94AF49}" dt="2024-11-24T22:33:17.446" v="172" actId="20577"/>
        <pc:sldMkLst>
          <pc:docMk/>
          <pc:sldMk cId="826197368" sldId="875"/>
        </pc:sldMkLst>
        <pc:spChg chg="add del mod">
          <ac:chgData name="Bisgin, Halil" userId="31729c2b-70b1-499d-992a-43acd64ada6e" providerId="ADAL" clId="{6394B211-C28B-8247-94F7-19845A94AF49}" dt="2024-11-19T16:59:55.500" v="36"/>
          <ac:spMkLst>
            <pc:docMk/>
            <pc:sldMk cId="826197368" sldId="875"/>
            <ac:spMk id="2" creationId="{2FD33837-ECCA-9470-0641-C62A0FAB7AB1}"/>
          </ac:spMkLst>
        </pc:spChg>
        <pc:spChg chg="add mod">
          <ac:chgData name="Bisgin, Halil" userId="31729c2b-70b1-499d-992a-43acd64ada6e" providerId="ADAL" clId="{6394B211-C28B-8247-94F7-19845A94AF49}" dt="2024-11-19T17:00:02.240" v="37"/>
          <ac:spMkLst>
            <pc:docMk/>
            <pc:sldMk cId="826197368" sldId="875"/>
            <ac:spMk id="3" creationId="{63A09B2F-10DE-C79F-1016-1BCFB34FBCBC}"/>
          </ac:spMkLst>
        </pc:spChg>
        <pc:spChg chg="mod">
          <ac:chgData name="Bisgin, Halil" userId="31729c2b-70b1-499d-992a-43acd64ada6e" providerId="ADAL" clId="{6394B211-C28B-8247-94F7-19845A94AF49}" dt="2024-11-19T16:58:58.714" v="14" actId="27636"/>
          <ac:spMkLst>
            <pc:docMk/>
            <pc:sldMk cId="826197368" sldId="875"/>
            <ac:spMk id="683010" creationId="{00000000-0000-0000-0000-000000000000}"/>
          </ac:spMkLst>
        </pc:spChg>
        <pc:spChg chg="mod">
          <ac:chgData name="Bisgin, Halil" userId="31729c2b-70b1-499d-992a-43acd64ada6e" providerId="ADAL" clId="{6394B211-C28B-8247-94F7-19845A94AF49}" dt="2024-11-24T22:33:17.446" v="172" actId="20577"/>
          <ac:spMkLst>
            <pc:docMk/>
            <pc:sldMk cId="826197368" sldId="875"/>
            <ac:spMk id="683015" creationId="{00000000-0000-0000-0000-000000000000}"/>
          </ac:spMkLst>
        </pc:spChg>
      </pc:sldChg>
      <pc:sldChg chg="addSp delSp modSp">
        <pc:chgData name="Bisgin, Halil" userId="31729c2b-70b1-499d-992a-43acd64ada6e" providerId="ADAL" clId="{6394B211-C28B-8247-94F7-19845A94AF49}" dt="2024-11-19T17:00:02.240" v="37"/>
        <pc:sldMkLst>
          <pc:docMk/>
          <pc:sldMk cId="770183504" sldId="876"/>
        </pc:sldMkLst>
        <pc:spChg chg="add del mod">
          <ac:chgData name="Bisgin, Halil" userId="31729c2b-70b1-499d-992a-43acd64ada6e" providerId="ADAL" clId="{6394B211-C28B-8247-94F7-19845A94AF49}" dt="2024-11-19T16:59:55.500" v="36"/>
          <ac:spMkLst>
            <pc:docMk/>
            <pc:sldMk cId="770183504" sldId="876"/>
            <ac:spMk id="2" creationId="{FAEF6B35-B7CC-0F04-5AE1-C2C97D600BFA}"/>
          </ac:spMkLst>
        </pc:spChg>
        <pc:spChg chg="add mod">
          <ac:chgData name="Bisgin, Halil" userId="31729c2b-70b1-499d-992a-43acd64ada6e" providerId="ADAL" clId="{6394B211-C28B-8247-94F7-19845A94AF49}" dt="2024-11-19T17:00:02.240" v="37"/>
          <ac:spMkLst>
            <pc:docMk/>
            <pc:sldMk cId="770183504" sldId="876"/>
            <ac:spMk id="3" creationId="{C88B683F-FEA9-5018-4836-E8E1B9266A61}"/>
          </ac:spMkLst>
        </pc:spChg>
      </pc:sldChg>
      <pc:sldChg chg="addSp delSp modSp">
        <pc:chgData name="Bisgin, Halil" userId="31729c2b-70b1-499d-992a-43acd64ada6e" providerId="ADAL" clId="{6394B211-C28B-8247-94F7-19845A94AF49}" dt="2024-11-19T17:00:02.240" v="37"/>
        <pc:sldMkLst>
          <pc:docMk/>
          <pc:sldMk cId="4016358043" sldId="877"/>
        </pc:sldMkLst>
        <pc:spChg chg="add del mod">
          <ac:chgData name="Bisgin, Halil" userId="31729c2b-70b1-499d-992a-43acd64ada6e" providerId="ADAL" clId="{6394B211-C28B-8247-94F7-19845A94AF49}" dt="2024-11-19T16:59:55.500" v="36"/>
          <ac:spMkLst>
            <pc:docMk/>
            <pc:sldMk cId="4016358043" sldId="877"/>
            <ac:spMk id="2" creationId="{9D8AD6F4-A3B2-9FD9-0FD8-1D044D0D7002}"/>
          </ac:spMkLst>
        </pc:spChg>
        <pc:spChg chg="add mod">
          <ac:chgData name="Bisgin, Halil" userId="31729c2b-70b1-499d-992a-43acd64ada6e" providerId="ADAL" clId="{6394B211-C28B-8247-94F7-19845A94AF49}" dt="2024-11-19T17:00:02.240" v="37"/>
          <ac:spMkLst>
            <pc:docMk/>
            <pc:sldMk cId="4016358043" sldId="877"/>
            <ac:spMk id="3" creationId="{68ED05B9-3A9B-A770-2F96-2580D871C19A}"/>
          </ac:spMkLst>
        </pc:spChg>
      </pc:sldChg>
      <pc:sldChg chg="addSp delSp modSp">
        <pc:chgData name="Bisgin, Halil" userId="31729c2b-70b1-499d-992a-43acd64ada6e" providerId="ADAL" clId="{6394B211-C28B-8247-94F7-19845A94AF49}" dt="2024-11-19T17:00:02.240" v="37"/>
        <pc:sldMkLst>
          <pc:docMk/>
          <pc:sldMk cId="2865435396" sldId="878"/>
        </pc:sldMkLst>
        <pc:spChg chg="add del mod">
          <ac:chgData name="Bisgin, Halil" userId="31729c2b-70b1-499d-992a-43acd64ada6e" providerId="ADAL" clId="{6394B211-C28B-8247-94F7-19845A94AF49}" dt="2024-11-19T16:59:55.500" v="36"/>
          <ac:spMkLst>
            <pc:docMk/>
            <pc:sldMk cId="2865435396" sldId="878"/>
            <ac:spMk id="2" creationId="{9D7C7305-0DB0-517A-43DD-6F55D5C44AA4}"/>
          </ac:spMkLst>
        </pc:spChg>
        <pc:spChg chg="add mod">
          <ac:chgData name="Bisgin, Halil" userId="31729c2b-70b1-499d-992a-43acd64ada6e" providerId="ADAL" clId="{6394B211-C28B-8247-94F7-19845A94AF49}" dt="2024-11-19T17:00:02.240" v="37"/>
          <ac:spMkLst>
            <pc:docMk/>
            <pc:sldMk cId="2865435396" sldId="878"/>
            <ac:spMk id="3" creationId="{38A36483-716C-BB8B-2946-0908937C1A38}"/>
          </ac:spMkLst>
        </pc:spChg>
      </pc:sldChg>
      <pc:sldChg chg="addSp delSp modSp">
        <pc:chgData name="Bisgin, Halil" userId="31729c2b-70b1-499d-992a-43acd64ada6e" providerId="ADAL" clId="{6394B211-C28B-8247-94F7-19845A94AF49}" dt="2024-11-19T17:00:02.240" v="37"/>
        <pc:sldMkLst>
          <pc:docMk/>
          <pc:sldMk cId="3383916464" sldId="879"/>
        </pc:sldMkLst>
        <pc:spChg chg="add del mod">
          <ac:chgData name="Bisgin, Halil" userId="31729c2b-70b1-499d-992a-43acd64ada6e" providerId="ADAL" clId="{6394B211-C28B-8247-94F7-19845A94AF49}" dt="2024-11-19T16:59:55.500" v="36"/>
          <ac:spMkLst>
            <pc:docMk/>
            <pc:sldMk cId="3383916464" sldId="879"/>
            <ac:spMk id="2" creationId="{135DA1CC-AB2B-2DCC-9B55-FD4B5408C820}"/>
          </ac:spMkLst>
        </pc:spChg>
        <pc:spChg chg="add mod">
          <ac:chgData name="Bisgin, Halil" userId="31729c2b-70b1-499d-992a-43acd64ada6e" providerId="ADAL" clId="{6394B211-C28B-8247-94F7-19845A94AF49}" dt="2024-11-19T17:00:02.240" v="37"/>
          <ac:spMkLst>
            <pc:docMk/>
            <pc:sldMk cId="3383916464" sldId="879"/>
            <ac:spMk id="3" creationId="{D505FD2A-A98A-0692-AE9B-D343D8F7C695}"/>
          </ac:spMkLst>
        </pc:spChg>
      </pc:sldChg>
      <pc:sldChg chg="addSp delSp modSp">
        <pc:chgData name="Bisgin, Halil" userId="31729c2b-70b1-499d-992a-43acd64ada6e" providerId="ADAL" clId="{6394B211-C28B-8247-94F7-19845A94AF49}" dt="2024-11-19T17:00:02.240" v="37"/>
        <pc:sldMkLst>
          <pc:docMk/>
          <pc:sldMk cId="1547084902" sldId="880"/>
        </pc:sldMkLst>
        <pc:spChg chg="add del mod">
          <ac:chgData name="Bisgin, Halil" userId="31729c2b-70b1-499d-992a-43acd64ada6e" providerId="ADAL" clId="{6394B211-C28B-8247-94F7-19845A94AF49}" dt="2024-11-19T16:59:55.500" v="36"/>
          <ac:spMkLst>
            <pc:docMk/>
            <pc:sldMk cId="1547084902" sldId="880"/>
            <ac:spMk id="2" creationId="{9D073C8E-BFD8-4295-3AFE-EBDAAF9D7054}"/>
          </ac:spMkLst>
        </pc:spChg>
        <pc:spChg chg="add mod">
          <ac:chgData name="Bisgin, Halil" userId="31729c2b-70b1-499d-992a-43acd64ada6e" providerId="ADAL" clId="{6394B211-C28B-8247-94F7-19845A94AF49}" dt="2024-11-19T17:00:02.240" v="37"/>
          <ac:spMkLst>
            <pc:docMk/>
            <pc:sldMk cId="1547084902" sldId="880"/>
            <ac:spMk id="3" creationId="{5451A318-0587-DA93-7E53-C285E4569416}"/>
          </ac:spMkLst>
        </pc:spChg>
      </pc:sldChg>
      <pc:sldChg chg="addSp delSp modSp mod">
        <pc:chgData name="Bisgin, Halil" userId="31729c2b-70b1-499d-992a-43acd64ada6e" providerId="ADAL" clId="{6394B211-C28B-8247-94F7-19845A94AF49}" dt="2024-11-19T17:00:02.240" v="37"/>
        <pc:sldMkLst>
          <pc:docMk/>
          <pc:sldMk cId="2645115177" sldId="881"/>
        </pc:sldMkLst>
        <pc:spChg chg="add del mod">
          <ac:chgData name="Bisgin, Halil" userId="31729c2b-70b1-499d-992a-43acd64ada6e" providerId="ADAL" clId="{6394B211-C28B-8247-94F7-19845A94AF49}" dt="2024-11-19T16:59:55.500" v="36"/>
          <ac:spMkLst>
            <pc:docMk/>
            <pc:sldMk cId="2645115177" sldId="881"/>
            <ac:spMk id="2" creationId="{CC81D48C-900D-2EB0-04CB-2A258D0D445F}"/>
          </ac:spMkLst>
        </pc:spChg>
        <pc:spChg chg="add mod">
          <ac:chgData name="Bisgin, Halil" userId="31729c2b-70b1-499d-992a-43acd64ada6e" providerId="ADAL" clId="{6394B211-C28B-8247-94F7-19845A94AF49}" dt="2024-11-19T17:00:02.240" v="37"/>
          <ac:spMkLst>
            <pc:docMk/>
            <pc:sldMk cId="2645115177" sldId="881"/>
            <ac:spMk id="3" creationId="{A0F0E3C3-0F8D-8608-CFAF-72FDECF6E936}"/>
          </ac:spMkLst>
        </pc:spChg>
        <pc:spChg chg="mod">
          <ac:chgData name="Bisgin, Halil" userId="31729c2b-70b1-499d-992a-43acd64ada6e" providerId="ADAL" clId="{6394B211-C28B-8247-94F7-19845A94AF49}" dt="2024-11-19T16:58:58.667" v="2" actId="27636"/>
          <ac:spMkLst>
            <pc:docMk/>
            <pc:sldMk cId="2645115177" sldId="881"/>
            <ac:spMk id="719874" creationId="{00000000-0000-0000-0000-000000000000}"/>
          </ac:spMkLst>
        </pc:spChg>
      </pc:sldChg>
      <pc:sldChg chg="addSp delSp modSp">
        <pc:chgData name="Bisgin, Halil" userId="31729c2b-70b1-499d-992a-43acd64ada6e" providerId="ADAL" clId="{6394B211-C28B-8247-94F7-19845A94AF49}" dt="2024-11-19T17:00:02.240" v="37"/>
        <pc:sldMkLst>
          <pc:docMk/>
          <pc:sldMk cId="3824804880" sldId="882"/>
        </pc:sldMkLst>
        <pc:spChg chg="add del mod">
          <ac:chgData name="Bisgin, Halil" userId="31729c2b-70b1-499d-992a-43acd64ada6e" providerId="ADAL" clId="{6394B211-C28B-8247-94F7-19845A94AF49}" dt="2024-11-19T16:59:55.500" v="36"/>
          <ac:spMkLst>
            <pc:docMk/>
            <pc:sldMk cId="3824804880" sldId="882"/>
            <ac:spMk id="2" creationId="{D6F3DD6F-5765-EFE9-AEE4-0C84965F1B04}"/>
          </ac:spMkLst>
        </pc:spChg>
        <pc:spChg chg="add mod">
          <ac:chgData name="Bisgin, Halil" userId="31729c2b-70b1-499d-992a-43acd64ada6e" providerId="ADAL" clId="{6394B211-C28B-8247-94F7-19845A94AF49}" dt="2024-11-19T17:00:02.240" v="37"/>
          <ac:spMkLst>
            <pc:docMk/>
            <pc:sldMk cId="3824804880" sldId="882"/>
            <ac:spMk id="3" creationId="{73183061-07F3-F203-A5FC-7A3FDF1B8497}"/>
          </ac:spMkLst>
        </pc:spChg>
      </pc:sldChg>
      <pc:sldChg chg="addSp delSp modSp mod">
        <pc:chgData name="Bisgin, Halil" userId="31729c2b-70b1-499d-992a-43acd64ada6e" providerId="ADAL" clId="{6394B211-C28B-8247-94F7-19845A94AF49}" dt="2024-11-19T17:00:02.240" v="37"/>
        <pc:sldMkLst>
          <pc:docMk/>
          <pc:sldMk cId="1768967567" sldId="884"/>
        </pc:sldMkLst>
        <pc:spChg chg="add del mod">
          <ac:chgData name="Bisgin, Halil" userId="31729c2b-70b1-499d-992a-43acd64ada6e" providerId="ADAL" clId="{6394B211-C28B-8247-94F7-19845A94AF49}" dt="2024-11-19T16:59:55.500" v="36"/>
          <ac:spMkLst>
            <pc:docMk/>
            <pc:sldMk cId="1768967567" sldId="884"/>
            <ac:spMk id="2" creationId="{AFD17E9B-A5A3-3652-0F4B-F02AB31DD3AF}"/>
          </ac:spMkLst>
        </pc:spChg>
        <pc:spChg chg="add mod">
          <ac:chgData name="Bisgin, Halil" userId="31729c2b-70b1-499d-992a-43acd64ada6e" providerId="ADAL" clId="{6394B211-C28B-8247-94F7-19845A94AF49}" dt="2024-11-19T17:00:02.240" v="37"/>
          <ac:spMkLst>
            <pc:docMk/>
            <pc:sldMk cId="1768967567" sldId="884"/>
            <ac:spMk id="3" creationId="{8E1C8DCA-DF7D-E3D2-1AA2-BEE63E1DBC83}"/>
          </ac:spMkLst>
        </pc:spChg>
        <pc:spChg chg="mod">
          <ac:chgData name="Bisgin, Halil" userId="31729c2b-70b1-499d-992a-43acd64ada6e" providerId="ADAL" clId="{6394B211-C28B-8247-94F7-19845A94AF49}" dt="2024-11-19T16:58:58.684" v="6" actId="27636"/>
          <ac:spMkLst>
            <pc:docMk/>
            <pc:sldMk cId="1768967567" sldId="884"/>
            <ac:spMk id="543746" creationId="{00000000-0000-0000-0000-000000000000}"/>
          </ac:spMkLst>
        </pc:spChg>
      </pc:sldChg>
      <pc:sldChg chg="addSp delSp modSp mod">
        <pc:chgData name="Bisgin, Halil" userId="31729c2b-70b1-499d-992a-43acd64ada6e" providerId="ADAL" clId="{6394B211-C28B-8247-94F7-19845A94AF49}" dt="2024-11-19T17:00:02.240" v="37"/>
        <pc:sldMkLst>
          <pc:docMk/>
          <pc:sldMk cId="1681957655" sldId="885"/>
        </pc:sldMkLst>
        <pc:spChg chg="add del mod">
          <ac:chgData name="Bisgin, Halil" userId="31729c2b-70b1-499d-992a-43acd64ada6e" providerId="ADAL" clId="{6394B211-C28B-8247-94F7-19845A94AF49}" dt="2024-11-19T16:59:55.500" v="36"/>
          <ac:spMkLst>
            <pc:docMk/>
            <pc:sldMk cId="1681957655" sldId="885"/>
            <ac:spMk id="2" creationId="{924E5E7C-E089-4EEF-86CC-80B8328AA0D4}"/>
          </ac:spMkLst>
        </pc:spChg>
        <pc:spChg chg="add mod">
          <ac:chgData name="Bisgin, Halil" userId="31729c2b-70b1-499d-992a-43acd64ada6e" providerId="ADAL" clId="{6394B211-C28B-8247-94F7-19845A94AF49}" dt="2024-11-19T17:00:02.240" v="37"/>
          <ac:spMkLst>
            <pc:docMk/>
            <pc:sldMk cId="1681957655" sldId="885"/>
            <ac:spMk id="3" creationId="{996407C7-7382-1C4B-4E31-335061FCE393}"/>
          </ac:spMkLst>
        </pc:spChg>
        <pc:spChg chg="mod">
          <ac:chgData name="Bisgin, Halil" userId="31729c2b-70b1-499d-992a-43acd64ada6e" providerId="ADAL" clId="{6394B211-C28B-8247-94F7-19845A94AF49}" dt="2024-11-19T16:58:58.685" v="7" actId="27636"/>
          <ac:spMkLst>
            <pc:docMk/>
            <pc:sldMk cId="1681957655" sldId="885"/>
            <ac:spMk id="603138" creationId="{00000000-0000-0000-0000-000000000000}"/>
          </ac:spMkLst>
        </pc:spChg>
      </pc:sldChg>
      <pc:sldChg chg="addSp delSp modSp mod">
        <pc:chgData name="Bisgin, Halil" userId="31729c2b-70b1-499d-992a-43acd64ada6e" providerId="ADAL" clId="{6394B211-C28B-8247-94F7-19845A94AF49}" dt="2024-11-19T17:00:02.240" v="37"/>
        <pc:sldMkLst>
          <pc:docMk/>
          <pc:sldMk cId="1322328042" sldId="886"/>
        </pc:sldMkLst>
        <pc:spChg chg="add del mod">
          <ac:chgData name="Bisgin, Halil" userId="31729c2b-70b1-499d-992a-43acd64ada6e" providerId="ADAL" clId="{6394B211-C28B-8247-94F7-19845A94AF49}" dt="2024-11-19T16:59:55.500" v="36"/>
          <ac:spMkLst>
            <pc:docMk/>
            <pc:sldMk cId="1322328042" sldId="886"/>
            <ac:spMk id="3" creationId="{A4017553-4625-E5EE-057A-60AF71C3B6E2}"/>
          </ac:spMkLst>
        </pc:spChg>
        <pc:spChg chg="add mod">
          <ac:chgData name="Bisgin, Halil" userId="31729c2b-70b1-499d-992a-43acd64ada6e" providerId="ADAL" clId="{6394B211-C28B-8247-94F7-19845A94AF49}" dt="2024-11-19T17:00:02.240" v="37"/>
          <ac:spMkLst>
            <pc:docMk/>
            <pc:sldMk cId="1322328042" sldId="886"/>
            <ac:spMk id="4" creationId="{CA220AB0-A94C-2DEC-4BFB-F5EF21210AA8}"/>
          </ac:spMkLst>
        </pc:spChg>
        <pc:spChg chg="mod">
          <ac:chgData name="Bisgin, Halil" userId="31729c2b-70b1-499d-992a-43acd64ada6e" providerId="ADAL" clId="{6394B211-C28B-8247-94F7-19845A94AF49}" dt="2024-11-19T16:58:58.688" v="8" actId="27636"/>
          <ac:spMkLst>
            <pc:docMk/>
            <pc:sldMk cId="1322328042" sldId="886"/>
            <ac:spMk id="605186" creationId="{00000000-0000-0000-0000-000000000000}"/>
          </ac:spMkLst>
        </pc:spChg>
      </pc:sldChg>
      <pc:sldChg chg="addSp delSp modSp mod">
        <pc:chgData name="Bisgin, Halil" userId="31729c2b-70b1-499d-992a-43acd64ada6e" providerId="ADAL" clId="{6394B211-C28B-8247-94F7-19845A94AF49}" dt="2024-11-19T17:00:02.240" v="37"/>
        <pc:sldMkLst>
          <pc:docMk/>
          <pc:sldMk cId="2761450123" sldId="887"/>
        </pc:sldMkLst>
        <pc:spChg chg="add del mod">
          <ac:chgData name="Bisgin, Halil" userId="31729c2b-70b1-499d-992a-43acd64ada6e" providerId="ADAL" clId="{6394B211-C28B-8247-94F7-19845A94AF49}" dt="2024-11-19T16:59:55.500" v="36"/>
          <ac:spMkLst>
            <pc:docMk/>
            <pc:sldMk cId="2761450123" sldId="887"/>
            <ac:spMk id="2" creationId="{A049483F-F66E-6780-1157-FCBBBEC938BD}"/>
          </ac:spMkLst>
        </pc:spChg>
        <pc:spChg chg="add mod">
          <ac:chgData name="Bisgin, Halil" userId="31729c2b-70b1-499d-992a-43acd64ada6e" providerId="ADAL" clId="{6394B211-C28B-8247-94F7-19845A94AF49}" dt="2024-11-19T17:00:02.240" v="37"/>
          <ac:spMkLst>
            <pc:docMk/>
            <pc:sldMk cId="2761450123" sldId="887"/>
            <ac:spMk id="3" creationId="{B0FBC16F-618A-5F89-BD88-50A6F385514C}"/>
          </ac:spMkLst>
        </pc:spChg>
        <pc:spChg chg="mod">
          <ac:chgData name="Bisgin, Halil" userId="31729c2b-70b1-499d-992a-43acd64ada6e" providerId="ADAL" clId="{6394B211-C28B-8247-94F7-19845A94AF49}" dt="2024-11-19T16:58:58.691" v="9" actId="27636"/>
          <ac:spMkLst>
            <pc:docMk/>
            <pc:sldMk cId="2761450123" sldId="887"/>
            <ac:spMk id="607234" creationId="{00000000-0000-0000-0000-000000000000}"/>
          </ac:spMkLst>
        </pc:spChg>
      </pc:sldChg>
      <pc:sldChg chg="addSp delSp modSp mod">
        <pc:chgData name="Bisgin, Halil" userId="31729c2b-70b1-499d-992a-43acd64ada6e" providerId="ADAL" clId="{6394B211-C28B-8247-94F7-19845A94AF49}" dt="2024-11-19T17:15:57.556" v="41" actId="1076"/>
        <pc:sldMkLst>
          <pc:docMk/>
          <pc:sldMk cId="3037536805" sldId="888"/>
        </pc:sldMkLst>
        <pc:spChg chg="add del mod">
          <ac:chgData name="Bisgin, Halil" userId="31729c2b-70b1-499d-992a-43acd64ada6e" providerId="ADAL" clId="{6394B211-C28B-8247-94F7-19845A94AF49}" dt="2024-11-19T16:59:55.500" v="36"/>
          <ac:spMkLst>
            <pc:docMk/>
            <pc:sldMk cId="3037536805" sldId="888"/>
            <ac:spMk id="2" creationId="{BB216DF4-7A60-35BD-4C29-2A38AECEE0F0}"/>
          </ac:spMkLst>
        </pc:spChg>
        <pc:spChg chg="add mod">
          <ac:chgData name="Bisgin, Halil" userId="31729c2b-70b1-499d-992a-43acd64ada6e" providerId="ADAL" clId="{6394B211-C28B-8247-94F7-19845A94AF49}" dt="2024-11-19T17:00:02.240" v="37"/>
          <ac:spMkLst>
            <pc:docMk/>
            <pc:sldMk cId="3037536805" sldId="888"/>
            <ac:spMk id="3" creationId="{76A28082-CFA5-284C-85BC-3588F67642C0}"/>
          </ac:spMkLst>
        </pc:spChg>
        <pc:spChg chg="mod">
          <ac:chgData name="Bisgin, Halil" userId="31729c2b-70b1-499d-992a-43acd64ada6e" providerId="ADAL" clId="{6394B211-C28B-8247-94F7-19845A94AF49}" dt="2024-11-19T16:58:58.692" v="10" actId="27636"/>
          <ac:spMkLst>
            <pc:docMk/>
            <pc:sldMk cId="3037536805" sldId="888"/>
            <ac:spMk id="606210" creationId="{00000000-0000-0000-0000-000000000000}"/>
          </ac:spMkLst>
        </pc:spChg>
        <pc:spChg chg="mod">
          <ac:chgData name="Bisgin, Halil" userId="31729c2b-70b1-499d-992a-43acd64ada6e" providerId="ADAL" clId="{6394B211-C28B-8247-94F7-19845A94AF49}" dt="2024-11-19T17:15:57.556" v="41" actId="1076"/>
          <ac:spMkLst>
            <pc:docMk/>
            <pc:sldMk cId="3037536805" sldId="888"/>
            <ac:spMk id="606216" creationId="{00000000-0000-0000-0000-000000000000}"/>
          </ac:spMkLst>
        </pc:spChg>
      </pc:sldChg>
      <pc:sldChg chg="addSp delSp modSp">
        <pc:chgData name="Bisgin, Halil" userId="31729c2b-70b1-499d-992a-43acd64ada6e" providerId="ADAL" clId="{6394B211-C28B-8247-94F7-19845A94AF49}" dt="2024-11-19T17:00:02.240" v="37"/>
        <pc:sldMkLst>
          <pc:docMk/>
          <pc:sldMk cId="3805206033" sldId="889"/>
        </pc:sldMkLst>
        <pc:spChg chg="add mod">
          <ac:chgData name="Bisgin, Halil" userId="31729c2b-70b1-499d-992a-43acd64ada6e" providerId="ADAL" clId="{6394B211-C28B-8247-94F7-19845A94AF49}" dt="2024-11-19T17:00:02.240" v="37"/>
          <ac:spMkLst>
            <pc:docMk/>
            <pc:sldMk cId="3805206033" sldId="889"/>
            <ac:spMk id="4" creationId="{EB839BBC-C62A-BBB1-E4AB-63088E1A9F67}"/>
          </ac:spMkLst>
        </pc:spChg>
        <pc:spChg chg="del mod">
          <ac:chgData name="Bisgin, Halil" userId="31729c2b-70b1-499d-992a-43acd64ada6e" providerId="ADAL" clId="{6394B211-C28B-8247-94F7-19845A94AF49}" dt="2024-11-19T16:59:55.500" v="36"/>
          <ac:spMkLst>
            <pc:docMk/>
            <pc:sldMk cId="3805206033" sldId="889"/>
            <ac:spMk id="6" creationId="{00000000-0000-0000-0000-000000000000}"/>
          </ac:spMkLst>
        </pc:spChg>
      </pc:sldChg>
      <pc:sldChg chg="addSp delSp modSp mod">
        <pc:chgData name="Bisgin, Halil" userId="31729c2b-70b1-499d-992a-43acd64ada6e" providerId="ADAL" clId="{6394B211-C28B-8247-94F7-19845A94AF49}" dt="2024-11-20T01:25:43.212" v="110" actId="1037"/>
        <pc:sldMkLst>
          <pc:docMk/>
          <pc:sldMk cId="615429039" sldId="890"/>
        </pc:sldMkLst>
        <pc:spChg chg="add del mod">
          <ac:chgData name="Bisgin, Halil" userId="31729c2b-70b1-499d-992a-43acd64ada6e" providerId="ADAL" clId="{6394B211-C28B-8247-94F7-19845A94AF49}" dt="2024-11-19T16:59:55.500" v="36"/>
          <ac:spMkLst>
            <pc:docMk/>
            <pc:sldMk cId="615429039" sldId="890"/>
            <ac:spMk id="2" creationId="{32661FC4-D70A-02ED-51B8-4B5D33F2EF2B}"/>
          </ac:spMkLst>
        </pc:spChg>
        <pc:spChg chg="add mod">
          <ac:chgData name="Bisgin, Halil" userId="31729c2b-70b1-499d-992a-43acd64ada6e" providerId="ADAL" clId="{6394B211-C28B-8247-94F7-19845A94AF49}" dt="2024-11-19T17:00:02.240" v="37"/>
          <ac:spMkLst>
            <pc:docMk/>
            <pc:sldMk cId="615429039" sldId="890"/>
            <ac:spMk id="3" creationId="{E89336A3-2AD5-CB60-688C-911C5A87E1F6}"/>
          </ac:spMkLst>
        </pc:spChg>
        <pc:spChg chg="mod">
          <ac:chgData name="Bisgin, Halil" userId="31729c2b-70b1-499d-992a-43acd64ada6e" providerId="ADAL" clId="{6394B211-C28B-8247-94F7-19845A94AF49}" dt="2024-11-20T01:25:43.212" v="110" actId="1037"/>
          <ac:spMkLst>
            <pc:docMk/>
            <pc:sldMk cId="615429039" sldId="890"/>
            <ac:spMk id="5" creationId="{00000000-0000-0000-0000-000000000000}"/>
          </ac:spMkLst>
        </pc:spChg>
        <pc:spChg chg="mod">
          <ac:chgData name="Bisgin, Halil" userId="31729c2b-70b1-499d-992a-43acd64ada6e" providerId="ADAL" clId="{6394B211-C28B-8247-94F7-19845A94AF49}" dt="2024-11-20T01:25:19.515" v="104" actId="1076"/>
          <ac:spMkLst>
            <pc:docMk/>
            <pc:sldMk cId="615429039" sldId="890"/>
            <ac:spMk id="6" creationId="{00000000-0000-0000-0000-000000000000}"/>
          </ac:spMkLst>
        </pc:spChg>
        <pc:spChg chg="mod">
          <ac:chgData name="Bisgin, Halil" userId="31729c2b-70b1-499d-992a-43acd64ada6e" providerId="ADAL" clId="{6394B211-C28B-8247-94F7-19845A94AF49}" dt="2024-11-20T01:25:22.132" v="105" actId="1076"/>
          <ac:spMkLst>
            <pc:docMk/>
            <pc:sldMk cId="615429039" sldId="890"/>
            <ac:spMk id="7" creationId="{00000000-0000-0000-0000-000000000000}"/>
          </ac:spMkLst>
        </pc:spChg>
        <pc:spChg chg="mod">
          <ac:chgData name="Bisgin, Halil" userId="31729c2b-70b1-499d-992a-43acd64ada6e" providerId="ADAL" clId="{6394B211-C28B-8247-94F7-19845A94AF49}" dt="2024-11-20T01:25:35.853" v="106" actId="1076"/>
          <ac:spMkLst>
            <pc:docMk/>
            <pc:sldMk cId="615429039" sldId="890"/>
            <ac:spMk id="727043" creationId="{00000000-0000-0000-0000-000000000000}"/>
          </ac:spMkLst>
        </pc:spChg>
      </pc:sldChg>
      <pc:sldChg chg="addSp delSp modSp">
        <pc:chgData name="Bisgin, Halil" userId="31729c2b-70b1-499d-992a-43acd64ada6e" providerId="ADAL" clId="{6394B211-C28B-8247-94F7-19845A94AF49}" dt="2024-11-19T17:00:02.240" v="37"/>
        <pc:sldMkLst>
          <pc:docMk/>
          <pc:sldMk cId="3942222947" sldId="891"/>
        </pc:sldMkLst>
        <pc:spChg chg="add del mod">
          <ac:chgData name="Bisgin, Halil" userId="31729c2b-70b1-499d-992a-43acd64ada6e" providerId="ADAL" clId="{6394B211-C28B-8247-94F7-19845A94AF49}" dt="2024-11-19T16:59:55.500" v="36"/>
          <ac:spMkLst>
            <pc:docMk/>
            <pc:sldMk cId="3942222947" sldId="891"/>
            <ac:spMk id="2" creationId="{5BF10090-16E8-4F49-0A5A-8988E1CFE72E}"/>
          </ac:spMkLst>
        </pc:spChg>
        <pc:spChg chg="add mod">
          <ac:chgData name="Bisgin, Halil" userId="31729c2b-70b1-499d-992a-43acd64ada6e" providerId="ADAL" clId="{6394B211-C28B-8247-94F7-19845A94AF49}" dt="2024-11-19T17:00:02.240" v="37"/>
          <ac:spMkLst>
            <pc:docMk/>
            <pc:sldMk cId="3942222947" sldId="891"/>
            <ac:spMk id="3" creationId="{7E08AA4C-20D3-4BAB-504C-4BA6B3CDE49C}"/>
          </ac:spMkLst>
        </pc:spChg>
      </pc:sldChg>
      <pc:sldChg chg="addSp delSp modSp">
        <pc:chgData name="Bisgin, Halil" userId="31729c2b-70b1-499d-992a-43acd64ada6e" providerId="ADAL" clId="{6394B211-C28B-8247-94F7-19845A94AF49}" dt="2024-11-19T17:00:02.240" v="37"/>
        <pc:sldMkLst>
          <pc:docMk/>
          <pc:sldMk cId="2780320733" sldId="892"/>
        </pc:sldMkLst>
        <pc:spChg chg="add del mod">
          <ac:chgData name="Bisgin, Halil" userId="31729c2b-70b1-499d-992a-43acd64ada6e" providerId="ADAL" clId="{6394B211-C28B-8247-94F7-19845A94AF49}" dt="2024-11-19T16:59:55.500" v="36"/>
          <ac:spMkLst>
            <pc:docMk/>
            <pc:sldMk cId="2780320733" sldId="892"/>
            <ac:spMk id="2" creationId="{30A5C93C-78D2-BCC8-069F-BF220EEF5857}"/>
          </ac:spMkLst>
        </pc:spChg>
        <pc:spChg chg="add mod">
          <ac:chgData name="Bisgin, Halil" userId="31729c2b-70b1-499d-992a-43acd64ada6e" providerId="ADAL" clId="{6394B211-C28B-8247-94F7-19845A94AF49}" dt="2024-11-19T17:00:02.240" v="37"/>
          <ac:spMkLst>
            <pc:docMk/>
            <pc:sldMk cId="2780320733" sldId="892"/>
            <ac:spMk id="3" creationId="{EE0F12E2-7180-285E-A4BE-B4BBD62FC9D0}"/>
          </ac:spMkLst>
        </pc:spChg>
      </pc:sldChg>
      <pc:sldChg chg="addSp delSp modSp mod">
        <pc:chgData name="Bisgin, Halil" userId="31729c2b-70b1-499d-992a-43acd64ada6e" providerId="ADAL" clId="{6394B211-C28B-8247-94F7-19845A94AF49}" dt="2024-11-24T22:53:52.525" v="183" actId="2711"/>
        <pc:sldMkLst>
          <pc:docMk/>
          <pc:sldMk cId="947615387" sldId="893"/>
        </pc:sldMkLst>
        <pc:spChg chg="add del mod">
          <ac:chgData name="Bisgin, Halil" userId="31729c2b-70b1-499d-992a-43acd64ada6e" providerId="ADAL" clId="{6394B211-C28B-8247-94F7-19845A94AF49}" dt="2024-11-19T16:59:55.500" v="36"/>
          <ac:spMkLst>
            <pc:docMk/>
            <pc:sldMk cId="947615387" sldId="893"/>
            <ac:spMk id="2" creationId="{B0112E06-6EE7-4149-7B35-AEE5A0AFE1D0}"/>
          </ac:spMkLst>
        </pc:spChg>
        <pc:spChg chg="add mod">
          <ac:chgData name="Bisgin, Halil" userId="31729c2b-70b1-499d-992a-43acd64ada6e" providerId="ADAL" clId="{6394B211-C28B-8247-94F7-19845A94AF49}" dt="2024-11-19T17:00:02.240" v="37"/>
          <ac:spMkLst>
            <pc:docMk/>
            <pc:sldMk cId="947615387" sldId="893"/>
            <ac:spMk id="3" creationId="{7C8AF750-157B-2853-38D0-95D6171E4534}"/>
          </ac:spMkLst>
        </pc:spChg>
        <pc:spChg chg="mod">
          <ac:chgData name="Bisgin, Halil" userId="31729c2b-70b1-499d-992a-43acd64ada6e" providerId="ADAL" clId="{6394B211-C28B-8247-94F7-19845A94AF49}" dt="2024-11-24T22:53:52.525" v="183" actId="2711"/>
          <ac:spMkLst>
            <pc:docMk/>
            <pc:sldMk cId="947615387" sldId="893"/>
            <ac:spMk id="624643" creationId="{00000000-0000-0000-0000-000000000000}"/>
          </ac:spMkLst>
        </pc:spChg>
        <pc:grpChg chg="mod">
          <ac:chgData name="Bisgin, Halil" userId="31729c2b-70b1-499d-992a-43acd64ada6e" providerId="ADAL" clId="{6394B211-C28B-8247-94F7-19845A94AF49}" dt="2024-11-24T22:51:29.650" v="181" actId="1076"/>
          <ac:grpSpMkLst>
            <pc:docMk/>
            <pc:sldMk cId="947615387" sldId="893"/>
            <ac:grpSpMk id="624648" creationId="{00000000-0000-0000-0000-000000000000}"/>
          </ac:grpSpMkLst>
        </pc:grpChg>
      </pc:sldChg>
      <pc:sldChg chg="addSp delSp modSp mod">
        <pc:chgData name="Bisgin, Halil" userId="31729c2b-70b1-499d-992a-43acd64ada6e" providerId="ADAL" clId="{6394B211-C28B-8247-94F7-19845A94AF49}" dt="2024-11-24T22:54:36.255" v="184" actId="1076"/>
        <pc:sldMkLst>
          <pc:docMk/>
          <pc:sldMk cId="4130210846" sldId="894"/>
        </pc:sldMkLst>
        <pc:spChg chg="add del mod">
          <ac:chgData name="Bisgin, Halil" userId="31729c2b-70b1-499d-992a-43acd64ada6e" providerId="ADAL" clId="{6394B211-C28B-8247-94F7-19845A94AF49}" dt="2024-11-19T16:59:55.500" v="36"/>
          <ac:spMkLst>
            <pc:docMk/>
            <pc:sldMk cId="4130210846" sldId="894"/>
            <ac:spMk id="2" creationId="{D0291A4C-FFBA-8C85-4981-5C96EB5F36F2}"/>
          </ac:spMkLst>
        </pc:spChg>
        <pc:spChg chg="add mod">
          <ac:chgData name="Bisgin, Halil" userId="31729c2b-70b1-499d-992a-43acd64ada6e" providerId="ADAL" clId="{6394B211-C28B-8247-94F7-19845A94AF49}" dt="2024-11-19T17:00:02.240" v="37"/>
          <ac:spMkLst>
            <pc:docMk/>
            <pc:sldMk cId="4130210846" sldId="894"/>
            <ac:spMk id="3" creationId="{2550065E-E489-F9DA-1460-7B33E4B38AC8}"/>
          </ac:spMkLst>
        </pc:spChg>
        <pc:spChg chg="mod">
          <ac:chgData name="Bisgin, Halil" userId="31729c2b-70b1-499d-992a-43acd64ada6e" providerId="ADAL" clId="{6394B211-C28B-8247-94F7-19845A94AF49}" dt="2024-11-24T22:53:44.761" v="182" actId="2711"/>
          <ac:spMkLst>
            <pc:docMk/>
            <pc:sldMk cId="4130210846" sldId="894"/>
            <ac:spMk id="625667" creationId="{00000000-0000-0000-0000-000000000000}"/>
          </ac:spMkLst>
        </pc:spChg>
        <pc:grpChg chg="mod">
          <ac:chgData name="Bisgin, Halil" userId="31729c2b-70b1-499d-992a-43acd64ada6e" providerId="ADAL" clId="{6394B211-C28B-8247-94F7-19845A94AF49}" dt="2024-11-24T22:54:36.255" v="184" actId="1076"/>
          <ac:grpSpMkLst>
            <pc:docMk/>
            <pc:sldMk cId="4130210846" sldId="894"/>
            <ac:grpSpMk id="625672" creationId="{00000000-0000-0000-0000-000000000000}"/>
          </ac:grpSpMkLst>
        </pc:grpChg>
      </pc:sldChg>
      <pc:sldChg chg="addSp delSp modSp mod">
        <pc:chgData name="Bisgin, Halil" userId="31729c2b-70b1-499d-992a-43acd64ada6e" providerId="ADAL" clId="{6394B211-C28B-8247-94F7-19845A94AF49}" dt="2024-11-24T22:54:52.822" v="204" actId="1036"/>
        <pc:sldMkLst>
          <pc:docMk/>
          <pc:sldMk cId="1868500128" sldId="895"/>
        </pc:sldMkLst>
        <pc:spChg chg="add del mod">
          <ac:chgData name="Bisgin, Halil" userId="31729c2b-70b1-499d-992a-43acd64ada6e" providerId="ADAL" clId="{6394B211-C28B-8247-94F7-19845A94AF49}" dt="2024-11-19T16:59:55.500" v="36"/>
          <ac:spMkLst>
            <pc:docMk/>
            <pc:sldMk cId="1868500128" sldId="895"/>
            <ac:spMk id="2" creationId="{F815CAB1-3BF9-053A-2749-729EB433EF4B}"/>
          </ac:spMkLst>
        </pc:spChg>
        <pc:spChg chg="add mod">
          <ac:chgData name="Bisgin, Halil" userId="31729c2b-70b1-499d-992a-43acd64ada6e" providerId="ADAL" clId="{6394B211-C28B-8247-94F7-19845A94AF49}" dt="2024-11-19T17:00:02.240" v="37"/>
          <ac:spMkLst>
            <pc:docMk/>
            <pc:sldMk cId="1868500128" sldId="895"/>
            <ac:spMk id="3" creationId="{7C9632E6-18ED-3EF0-E1CE-BED9BE913771}"/>
          </ac:spMkLst>
        </pc:spChg>
        <pc:spChg chg="mod">
          <ac:chgData name="Bisgin, Halil" userId="31729c2b-70b1-499d-992a-43acd64ada6e" providerId="ADAL" clId="{6394B211-C28B-8247-94F7-19845A94AF49}" dt="2024-11-24T22:54:47.315" v="185" actId="2711"/>
          <ac:spMkLst>
            <pc:docMk/>
            <pc:sldMk cId="1868500128" sldId="895"/>
            <ac:spMk id="626691" creationId="{00000000-0000-0000-0000-000000000000}"/>
          </ac:spMkLst>
        </pc:spChg>
        <pc:grpChg chg="mod">
          <ac:chgData name="Bisgin, Halil" userId="31729c2b-70b1-499d-992a-43acd64ada6e" providerId="ADAL" clId="{6394B211-C28B-8247-94F7-19845A94AF49}" dt="2024-11-24T22:54:52.822" v="204" actId="1036"/>
          <ac:grpSpMkLst>
            <pc:docMk/>
            <pc:sldMk cId="1868500128" sldId="895"/>
            <ac:grpSpMk id="626696" creationId="{00000000-0000-0000-0000-000000000000}"/>
          </ac:grpSpMkLst>
        </pc:grpChg>
      </pc:sldChg>
      <pc:sldChg chg="addSp delSp modSp">
        <pc:chgData name="Bisgin, Halil" userId="31729c2b-70b1-499d-992a-43acd64ada6e" providerId="ADAL" clId="{6394B211-C28B-8247-94F7-19845A94AF49}" dt="2024-11-19T17:00:02.240" v="37"/>
        <pc:sldMkLst>
          <pc:docMk/>
          <pc:sldMk cId="2322259808" sldId="896"/>
        </pc:sldMkLst>
        <pc:spChg chg="add del mod">
          <ac:chgData name="Bisgin, Halil" userId="31729c2b-70b1-499d-992a-43acd64ada6e" providerId="ADAL" clId="{6394B211-C28B-8247-94F7-19845A94AF49}" dt="2024-11-19T16:59:55.500" v="36"/>
          <ac:spMkLst>
            <pc:docMk/>
            <pc:sldMk cId="2322259808" sldId="896"/>
            <ac:spMk id="2" creationId="{BB95B73F-46C6-248C-7372-C7C33E393384}"/>
          </ac:spMkLst>
        </pc:spChg>
        <pc:spChg chg="add mod">
          <ac:chgData name="Bisgin, Halil" userId="31729c2b-70b1-499d-992a-43acd64ada6e" providerId="ADAL" clId="{6394B211-C28B-8247-94F7-19845A94AF49}" dt="2024-11-19T17:00:02.240" v="37"/>
          <ac:spMkLst>
            <pc:docMk/>
            <pc:sldMk cId="2322259808" sldId="896"/>
            <ac:spMk id="3" creationId="{519D9D8D-0774-3547-630D-5E27F07303DD}"/>
          </ac:spMkLst>
        </pc:spChg>
      </pc:sldChg>
      <pc:sldChg chg="addSp delSp modSp">
        <pc:chgData name="Bisgin, Halil" userId="31729c2b-70b1-499d-992a-43acd64ada6e" providerId="ADAL" clId="{6394B211-C28B-8247-94F7-19845A94AF49}" dt="2024-11-19T17:00:02.240" v="37"/>
        <pc:sldMkLst>
          <pc:docMk/>
          <pc:sldMk cId="3105368604" sldId="897"/>
        </pc:sldMkLst>
        <pc:spChg chg="add del mod">
          <ac:chgData name="Bisgin, Halil" userId="31729c2b-70b1-499d-992a-43acd64ada6e" providerId="ADAL" clId="{6394B211-C28B-8247-94F7-19845A94AF49}" dt="2024-11-19T16:59:55.500" v="36"/>
          <ac:spMkLst>
            <pc:docMk/>
            <pc:sldMk cId="3105368604" sldId="897"/>
            <ac:spMk id="2" creationId="{B5875B22-0848-59D1-E1E0-A01DE43F0B59}"/>
          </ac:spMkLst>
        </pc:spChg>
        <pc:spChg chg="add mod">
          <ac:chgData name="Bisgin, Halil" userId="31729c2b-70b1-499d-992a-43acd64ada6e" providerId="ADAL" clId="{6394B211-C28B-8247-94F7-19845A94AF49}" dt="2024-11-19T17:00:02.240" v="37"/>
          <ac:spMkLst>
            <pc:docMk/>
            <pc:sldMk cId="3105368604" sldId="897"/>
            <ac:spMk id="3" creationId="{83A892A1-FE09-79EC-4790-573575D6F1A5}"/>
          </ac:spMkLst>
        </pc:spChg>
      </pc:sldChg>
      <pc:sldChg chg="addSp delSp modSp">
        <pc:chgData name="Bisgin, Halil" userId="31729c2b-70b1-499d-992a-43acd64ada6e" providerId="ADAL" clId="{6394B211-C28B-8247-94F7-19845A94AF49}" dt="2024-11-19T17:00:02.240" v="37"/>
        <pc:sldMkLst>
          <pc:docMk/>
          <pc:sldMk cId="1140009669" sldId="898"/>
        </pc:sldMkLst>
        <pc:spChg chg="add del mod">
          <ac:chgData name="Bisgin, Halil" userId="31729c2b-70b1-499d-992a-43acd64ada6e" providerId="ADAL" clId="{6394B211-C28B-8247-94F7-19845A94AF49}" dt="2024-11-19T16:59:55.500" v="36"/>
          <ac:spMkLst>
            <pc:docMk/>
            <pc:sldMk cId="1140009669" sldId="898"/>
            <ac:spMk id="2" creationId="{314261A3-1229-B794-E971-E90CAEB8956E}"/>
          </ac:spMkLst>
        </pc:spChg>
        <pc:spChg chg="add mod">
          <ac:chgData name="Bisgin, Halil" userId="31729c2b-70b1-499d-992a-43acd64ada6e" providerId="ADAL" clId="{6394B211-C28B-8247-94F7-19845A94AF49}" dt="2024-11-19T17:00:02.240" v="37"/>
          <ac:spMkLst>
            <pc:docMk/>
            <pc:sldMk cId="1140009669" sldId="898"/>
            <ac:spMk id="3" creationId="{66F086B1-E411-D460-0FE5-649045AF3F18}"/>
          </ac:spMkLst>
        </pc:spChg>
      </pc:sldChg>
      <pc:sldChg chg="addSp delSp modSp mod">
        <pc:chgData name="Bisgin, Halil" userId="31729c2b-70b1-499d-992a-43acd64ada6e" providerId="ADAL" clId="{6394B211-C28B-8247-94F7-19845A94AF49}" dt="2024-11-24T23:00:32.142" v="249" actId="1076"/>
        <pc:sldMkLst>
          <pc:docMk/>
          <pc:sldMk cId="1708438666" sldId="900"/>
        </pc:sldMkLst>
        <pc:spChg chg="mod">
          <ac:chgData name="Bisgin, Halil" userId="31729c2b-70b1-499d-992a-43acd64ada6e" providerId="ADAL" clId="{6394B211-C28B-8247-94F7-19845A94AF49}" dt="2024-11-24T22:59:17.110" v="241" actId="1076"/>
          <ac:spMkLst>
            <pc:docMk/>
            <pc:sldMk cId="1708438666" sldId="900"/>
            <ac:spMk id="3" creationId="{00000000-0000-0000-0000-000000000000}"/>
          </ac:spMkLst>
        </pc:spChg>
        <pc:spChg chg="add mod">
          <ac:chgData name="Bisgin, Halil" userId="31729c2b-70b1-499d-992a-43acd64ada6e" providerId="ADAL" clId="{6394B211-C28B-8247-94F7-19845A94AF49}" dt="2024-11-19T17:00:02.240" v="37"/>
          <ac:spMkLst>
            <pc:docMk/>
            <pc:sldMk cId="1708438666" sldId="900"/>
            <ac:spMk id="4" creationId="{A69CAC1C-F6CA-60A2-CA3A-0EC127A86A07}"/>
          </ac:spMkLst>
        </pc:spChg>
        <pc:spChg chg="add mod">
          <ac:chgData name="Bisgin, Halil" userId="31729c2b-70b1-499d-992a-43acd64ada6e" providerId="ADAL" clId="{6394B211-C28B-8247-94F7-19845A94AF49}" dt="2024-11-24T22:59:29.257" v="243" actId="207"/>
          <ac:spMkLst>
            <pc:docMk/>
            <pc:sldMk cId="1708438666" sldId="900"/>
            <ac:spMk id="5" creationId="{F77A4AAC-FCBE-7A2F-870A-E4C70E54A4CE}"/>
          </ac:spMkLst>
        </pc:spChg>
        <pc:spChg chg="del mod">
          <ac:chgData name="Bisgin, Halil" userId="31729c2b-70b1-499d-992a-43acd64ada6e" providerId="ADAL" clId="{6394B211-C28B-8247-94F7-19845A94AF49}" dt="2024-11-19T16:59:55.500" v="36"/>
          <ac:spMkLst>
            <pc:docMk/>
            <pc:sldMk cId="1708438666" sldId="900"/>
            <ac:spMk id="6" creationId="{00000000-0000-0000-0000-000000000000}"/>
          </ac:spMkLst>
        </pc:spChg>
        <pc:spChg chg="add mod">
          <ac:chgData name="Bisgin, Halil" userId="31729c2b-70b1-499d-992a-43acd64ada6e" providerId="ADAL" clId="{6394B211-C28B-8247-94F7-19845A94AF49}" dt="2024-11-24T22:59:35.669" v="244" actId="207"/>
          <ac:spMkLst>
            <pc:docMk/>
            <pc:sldMk cId="1708438666" sldId="900"/>
            <ac:spMk id="6" creationId="{B2203AD6-0A22-25E2-3D53-594CB7BFA6B9}"/>
          </ac:spMkLst>
        </pc:spChg>
        <pc:picChg chg="add mod">
          <ac:chgData name="Bisgin, Halil" userId="31729c2b-70b1-499d-992a-43acd64ada6e" providerId="ADAL" clId="{6394B211-C28B-8247-94F7-19845A94AF49}" dt="2024-11-24T23:00:32.142" v="249" actId="1076"/>
          <ac:picMkLst>
            <pc:docMk/>
            <pc:sldMk cId="1708438666" sldId="900"/>
            <ac:picMk id="3074" creationId="{D68503F7-1BC0-9C5C-B1D9-E4572563371F}"/>
          </ac:picMkLst>
        </pc:picChg>
      </pc:sldChg>
      <pc:sldChg chg="addSp delSp modSp">
        <pc:chgData name="Bisgin, Halil" userId="31729c2b-70b1-499d-992a-43acd64ada6e" providerId="ADAL" clId="{6394B211-C28B-8247-94F7-19845A94AF49}" dt="2024-11-19T17:00:02.240" v="37"/>
        <pc:sldMkLst>
          <pc:docMk/>
          <pc:sldMk cId="2453908736" sldId="901"/>
        </pc:sldMkLst>
        <pc:spChg chg="add mod">
          <ac:chgData name="Bisgin, Halil" userId="31729c2b-70b1-499d-992a-43acd64ada6e" providerId="ADAL" clId="{6394B211-C28B-8247-94F7-19845A94AF49}" dt="2024-11-19T17:00:02.240" v="37"/>
          <ac:spMkLst>
            <pc:docMk/>
            <pc:sldMk cId="2453908736" sldId="901"/>
            <ac:spMk id="4" creationId="{D9AF59F1-4919-B15F-D7C9-531574D275D0}"/>
          </ac:spMkLst>
        </pc:spChg>
        <pc:spChg chg="del mod">
          <ac:chgData name="Bisgin, Halil" userId="31729c2b-70b1-499d-992a-43acd64ada6e" providerId="ADAL" clId="{6394B211-C28B-8247-94F7-19845A94AF49}" dt="2024-11-19T16:59:55.500" v="36"/>
          <ac:spMkLst>
            <pc:docMk/>
            <pc:sldMk cId="2453908736" sldId="901"/>
            <ac:spMk id="6" creationId="{00000000-0000-0000-0000-000000000000}"/>
          </ac:spMkLst>
        </pc:spChg>
      </pc:sldChg>
      <pc:sldChg chg="addSp delSp modSp">
        <pc:chgData name="Bisgin, Halil" userId="31729c2b-70b1-499d-992a-43acd64ada6e" providerId="ADAL" clId="{6394B211-C28B-8247-94F7-19845A94AF49}" dt="2024-11-19T17:00:02.240" v="37"/>
        <pc:sldMkLst>
          <pc:docMk/>
          <pc:sldMk cId="3375277316" sldId="903"/>
        </pc:sldMkLst>
        <pc:spChg chg="add del mod">
          <ac:chgData name="Bisgin, Halil" userId="31729c2b-70b1-499d-992a-43acd64ada6e" providerId="ADAL" clId="{6394B211-C28B-8247-94F7-19845A94AF49}" dt="2024-11-19T16:59:55.500" v="36"/>
          <ac:spMkLst>
            <pc:docMk/>
            <pc:sldMk cId="3375277316" sldId="903"/>
            <ac:spMk id="2" creationId="{94AA8763-37CF-4F4A-0B83-379225AC6290}"/>
          </ac:spMkLst>
        </pc:spChg>
        <pc:spChg chg="add mod">
          <ac:chgData name="Bisgin, Halil" userId="31729c2b-70b1-499d-992a-43acd64ada6e" providerId="ADAL" clId="{6394B211-C28B-8247-94F7-19845A94AF49}" dt="2024-11-19T17:00:02.240" v="37"/>
          <ac:spMkLst>
            <pc:docMk/>
            <pc:sldMk cId="3375277316" sldId="903"/>
            <ac:spMk id="3" creationId="{77F2912D-B726-E03D-8741-3265AF828355}"/>
          </ac:spMkLst>
        </pc:spChg>
      </pc:sldChg>
      <pc:sldChg chg="addSp delSp modSp">
        <pc:chgData name="Bisgin, Halil" userId="31729c2b-70b1-499d-992a-43acd64ada6e" providerId="ADAL" clId="{6394B211-C28B-8247-94F7-19845A94AF49}" dt="2024-11-19T17:00:02.240" v="37"/>
        <pc:sldMkLst>
          <pc:docMk/>
          <pc:sldMk cId="3028707977" sldId="904"/>
        </pc:sldMkLst>
        <pc:spChg chg="add del mod">
          <ac:chgData name="Bisgin, Halil" userId="31729c2b-70b1-499d-992a-43acd64ada6e" providerId="ADAL" clId="{6394B211-C28B-8247-94F7-19845A94AF49}" dt="2024-11-19T16:59:55.500" v="36"/>
          <ac:spMkLst>
            <pc:docMk/>
            <pc:sldMk cId="3028707977" sldId="904"/>
            <ac:spMk id="2" creationId="{C8092E82-CBB5-9AFE-81A6-F841E8D45759}"/>
          </ac:spMkLst>
        </pc:spChg>
        <pc:spChg chg="add mod">
          <ac:chgData name="Bisgin, Halil" userId="31729c2b-70b1-499d-992a-43acd64ada6e" providerId="ADAL" clId="{6394B211-C28B-8247-94F7-19845A94AF49}" dt="2024-11-19T17:00:02.240" v="37"/>
          <ac:spMkLst>
            <pc:docMk/>
            <pc:sldMk cId="3028707977" sldId="904"/>
            <ac:spMk id="3" creationId="{EEBE7D0C-93A2-1842-7E89-837F61B95FCE}"/>
          </ac:spMkLst>
        </pc:spChg>
      </pc:sldChg>
      <pc:sldChg chg="addSp delSp modSp">
        <pc:chgData name="Bisgin, Halil" userId="31729c2b-70b1-499d-992a-43acd64ada6e" providerId="ADAL" clId="{6394B211-C28B-8247-94F7-19845A94AF49}" dt="2024-11-19T17:00:02.240" v="37"/>
        <pc:sldMkLst>
          <pc:docMk/>
          <pc:sldMk cId="2674729474" sldId="905"/>
        </pc:sldMkLst>
        <pc:spChg chg="add del mod">
          <ac:chgData name="Bisgin, Halil" userId="31729c2b-70b1-499d-992a-43acd64ada6e" providerId="ADAL" clId="{6394B211-C28B-8247-94F7-19845A94AF49}" dt="2024-11-19T16:59:55.500" v="36"/>
          <ac:spMkLst>
            <pc:docMk/>
            <pc:sldMk cId="2674729474" sldId="905"/>
            <ac:spMk id="2" creationId="{ACECDE0C-16DB-3536-A4DC-199A49AAC82D}"/>
          </ac:spMkLst>
        </pc:spChg>
        <pc:spChg chg="add mod">
          <ac:chgData name="Bisgin, Halil" userId="31729c2b-70b1-499d-992a-43acd64ada6e" providerId="ADAL" clId="{6394B211-C28B-8247-94F7-19845A94AF49}" dt="2024-11-19T17:00:02.240" v="37"/>
          <ac:spMkLst>
            <pc:docMk/>
            <pc:sldMk cId="2674729474" sldId="905"/>
            <ac:spMk id="3" creationId="{40B30771-A36E-6EAD-3207-393CC52CAEED}"/>
          </ac:spMkLst>
        </pc:spChg>
      </pc:sldChg>
      <pc:sldChg chg="addSp delSp modSp">
        <pc:chgData name="Bisgin, Halil" userId="31729c2b-70b1-499d-992a-43acd64ada6e" providerId="ADAL" clId="{6394B211-C28B-8247-94F7-19845A94AF49}" dt="2024-11-19T17:00:02.240" v="37"/>
        <pc:sldMkLst>
          <pc:docMk/>
          <pc:sldMk cId="3195251177" sldId="906"/>
        </pc:sldMkLst>
        <pc:spChg chg="add del mod">
          <ac:chgData name="Bisgin, Halil" userId="31729c2b-70b1-499d-992a-43acd64ada6e" providerId="ADAL" clId="{6394B211-C28B-8247-94F7-19845A94AF49}" dt="2024-11-19T16:59:55.500" v="36"/>
          <ac:spMkLst>
            <pc:docMk/>
            <pc:sldMk cId="3195251177" sldId="906"/>
            <ac:spMk id="2" creationId="{1EEA11C0-2BE7-D3AB-0E71-0CF5ECFA4ECF}"/>
          </ac:spMkLst>
        </pc:spChg>
        <pc:spChg chg="add mod">
          <ac:chgData name="Bisgin, Halil" userId="31729c2b-70b1-499d-992a-43acd64ada6e" providerId="ADAL" clId="{6394B211-C28B-8247-94F7-19845A94AF49}" dt="2024-11-19T17:00:02.240" v="37"/>
          <ac:spMkLst>
            <pc:docMk/>
            <pc:sldMk cId="3195251177" sldId="906"/>
            <ac:spMk id="3" creationId="{B81F580E-A6F7-60CD-7CB4-8EB7E0743571}"/>
          </ac:spMkLst>
        </pc:spChg>
      </pc:sldChg>
      <pc:sldChg chg="addSp delSp modSp">
        <pc:chgData name="Bisgin, Halil" userId="31729c2b-70b1-499d-992a-43acd64ada6e" providerId="ADAL" clId="{6394B211-C28B-8247-94F7-19845A94AF49}" dt="2024-11-19T17:00:02.240" v="37"/>
        <pc:sldMkLst>
          <pc:docMk/>
          <pc:sldMk cId="1778495704" sldId="909"/>
        </pc:sldMkLst>
        <pc:spChg chg="add mod">
          <ac:chgData name="Bisgin, Halil" userId="31729c2b-70b1-499d-992a-43acd64ada6e" providerId="ADAL" clId="{6394B211-C28B-8247-94F7-19845A94AF49}" dt="2024-11-19T17:00:02.240" v="37"/>
          <ac:spMkLst>
            <pc:docMk/>
            <pc:sldMk cId="1778495704" sldId="909"/>
            <ac:spMk id="4" creationId="{F1FAC334-3C05-7631-92AC-6A2902A8EBAA}"/>
          </ac:spMkLst>
        </pc:spChg>
        <pc:spChg chg="del mod">
          <ac:chgData name="Bisgin, Halil" userId="31729c2b-70b1-499d-992a-43acd64ada6e" providerId="ADAL" clId="{6394B211-C28B-8247-94F7-19845A94AF49}" dt="2024-11-19T16:59:55.500" v="36"/>
          <ac:spMkLst>
            <pc:docMk/>
            <pc:sldMk cId="1778495704" sldId="909"/>
            <ac:spMk id="6" creationId="{00000000-0000-0000-0000-000000000000}"/>
          </ac:spMkLst>
        </pc:spChg>
      </pc:sldChg>
      <pc:sldChg chg="addSp delSp modSp">
        <pc:chgData name="Bisgin, Halil" userId="31729c2b-70b1-499d-992a-43acd64ada6e" providerId="ADAL" clId="{6394B211-C28B-8247-94F7-19845A94AF49}" dt="2024-11-19T17:00:02.240" v="37"/>
        <pc:sldMkLst>
          <pc:docMk/>
          <pc:sldMk cId="3016112795" sldId="910"/>
        </pc:sldMkLst>
        <pc:spChg chg="add mod">
          <ac:chgData name="Bisgin, Halil" userId="31729c2b-70b1-499d-992a-43acd64ada6e" providerId="ADAL" clId="{6394B211-C28B-8247-94F7-19845A94AF49}" dt="2024-11-19T17:00:02.240" v="37"/>
          <ac:spMkLst>
            <pc:docMk/>
            <pc:sldMk cId="3016112795" sldId="910"/>
            <ac:spMk id="4" creationId="{51E8072C-6976-F7D9-DCA9-AB50131155AA}"/>
          </ac:spMkLst>
        </pc:spChg>
        <pc:spChg chg="del mod">
          <ac:chgData name="Bisgin, Halil" userId="31729c2b-70b1-499d-992a-43acd64ada6e" providerId="ADAL" clId="{6394B211-C28B-8247-94F7-19845A94AF49}" dt="2024-11-19T16:59:55.500" v="36"/>
          <ac:spMkLst>
            <pc:docMk/>
            <pc:sldMk cId="3016112795" sldId="910"/>
            <ac:spMk id="6" creationId="{00000000-0000-0000-0000-000000000000}"/>
          </ac:spMkLst>
        </pc:spChg>
      </pc:sldChg>
      <pc:sldChg chg="addSp delSp modSp mod">
        <pc:chgData name="Bisgin, Halil" userId="31729c2b-70b1-499d-992a-43acd64ada6e" providerId="ADAL" clId="{6394B211-C28B-8247-94F7-19845A94AF49}" dt="2024-11-19T17:00:02.240" v="37"/>
        <pc:sldMkLst>
          <pc:docMk/>
          <pc:sldMk cId="433006542" sldId="911"/>
        </pc:sldMkLst>
        <pc:spChg chg="mod">
          <ac:chgData name="Bisgin, Halil" userId="31729c2b-70b1-499d-992a-43acd64ada6e" providerId="ADAL" clId="{6394B211-C28B-8247-94F7-19845A94AF49}" dt="2024-11-19T16:58:58.859" v="25" actId="27636"/>
          <ac:spMkLst>
            <pc:docMk/>
            <pc:sldMk cId="433006542" sldId="911"/>
            <ac:spMk id="2" creationId="{00000000-0000-0000-0000-000000000000}"/>
          </ac:spMkLst>
        </pc:spChg>
        <pc:spChg chg="add mod">
          <ac:chgData name="Bisgin, Halil" userId="31729c2b-70b1-499d-992a-43acd64ada6e" providerId="ADAL" clId="{6394B211-C28B-8247-94F7-19845A94AF49}" dt="2024-11-19T17:00:02.240" v="37"/>
          <ac:spMkLst>
            <pc:docMk/>
            <pc:sldMk cId="433006542" sldId="911"/>
            <ac:spMk id="4" creationId="{244BD67C-0D6F-6A79-90FE-7642B836B4A9}"/>
          </ac:spMkLst>
        </pc:spChg>
        <pc:spChg chg="del mod">
          <ac:chgData name="Bisgin, Halil" userId="31729c2b-70b1-499d-992a-43acd64ada6e" providerId="ADAL" clId="{6394B211-C28B-8247-94F7-19845A94AF49}" dt="2024-11-19T16:59:55.500" v="36"/>
          <ac:spMkLst>
            <pc:docMk/>
            <pc:sldMk cId="433006542" sldId="911"/>
            <ac:spMk id="6" creationId="{00000000-0000-0000-0000-000000000000}"/>
          </ac:spMkLst>
        </pc:spChg>
      </pc:sldChg>
      <pc:sldChg chg="addSp delSp modSp">
        <pc:chgData name="Bisgin, Halil" userId="31729c2b-70b1-499d-992a-43acd64ada6e" providerId="ADAL" clId="{6394B211-C28B-8247-94F7-19845A94AF49}" dt="2024-11-19T17:00:02.240" v="37"/>
        <pc:sldMkLst>
          <pc:docMk/>
          <pc:sldMk cId="1063415751" sldId="912"/>
        </pc:sldMkLst>
        <pc:spChg chg="add del mod">
          <ac:chgData name="Bisgin, Halil" userId="31729c2b-70b1-499d-992a-43acd64ada6e" providerId="ADAL" clId="{6394B211-C28B-8247-94F7-19845A94AF49}" dt="2024-11-19T16:59:55.500" v="36"/>
          <ac:spMkLst>
            <pc:docMk/>
            <pc:sldMk cId="1063415751" sldId="912"/>
            <ac:spMk id="2" creationId="{D55DED96-FEED-653B-2B1C-A1A285D8A64F}"/>
          </ac:spMkLst>
        </pc:spChg>
        <pc:spChg chg="add mod">
          <ac:chgData name="Bisgin, Halil" userId="31729c2b-70b1-499d-992a-43acd64ada6e" providerId="ADAL" clId="{6394B211-C28B-8247-94F7-19845A94AF49}" dt="2024-11-19T17:00:02.240" v="37"/>
          <ac:spMkLst>
            <pc:docMk/>
            <pc:sldMk cId="1063415751" sldId="912"/>
            <ac:spMk id="3" creationId="{E5467AB5-62B8-186F-6095-F64BFB282CFA}"/>
          </ac:spMkLst>
        </pc:spChg>
      </pc:sldChg>
      <pc:sldChg chg="addSp delSp modSp">
        <pc:chgData name="Bisgin, Halil" userId="31729c2b-70b1-499d-992a-43acd64ada6e" providerId="ADAL" clId="{6394B211-C28B-8247-94F7-19845A94AF49}" dt="2024-11-19T17:00:02.240" v="37"/>
        <pc:sldMkLst>
          <pc:docMk/>
          <pc:sldMk cId="2085775304" sldId="913"/>
        </pc:sldMkLst>
        <pc:spChg chg="del mod">
          <ac:chgData name="Bisgin, Halil" userId="31729c2b-70b1-499d-992a-43acd64ada6e" providerId="ADAL" clId="{6394B211-C28B-8247-94F7-19845A94AF49}" dt="2024-11-19T16:59:55.500" v="36"/>
          <ac:spMkLst>
            <pc:docMk/>
            <pc:sldMk cId="2085775304" sldId="913"/>
            <ac:spMk id="4" creationId="{00000000-0000-0000-0000-000000000000}"/>
          </ac:spMkLst>
        </pc:spChg>
        <pc:spChg chg="add mod">
          <ac:chgData name="Bisgin, Halil" userId="31729c2b-70b1-499d-992a-43acd64ada6e" providerId="ADAL" clId="{6394B211-C28B-8247-94F7-19845A94AF49}" dt="2024-11-19T17:00:02.240" v="37"/>
          <ac:spMkLst>
            <pc:docMk/>
            <pc:sldMk cId="2085775304" sldId="913"/>
            <ac:spMk id="5" creationId="{02E725F9-03C7-8FCF-DF38-978A7153527A}"/>
          </ac:spMkLst>
        </pc:spChg>
      </pc:sldChg>
      <pc:sldChg chg="addSp delSp modSp mod">
        <pc:chgData name="Bisgin, Halil" userId="31729c2b-70b1-499d-992a-43acd64ada6e" providerId="ADAL" clId="{6394B211-C28B-8247-94F7-19845A94AF49}" dt="2024-11-19T17:00:02.240" v="37"/>
        <pc:sldMkLst>
          <pc:docMk/>
          <pc:sldMk cId="2217298391" sldId="914"/>
        </pc:sldMkLst>
        <pc:spChg chg="mod">
          <ac:chgData name="Bisgin, Halil" userId="31729c2b-70b1-499d-992a-43acd64ada6e" providerId="ADAL" clId="{6394B211-C28B-8247-94F7-19845A94AF49}" dt="2024-11-19T16:58:58.669" v="3" actId="27636"/>
          <ac:spMkLst>
            <pc:docMk/>
            <pc:sldMk cId="2217298391" sldId="914"/>
            <ac:spMk id="2" creationId="{00000000-0000-0000-0000-000000000000}"/>
          </ac:spMkLst>
        </pc:spChg>
        <pc:spChg chg="add mod">
          <ac:chgData name="Bisgin, Halil" userId="31729c2b-70b1-499d-992a-43acd64ada6e" providerId="ADAL" clId="{6394B211-C28B-8247-94F7-19845A94AF49}" dt="2024-11-19T17:00:02.240" v="37"/>
          <ac:spMkLst>
            <pc:docMk/>
            <pc:sldMk cId="2217298391" sldId="914"/>
            <ac:spMk id="3" creationId="{C7F63166-3566-3E08-29FF-F3C9213C50BF}"/>
          </ac:spMkLst>
        </pc:spChg>
        <pc:spChg chg="del mod">
          <ac:chgData name="Bisgin, Halil" userId="31729c2b-70b1-499d-992a-43acd64ada6e" providerId="ADAL" clId="{6394B211-C28B-8247-94F7-19845A94AF49}" dt="2024-11-19T16:59:55.500" v="36"/>
          <ac:spMkLst>
            <pc:docMk/>
            <pc:sldMk cId="2217298391" sldId="914"/>
            <ac:spMk id="4" creationId="{00000000-0000-0000-0000-000000000000}"/>
          </ac:spMkLst>
        </pc:spChg>
        <pc:picChg chg="mod">
          <ac:chgData name="Bisgin, Halil" userId="31729c2b-70b1-499d-992a-43acd64ada6e" providerId="ADAL" clId="{6394B211-C28B-8247-94F7-19845A94AF49}" dt="2024-11-19T16:58:58.552" v="0"/>
          <ac:picMkLst>
            <pc:docMk/>
            <pc:sldMk cId="2217298391" sldId="914"/>
            <ac:picMk id="5" creationId="{00000000-0000-0000-0000-000000000000}"/>
          </ac:picMkLst>
        </pc:picChg>
      </pc:sldChg>
      <pc:sldChg chg="addSp delSp modSp mod">
        <pc:chgData name="Bisgin, Halil" userId="31729c2b-70b1-499d-992a-43acd64ada6e" providerId="ADAL" clId="{6394B211-C28B-8247-94F7-19845A94AF49}" dt="2024-11-19T17:00:02.240" v="37"/>
        <pc:sldMkLst>
          <pc:docMk/>
          <pc:sldMk cId="3872267858" sldId="915"/>
        </pc:sldMkLst>
        <pc:spChg chg="mod">
          <ac:chgData name="Bisgin, Halil" userId="31729c2b-70b1-499d-992a-43acd64ada6e" providerId="ADAL" clId="{6394B211-C28B-8247-94F7-19845A94AF49}" dt="2024-11-19T16:58:58.671" v="4" actId="27636"/>
          <ac:spMkLst>
            <pc:docMk/>
            <pc:sldMk cId="3872267858" sldId="915"/>
            <ac:spMk id="2" creationId="{00000000-0000-0000-0000-000000000000}"/>
          </ac:spMkLst>
        </pc:spChg>
        <pc:spChg chg="add mod">
          <ac:chgData name="Bisgin, Halil" userId="31729c2b-70b1-499d-992a-43acd64ada6e" providerId="ADAL" clId="{6394B211-C28B-8247-94F7-19845A94AF49}" dt="2024-11-19T17:00:02.240" v="37"/>
          <ac:spMkLst>
            <pc:docMk/>
            <pc:sldMk cId="3872267858" sldId="915"/>
            <ac:spMk id="3" creationId="{9E43B9D1-8CEE-176A-5407-6C8F1CCA613E}"/>
          </ac:spMkLst>
        </pc:spChg>
        <pc:spChg chg="del mod">
          <ac:chgData name="Bisgin, Halil" userId="31729c2b-70b1-499d-992a-43acd64ada6e" providerId="ADAL" clId="{6394B211-C28B-8247-94F7-19845A94AF49}" dt="2024-11-19T16:59:55.500" v="36"/>
          <ac:spMkLst>
            <pc:docMk/>
            <pc:sldMk cId="3872267858" sldId="915"/>
            <ac:spMk id="4" creationId="{00000000-0000-0000-0000-000000000000}"/>
          </ac:spMkLst>
        </pc:spChg>
        <pc:picChg chg="mod">
          <ac:chgData name="Bisgin, Halil" userId="31729c2b-70b1-499d-992a-43acd64ada6e" providerId="ADAL" clId="{6394B211-C28B-8247-94F7-19845A94AF49}" dt="2024-11-19T16:58:58.552" v="0"/>
          <ac:picMkLst>
            <pc:docMk/>
            <pc:sldMk cId="3872267858" sldId="915"/>
            <ac:picMk id="5" creationId="{00000000-0000-0000-0000-000000000000}"/>
          </ac:picMkLst>
        </pc:picChg>
      </pc:sldChg>
      <pc:sldChg chg="addSp delSp modSp">
        <pc:chgData name="Bisgin, Halil" userId="31729c2b-70b1-499d-992a-43acd64ada6e" providerId="ADAL" clId="{6394B211-C28B-8247-94F7-19845A94AF49}" dt="2024-11-19T17:00:02.240" v="37"/>
        <pc:sldMkLst>
          <pc:docMk/>
          <pc:sldMk cId="2087172967" sldId="916"/>
        </pc:sldMkLst>
        <pc:spChg chg="mod">
          <ac:chgData name="Bisgin, Halil" userId="31729c2b-70b1-499d-992a-43acd64ada6e" providerId="ADAL" clId="{6394B211-C28B-8247-94F7-19845A94AF49}" dt="2024-11-19T16:58:58.552" v="0"/>
          <ac:spMkLst>
            <pc:docMk/>
            <pc:sldMk cId="2087172967" sldId="916"/>
            <ac:spMk id="2" creationId="{00000000-0000-0000-0000-000000000000}"/>
          </ac:spMkLst>
        </pc:spChg>
        <pc:spChg chg="mod">
          <ac:chgData name="Bisgin, Halil" userId="31729c2b-70b1-499d-992a-43acd64ada6e" providerId="ADAL" clId="{6394B211-C28B-8247-94F7-19845A94AF49}" dt="2024-11-19T16:58:58.552" v="0"/>
          <ac:spMkLst>
            <pc:docMk/>
            <pc:sldMk cId="2087172967" sldId="916"/>
            <ac:spMk id="3" creationId="{00000000-0000-0000-0000-000000000000}"/>
          </ac:spMkLst>
        </pc:spChg>
        <pc:spChg chg="del mod">
          <ac:chgData name="Bisgin, Halil" userId="31729c2b-70b1-499d-992a-43acd64ada6e" providerId="ADAL" clId="{6394B211-C28B-8247-94F7-19845A94AF49}" dt="2024-11-19T16:59:55.500" v="36"/>
          <ac:spMkLst>
            <pc:docMk/>
            <pc:sldMk cId="2087172967" sldId="916"/>
            <ac:spMk id="4" creationId="{00000000-0000-0000-0000-000000000000}"/>
          </ac:spMkLst>
        </pc:spChg>
        <pc:spChg chg="add mod">
          <ac:chgData name="Bisgin, Halil" userId="31729c2b-70b1-499d-992a-43acd64ada6e" providerId="ADAL" clId="{6394B211-C28B-8247-94F7-19845A94AF49}" dt="2024-11-19T17:00:02.240" v="37"/>
          <ac:spMkLst>
            <pc:docMk/>
            <pc:sldMk cId="2087172967" sldId="916"/>
            <ac:spMk id="5" creationId="{0BFD31CE-3368-0D48-A860-F6FC8D7ECC6D}"/>
          </ac:spMkLst>
        </pc:spChg>
      </pc:sldChg>
      <pc:sldChg chg="addSp delSp modSp mod">
        <pc:chgData name="Bisgin, Halil" userId="31729c2b-70b1-499d-992a-43acd64ada6e" providerId="ADAL" clId="{6394B211-C28B-8247-94F7-19845A94AF49}" dt="2024-11-20T01:26:26.882" v="113" actId="1076"/>
        <pc:sldMkLst>
          <pc:docMk/>
          <pc:sldMk cId="2631436792" sldId="917"/>
        </pc:sldMkLst>
        <pc:spChg chg="add mod">
          <ac:chgData name="Bisgin, Halil" userId="31729c2b-70b1-499d-992a-43acd64ada6e" providerId="ADAL" clId="{6394B211-C28B-8247-94F7-19845A94AF49}" dt="2024-11-19T17:00:02.240" v="37"/>
          <ac:spMkLst>
            <pc:docMk/>
            <pc:sldMk cId="2631436792" sldId="917"/>
            <ac:spMk id="2" creationId="{120065AC-EE67-B368-9B21-E06BBA7779FB}"/>
          </ac:spMkLst>
        </pc:spChg>
        <pc:spChg chg="mod">
          <ac:chgData name="Bisgin, Halil" userId="31729c2b-70b1-499d-992a-43acd64ada6e" providerId="ADAL" clId="{6394B211-C28B-8247-94F7-19845A94AF49}" dt="2024-11-20T01:26:26.882" v="113" actId="1076"/>
          <ac:spMkLst>
            <pc:docMk/>
            <pc:sldMk cId="2631436792" sldId="917"/>
            <ac:spMk id="3" creationId="{1539885E-518C-7947-933F-921C520F3692}"/>
          </ac:spMkLst>
        </pc:spChg>
        <pc:spChg chg="del mod">
          <ac:chgData name="Bisgin, Halil" userId="31729c2b-70b1-499d-992a-43acd64ada6e" providerId="ADAL" clId="{6394B211-C28B-8247-94F7-19845A94AF49}" dt="2024-11-19T16:59:55.500" v="36"/>
          <ac:spMkLst>
            <pc:docMk/>
            <pc:sldMk cId="2631436792" sldId="917"/>
            <ac:spMk id="4" creationId="{C427EEA4-F980-7740-AEF8-D0C82E90CBB1}"/>
          </ac:spMkLst>
        </pc:spChg>
      </pc:sldChg>
      <pc:sldChg chg="addSp delSp modSp">
        <pc:chgData name="Bisgin, Halil" userId="31729c2b-70b1-499d-992a-43acd64ada6e" providerId="ADAL" clId="{6394B211-C28B-8247-94F7-19845A94AF49}" dt="2024-11-19T17:00:02.240" v="37"/>
        <pc:sldMkLst>
          <pc:docMk/>
          <pc:sldMk cId="3694368151" sldId="919"/>
        </pc:sldMkLst>
        <pc:spChg chg="add mod">
          <ac:chgData name="Bisgin, Halil" userId="31729c2b-70b1-499d-992a-43acd64ada6e" providerId="ADAL" clId="{6394B211-C28B-8247-94F7-19845A94AF49}" dt="2024-11-19T17:00:02.240" v="37"/>
          <ac:spMkLst>
            <pc:docMk/>
            <pc:sldMk cId="3694368151" sldId="919"/>
            <ac:spMk id="4" creationId="{EBB0ABC3-B43A-F8CB-E191-6AD63E153F17}"/>
          </ac:spMkLst>
        </pc:spChg>
        <pc:spChg chg="del mod">
          <ac:chgData name="Bisgin, Halil" userId="31729c2b-70b1-499d-992a-43acd64ada6e" providerId="ADAL" clId="{6394B211-C28B-8247-94F7-19845A94AF49}" dt="2024-11-19T16:59:55.500" v="36"/>
          <ac:spMkLst>
            <pc:docMk/>
            <pc:sldMk cId="3694368151" sldId="919"/>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SzTx/>
              <a:defRPr sz="1200">
                <a:latin typeface="Arial" charset="0"/>
              </a:defRPr>
            </a:lvl1pPr>
          </a:lstStyle>
          <a:p>
            <a:pPr>
              <a:defRPr/>
            </a:pPr>
            <a:endParaRPr lang="en-US"/>
          </a:p>
        </p:txBody>
      </p:sp>
      <p:sp>
        <p:nvSpPr>
          <p:cNvPr id="258051" name="Rectangle 3"/>
          <p:cNvSpPr>
            <a:spLocks noGrp="1" noChangeArrowheads="1"/>
          </p:cNvSpPr>
          <p:nvPr>
            <p:ph type="dt" sz="quarter" idx="1"/>
          </p:nvPr>
        </p:nvSpPr>
        <p:spPr bwMode="auto">
          <a:xfrm>
            <a:off x="3897313" y="0"/>
            <a:ext cx="2982912"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SzTx/>
              <a:defRPr sz="1200">
                <a:latin typeface="Arial" charset="0"/>
              </a:defRPr>
            </a:lvl1pPr>
          </a:lstStyle>
          <a:p>
            <a:pPr>
              <a:defRPr/>
            </a:pPr>
            <a:endParaRPr lang="en-US"/>
          </a:p>
        </p:txBody>
      </p:sp>
      <p:sp>
        <p:nvSpPr>
          <p:cNvPr id="258052" name="Rectangle 4"/>
          <p:cNvSpPr>
            <a:spLocks noGrp="1" noChangeArrowheads="1"/>
          </p:cNvSpPr>
          <p:nvPr>
            <p:ph type="ftr" sz="quarter" idx="2"/>
          </p:nvPr>
        </p:nvSpPr>
        <p:spPr bwMode="auto">
          <a:xfrm>
            <a:off x="0" y="8829675"/>
            <a:ext cx="298291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SzTx/>
              <a:defRPr sz="1200">
                <a:latin typeface="Arial" charset="0"/>
              </a:defRPr>
            </a:lvl1pPr>
          </a:lstStyle>
          <a:p>
            <a:pPr>
              <a:defRPr/>
            </a:pPr>
            <a:endParaRPr lang="en-US"/>
          </a:p>
        </p:txBody>
      </p:sp>
      <p:sp>
        <p:nvSpPr>
          <p:cNvPr id="258053" name="Rectangle 5"/>
          <p:cNvSpPr>
            <a:spLocks noGrp="1" noChangeArrowheads="1"/>
          </p:cNvSpPr>
          <p:nvPr>
            <p:ph type="sldNum" sz="quarter" idx="3"/>
          </p:nvPr>
        </p:nvSpPr>
        <p:spPr bwMode="auto">
          <a:xfrm>
            <a:off x="3897313" y="8829675"/>
            <a:ext cx="2982912"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SzTx/>
              <a:defRPr sz="1200">
                <a:latin typeface="Arial" charset="0"/>
              </a:defRPr>
            </a:lvl1pPr>
          </a:lstStyle>
          <a:p>
            <a:pPr>
              <a:defRPr/>
            </a:pPr>
            <a:fld id="{B42DC399-D090-46ED-8838-BEABB1B54A39}" type="slidenum">
              <a:rPr lang="en-US"/>
              <a:pPr>
                <a:defRPr/>
              </a:pPr>
              <a:t>‹#›</a:t>
            </a:fld>
            <a:endParaRPr lang="en-US"/>
          </a:p>
        </p:txBody>
      </p:sp>
    </p:spTree>
    <p:extLst>
      <p:ext uri="{BB962C8B-B14F-4D97-AF65-F5344CB8AC3E}">
        <p14:creationId xmlns:p14="http://schemas.microsoft.com/office/powerpoint/2010/main" val="1384396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SzTx/>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97313" y="0"/>
            <a:ext cx="2982912"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SzTx/>
              <a:defRPr sz="1200">
                <a:latin typeface="Arial" charset="0"/>
              </a:defRPr>
            </a:lvl1pPr>
          </a:lstStyle>
          <a:p>
            <a:pPr>
              <a:defRPr/>
            </a:pPr>
            <a:endParaRPr lang="en-US"/>
          </a:p>
        </p:txBody>
      </p:sp>
      <p:sp>
        <p:nvSpPr>
          <p:cNvPr id="74756"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8975" y="4416425"/>
            <a:ext cx="5503863"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29675"/>
            <a:ext cx="298291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SzTx/>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97313" y="8829675"/>
            <a:ext cx="2982912"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SzTx/>
              <a:defRPr sz="1200">
                <a:latin typeface="Arial" charset="0"/>
              </a:defRPr>
            </a:lvl1pPr>
          </a:lstStyle>
          <a:p>
            <a:pPr>
              <a:defRPr/>
            </a:pPr>
            <a:fld id="{09AE18ED-5189-47DB-BB2F-F4743B0036FE}" type="slidenum">
              <a:rPr lang="en-US"/>
              <a:pPr>
                <a:defRPr/>
              </a:pPr>
              <a:t>‹#›</a:t>
            </a:fld>
            <a:endParaRPr lang="en-US"/>
          </a:p>
        </p:txBody>
      </p:sp>
    </p:spTree>
    <p:extLst>
      <p:ext uri="{BB962C8B-B14F-4D97-AF65-F5344CB8AC3E}">
        <p14:creationId xmlns:p14="http://schemas.microsoft.com/office/powerpoint/2010/main" val="21768417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endParaRPr lang="en-US">
              <a:latin typeface="Arial" pitchFamily="34" charset="0"/>
            </a:endParaRPr>
          </a:p>
        </p:txBody>
      </p:sp>
      <p:sp>
        <p:nvSpPr>
          <p:cNvPr id="75779" name="Rectangle 2"/>
          <p:cNvSpPr>
            <a:spLocks noGrp="1" noRot="1" noChangeAspect="1" noChangeArrowheads="1" noTextEdit="1"/>
          </p:cNvSpPr>
          <p:nvPr>
            <p:ph type="sldImg"/>
          </p:nvPr>
        </p:nvSpPr>
        <p:spPr>
          <a:xfrm>
            <a:off x="1123950" y="698500"/>
            <a:ext cx="4645025" cy="3484563"/>
          </a:xfrm>
          <a:ln/>
        </p:spPr>
      </p:sp>
      <p:sp>
        <p:nvSpPr>
          <p:cNvPr id="75780" name="Rectangle 3"/>
          <p:cNvSpPr>
            <a:spLocks noGrp="1" noChangeArrowheads="1"/>
          </p:cNvSpPr>
          <p:nvPr>
            <p:ph type="body" idx="1"/>
          </p:nvPr>
        </p:nvSpPr>
        <p:spPr>
          <a:xfrm>
            <a:off x="915988" y="4414838"/>
            <a:ext cx="5049837" cy="4183062"/>
          </a:xfrm>
          <a:noFill/>
          <a:ln/>
        </p:spPr>
        <p:txBody>
          <a:bodyPr/>
          <a:lstStyle/>
          <a:p>
            <a:pPr eaLnBrk="1" hangingPunct="1"/>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10a video to here.</a:t>
            </a:r>
          </a:p>
        </p:txBody>
      </p:sp>
      <p:sp>
        <p:nvSpPr>
          <p:cNvPr id="4" name="Slide Number Placeholder 3"/>
          <p:cNvSpPr>
            <a:spLocks noGrp="1"/>
          </p:cNvSpPr>
          <p:nvPr>
            <p:ph type="sldNum" sz="quarter" idx="5"/>
          </p:nvPr>
        </p:nvSpPr>
        <p:spPr/>
        <p:txBody>
          <a:bodyPr/>
          <a:lstStyle/>
          <a:p>
            <a:pPr>
              <a:defRPr/>
            </a:pPr>
            <a:fld id="{09AE18ED-5189-47DB-BB2F-F4743B0036FE}" type="slidenum">
              <a:rPr lang="en-US" smtClean="0"/>
              <a:pPr>
                <a:defRPr/>
              </a:pPr>
              <a:t>36</a:t>
            </a:fld>
            <a:endParaRPr lang="en-US"/>
          </a:p>
        </p:txBody>
      </p:sp>
    </p:spTree>
    <p:extLst>
      <p:ext uri="{BB962C8B-B14F-4D97-AF65-F5344CB8AC3E}">
        <p14:creationId xmlns:p14="http://schemas.microsoft.com/office/powerpoint/2010/main" val="722267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throw keyword is used to throw Exception from any method or static block in Java while throws keyword, used in method declaration, denotes which Exception can possibly be thrown by this method.</a:t>
            </a:r>
          </a:p>
          <a:p>
            <a:endParaRPr lang="en-US"/>
          </a:p>
          <a:p>
            <a:r>
              <a:rPr lang="en-US"/>
              <a:t>2) If any method throws checked Exception as shown in the example below, than caller can either handle this exception by catching it or can re throw it by declaring another throws clause in method declaration.</a:t>
            </a:r>
          </a:p>
          <a:p>
            <a:endParaRPr lang="en-US"/>
          </a:p>
          <a:p>
            <a:r>
              <a:rPr lang="en-US"/>
              <a:t>public void read() throws </a:t>
            </a:r>
            <a:r>
              <a:rPr lang="en-US" err="1"/>
              <a:t>IOException</a:t>
            </a:r>
            <a:r>
              <a:rPr lang="en-US"/>
              <a:t>{</a:t>
            </a:r>
          </a:p>
          <a:p>
            <a:r>
              <a:rPr lang="en-US"/>
              <a:t>   throw new </a:t>
            </a:r>
            <a:r>
              <a:rPr lang="en-US" err="1"/>
              <a:t>IOException</a:t>
            </a:r>
            <a:r>
              <a:rPr lang="en-US"/>
              <a:t>();</a:t>
            </a:r>
          </a:p>
          <a:p>
            <a:r>
              <a:rPr lang="en-US"/>
              <a:t>}</a:t>
            </a:r>
          </a:p>
          <a:p>
            <a:endParaRPr lang="en-US"/>
          </a:p>
          <a:p>
            <a:r>
              <a:rPr lang="en-US"/>
              <a:t>failure to either catch or declaring throws in method signature will result in compile time error.</a:t>
            </a:r>
          </a:p>
          <a:p>
            <a:endParaRPr lang="en-US"/>
          </a:p>
          <a:p>
            <a:r>
              <a:rPr lang="en-US"/>
              <a:t>3) throw keyword can be used in switch case in Java but throws keyword cannot be used anywhere except on method declaration line.</a:t>
            </a:r>
          </a:p>
          <a:p>
            <a:endParaRPr lang="en-US"/>
          </a:p>
          <a:p>
            <a:r>
              <a:rPr lang="en-US"/>
              <a:t>4) As per Rules of overriding in Java, overriding method cannot throw Checked Exception higher in hierarchy than overridden method . This is rules for throws clause while overriding method in Java.</a:t>
            </a:r>
          </a:p>
          <a:p>
            <a:endParaRPr lang="en-US"/>
          </a:p>
          <a:p>
            <a:r>
              <a:rPr lang="en-US"/>
              <a:t>5) throw transfers control to caller, while throws is suggest for information and compiler checking.</a:t>
            </a:r>
          </a:p>
          <a:p>
            <a:endParaRPr lang="en-US"/>
          </a:p>
          <a:p>
            <a:r>
              <a:rPr lang="en-US"/>
              <a:t>6) Both Checked and Unchecked Exception can be declared to be thrown using throws clause in Java.</a:t>
            </a:r>
          </a:p>
          <a:p>
            <a:endParaRPr lang="en-US"/>
          </a:p>
          <a:p>
            <a:r>
              <a:rPr lang="en-US"/>
              <a:t>In summary use throw to actually throw exception which will give control back to caller and use throws to declare which Exception can be thrown by a particular method, which allows caller to handle them.</a:t>
            </a:r>
          </a:p>
        </p:txBody>
      </p:sp>
      <p:sp>
        <p:nvSpPr>
          <p:cNvPr id="4" name="Slide Number Placeholder 3"/>
          <p:cNvSpPr>
            <a:spLocks noGrp="1"/>
          </p:cNvSpPr>
          <p:nvPr>
            <p:ph type="sldNum" sz="quarter" idx="10"/>
          </p:nvPr>
        </p:nvSpPr>
        <p:spPr/>
        <p:txBody>
          <a:bodyPr/>
          <a:lstStyle/>
          <a:p>
            <a:pPr>
              <a:defRPr/>
            </a:pPr>
            <a:fld id="{09AE18ED-5189-47DB-BB2F-F4743B0036FE}" type="slidenum">
              <a:rPr lang="en-US" smtClean="0"/>
              <a:pPr>
                <a:defRPr/>
              </a:pPr>
              <a:t>38</a:t>
            </a:fld>
            <a:endParaRPr lang="en-US"/>
          </a:p>
        </p:txBody>
      </p:sp>
    </p:spTree>
    <p:extLst>
      <p:ext uri="{BB962C8B-B14F-4D97-AF65-F5344CB8AC3E}">
        <p14:creationId xmlns:p14="http://schemas.microsoft.com/office/powerpoint/2010/main" val="401205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Java exception handling</a:t>
            </a:r>
          </a:p>
        </p:txBody>
      </p:sp>
      <p:sp>
        <p:nvSpPr>
          <p:cNvPr id="7" name="Rectangle 7"/>
          <p:cNvSpPr>
            <a:spLocks noGrp="1" noChangeArrowheads="1"/>
          </p:cNvSpPr>
          <p:nvPr>
            <p:ph type="sldNum" sz="quarter" idx="5"/>
          </p:nvPr>
        </p:nvSpPr>
        <p:spPr>
          <a:ln/>
        </p:spPr>
        <p:txBody>
          <a:bodyPr/>
          <a:lstStyle/>
          <a:p>
            <a:fld id="{272B16DC-98BC-184D-84F6-598DD107F0F6}" type="slidenum">
              <a:rPr lang="en-US"/>
              <a:pPr/>
              <a:t>42</a:t>
            </a:fld>
            <a:endParaRPr lang="en-US"/>
          </a:p>
        </p:txBody>
      </p:sp>
      <p:sp>
        <p:nvSpPr>
          <p:cNvPr id="68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84035" name="Rectangle 3"/>
          <p:cNvSpPr>
            <a:spLocks noGrp="1" noChangeArrowheads="1"/>
          </p:cNvSpPr>
          <p:nvPr>
            <p:ph type="body" idx="1"/>
          </p:nvPr>
        </p:nvSpPr>
        <p:spPr/>
        <p:txBody>
          <a:bodyPr/>
          <a:lstStyle/>
          <a:p>
            <a:pPr lvl="1"/>
            <a:endParaRPr lang="en-US"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throw new </a:t>
            </a:r>
            <a:r>
              <a:rPr lang="en-US" err="1"/>
              <a:t>ArithmeticException</a:t>
            </a:r>
            <a:r>
              <a:rPr lang="en-US"/>
              <a:t>("An integer should not be divided by zero!!")</a:t>
            </a:r>
          </a:p>
          <a:p>
            <a:r>
              <a:rPr lang="en-US"/>
              <a:t>throw new </a:t>
            </a:r>
            <a:r>
              <a:rPr lang="en-US" err="1"/>
              <a:t>IOException</a:t>
            </a:r>
            <a:r>
              <a:rPr lang="en-US"/>
              <a:t>("Connection failed!!")</a:t>
            </a:r>
          </a:p>
          <a:p>
            <a:endParaRPr lang="en-US"/>
          </a:p>
          <a:p>
            <a:r>
              <a:rPr lang="en-US"/>
              <a:t>throws </a:t>
            </a:r>
            <a:r>
              <a:rPr lang="en-US" err="1"/>
              <a:t>IOException</a:t>
            </a:r>
            <a:r>
              <a:rPr lang="en-US"/>
              <a:t>, </a:t>
            </a:r>
            <a:r>
              <a:rPr lang="en-US" err="1"/>
              <a:t>ArithmeticException</a:t>
            </a:r>
            <a:r>
              <a:rPr lang="en-US"/>
              <a:t>, </a:t>
            </a:r>
            <a:r>
              <a:rPr lang="en-US" err="1"/>
              <a:t>NullPointerException</a:t>
            </a:r>
            <a:r>
              <a:rPr lang="en-US"/>
              <a:t>, </a:t>
            </a:r>
          </a:p>
          <a:p>
            <a:r>
              <a:rPr lang="en-US" err="1"/>
              <a:t>ArrayIndexOutOfBoundsException</a:t>
            </a:r>
            <a:endParaRPr lang="en-US"/>
          </a:p>
        </p:txBody>
      </p:sp>
      <p:sp>
        <p:nvSpPr>
          <p:cNvPr id="4" name="Slide Number Placeholder 3"/>
          <p:cNvSpPr>
            <a:spLocks noGrp="1"/>
          </p:cNvSpPr>
          <p:nvPr>
            <p:ph type="sldNum" sz="quarter" idx="10"/>
          </p:nvPr>
        </p:nvSpPr>
        <p:spPr/>
        <p:txBody>
          <a:bodyPr/>
          <a:lstStyle/>
          <a:p>
            <a:pPr>
              <a:defRPr/>
            </a:pPr>
            <a:fld id="{09AE18ED-5189-47DB-BB2F-F4743B0036FE}" type="slidenum">
              <a:rPr lang="en-US" smtClean="0"/>
              <a:pPr>
                <a:defRPr/>
              </a:pPr>
              <a:t>44</a:t>
            </a:fld>
            <a:endParaRPr lang="en-US"/>
          </a:p>
        </p:txBody>
      </p:sp>
    </p:spTree>
    <p:extLst>
      <p:ext uri="{BB962C8B-B14F-4D97-AF65-F5344CB8AC3E}">
        <p14:creationId xmlns:p14="http://schemas.microsoft.com/office/powerpoint/2010/main" val="15598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9B2138C9-3E07-9D4E-81D0-ED1C9AE4BA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DAC9ECD6-CAC6-4D41-BDF2-AA76706002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04833189-7997-DF40-B794-3E02FEDB795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AA41FB2-2B30-6F4E-895C-2589B18F6583}"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Java exception handling</a:t>
            </a:r>
          </a:p>
        </p:txBody>
      </p:sp>
      <p:sp>
        <p:nvSpPr>
          <p:cNvPr id="7" name="Rectangle 7"/>
          <p:cNvSpPr>
            <a:spLocks noGrp="1" noChangeArrowheads="1"/>
          </p:cNvSpPr>
          <p:nvPr>
            <p:ph type="sldNum" sz="quarter" idx="5"/>
          </p:nvPr>
        </p:nvSpPr>
        <p:spPr>
          <a:ln/>
        </p:spPr>
        <p:txBody>
          <a:bodyPr/>
          <a:lstStyle/>
          <a:p>
            <a:fld id="{CD4A052C-F8E3-114F-AE30-8ED724933D75}" type="slidenum">
              <a:rPr lang="en-US"/>
              <a:pPr/>
              <a:t>52</a:t>
            </a:fld>
            <a:endParaRPr lang="en-US"/>
          </a:p>
        </p:txBody>
      </p:sp>
      <p:sp>
        <p:nvSpPr>
          <p:cNvPr id="5693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69347" name="Rectangle 3"/>
          <p:cNvSpPr>
            <a:spLocks noGrp="1" noChangeArrowheads="1"/>
          </p:cNvSpPr>
          <p:nvPr>
            <p:ph type="body" idx="1"/>
          </p:nvPr>
        </p:nvSpPr>
        <p:spPr/>
        <p:txBody>
          <a:bodyPr/>
          <a:lstStyle/>
          <a:p>
            <a:r>
              <a:rPr lang="en-US"/>
              <a:t>Class Exception and its subclasses, e.g., </a:t>
            </a:r>
            <a:r>
              <a:rPr lang="en-US" err="1"/>
              <a:t>RuntimeException</a:t>
            </a:r>
            <a:r>
              <a:rPr lang="en-US"/>
              <a:t> and</a:t>
            </a:r>
            <a:r>
              <a:rPr lang="en-US" baseline="0"/>
              <a:t> </a:t>
            </a:r>
            <a:r>
              <a:rPr lang="en-US" baseline="0" err="1"/>
              <a:t>IOException</a:t>
            </a:r>
            <a:r>
              <a:rPr lang="en-US" baseline="0"/>
              <a:t> represent exceptional situations that can occur in a Java program and that can be caught by the application.</a:t>
            </a:r>
          </a:p>
          <a:p>
            <a:r>
              <a:rPr lang="en-US" baseline="0"/>
              <a:t>Class Error and its subclasses represent abnormal situations that happen in the JVM. (P.447)</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3B620CFD-438B-C642-A6F7-34A0B88AC6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E59A592E-B568-E442-8292-2287F7E266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D7B2195B-BA6F-A74F-AB60-EE6855F1608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52A381-BD63-2342-9887-80B10FB01ECF}" type="slidenum">
              <a:rPr lang="en-US" altLang="en-US">
                <a:latin typeface="Calibri" panose="020F0502020204030204" pitchFamily="34" charset="0"/>
              </a:rPr>
              <a:pPr eaLnBrk="1" hangingPunct="1"/>
              <a:t>54</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4B35FE03-AD82-6540-8F40-703B32549F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96ED72E0-AAE3-344E-AF64-D6720C322E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24" name="Slide Number Placeholder 3">
            <a:extLst>
              <a:ext uri="{FF2B5EF4-FFF2-40B4-BE49-F238E27FC236}">
                <a16:creationId xmlns:a16="http://schemas.microsoft.com/office/drawing/2014/main" id="{B6F6B7AA-29AA-A148-97C9-C8A6EB5C9B1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9F46BA-E982-7745-8E0F-11CED1955DBF}" type="slidenum">
              <a:rPr lang="en-US" altLang="en-US">
                <a:latin typeface="Calibri" panose="020F0502020204030204" pitchFamily="34" charset="0"/>
              </a:rPr>
              <a:pPr eaLnBrk="1" hangingPunct="1"/>
              <a:t>55</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9DAFBF17-4774-4C47-8A35-F72267C7BF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3CB97F0E-68FB-8C4C-8FAD-78895CD8B2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a16="http://schemas.microsoft.com/office/drawing/2014/main" id="{FDD943EA-3D54-2F43-A0FB-3CBC56AC9CF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7A0973-2B23-014E-9604-E66B0E80D339}" type="slidenum">
              <a:rPr lang="en-US" altLang="en-US">
                <a:latin typeface="Calibri" panose="020F0502020204030204" pitchFamily="34" charset="0"/>
              </a:rPr>
              <a:pPr eaLnBrk="1" hangingPunct="1"/>
              <a:t>56</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AFF63CE6-A57F-1F47-AB6A-B50CD1C539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E5AFE332-346F-224B-AE27-AFCDFDB277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8244" name="Slide Number Placeholder 3">
            <a:extLst>
              <a:ext uri="{FF2B5EF4-FFF2-40B4-BE49-F238E27FC236}">
                <a16:creationId xmlns:a16="http://schemas.microsoft.com/office/drawing/2014/main" id="{345F2398-62E7-8246-9539-3C846DF20C9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152280-4192-254F-AFDA-FE4D36630233}" type="slidenum">
              <a:rPr lang="en-US" altLang="en-US">
                <a:latin typeface="Calibri" panose="020F0502020204030204" pitchFamily="34" charset="0"/>
              </a:rPr>
              <a:pPr eaLnBrk="1" hangingPunct="1"/>
              <a:t>59</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docs.oracle.com</a:t>
            </a:r>
            <a:r>
              <a:rPr lang="en-US"/>
              <a:t>/</a:t>
            </a:r>
            <a:r>
              <a:rPr lang="en-US" err="1"/>
              <a:t>javase</a:t>
            </a:r>
            <a:r>
              <a:rPr lang="en-US"/>
              <a:t>/8/docs/</a:t>
            </a:r>
            <a:r>
              <a:rPr lang="en-US" err="1"/>
              <a:t>api</a:t>
            </a:r>
            <a:r>
              <a:rPr lang="en-US"/>
              <a:t>/java/lang/</a:t>
            </a:r>
            <a:r>
              <a:rPr lang="en-US" err="1"/>
              <a:t>ArrayIndexOutOfBoundsException.html</a:t>
            </a:r>
            <a:endParaRPr lang="en-US"/>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732AE4B3-D0A1-F04A-9EBD-13552C65CDC9}" type="slidenum">
              <a:rPr lang="en-US" altLang="en-US" smtClean="0"/>
              <a:pPr/>
              <a:t>3</a:t>
            </a:fld>
            <a:endParaRPr lang="en-US" altLang="en-US"/>
          </a:p>
        </p:txBody>
      </p:sp>
    </p:spTree>
    <p:extLst>
      <p:ext uri="{BB962C8B-B14F-4D97-AF65-F5344CB8AC3E}">
        <p14:creationId xmlns:p14="http://schemas.microsoft.com/office/powerpoint/2010/main" val="1113909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C64ABBA9-1175-5149-A252-7B5E3C471A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D4A58183-E1AF-2841-92D8-ABA1FCC2C1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9268" name="Slide Number Placeholder 3">
            <a:extLst>
              <a:ext uri="{FF2B5EF4-FFF2-40B4-BE49-F238E27FC236}">
                <a16:creationId xmlns:a16="http://schemas.microsoft.com/office/drawing/2014/main" id="{EAF2847C-AFE5-484C-8745-9B396700E2D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FF7409-BB75-5949-8627-00DBA6CA420D}" type="slidenum">
              <a:rPr lang="en-US" altLang="en-US">
                <a:latin typeface="Calibri" panose="020F0502020204030204" pitchFamily="34" charset="0"/>
              </a:rPr>
              <a:pPr eaLnBrk="1" hangingPunct="1"/>
              <a:t>60</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1F15433C-1D60-F34D-99F1-0CAE5DA9FA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C64125F6-C054-DF4E-9F42-643F97234D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a16="http://schemas.microsoft.com/office/drawing/2014/main" id="{B8CAB136-5B99-A24F-BDC0-964FE65E4F7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FC4229-8E47-F148-A519-7495D279DF75}" type="slidenum">
              <a:rPr lang="en-US" altLang="en-US">
                <a:latin typeface="Calibri" panose="020F0502020204030204" pitchFamily="34" charset="0"/>
              </a:rPr>
              <a:pPr eaLnBrk="1" hangingPunct="1"/>
              <a:t>61</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956BB7B1-235A-BC4D-B026-3A884FE613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05A146DE-1A8D-3A42-B97B-84C2E9B860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a16="http://schemas.microsoft.com/office/drawing/2014/main" id="{ED99FC51-9448-F54A-B00D-770E8EDC332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D25A7E-3CEF-D246-8E1E-B722D51F025D}" type="slidenum">
              <a:rPr lang="en-US" altLang="en-US">
                <a:latin typeface="Calibri" panose="020F0502020204030204" pitchFamily="34" charset="0"/>
              </a:rPr>
              <a:pPr eaLnBrk="1" hangingPunct="1"/>
              <a:t>64</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Java exception handling</a:t>
            </a:r>
          </a:p>
        </p:txBody>
      </p:sp>
      <p:sp>
        <p:nvSpPr>
          <p:cNvPr id="7" name="Rectangle 7"/>
          <p:cNvSpPr>
            <a:spLocks noGrp="1" noChangeArrowheads="1"/>
          </p:cNvSpPr>
          <p:nvPr>
            <p:ph type="sldNum" sz="quarter" idx="5"/>
          </p:nvPr>
        </p:nvSpPr>
        <p:spPr>
          <a:ln/>
        </p:spPr>
        <p:txBody>
          <a:bodyPr/>
          <a:lstStyle/>
          <a:p>
            <a:fld id="{FC68929F-A57A-1344-A1BC-BA523D0C3796}" type="slidenum">
              <a:rPr lang="en-US"/>
              <a:pPr/>
              <a:t>68</a:t>
            </a:fld>
            <a:endParaRPr lang="en-US"/>
          </a:p>
        </p:txBody>
      </p:sp>
      <p:sp>
        <p:nvSpPr>
          <p:cNvPr id="5713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t>
            </a:r>
          </a:p>
        </p:txBody>
      </p:sp>
      <p:sp>
        <p:nvSpPr>
          <p:cNvPr id="4" name="Slide Number Placeholder 3"/>
          <p:cNvSpPr>
            <a:spLocks noGrp="1"/>
          </p:cNvSpPr>
          <p:nvPr>
            <p:ph type="sldNum" sz="quarter" idx="10"/>
          </p:nvPr>
        </p:nvSpPr>
        <p:spPr/>
        <p:txBody>
          <a:bodyPr/>
          <a:lstStyle/>
          <a:p>
            <a:pPr>
              <a:defRPr/>
            </a:pPr>
            <a:fld id="{09AE18ED-5189-47DB-BB2F-F4743B0036FE}" type="slidenum">
              <a:rPr lang="en-US" smtClean="0"/>
              <a:pPr>
                <a:defRPr/>
              </a:pPr>
              <a:t>75</a:t>
            </a:fld>
            <a:endParaRPr lang="en-US"/>
          </a:p>
        </p:txBody>
      </p:sp>
    </p:spTree>
    <p:extLst>
      <p:ext uri="{BB962C8B-B14F-4D97-AF65-F5344CB8AC3E}">
        <p14:creationId xmlns:p14="http://schemas.microsoft.com/office/powerpoint/2010/main" val="3974860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t>
            </a:r>
          </a:p>
        </p:txBody>
      </p:sp>
      <p:sp>
        <p:nvSpPr>
          <p:cNvPr id="4" name="Slide Number Placeholder 3"/>
          <p:cNvSpPr>
            <a:spLocks noGrp="1"/>
          </p:cNvSpPr>
          <p:nvPr>
            <p:ph type="sldNum" sz="quarter" idx="10"/>
          </p:nvPr>
        </p:nvSpPr>
        <p:spPr/>
        <p:txBody>
          <a:bodyPr/>
          <a:lstStyle/>
          <a:p>
            <a:pPr>
              <a:defRPr/>
            </a:pPr>
            <a:fld id="{09AE18ED-5189-47DB-BB2F-F4743B0036FE}" type="slidenum">
              <a:rPr lang="en-US" smtClean="0"/>
              <a:pPr>
                <a:defRPr/>
              </a:pPr>
              <a:t>76</a:t>
            </a:fld>
            <a:endParaRPr lang="en-US"/>
          </a:p>
        </p:txBody>
      </p:sp>
    </p:spTree>
    <p:extLst>
      <p:ext uri="{BB962C8B-B14F-4D97-AF65-F5344CB8AC3E}">
        <p14:creationId xmlns:p14="http://schemas.microsoft.com/office/powerpoint/2010/main" val="755736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t>
            </a:r>
          </a:p>
        </p:txBody>
      </p:sp>
      <p:sp>
        <p:nvSpPr>
          <p:cNvPr id="4" name="Slide Number Placeholder 3"/>
          <p:cNvSpPr>
            <a:spLocks noGrp="1"/>
          </p:cNvSpPr>
          <p:nvPr>
            <p:ph type="sldNum" sz="quarter" idx="10"/>
          </p:nvPr>
        </p:nvSpPr>
        <p:spPr/>
        <p:txBody>
          <a:bodyPr/>
          <a:lstStyle/>
          <a:p>
            <a:pPr>
              <a:defRPr/>
            </a:pPr>
            <a:fld id="{09AE18ED-5189-47DB-BB2F-F4743B0036FE}" type="slidenum">
              <a:rPr lang="en-US" smtClean="0"/>
              <a:pPr>
                <a:defRPr/>
              </a:pPr>
              <a:t>77</a:t>
            </a:fld>
            <a:endParaRPr lang="en-US"/>
          </a:p>
        </p:txBody>
      </p:sp>
    </p:spTree>
    <p:extLst>
      <p:ext uri="{BB962C8B-B14F-4D97-AF65-F5344CB8AC3E}">
        <p14:creationId xmlns:p14="http://schemas.microsoft.com/office/powerpoint/2010/main" val="2379597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t>
            </a:r>
          </a:p>
        </p:txBody>
      </p:sp>
      <p:sp>
        <p:nvSpPr>
          <p:cNvPr id="4" name="Slide Number Placeholder 3"/>
          <p:cNvSpPr>
            <a:spLocks noGrp="1"/>
          </p:cNvSpPr>
          <p:nvPr>
            <p:ph type="sldNum" sz="quarter" idx="10"/>
          </p:nvPr>
        </p:nvSpPr>
        <p:spPr/>
        <p:txBody>
          <a:bodyPr/>
          <a:lstStyle/>
          <a:p>
            <a:pPr>
              <a:defRPr/>
            </a:pPr>
            <a:fld id="{09AE18ED-5189-47DB-BB2F-F4743B0036FE}" type="slidenum">
              <a:rPr lang="en-US" smtClean="0"/>
              <a:pPr>
                <a:defRPr/>
              </a:pPr>
              <a:t>78</a:t>
            </a:fld>
            <a:endParaRPr lang="en-US"/>
          </a:p>
        </p:txBody>
      </p:sp>
    </p:spTree>
    <p:extLst>
      <p:ext uri="{BB962C8B-B14F-4D97-AF65-F5344CB8AC3E}">
        <p14:creationId xmlns:p14="http://schemas.microsoft.com/office/powerpoint/2010/main" val="4097854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t>
            </a:r>
          </a:p>
        </p:txBody>
      </p:sp>
      <p:sp>
        <p:nvSpPr>
          <p:cNvPr id="4" name="Slide Number Placeholder 3"/>
          <p:cNvSpPr>
            <a:spLocks noGrp="1"/>
          </p:cNvSpPr>
          <p:nvPr>
            <p:ph type="sldNum" sz="quarter" idx="10"/>
          </p:nvPr>
        </p:nvSpPr>
        <p:spPr/>
        <p:txBody>
          <a:bodyPr/>
          <a:lstStyle/>
          <a:p>
            <a:pPr>
              <a:defRPr/>
            </a:pPr>
            <a:fld id="{09AE18ED-5189-47DB-BB2F-F4743B0036FE}" type="slidenum">
              <a:rPr lang="en-US" smtClean="0"/>
              <a:pPr>
                <a:defRPr/>
              </a:pPr>
              <a:t>79</a:t>
            </a:fld>
            <a:endParaRPr lang="en-US"/>
          </a:p>
        </p:txBody>
      </p:sp>
    </p:spTree>
    <p:extLst>
      <p:ext uri="{BB962C8B-B14F-4D97-AF65-F5344CB8AC3E}">
        <p14:creationId xmlns:p14="http://schemas.microsoft.com/office/powerpoint/2010/main" val="342122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t>
            </a:r>
          </a:p>
          <a:p>
            <a:endParaRPr lang="en-US"/>
          </a:p>
          <a:p>
            <a:r>
              <a:rPr lang="en-US"/>
              <a:t>10b video up to here.</a:t>
            </a:r>
          </a:p>
          <a:p>
            <a:endParaRPr lang="en-US"/>
          </a:p>
        </p:txBody>
      </p:sp>
      <p:sp>
        <p:nvSpPr>
          <p:cNvPr id="4" name="Slide Number Placeholder 3"/>
          <p:cNvSpPr>
            <a:spLocks noGrp="1"/>
          </p:cNvSpPr>
          <p:nvPr>
            <p:ph type="sldNum" sz="quarter" idx="10"/>
          </p:nvPr>
        </p:nvSpPr>
        <p:spPr/>
        <p:txBody>
          <a:bodyPr/>
          <a:lstStyle/>
          <a:p>
            <a:pPr>
              <a:defRPr/>
            </a:pPr>
            <a:fld id="{09AE18ED-5189-47DB-BB2F-F4743B0036FE}" type="slidenum">
              <a:rPr lang="en-US" smtClean="0"/>
              <a:pPr>
                <a:defRPr/>
              </a:pPr>
              <a:t>80</a:t>
            </a:fld>
            <a:endParaRPr lang="en-US"/>
          </a:p>
        </p:txBody>
      </p:sp>
    </p:spTree>
    <p:extLst>
      <p:ext uri="{BB962C8B-B14F-4D97-AF65-F5344CB8AC3E}">
        <p14:creationId xmlns:p14="http://schemas.microsoft.com/office/powerpoint/2010/main" val="221774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docs.oracle.com</a:t>
            </a:r>
            <a:r>
              <a:rPr lang="en-US"/>
              <a:t>/</a:t>
            </a:r>
            <a:r>
              <a:rPr lang="en-US" err="1"/>
              <a:t>javase</a:t>
            </a:r>
            <a:r>
              <a:rPr lang="en-US"/>
              <a:t>/7/docs/</a:t>
            </a:r>
            <a:r>
              <a:rPr lang="en-US" err="1"/>
              <a:t>api</a:t>
            </a:r>
            <a:r>
              <a:rPr lang="en-US"/>
              <a:t>/java/lang/</a:t>
            </a:r>
            <a:r>
              <a:rPr lang="en-US" err="1"/>
              <a:t>Throwable.html</a:t>
            </a:r>
            <a:endParaRPr lang="en-US"/>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732AE4B3-D0A1-F04A-9EBD-13552C65CDC9}" type="slidenum">
              <a:rPr lang="en-US" altLang="en-US" smtClean="0"/>
              <a:pPr/>
              <a:t>7</a:t>
            </a:fld>
            <a:endParaRPr lang="en-US" altLang="en-US"/>
          </a:p>
        </p:txBody>
      </p:sp>
    </p:spTree>
    <p:extLst>
      <p:ext uri="{BB962C8B-B14F-4D97-AF65-F5344CB8AC3E}">
        <p14:creationId xmlns:p14="http://schemas.microsoft.com/office/powerpoint/2010/main" val="2521286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9AE18ED-5189-47DB-BB2F-F4743B0036FE}" type="slidenum">
              <a:rPr lang="en-US" smtClean="0"/>
              <a:pPr>
                <a:defRPr/>
              </a:pPr>
              <a:t>86</a:t>
            </a:fld>
            <a:endParaRPr lang="en-US"/>
          </a:p>
        </p:txBody>
      </p:sp>
    </p:spTree>
    <p:extLst>
      <p:ext uri="{BB962C8B-B14F-4D97-AF65-F5344CB8AC3E}">
        <p14:creationId xmlns:p14="http://schemas.microsoft.com/office/powerpoint/2010/main" val="1397824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D07E02CF-11B4-2741-AB0D-62365E2BE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02160DF3-388E-A94C-A6A0-4A8D211651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8420" name="Slide Number Placeholder 3">
            <a:extLst>
              <a:ext uri="{FF2B5EF4-FFF2-40B4-BE49-F238E27FC236}">
                <a16:creationId xmlns:a16="http://schemas.microsoft.com/office/drawing/2014/main" id="{87E0FC56-A327-DD4A-8851-A4D82219BED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C71600-3859-7445-941A-45323776CDF7}" type="slidenum">
              <a:rPr lang="en-US" altLang="en-US">
                <a:latin typeface="Calibri" panose="020F0502020204030204" pitchFamily="34" charset="0"/>
              </a:rPr>
              <a:pPr eaLnBrk="1" hangingPunct="1"/>
              <a:t>92</a:t>
            </a:fld>
            <a:endParaRPr lang="en-US" altLang="en-US">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76C06F0E-4C09-5544-9385-79D0B32C13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DAB796C9-0385-664D-A9EF-86C76A68E6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564" name="Slide Number Placeholder 3">
            <a:extLst>
              <a:ext uri="{FF2B5EF4-FFF2-40B4-BE49-F238E27FC236}">
                <a16:creationId xmlns:a16="http://schemas.microsoft.com/office/drawing/2014/main" id="{AF8E9F23-AE5D-B24F-9D21-6D5C58CF408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0C1E3B-26D6-394D-B756-A33DAE3AAA0B}" type="slidenum">
              <a:rPr lang="en-US" altLang="en-US">
                <a:latin typeface="Calibri" panose="020F0502020204030204" pitchFamily="34" charset="0"/>
              </a:rPr>
              <a:pPr eaLnBrk="1" hangingPunct="1"/>
              <a:t>93</a:t>
            </a:fld>
            <a:endParaRPr lang="en-US" altLang="en-US">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7473CB87-1A4E-C54F-8AF7-600C8F21F3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38510E1C-BC0B-D045-B604-746C22F71C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8660" name="Slide Number Placeholder 3">
            <a:extLst>
              <a:ext uri="{FF2B5EF4-FFF2-40B4-BE49-F238E27FC236}">
                <a16:creationId xmlns:a16="http://schemas.microsoft.com/office/drawing/2014/main" id="{457BB6B7-B950-E946-A7B9-887B1B2EED8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AA56FC-DD95-2742-9726-6CEE17EEBC98}" type="slidenum">
              <a:rPr lang="en-US" altLang="en-US">
                <a:latin typeface="Calibri" panose="020F0502020204030204" pitchFamily="34" charset="0"/>
              </a:rPr>
              <a:pPr eaLnBrk="1" hangingPunct="1"/>
              <a:t>95</a:t>
            </a:fld>
            <a:endParaRPr lang="en-US" altLang="en-US">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9AE18ED-5189-47DB-BB2F-F4743B0036FE}" type="slidenum">
              <a:rPr lang="en-US" smtClean="0"/>
              <a:pPr>
                <a:defRPr/>
              </a:pPr>
              <a:t>98</a:t>
            </a:fld>
            <a:endParaRPr lang="en-US"/>
          </a:p>
        </p:txBody>
      </p:sp>
    </p:spTree>
    <p:extLst>
      <p:ext uri="{BB962C8B-B14F-4D97-AF65-F5344CB8AC3E}">
        <p14:creationId xmlns:p14="http://schemas.microsoft.com/office/powerpoint/2010/main" val="870034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BEB7BF6C-E274-D44E-AC18-D68187B5DD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id="{C217C06C-F245-B745-B774-C8563DF4E0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6B15424E-145C-FC44-B1A7-7F08EFD79B3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E0AADB-6B42-CD44-9DCE-13514045C3CB}" type="slidenum">
              <a:rPr lang="en-US" altLang="en-US">
                <a:latin typeface="Calibri" panose="020F0502020204030204" pitchFamily="34" charset="0"/>
              </a:rPr>
              <a:pPr eaLnBrk="1" hangingPunct="1"/>
              <a:t>101</a:t>
            </a:fld>
            <a:endParaRPr lang="en-US" altLang="en-US">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10c video up to here.</a:t>
            </a:r>
          </a:p>
        </p:txBody>
      </p:sp>
      <p:sp>
        <p:nvSpPr>
          <p:cNvPr id="4" name="Slide Number Placeholder 3"/>
          <p:cNvSpPr>
            <a:spLocks noGrp="1"/>
          </p:cNvSpPr>
          <p:nvPr>
            <p:ph type="sldNum" sz="quarter" idx="5"/>
          </p:nvPr>
        </p:nvSpPr>
        <p:spPr/>
        <p:txBody>
          <a:bodyPr/>
          <a:lstStyle/>
          <a:p>
            <a:pPr>
              <a:defRPr/>
            </a:pPr>
            <a:fld id="{09AE18ED-5189-47DB-BB2F-F4743B0036FE}" type="slidenum">
              <a:rPr lang="en-US" smtClean="0"/>
              <a:pPr>
                <a:defRPr/>
              </a:pPr>
              <a:t>104</a:t>
            </a:fld>
            <a:endParaRPr lang="en-US"/>
          </a:p>
        </p:txBody>
      </p:sp>
    </p:spTree>
    <p:extLst>
      <p:ext uri="{BB962C8B-B14F-4D97-AF65-F5344CB8AC3E}">
        <p14:creationId xmlns:p14="http://schemas.microsoft.com/office/powerpoint/2010/main" val="1786164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a:t>/** </a:t>
            </a:r>
          </a:p>
          <a:p>
            <a:r>
              <a:rPr lang="fi-FI"/>
              <a:t>        @</a:t>
            </a:r>
            <a:r>
              <a:rPr lang="fi-FI" err="1"/>
              <a:t>pre</a:t>
            </a:r>
            <a:r>
              <a:rPr lang="fi-FI"/>
              <a:t> </a:t>
            </a:r>
            <a:r>
              <a:rPr lang="fi-FI" err="1"/>
              <a:t>val</a:t>
            </a:r>
            <a:r>
              <a:rPr lang="fi-FI"/>
              <a:t> &gt; 100 </a:t>
            </a:r>
          </a:p>
          <a:p>
            <a:r>
              <a:rPr lang="fi-FI"/>
              <a:t>        @</a:t>
            </a:r>
            <a:r>
              <a:rPr lang="fi-FI" err="1"/>
              <a:t>pre</a:t>
            </a:r>
            <a:r>
              <a:rPr lang="fi-FI"/>
              <a:t> </a:t>
            </a:r>
            <a:r>
              <a:rPr lang="fi-FI" err="1"/>
              <a:t>val</a:t>
            </a:r>
            <a:r>
              <a:rPr lang="fi-FI"/>
              <a:t> &lt;= 200 </a:t>
            </a:r>
          </a:p>
          <a:p>
            <a:r>
              <a:rPr lang="fi-FI"/>
              <a:t>    */ </a:t>
            </a:r>
          </a:p>
          <a:p>
            <a:r>
              <a:rPr lang="fi-FI"/>
              <a:t>    </a:t>
            </a:r>
            <a:r>
              <a:rPr lang="fi-FI" err="1"/>
              <a:t>void</a:t>
            </a:r>
            <a:r>
              <a:rPr lang="fi-FI"/>
              <a:t> </a:t>
            </a:r>
            <a:r>
              <a:rPr lang="fi-FI" err="1"/>
              <a:t>ff(int</a:t>
            </a:r>
            <a:r>
              <a:rPr lang="fi-FI"/>
              <a:t> </a:t>
            </a:r>
            <a:r>
              <a:rPr lang="fi-FI" err="1"/>
              <a:t>val</a:t>
            </a:r>
            <a:r>
              <a:rPr lang="fi-FI"/>
              <a:t>) { </a:t>
            </a:r>
          </a:p>
          <a:p>
            <a:r>
              <a:rPr lang="fi-FI"/>
              <a:t>        a = </a:t>
            </a:r>
            <a:r>
              <a:rPr lang="fi-FI" err="1"/>
              <a:t>val</a:t>
            </a:r>
            <a:r>
              <a:rPr lang="fi-FI"/>
              <a:t>; </a:t>
            </a:r>
          </a:p>
          <a:p>
            <a:r>
              <a:rPr lang="fi-FI"/>
              <a:t>    }</a:t>
            </a:r>
            <a:endParaRPr lang="en-US"/>
          </a:p>
        </p:txBody>
      </p:sp>
      <p:sp>
        <p:nvSpPr>
          <p:cNvPr id="4" name="Slide Number Placeholder 3"/>
          <p:cNvSpPr>
            <a:spLocks noGrp="1"/>
          </p:cNvSpPr>
          <p:nvPr>
            <p:ph type="sldNum" sz="quarter" idx="10"/>
          </p:nvPr>
        </p:nvSpPr>
        <p:spPr/>
        <p:txBody>
          <a:bodyPr/>
          <a:lstStyle/>
          <a:p>
            <a:pPr>
              <a:defRPr/>
            </a:pPr>
            <a:fld id="{09AE18ED-5189-47DB-BB2F-F4743B0036FE}" type="slidenum">
              <a:rPr lang="en-US" smtClean="0"/>
              <a:pPr>
                <a:defRPr/>
              </a:pPr>
              <a:t>113</a:t>
            </a:fld>
            <a:endParaRPr lang="en-US"/>
          </a:p>
        </p:txBody>
      </p:sp>
    </p:spTree>
    <p:extLst>
      <p:ext uri="{BB962C8B-B14F-4D97-AF65-F5344CB8AC3E}">
        <p14:creationId xmlns:p14="http://schemas.microsoft.com/office/powerpoint/2010/main" val="21130727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51D39299-805C-A244-A9CF-A497822714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D9841C40-B885-7D41-B021-8FDAA18870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2820" name="Slide Number Placeholder 3">
            <a:extLst>
              <a:ext uri="{FF2B5EF4-FFF2-40B4-BE49-F238E27FC236}">
                <a16:creationId xmlns:a16="http://schemas.microsoft.com/office/drawing/2014/main" id="{4F8C65D1-B837-ED4D-9EEF-233ECFB8803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3BBD87-53CB-B94B-8E71-590D2732D765}" type="slidenum">
              <a:rPr lang="en-US" altLang="en-US">
                <a:latin typeface="Calibri" panose="020F0502020204030204" pitchFamily="34" charset="0"/>
              </a:rPr>
              <a:pPr eaLnBrk="1" hangingPunct="1"/>
              <a:t>120</a:t>
            </a:fld>
            <a:endParaRPr lang="en-US" altLang="en-US">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Start from here Nov 25, 2014</a:t>
            </a:r>
          </a:p>
        </p:txBody>
      </p:sp>
      <p:sp>
        <p:nvSpPr>
          <p:cNvPr id="4" name="Slide Number Placeholder 3"/>
          <p:cNvSpPr>
            <a:spLocks noGrp="1"/>
          </p:cNvSpPr>
          <p:nvPr>
            <p:ph type="sldNum" sz="quarter" idx="10"/>
          </p:nvPr>
        </p:nvSpPr>
        <p:spPr/>
        <p:txBody>
          <a:bodyPr/>
          <a:lstStyle/>
          <a:p>
            <a:pPr>
              <a:defRPr/>
            </a:pPr>
            <a:fld id="{09AE18ED-5189-47DB-BB2F-F4743B0036FE}" type="slidenum">
              <a:rPr lang="en-US" smtClean="0"/>
              <a:pPr>
                <a:defRPr/>
              </a:pPr>
              <a:t>121</a:t>
            </a:fld>
            <a:endParaRPr lang="en-US"/>
          </a:p>
        </p:txBody>
      </p:sp>
    </p:spTree>
    <p:extLst>
      <p:ext uri="{BB962C8B-B14F-4D97-AF65-F5344CB8AC3E}">
        <p14:creationId xmlns:p14="http://schemas.microsoft.com/office/powerpoint/2010/main" val="4183693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Java exception handling</a:t>
            </a:r>
          </a:p>
        </p:txBody>
      </p:sp>
      <p:sp>
        <p:nvSpPr>
          <p:cNvPr id="7" name="Rectangle 7"/>
          <p:cNvSpPr>
            <a:spLocks noGrp="1" noChangeArrowheads="1"/>
          </p:cNvSpPr>
          <p:nvPr>
            <p:ph type="sldNum" sz="quarter" idx="5"/>
          </p:nvPr>
        </p:nvSpPr>
        <p:spPr>
          <a:ln/>
        </p:spPr>
        <p:txBody>
          <a:bodyPr/>
          <a:lstStyle/>
          <a:p>
            <a:fld id="{59C6C3C9-AA5D-B240-B5F2-A7ADBF92B70A}" type="slidenum">
              <a:rPr lang="en-US"/>
              <a:pPr/>
              <a:t>12</a:t>
            </a:fld>
            <a:endParaRPr lang="en-US"/>
          </a:p>
        </p:txBody>
      </p:sp>
      <p:sp>
        <p:nvSpPr>
          <p:cNvPr id="588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8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Java exception handling</a:t>
            </a:r>
          </a:p>
        </p:txBody>
      </p:sp>
      <p:sp>
        <p:nvSpPr>
          <p:cNvPr id="7" name="Rectangle 7"/>
          <p:cNvSpPr>
            <a:spLocks noGrp="1" noChangeArrowheads="1"/>
          </p:cNvSpPr>
          <p:nvPr>
            <p:ph type="sldNum" sz="quarter" idx="5"/>
          </p:nvPr>
        </p:nvSpPr>
        <p:spPr>
          <a:ln/>
        </p:spPr>
        <p:txBody>
          <a:bodyPr/>
          <a:lstStyle/>
          <a:p>
            <a:fld id="{39A7B116-A149-B846-87CD-1723276A27FE}" type="slidenum">
              <a:rPr lang="en-US"/>
              <a:pPr/>
              <a:t>13</a:t>
            </a:fld>
            <a:endParaRPr lang="en-US"/>
          </a:p>
        </p:txBody>
      </p:sp>
      <p:sp>
        <p:nvSpPr>
          <p:cNvPr id="537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37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Java exception handling</a:t>
            </a:r>
          </a:p>
        </p:txBody>
      </p:sp>
      <p:sp>
        <p:nvSpPr>
          <p:cNvPr id="7" name="Rectangle 7"/>
          <p:cNvSpPr>
            <a:spLocks noGrp="1" noChangeArrowheads="1"/>
          </p:cNvSpPr>
          <p:nvPr>
            <p:ph type="sldNum" sz="quarter" idx="5"/>
          </p:nvPr>
        </p:nvSpPr>
        <p:spPr>
          <a:ln/>
        </p:spPr>
        <p:txBody>
          <a:bodyPr/>
          <a:lstStyle/>
          <a:p>
            <a:fld id="{0EC59BE5-4A7B-044E-B6FF-1889CE74A9A2}" type="slidenum">
              <a:rPr lang="en-US"/>
              <a:pPr/>
              <a:t>16</a:t>
            </a:fld>
            <a:endParaRPr lang="en-US"/>
          </a:p>
        </p:txBody>
      </p:sp>
      <p:sp>
        <p:nvSpPr>
          <p:cNvPr id="720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2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Java exception handling</a:t>
            </a:r>
          </a:p>
        </p:txBody>
      </p:sp>
      <p:sp>
        <p:nvSpPr>
          <p:cNvPr id="7" name="Rectangle 7"/>
          <p:cNvSpPr>
            <a:spLocks noGrp="1" noChangeArrowheads="1"/>
          </p:cNvSpPr>
          <p:nvPr>
            <p:ph type="sldNum" sz="quarter" idx="5"/>
          </p:nvPr>
        </p:nvSpPr>
        <p:spPr>
          <a:ln/>
        </p:spPr>
        <p:txBody>
          <a:bodyPr/>
          <a:lstStyle/>
          <a:p>
            <a:fld id="{A4F5821E-6009-FA48-9077-CA6295DF4452}" type="slidenum">
              <a:rPr lang="en-US"/>
              <a:pPr/>
              <a:t>19</a:t>
            </a:fld>
            <a:endParaRPr lang="en-US"/>
          </a:p>
        </p:txBody>
      </p:sp>
      <p:sp>
        <p:nvSpPr>
          <p:cNvPr id="722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2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multiple catch blocks be executed?</a:t>
            </a:r>
          </a:p>
        </p:txBody>
      </p:sp>
      <p:sp>
        <p:nvSpPr>
          <p:cNvPr id="4" name="Slide Number Placeholder 3"/>
          <p:cNvSpPr>
            <a:spLocks noGrp="1"/>
          </p:cNvSpPr>
          <p:nvPr>
            <p:ph type="sldNum" sz="quarter" idx="10"/>
          </p:nvPr>
        </p:nvSpPr>
        <p:spPr/>
        <p:txBody>
          <a:bodyPr/>
          <a:lstStyle/>
          <a:p>
            <a:pPr>
              <a:defRPr/>
            </a:pPr>
            <a:fld id="{09AE18ED-5189-47DB-BB2F-F4743B0036FE}" type="slidenum">
              <a:rPr lang="en-US" smtClean="0"/>
              <a:pPr>
                <a:defRPr/>
              </a:pPr>
              <a:t>21</a:t>
            </a:fld>
            <a:endParaRPr lang="en-US"/>
          </a:p>
        </p:txBody>
      </p:sp>
    </p:spTree>
    <p:extLst>
      <p:ext uri="{BB962C8B-B14F-4D97-AF65-F5344CB8AC3E}">
        <p14:creationId xmlns:p14="http://schemas.microsoft.com/office/powerpoint/2010/main" val="78747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E2048C1B-321C-8448-940C-0C15DCCCBC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6D795BF3-1792-6A4E-9A3D-1276B0F431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a:extLst>
              <a:ext uri="{FF2B5EF4-FFF2-40B4-BE49-F238E27FC236}">
                <a16:creationId xmlns:a16="http://schemas.microsoft.com/office/drawing/2014/main" id="{5FDD5395-0849-8246-8C67-FE7F3E5943F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79BDB5-8A84-DB4D-BB26-279403D0DD7E}"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533399" y="663975"/>
            <a:ext cx="8229600" cy="9362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550" b="1"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16" name="Shape 16"/>
          <p:cNvSpPr txBox="1">
            <a:spLocks noGrp="1"/>
          </p:cNvSpPr>
          <p:nvPr>
            <p:ph type="body" idx="1"/>
          </p:nvPr>
        </p:nvSpPr>
        <p:spPr>
          <a:xfrm>
            <a:off x="457200" y="1600201"/>
            <a:ext cx="4038600" cy="4525962"/>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0"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96041"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6pPr>
            <a:lvl7pPr marL="2495737" marR="0" lvl="6" indent="-96050"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7pPr>
            <a:lvl8pPr marL="2879697" marR="0" lvl="7" indent="-96059"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8pPr>
            <a:lvl9pPr marL="3263655" marR="0" lvl="8" indent="-96068"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17" name="Shape 17"/>
          <p:cNvSpPr txBox="1">
            <a:spLocks noGrp="1"/>
          </p:cNvSpPr>
          <p:nvPr>
            <p:ph type="body" idx="2"/>
          </p:nvPr>
        </p:nvSpPr>
        <p:spPr>
          <a:xfrm>
            <a:off x="4648200" y="1600201"/>
            <a:ext cx="4038600" cy="4525962"/>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0"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96041"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6pPr>
            <a:lvl7pPr marL="2495737" marR="0" lvl="6" indent="-96050"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7pPr>
            <a:lvl8pPr marL="2879697" marR="0" lvl="7" indent="-96059"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8pPr>
            <a:lvl9pPr marL="3263655" marR="0" lvl="8" indent="-96068"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C71668A4-3F5D-4892-97B5-F0939C983F88}" type="slidenum">
              <a:rPr lang="en-US" smtClean="0"/>
              <a:pPr>
                <a:defRPr/>
              </a:pPr>
              <a:t>‹#›</a:t>
            </a:fld>
            <a:endParaRPr lang="en-US"/>
          </a:p>
        </p:txBody>
      </p:sp>
    </p:spTree>
    <p:extLst>
      <p:ext uri="{BB962C8B-B14F-4D97-AF65-F5344CB8AC3E}">
        <p14:creationId xmlns:p14="http://schemas.microsoft.com/office/powerpoint/2010/main" val="76003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41E2A1E-8114-43E6-A1DD-4DA3E05977D7}" type="slidenum">
              <a:rPr lang="en-US" smtClean="0"/>
              <a:pPr>
                <a:defRPr/>
              </a:pPr>
              <a:t>‹#›</a:t>
            </a:fld>
            <a:endParaRPr lang="en-US"/>
          </a:p>
        </p:txBody>
      </p:sp>
    </p:spTree>
    <p:extLst>
      <p:ext uri="{BB962C8B-B14F-4D97-AF65-F5344CB8AC3E}">
        <p14:creationId xmlns:p14="http://schemas.microsoft.com/office/powerpoint/2010/main" val="27074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CB159125-5C50-474D-B2EE-9325932B974D}" type="slidenum">
              <a:rPr lang="en-US" smtClean="0"/>
              <a:pPr>
                <a:defRPr/>
              </a:pPr>
              <a:t>‹#›</a:t>
            </a:fld>
            <a:endParaRPr lang="en-US"/>
          </a:p>
        </p:txBody>
      </p:sp>
      <p:sp>
        <p:nvSpPr>
          <p:cNvPr id="6" name="Title 5"/>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687083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60350"/>
            <a:ext cx="7772400" cy="882650"/>
          </a:xfrm>
        </p:spPr>
        <p:txBody>
          <a:bodyPr/>
          <a:lstStyle/>
          <a:p>
            <a:r>
              <a:rPr lang="en-US"/>
              <a:t>Click to edit Master title style</a:t>
            </a:r>
          </a:p>
        </p:txBody>
      </p:sp>
      <p:sp>
        <p:nvSpPr>
          <p:cNvPr id="3" name="Table Placeholder 2"/>
          <p:cNvSpPr>
            <a:spLocks noGrp="1"/>
          </p:cNvSpPr>
          <p:nvPr>
            <p:ph type="tbl" idx="1"/>
          </p:nvPr>
        </p:nvSpPr>
        <p:spPr>
          <a:xfrm>
            <a:off x="685800" y="1412875"/>
            <a:ext cx="7772400" cy="5140325"/>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398664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p:txBody>
          <a:bodyPr/>
          <a:lstStyle>
            <a:lvl2pPr>
              <a:buFont typeface="Wingdings" pitchFamily="2" charset="2"/>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A20CA890-6893-7A42-9590-CDCEB38611A6}"/>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D3A7FF66-D2E1-3246-9E19-3AAE3ABC734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6C14CB33-773D-0645-8996-6E747C9A474D}"/>
              </a:ext>
            </a:extLst>
          </p:cNvPr>
          <p:cNvSpPr>
            <a:spLocks noGrp="1"/>
          </p:cNvSpPr>
          <p:nvPr>
            <p:ph type="sldNum" sz="quarter" idx="12"/>
          </p:nvPr>
        </p:nvSpPr>
        <p:spPr/>
        <p:txBody>
          <a:bodyPr/>
          <a:lstStyle>
            <a:lvl1pPr>
              <a:defRPr/>
            </a:lvl1pPr>
          </a:lstStyle>
          <a:p>
            <a:fld id="{8BD0238F-FFE6-D040-B8BF-1BF302F972A3}" type="slidenum">
              <a:rPr lang="en-US" altLang="en-US"/>
              <a:pPr/>
              <a:t>‹#›</a:t>
            </a:fld>
            <a:endParaRPr lang="en-US" altLang="en-US"/>
          </a:p>
        </p:txBody>
      </p:sp>
    </p:spTree>
    <p:extLst>
      <p:ext uri="{BB962C8B-B14F-4D97-AF65-F5344CB8AC3E}">
        <p14:creationId xmlns:p14="http://schemas.microsoft.com/office/powerpoint/2010/main" val="89156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48817" y="665051"/>
            <a:ext cx="8432800" cy="935790"/>
          </a:xfrm>
          <a:prstGeom prst="rect">
            <a:avLst/>
          </a:prstGeom>
          <a:noFill/>
          <a:ln>
            <a:noFill/>
          </a:ln>
        </p:spPr>
        <p:txBody>
          <a:bodyPr lIns="57584" tIns="57584" rIns="57584" bIns="57584" anchor="ctr" anchorCtr="0"/>
          <a:lstStyle>
            <a:lvl1pPr algn="ctr">
              <a:defRPr sz="2400" b="1" dirty="0">
                <a:solidFill>
                  <a:schemeClr val="dk2"/>
                </a:solidFill>
                <a:latin typeface="Gill Sans"/>
                <a:ea typeface="Gill Sans"/>
                <a:cs typeface="Gill Sans"/>
              </a:defRPr>
            </a:lvl1pPr>
          </a:lstStyle>
          <a:p>
            <a:pPr marL="0" lvl="0" indent="0" algn="ctr">
              <a:buClr>
                <a:schemeClr val="dk2"/>
              </a:buClr>
              <a:buFont typeface="Gill Sans"/>
            </a:pPr>
            <a:r>
              <a:rPr lang="en-US"/>
              <a:t>Click to edit Master title style</a:t>
            </a:r>
            <a:endParaRPr/>
          </a:p>
        </p:txBody>
      </p:sp>
      <p:sp>
        <p:nvSpPr>
          <p:cNvPr id="20" name="Shape 20"/>
          <p:cNvSpPr txBox="1">
            <a:spLocks noGrp="1"/>
          </p:cNvSpPr>
          <p:nvPr>
            <p:ph type="body" idx="1"/>
          </p:nvPr>
        </p:nvSpPr>
        <p:spPr>
          <a:xfrm>
            <a:off x="457201" y="1643202"/>
            <a:ext cx="8229600" cy="4391281"/>
          </a:xfrm>
          <a:prstGeom prst="rect">
            <a:avLst/>
          </a:prstGeom>
          <a:noFill/>
          <a:ln>
            <a:noFill/>
          </a:ln>
        </p:spPr>
        <p:txBody>
          <a:bodyPr lIns="57584" tIns="57584" rIns="57584" bIns="57584" anchor="t" anchorCtr="0"/>
          <a:lstStyle>
            <a:lvl1pPr marL="287971" marR="0" lvl="0" indent="-154637" algn="l" rtl="0">
              <a:spcBef>
                <a:spcPts val="420"/>
              </a:spcBef>
              <a:buClr>
                <a:schemeClr val="dk2"/>
              </a:buClr>
              <a:buSzPct val="101022"/>
              <a:buFont typeface="Arial"/>
              <a:buChar char="•"/>
              <a:defRPr sz="2100" b="0" i="0" u="none" strike="noStrike" cap="none">
                <a:solidFill>
                  <a:schemeClr val="dk2"/>
                </a:solidFill>
                <a:latin typeface="Gill Sans"/>
                <a:ea typeface="Gill Sans"/>
                <a:cs typeface="Gill Sans"/>
                <a:sym typeface="Gill Sans"/>
              </a:defRPr>
            </a:lvl1pPr>
            <a:lvl2pPr marL="623935" marR="0" lvl="1" indent="-133319" algn="l" rtl="0">
              <a:spcBef>
                <a:spcPts val="336"/>
              </a:spcBef>
              <a:buClr>
                <a:schemeClr val="dk2"/>
              </a:buClr>
              <a:buSzPct val="98777"/>
              <a:buFont typeface="Arial"/>
              <a:buChar char="–"/>
              <a:defRPr sz="1650" b="0" i="1" u="none" strike="noStrike" cap="none">
                <a:solidFill>
                  <a:schemeClr val="dk2"/>
                </a:solidFill>
                <a:latin typeface="Gill Sans"/>
                <a:ea typeface="Gill Sans"/>
                <a:cs typeface="Gill Sans"/>
                <a:sym typeface="Gill Sans"/>
              </a:defRPr>
            </a:lvl2pPr>
            <a:lvl3pPr marL="959898" marR="0" lvl="2" indent="-96011" algn="l" rtl="0">
              <a:spcBef>
                <a:spcPts val="302"/>
              </a:spcBef>
              <a:buClr>
                <a:schemeClr val="dk2"/>
              </a:buClr>
              <a:buSzPct val="100000"/>
              <a:buFont typeface="Arial"/>
              <a:buChar char="•"/>
              <a:defRPr sz="1500" b="0" i="1" u="none" strike="noStrike" cap="none">
                <a:solidFill>
                  <a:schemeClr val="dk2"/>
                </a:solidFill>
                <a:latin typeface="Gill Sans"/>
                <a:ea typeface="Gill Sans"/>
                <a:cs typeface="Gill Sans"/>
                <a:sym typeface="Gill Sans"/>
              </a:defRPr>
            </a:lvl3pPr>
            <a:lvl4pPr marL="1343858" marR="0" lvl="3" indent="-112008" algn="l" rtl="0">
              <a:spcBef>
                <a:spcPts val="252"/>
              </a:spcBef>
              <a:buClr>
                <a:schemeClr val="dk2"/>
              </a:buClr>
              <a:buSzPct val="98777"/>
              <a:buFont typeface="Arial"/>
              <a:buChar char="–"/>
              <a:defRPr sz="1275" b="0" i="1" u="none" strike="noStrike" cap="none">
                <a:solidFill>
                  <a:schemeClr val="dk2"/>
                </a:solidFill>
                <a:latin typeface="Gill Sans"/>
                <a:ea typeface="Gill Sans"/>
                <a:cs typeface="Gill Sans"/>
                <a:sym typeface="Gill Sans"/>
              </a:defRPr>
            </a:lvl4pPr>
            <a:lvl5pPr marL="1727818" marR="0" lvl="4" indent="-128036" algn="l" rtl="0">
              <a:spcBef>
                <a:spcPts val="202"/>
              </a:spcBef>
              <a:buClr>
                <a:schemeClr val="dk2"/>
              </a:buClr>
              <a:buSzPct val="101571"/>
              <a:buFont typeface="Arial"/>
              <a:buChar char="»"/>
              <a:defRPr sz="975" b="0" i="1" u="none" strike="noStrike" cap="none">
                <a:solidFill>
                  <a:schemeClr val="dk2"/>
                </a:solidFill>
                <a:latin typeface="Gill Sans"/>
                <a:ea typeface="Gill Sans"/>
                <a:cs typeface="Gill Sans"/>
                <a:sym typeface="Gill Sans"/>
              </a:defRPr>
            </a:lvl5pPr>
            <a:lvl6pPr marL="2111777" marR="0" lvl="5" indent="-8536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6pPr>
            <a:lvl7pPr marL="2495737" marR="0" lvl="6" indent="-85371"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7pPr>
            <a:lvl8pPr marL="2879697" marR="0" lvl="7" indent="-8538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8pPr>
            <a:lvl9pPr marL="3263655" marR="0" lvl="8" indent="-85390"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C1A881D9-8007-40CD-AF0D-F7AAFE91D2F6}" type="slidenum">
              <a:rPr lang="en-US" smtClean="0"/>
              <a:pPr>
                <a:defRPr/>
              </a:pPr>
              <a:t>‹#›</a:t>
            </a:fld>
            <a:endParaRPr lang="en-US"/>
          </a:p>
        </p:txBody>
      </p:sp>
    </p:spTree>
    <p:extLst>
      <p:ext uri="{BB962C8B-B14F-4D97-AF65-F5344CB8AC3E}">
        <p14:creationId xmlns:p14="http://schemas.microsoft.com/office/powerpoint/2010/main" val="123130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67372" y="1055083"/>
            <a:ext cx="8535737" cy="2153975"/>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925" b="1"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24" name="Shape 24"/>
          <p:cNvSpPr txBox="1">
            <a:spLocks noGrp="1"/>
          </p:cNvSpPr>
          <p:nvPr>
            <p:ph type="subTitle" idx="1"/>
          </p:nvPr>
        </p:nvSpPr>
        <p:spPr>
          <a:xfrm>
            <a:off x="735268" y="3886200"/>
            <a:ext cx="7533105" cy="1752600"/>
          </a:xfrm>
          <a:prstGeom prst="rect">
            <a:avLst/>
          </a:prstGeom>
          <a:noFill/>
          <a:ln>
            <a:noFill/>
          </a:ln>
        </p:spPr>
        <p:txBody>
          <a:bodyPr lIns="57584" tIns="57584" rIns="57584" bIns="57584" anchor="t" anchorCtr="0"/>
          <a:lstStyle>
            <a:lvl1pPr marL="0" marR="0" lvl="0" indent="0" algn="ctr" rtl="0">
              <a:spcBef>
                <a:spcPts val="521"/>
              </a:spcBef>
              <a:buClr>
                <a:schemeClr val="dk2"/>
              </a:buClr>
              <a:buFont typeface="Arial"/>
              <a:buNone/>
              <a:defRPr sz="2625" b="1" i="0" u="none" strike="noStrike" cap="none">
                <a:solidFill>
                  <a:schemeClr val="dk2"/>
                </a:solidFill>
                <a:latin typeface="Gill Sans"/>
                <a:ea typeface="Gill Sans"/>
                <a:cs typeface="Gill Sans"/>
                <a:sym typeface="Gill Sans"/>
              </a:defRPr>
            </a:lvl1pPr>
            <a:lvl2pPr marL="383960" marR="0" lvl="1" indent="-10" algn="ctr" rtl="0">
              <a:spcBef>
                <a:spcPts val="336"/>
              </a:spcBef>
              <a:buClr>
                <a:srgbClr val="888888"/>
              </a:buClr>
              <a:buFont typeface="Arial"/>
              <a:buNone/>
              <a:defRPr sz="1650" b="0" i="0" u="none" strike="noStrike" cap="none">
                <a:solidFill>
                  <a:srgbClr val="888888"/>
                </a:solidFill>
                <a:latin typeface="Gill Sans"/>
                <a:ea typeface="Gill Sans"/>
                <a:cs typeface="Gill Sans"/>
                <a:sym typeface="Gill Sans"/>
              </a:defRPr>
            </a:lvl2pPr>
            <a:lvl3pPr marL="767918" marR="0" lvl="2" indent="-19" algn="ctr" rtl="0">
              <a:spcBef>
                <a:spcPts val="302"/>
              </a:spcBef>
              <a:buClr>
                <a:srgbClr val="888888"/>
              </a:buClr>
              <a:buFont typeface="Arial"/>
              <a:buNone/>
              <a:defRPr sz="1500" b="0" i="0" u="none" strike="noStrike" cap="none">
                <a:solidFill>
                  <a:srgbClr val="888888"/>
                </a:solidFill>
                <a:latin typeface="Gill Sans"/>
                <a:ea typeface="Gill Sans"/>
                <a:cs typeface="Gill Sans"/>
                <a:sym typeface="Gill Sans"/>
              </a:defRPr>
            </a:lvl3pPr>
            <a:lvl4pPr marL="1151879" marR="0" lvl="3" indent="-29" algn="ctr" rtl="0">
              <a:spcBef>
                <a:spcPts val="252"/>
              </a:spcBef>
              <a:buClr>
                <a:srgbClr val="888888"/>
              </a:buClr>
              <a:buFont typeface="Arial"/>
              <a:buNone/>
              <a:defRPr sz="1275" b="0" i="0" u="none" strike="noStrike" cap="none">
                <a:solidFill>
                  <a:srgbClr val="888888"/>
                </a:solidFill>
                <a:latin typeface="Gill Sans"/>
                <a:ea typeface="Gill Sans"/>
                <a:cs typeface="Gill Sans"/>
                <a:sym typeface="Gill Sans"/>
              </a:defRPr>
            </a:lvl4pPr>
            <a:lvl5pPr marL="1535839" marR="0" lvl="4" indent="-39" algn="ctr" rtl="0">
              <a:spcBef>
                <a:spcPts val="202"/>
              </a:spcBef>
              <a:buClr>
                <a:srgbClr val="888888"/>
              </a:buClr>
              <a:buFont typeface="Arial"/>
              <a:buNone/>
              <a:defRPr sz="975" b="0" i="0" u="none" strike="noStrike" cap="none">
                <a:solidFill>
                  <a:srgbClr val="888888"/>
                </a:solidFill>
                <a:latin typeface="Gill Sans"/>
                <a:ea typeface="Gill Sans"/>
                <a:cs typeface="Gill Sans"/>
                <a:sym typeface="Gill Sans"/>
              </a:defRPr>
            </a:lvl5pPr>
            <a:lvl6pPr marL="1919798" marR="0" lvl="5" indent="-48"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6pPr>
            <a:lvl7pPr marL="2303757" marR="0" lvl="6" indent="-57"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7pPr>
            <a:lvl8pPr marL="2687716" marR="0" lvl="7" indent="-67"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8pPr>
            <a:lvl9pPr marL="3071676" marR="0" lvl="8" indent="-77"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9pPr>
          </a:lstStyle>
          <a:p>
            <a:r>
              <a:rPr lang="en-US"/>
              <a:t>Click to edit Master subtitle style</a:t>
            </a:r>
            <a:endParaRPr/>
          </a:p>
        </p:txBody>
      </p:sp>
      <p:sp>
        <p:nvSpPr>
          <p:cNvPr id="4"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198F1D27-A5EA-41CC-AF87-D7CBCE285FB0}" type="slidenum">
              <a:rPr lang="en-US" smtClean="0"/>
              <a:pPr>
                <a:defRPr/>
              </a:pPr>
              <a:t>‹#›</a:t>
            </a:fld>
            <a:endParaRPr lang="en-US"/>
          </a:p>
        </p:txBody>
      </p:sp>
    </p:spTree>
    <p:extLst>
      <p:ext uri="{BB962C8B-B14F-4D97-AF65-F5344CB8AC3E}">
        <p14:creationId xmlns:p14="http://schemas.microsoft.com/office/powerpoint/2010/main" val="211852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60950" y="1024912"/>
            <a:ext cx="8662737" cy="1362074"/>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925" b="1"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27" name="Shape 27"/>
          <p:cNvSpPr txBox="1">
            <a:spLocks noGrp="1"/>
          </p:cNvSpPr>
          <p:nvPr>
            <p:ph type="body" idx="1"/>
          </p:nvPr>
        </p:nvSpPr>
        <p:spPr>
          <a:xfrm>
            <a:off x="722313" y="3689687"/>
            <a:ext cx="7772400" cy="717215"/>
          </a:xfrm>
          <a:prstGeom prst="rect">
            <a:avLst/>
          </a:prstGeom>
          <a:noFill/>
          <a:ln>
            <a:noFill/>
          </a:ln>
        </p:spPr>
        <p:txBody>
          <a:bodyPr lIns="57584" tIns="57584" rIns="57584" bIns="57584" anchor="b" anchorCtr="0"/>
          <a:lstStyle>
            <a:lvl1pPr marL="0" marR="0" lvl="0" indent="0" algn="ctr" rtl="0">
              <a:spcBef>
                <a:spcPts val="403"/>
              </a:spcBef>
              <a:buClr>
                <a:schemeClr val="dk2"/>
              </a:buClr>
              <a:buFont typeface="Arial"/>
              <a:buNone/>
              <a:defRPr sz="2025" b="1" i="0" u="none" strike="noStrike" cap="none">
                <a:solidFill>
                  <a:schemeClr val="dk2"/>
                </a:solidFill>
                <a:latin typeface="Gill Sans"/>
                <a:ea typeface="Gill Sans"/>
                <a:cs typeface="Gill Sans"/>
                <a:sym typeface="Gill Sans"/>
              </a:defRPr>
            </a:lvl1pPr>
            <a:lvl2pPr marL="383960" marR="0" lvl="1" indent="-10" algn="l" rtl="0">
              <a:spcBef>
                <a:spcPts val="302"/>
              </a:spcBef>
              <a:buClr>
                <a:srgbClr val="888888"/>
              </a:buClr>
              <a:buFont typeface="Arial"/>
              <a:buNone/>
              <a:defRPr sz="1500" b="0" i="0" u="none" strike="noStrike" cap="none">
                <a:solidFill>
                  <a:srgbClr val="888888"/>
                </a:solidFill>
                <a:latin typeface="Gill Sans"/>
                <a:ea typeface="Gill Sans"/>
                <a:cs typeface="Gill Sans"/>
                <a:sym typeface="Gill Sans"/>
              </a:defRPr>
            </a:lvl2pPr>
            <a:lvl3pPr marL="767918" marR="0" lvl="2" indent="-19" algn="l" rtl="0">
              <a:spcBef>
                <a:spcPts val="269"/>
              </a:spcBef>
              <a:buClr>
                <a:srgbClr val="888888"/>
              </a:buClr>
              <a:buFont typeface="Arial"/>
              <a:buNone/>
              <a:defRPr sz="1350" b="0" i="0" u="none" strike="noStrike" cap="none">
                <a:solidFill>
                  <a:srgbClr val="888888"/>
                </a:solidFill>
                <a:latin typeface="Gill Sans"/>
                <a:ea typeface="Gill Sans"/>
                <a:cs typeface="Gill Sans"/>
                <a:sym typeface="Gill Sans"/>
              </a:defRPr>
            </a:lvl3pPr>
            <a:lvl4pPr marL="1151879" marR="0" lvl="3" indent="-29" algn="l" rtl="0">
              <a:spcBef>
                <a:spcPts val="236"/>
              </a:spcBef>
              <a:buClr>
                <a:srgbClr val="888888"/>
              </a:buClr>
              <a:buFont typeface="Arial"/>
              <a:buNone/>
              <a:defRPr sz="1200" b="0" i="0" u="none" strike="noStrike" cap="none">
                <a:solidFill>
                  <a:srgbClr val="888888"/>
                </a:solidFill>
                <a:latin typeface="Gill Sans"/>
                <a:ea typeface="Gill Sans"/>
                <a:cs typeface="Gill Sans"/>
                <a:sym typeface="Gill Sans"/>
              </a:defRPr>
            </a:lvl4pPr>
            <a:lvl5pPr marL="1535839" marR="0" lvl="4" indent="-39" algn="l" rtl="0">
              <a:spcBef>
                <a:spcPts val="236"/>
              </a:spcBef>
              <a:buClr>
                <a:srgbClr val="888888"/>
              </a:buClr>
              <a:buFont typeface="Arial"/>
              <a:buNone/>
              <a:defRPr sz="1200" b="0" i="0" u="none" strike="noStrike" cap="none">
                <a:solidFill>
                  <a:srgbClr val="888888"/>
                </a:solidFill>
                <a:latin typeface="Gill Sans"/>
                <a:ea typeface="Gill Sans"/>
                <a:cs typeface="Gill Sans"/>
                <a:sym typeface="Gill Sans"/>
              </a:defRPr>
            </a:lvl5pPr>
            <a:lvl6pPr marL="1919798" marR="0" lvl="5" indent="-48"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6pPr>
            <a:lvl7pPr marL="2303757" marR="0" lvl="6" indent="-57"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7pPr>
            <a:lvl8pPr marL="2687716" marR="0" lvl="7" indent="-67"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8pPr>
            <a:lvl9pPr marL="3071676" marR="0" lvl="8" indent="-77"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F0C32825-DD2A-4531-9455-A6BFFF1CF535}" type="slidenum">
              <a:rPr lang="en-US" smtClean="0"/>
              <a:pPr>
                <a:defRPr/>
              </a:pPr>
              <a:t>‹#›</a:t>
            </a:fld>
            <a:endParaRPr lang="en-US"/>
          </a:p>
        </p:txBody>
      </p:sp>
    </p:spTree>
    <p:extLst>
      <p:ext uri="{BB962C8B-B14F-4D97-AF65-F5344CB8AC3E}">
        <p14:creationId xmlns:p14="http://schemas.microsoft.com/office/powerpoint/2010/main" val="78473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1" y="615485"/>
            <a:ext cx="8229600" cy="9196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700" b="0" i="0" u="none" strike="noStrike" cap="none">
                <a:solidFill>
                  <a:schemeClr val="dk2"/>
                </a:solidFill>
                <a:latin typeface="Callibri"/>
                <a:ea typeface="Gill Sans"/>
                <a:cs typeface="Callibri"/>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30" name="Shape 30"/>
          <p:cNvSpPr txBox="1">
            <a:spLocks noGrp="1"/>
          </p:cNvSpPr>
          <p:nvPr>
            <p:ph type="body" idx="1"/>
          </p:nvPr>
        </p:nvSpPr>
        <p:spPr>
          <a:xfrm>
            <a:off x="457200" y="1535116"/>
            <a:ext cx="4040188" cy="639763"/>
          </a:xfrm>
          <a:prstGeom prst="rect">
            <a:avLst/>
          </a:prstGeom>
          <a:noFill/>
          <a:ln>
            <a:noFill/>
          </a:ln>
        </p:spPr>
        <p:txBody>
          <a:bodyPr lIns="57584" tIns="57584" rIns="57584" bIns="57584" anchor="b" anchorCtr="0"/>
          <a:lstStyle>
            <a:lvl1pPr marL="0" marR="0" lvl="0" indent="0" algn="ctr"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1pPr>
            <a:lvl2pPr marL="383960" marR="0" lvl="1" indent="-10" algn="l" rtl="0">
              <a:spcBef>
                <a:spcPts val="336"/>
              </a:spcBef>
              <a:buClr>
                <a:schemeClr val="dk2"/>
              </a:buClr>
              <a:buFont typeface="Arial"/>
              <a:buNone/>
              <a:defRPr sz="1650" b="1" i="0" u="none" strike="noStrike" cap="none">
                <a:solidFill>
                  <a:schemeClr val="dk2"/>
                </a:solidFill>
                <a:latin typeface="Gill Sans"/>
                <a:ea typeface="Gill Sans"/>
                <a:cs typeface="Gill Sans"/>
                <a:sym typeface="Gill Sans"/>
              </a:defRPr>
            </a:lvl2pPr>
            <a:lvl3pPr marL="767918" marR="0" lvl="2" indent="-19" algn="l" rtl="0">
              <a:spcBef>
                <a:spcPts val="302"/>
              </a:spcBef>
              <a:buClr>
                <a:schemeClr val="dk2"/>
              </a:buClr>
              <a:buFont typeface="Arial"/>
              <a:buNone/>
              <a:defRPr sz="1500" b="1" i="0" u="none" strike="noStrike" cap="none">
                <a:solidFill>
                  <a:schemeClr val="dk2"/>
                </a:solidFill>
                <a:latin typeface="Gill Sans"/>
                <a:ea typeface="Gill Sans"/>
                <a:cs typeface="Gill Sans"/>
                <a:sym typeface="Gill Sans"/>
              </a:defRPr>
            </a:lvl3pPr>
            <a:lvl4pPr marL="1151879" marR="0" lvl="3" indent="-2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4pPr>
            <a:lvl5pPr marL="1535839" marR="0" lvl="4" indent="-3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5pPr>
            <a:lvl6pPr marL="1919798" marR="0" lvl="5" indent="-48"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6pPr>
            <a:lvl7pPr marL="2303757" marR="0" lvl="6" indent="-5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7pPr>
            <a:lvl8pPr marL="2687716" marR="0" lvl="7" indent="-6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8pPr>
            <a:lvl9pPr marL="3071676" marR="0" lvl="8" indent="-7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1" name="Shape 31"/>
          <p:cNvSpPr txBox="1">
            <a:spLocks noGrp="1"/>
          </p:cNvSpPr>
          <p:nvPr>
            <p:ph type="body" idx="2"/>
          </p:nvPr>
        </p:nvSpPr>
        <p:spPr>
          <a:xfrm>
            <a:off x="457200" y="2424143"/>
            <a:ext cx="4040188" cy="3951287"/>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1"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106720"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6pPr>
            <a:lvl7pPr marL="2495737" marR="0" lvl="6" indent="-10672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7pPr>
            <a:lvl8pPr marL="2879697" marR="0" lvl="7" indent="-106739"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8pPr>
            <a:lvl9pPr marL="3263655" marR="0" lvl="8" indent="-10674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2" name="Shape 32"/>
          <p:cNvSpPr txBox="1">
            <a:spLocks noGrp="1"/>
          </p:cNvSpPr>
          <p:nvPr>
            <p:ph type="body" idx="3"/>
          </p:nvPr>
        </p:nvSpPr>
        <p:spPr>
          <a:xfrm>
            <a:off x="4645031" y="1535116"/>
            <a:ext cx="4041775" cy="639763"/>
          </a:xfrm>
          <a:prstGeom prst="rect">
            <a:avLst/>
          </a:prstGeom>
          <a:noFill/>
          <a:ln>
            <a:noFill/>
          </a:ln>
        </p:spPr>
        <p:txBody>
          <a:bodyPr lIns="57584" tIns="57584" rIns="57584" bIns="57584" anchor="b" anchorCtr="0"/>
          <a:lstStyle>
            <a:lvl1pPr marL="0" marR="0" lvl="0" indent="0" algn="ctr"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1pPr>
            <a:lvl2pPr marL="383960" marR="0" lvl="1" indent="-10" algn="l" rtl="0">
              <a:spcBef>
                <a:spcPts val="336"/>
              </a:spcBef>
              <a:buClr>
                <a:schemeClr val="dk2"/>
              </a:buClr>
              <a:buFont typeface="Arial"/>
              <a:buNone/>
              <a:defRPr sz="1650" b="1" i="0" u="none" strike="noStrike" cap="none">
                <a:solidFill>
                  <a:schemeClr val="dk2"/>
                </a:solidFill>
                <a:latin typeface="Gill Sans"/>
                <a:ea typeface="Gill Sans"/>
                <a:cs typeface="Gill Sans"/>
                <a:sym typeface="Gill Sans"/>
              </a:defRPr>
            </a:lvl2pPr>
            <a:lvl3pPr marL="767918" marR="0" lvl="2" indent="-19" algn="l" rtl="0">
              <a:spcBef>
                <a:spcPts val="302"/>
              </a:spcBef>
              <a:buClr>
                <a:schemeClr val="dk2"/>
              </a:buClr>
              <a:buFont typeface="Arial"/>
              <a:buNone/>
              <a:defRPr sz="1500" b="1" i="0" u="none" strike="noStrike" cap="none">
                <a:solidFill>
                  <a:schemeClr val="dk2"/>
                </a:solidFill>
                <a:latin typeface="Gill Sans"/>
                <a:ea typeface="Gill Sans"/>
                <a:cs typeface="Gill Sans"/>
                <a:sym typeface="Gill Sans"/>
              </a:defRPr>
            </a:lvl3pPr>
            <a:lvl4pPr marL="1151879" marR="0" lvl="3" indent="-2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4pPr>
            <a:lvl5pPr marL="1535839" marR="0" lvl="4" indent="-3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5pPr>
            <a:lvl6pPr marL="1919798" marR="0" lvl="5" indent="-48"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6pPr>
            <a:lvl7pPr marL="2303757" marR="0" lvl="6" indent="-5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7pPr>
            <a:lvl8pPr marL="2687716" marR="0" lvl="7" indent="-6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8pPr>
            <a:lvl9pPr marL="3071676" marR="0" lvl="8" indent="-7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3" name="Shape 33"/>
          <p:cNvSpPr txBox="1">
            <a:spLocks noGrp="1"/>
          </p:cNvSpPr>
          <p:nvPr>
            <p:ph type="body" idx="4"/>
          </p:nvPr>
        </p:nvSpPr>
        <p:spPr>
          <a:xfrm>
            <a:off x="4645028" y="2424143"/>
            <a:ext cx="4041775" cy="3951287"/>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1"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106720"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6pPr>
            <a:lvl7pPr marL="2495737" marR="0" lvl="6" indent="-10672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7pPr>
            <a:lvl8pPr marL="2879697" marR="0" lvl="7" indent="-106739"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8pPr>
            <a:lvl9pPr marL="3263655" marR="0" lvl="8" indent="-10674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7" name="Slide Number Placeholder 2"/>
          <p:cNvSpPr>
            <a:spLocks noGrp="1"/>
          </p:cNvSpPr>
          <p:nvPr>
            <p:ph type="sldNum" sz="quarter" idx="10"/>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9D52C8CA-2D29-42A7-8474-7BEB533D4CC4}" type="slidenum">
              <a:rPr lang="en-US" smtClean="0"/>
              <a:pPr>
                <a:defRPr/>
              </a:pPr>
              <a:t>‹#›</a:t>
            </a:fld>
            <a:endParaRPr lang="en-US"/>
          </a:p>
        </p:txBody>
      </p:sp>
    </p:spTree>
    <p:extLst>
      <p:ext uri="{BB962C8B-B14F-4D97-AF65-F5344CB8AC3E}">
        <p14:creationId xmlns:p14="http://schemas.microsoft.com/office/powerpoint/2010/main" val="215966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1" y="957826"/>
            <a:ext cx="8229600" cy="919629"/>
          </a:xfrm>
          <a:prstGeom prst="rect">
            <a:avLst/>
          </a:prstGeom>
          <a:noFill/>
          <a:ln>
            <a:noFill/>
          </a:ln>
        </p:spPr>
        <p:txBody>
          <a:bodyPr lIns="57584" tIns="57584" rIns="57584" bIns="57584" anchor="ctr" anchorCtr="0"/>
          <a:lstStyle>
            <a:lvl1pPr>
              <a:defRPr sz="2550" b="1">
                <a:solidFill>
                  <a:schemeClr val="dk2"/>
                </a:solidFill>
                <a:latin typeface="Gill Sans"/>
                <a:ea typeface="Gill Sans"/>
                <a:cs typeface="Gill Sans"/>
              </a:defRPr>
            </a:lvl1pPr>
          </a:lstStyle>
          <a:p>
            <a:pPr marL="0" lvl="0" indent="0" algn="ctr">
              <a:buClr>
                <a:schemeClr val="dk2"/>
              </a:buClr>
              <a:buFont typeface="Gill Sans"/>
            </a:pPr>
            <a:r>
              <a:rPr lang="en-US"/>
              <a:t>Click to edit Master title style</a:t>
            </a:r>
            <a:endParaRPr/>
          </a:p>
        </p:txBody>
      </p:sp>
      <p:sp>
        <p:nvSpPr>
          <p:cNvPr id="3"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9A675E7D-01DE-4F79-9A18-D63E57B1927A}" type="slidenum">
              <a:rPr lang="en-US" smtClean="0"/>
              <a:pPr>
                <a:defRPr/>
              </a:pPr>
              <a:t>‹#›</a:t>
            </a:fld>
            <a:endParaRPr lang="en-US"/>
          </a:p>
        </p:txBody>
      </p:sp>
    </p:spTree>
    <p:extLst>
      <p:ext uri="{BB962C8B-B14F-4D97-AF65-F5344CB8AC3E}">
        <p14:creationId xmlns:p14="http://schemas.microsoft.com/office/powerpoint/2010/main" val="327626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5" y="666730"/>
            <a:ext cx="3008313" cy="928790"/>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1500" b="0"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38" name="Shape 38"/>
          <p:cNvSpPr txBox="1">
            <a:spLocks noGrp="1"/>
          </p:cNvSpPr>
          <p:nvPr>
            <p:ph type="body" idx="1"/>
          </p:nvPr>
        </p:nvSpPr>
        <p:spPr>
          <a:xfrm>
            <a:off x="3575050" y="666733"/>
            <a:ext cx="5111749" cy="5619854"/>
          </a:xfrm>
          <a:prstGeom prst="rect">
            <a:avLst/>
          </a:prstGeom>
          <a:noFill/>
          <a:ln>
            <a:noFill/>
          </a:ln>
        </p:spPr>
        <p:txBody>
          <a:bodyPr lIns="57584" tIns="57584" rIns="57584" bIns="57584" anchor="t" anchorCtr="0"/>
          <a:lstStyle>
            <a:lvl1pPr marL="287971" marR="0" lvl="0" indent="-138650" algn="l" rtl="0">
              <a:spcBef>
                <a:spcPts val="470"/>
              </a:spcBef>
              <a:buClr>
                <a:schemeClr val="dk2"/>
              </a:buClr>
              <a:buSzPct val="99560"/>
              <a:buFont typeface="Arial"/>
              <a:buChar char="•"/>
              <a:defRPr sz="2325" b="0" i="0" u="none" strike="noStrike" cap="none">
                <a:solidFill>
                  <a:schemeClr val="dk2"/>
                </a:solidFill>
                <a:latin typeface="Gill Sans"/>
                <a:ea typeface="Gill Sans"/>
                <a:cs typeface="Gill Sans"/>
                <a:sym typeface="Gill Sans"/>
              </a:defRPr>
            </a:lvl1pPr>
            <a:lvl2pPr marL="623935" marR="0" lvl="1" indent="-90664" algn="l" rtl="0">
              <a:spcBef>
                <a:spcPts val="470"/>
              </a:spcBef>
              <a:buClr>
                <a:schemeClr val="dk2"/>
              </a:buClr>
              <a:buSzPct val="99560"/>
              <a:buFont typeface="Arial"/>
              <a:buChar char="–"/>
              <a:defRPr sz="2325" b="0" i="1" u="none" strike="noStrike" cap="none">
                <a:solidFill>
                  <a:schemeClr val="dk2"/>
                </a:solidFill>
                <a:latin typeface="Gill Sans"/>
                <a:ea typeface="Gill Sans"/>
                <a:cs typeface="Gill Sans"/>
                <a:sym typeface="Gill Sans"/>
              </a:defRPr>
            </a:lvl2pPr>
            <a:lvl3pPr marL="959898" marR="0" lvl="2" indent="-64004" algn="l" rtl="0">
              <a:spcBef>
                <a:spcPts val="403"/>
              </a:spcBef>
              <a:buClr>
                <a:schemeClr val="dk2"/>
              </a:buClr>
              <a:buSzPct val="99232"/>
              <a:buFont typeface="Arial"/>
              <a:buChar char="•"/>
              <a:defRPr sz="2025" b="0" i="1" u="none" strike="noStrike" cap="none">
                <a:solidFill>
                  <a:schemeClr val="dk2"/>
                </a:solidFill>
                <a:latin typeface="Gill Sans"/>
                <a:ea typeface="Gill Sans"/>
                <a:cs typeface="Gill Sans"/>
                <a:sym typeface="Gill Sans"/>
              </a:defRPr>
            </a:lvl3pPr>
            <a:lvl4pPr marL="1343858" marR="0" lvl="3" indent="-85342" algn="l" rtl="0">
              <a:spcBef>
                <a:spcPts val="336"/>
              </a:spcBef>
              <a:buClr>
                <a:schemeClr val="dk2"/>
              </a:buClr>
              <a:buSzPct val="98777"/>
              <a:buFont typeface="Arial"/>
              <a:buChar char="–"/>
              <a:defRPr sz="1650" b="0" i="1" u="none" strike="noStrike" cap="none">
                <a:solidFill>
                  <a:schemeClr val="dk2"/>
                </a:solidFill>
                <a:latin typeface="Gill Sans"/>
                <a:ea typeface="Gill Sans"/>
                <a:cs typeface="Gill Sans"/>
                <a:sym typeface="Gill Sans"/>
              </a:defRPr>
            </a:lvl4pPr>
            <a:lvl5pPr marL="1727818" marR="0" lvl="4" indent="-85352" algn="l" rtl="0">
              <a:spcBef>
                <a:spcPts val="336"/>
              </a:spcBef>
              <a:buClr>
                <a:schemeClr val="dk2"/>
              </a:buClr>
              <a:buSzPct val="98777"/>
              <a:buFont typeface="Arial"/>
              <a:buChar char="»"/>
              <a:defRPr sz="1650" b="0" i="1" u="none" strike="noStrike" cap="none">
                <a:solidFill>
                  <a:schemeClr val="dk2"/>
                </a:solidFill>
                <a:latin typeface="Gill Sans"/>
                <a:ea typeface="Gill Sans"/>
                <a:cs typeface="Gill Sans"/>
                <a:sym typeface="Gill Sans"/>
              </a:defRPr>
            </a:lvl5pPr>
            <a:lvl6pPr marL="2111777" marR="0" lvl="5" indent="-8536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6pPr>
            <a:lvl7pPr marL="2495737" marR="0" lvl="6" indent="-85371"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7pPr>
            <a:lvl8pPr marL="2879697" marR="0" lvl="7" indent="-8538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8pPr>
            <a:lvl9pPr marL="3263655" marR="0" lvl="8" indent="-85390"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9" name="Shape 39"/>
          <p:cNvSpPr txBox="1">
            <a:spLocks noGrp="1"/>
          </p:cNvSpPr>
          <p:nvPr>
            <p:ph type="body" idx="2"/>
          </p:nvPr>
        </p:nvSpPr>
        <p:spPr>
          <a:xfrm>
            <a:off x="457205" y="1595525"/>
            <a:ext cx="3008313" cy="4691062"/>
          </a:xfrm>
          <a:prstGeom prst="rect">
            <a:avLst/>
          </a:prstGeom>
          <a:noFill/>
          <a:ln>
            <a:noFill/>
          </a:ln>
        </p:spPr>
        <p:txBody>
          <a:bodyPr lIns="57584" tIns="57584" rIns="57584" bIns="57584" anchor="t" anchorCtr="0"/>
          <a:lstStyle>
            <a:lvl1pPr marL="0" marR="0" lvl="0" indent="0" algn="l" rtl="0">
              <a:spcBef>
                <a:spcPts val="236"/>
              </a:spcBef>
              <a:buClr>
                <a:schemeClr val="dk2"/>
              </a:buClr>
              <a:buFont typeface="Arial"/>
              <a:buNone/>
              <a:defRPr sz="1200" b="1" i="0" u="none" strike="noStrike" cap="none">
                <a:solidFill>
                  <a:schemeClr val="dk2"/>
                </a:solidFill>
                <a:latin typeface="Gill Sans"/>
                <a:ea typeface="Gill Sans"/>
                <a:cs typeface="Gill Sans"/>
                <a:sym typeface="Gill Sans"/>
              </a:defRPr>
            </a:lvl1pPr>
            <a:lvl2pPr marL="383960" marR="0" lvl="1" indent="-10" algn="l" rtl="0">
              <a:spcBef>
                <a:spcPts val="202"/>
              </a:spcBef>
              <a:buClr>
                <a:schemeClr val="dk2"/>
              </a:buClr>
              <a:buFont typeface="Arial"/>
              <a:buNone/>
              <a:defRPr sz="975" b="0" i="0" u="none" strike="noStrike" cap="none">
                <a:solidFill>
                  <a:schemeClr val="dk2"/>
                </a:solidFill>
                <a:latin typeface="Gill Sans"/>
                <a:ea typeface="Gill Sans"/>
                <a:cs typeface="Gill Sans"/>
                <a:sym typeface="Gill Sans"/>
              </a:defRPr>
            </a:lvl2pPr>
            <a:lvl3pPr marL="767918" marR="0" lvl="2" indent="-19" algn="l" rtl="0">
              <a:spcBef>
                <a:spcPts val="168"/>
              </a:spcBef>
              <a:buClr>
                <a:schemeClr val="dk2"/>
              </a:buClr>
              <a:buFont typeface="Arial"/>
              <a:buNone/>
              <a:defRPr sz="825" b="0" i="0" u="none" strike="noStrike" cap="none">
                <a:solidFill>
                  <a:schemeClr val="dk2"/>
                </a:solidFill>
                <a:latin typeface="Gill Sans"/>
                <a:ea typeface="Gill Sans"/>
                <a:cs typeface="Gill Sans"/>
                <a:sym typeface="Gill Sans"/>
              </a:defRPr>
            </a:lvl3pPr>
            <a:lvl4pPr marL="1151879" marR="0" lvl="3" indent="-2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4pPr>
            <a:lvl5pPr marL="1535839" marR="0" lvl="4" indent="-3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5pPr>
            <a:lvl6pPr marL="1919798" marR="0" lvl="5" indent="-48"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6pPr>
            <a:lvl7pPr marL="2303757" marR="0" lvl="6" indent="-5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7pPr>
            <a:lvl8pPr marL="2687716" marR="0" lvl="7" indent="-6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8pPr>
            <a:lvl9pPr marL="3071676" marR="0" lvl="8" indent="-7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75DA3052-3A8D-492F-B8EF-6B018D140047}" type="slidenum">
              <a:rPr lang="en-US" smtClean="0"/>
              <a:pPr>
                <a:defRPr/>
              </a:pPr>
              <a:t>‹#›</a:t>
            </a:fld>
            <a:endParaRPr lang="en-US"/>
          </a:p>
        </p:txBody>
      </p:sp>
    </p:spTree>
    <p:extLst>
      <p:ext uri="{BB962C8B-B14F-4D97-AF65-F5344CB8AC3E}">
        <p14:creationId xmlns:p14="http://schemas.microsoft.com/office/powerpoint/2010/main" val="85452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792288" y="4800603"/>
            <a:ext cx="5486400" cy="566739"/>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1650" b="0"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42" name="Shape 42"/>
          <p:cNvSpPr>
            <a:spLocks noGrp="1"/>
          </p:cNvSpPr>
          <p:nvPr>
            <p:ph type="pic" idx="2"/>
          </p:nvPr>
        </p:nvSpPr>
        <p:spPr>
          <a:xfrm>
            <a:off x="1792288" y="612776"/>
            <a:ext cx="5486400" cy="4114799"/>
          </a:xfrm>
          <a:prstGeom prst="rect">
            <a:avLst/>
          </a:prstGeom>
          <a:noFill/>
          <a:ln>
            <a:noFill/>
          </a:ln>
        </p:spPr>
        <p:txBody>
          <a:bodyPr lIns="57584" tIns="57584" rIns="57584" bIns="57584" anchor="t" anchorCtr="0"/>
          <a:lstStyle>
            <a:lvl1pPr marL="0" marR="0" lvl="0" indent="0" algn="l" rtl="0">
              <a:spcBef>
                <a:spcPts val="538"/>
              </a:spcBef>
              <a:buClr>
                <a:schemeClr val="dk2"/>
              </a:buClr>
              <a:buFont typeface="Arial"/>
              <a:buNone/>
              <a:defRPr sz="2700" b="1" i="0" u="none" strike="noStrike" cap="none">
                <a:solidFill>
                  <a:schemeClr val="dk2"/>
                </a:solidFill>
                <a:latin typeface="Gill Sans"/>
                <a:ea typeface="Gill Sans"/>
                <a:cs typeface="Gill Sans"/>
                <a:sym typeface="Gill Sans"/>
              </a:defRPr>
            </a:lvl1pPr>
            <a:lvl2pPr marL="383960" marR="0" lvl="1" indent="-10" algn="l" rtl="0">
              <a:spcBef>
                <a:spcPts val="470"/>
              </a:spcBef>
              <a:buClr>
                <a:schemeClr val="dk2"/>
              </a:buClr>
              <a:buFont typeface="Arial"/>
              <a:buNone/>
              <a:defRPr sz="2325" b="0" i="0" u="none" strike="noStrike" cap="none">
                <a:solidFill>
                  <a:schemeClr val="dk2"/>
                </a:solidFill>
                <a:latin typeface="Gill Sans"/>
                <a:ea typeface="Gill Sans"/>
                <a:cs typeface="Gill Sans"/>
                <a:sym typeface="Gill Sans"/>
              </a:defRPr>
            </a:lvl2pPr>
            <a:lvl3pPr marL="767918" marR="0" lvl="2" indent="-19" algn="l" rtl="0">
              <a:spcBef>
                <a:spcPts val="403"/>
              </a:spcBef>
              <a:buClr>
                <a:schemeClr val="dk2"/>
              </a:buClr>
              <a:buFont typeface="Arial"/>
              <a:buNone/>
              <a:defRPr sz="2025" b="0" i="0" u="none" strike="noStrike" cap="none">
                <a:solidFill>
                  <a:schemeClr val="dk2"/>
                </a:solidFill>
                <a:latin typeface="Gill Sans"/>
                <a:ea typeface="Gill Sans"/>
                <a:cs typeface="Gill Sans"/>
                <a:sym typeface="Gill Sans"/>
              </a:defRPr>
            </a:lvl3pPr>
            <a:lvl4pPr marL="1151879" marR="0" lvl="3" indent="-29" algn="l"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4pPr>
            <a:lvl5pPr marL="1535839" marR="0" lvl="4" indent="-39" algn="l"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5pPr>
            <a:lvl6pPr marL="1919798" marR="0" lvl="5" indent="-48"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6pPr>
            <a:lvl7pPr marL="2303757" marR="0" lvl="6" indent="-57"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7pPr>
            <a:lvl8pPr marL="2687716" marR="0" lvl="7" indent="-67"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8pPr>
            <a:lvl9pPr marL="3071676" marR="0" lvl="8" indent="-77"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9pPr>
          </a:lstStyle>
          <a:p>
            <a:r>
              <a:rPr lang="en-US"/>
              <a:t>Click icon to add picture</a:t>
            </a:r>
            <a:endParaRPr/>
          </a:p>
        </p:txBody>
      </p:sp>
      <p:sp>
        <p:nvSpPr>
          <p:cNvPr id="43" name="Shape 43"/>
          <p:cNvSpPr txBox="1">
            <a:spLocks noGrp="1"/>
          </p:cNvSpPr>
          <p:nvPr>
            <p:ph type="body" idx="1"/>
          </p:nvPr>
        </p:nvSpPr>
        <p:spPr>
          <a:xfrm>
            <a:off x="1792288" y="5367343"/>
            <a:ext cx="5486400" cy="804863"/>
          </a:xfrm>
          <a:prstGeom prst="rect">
            <a:avLst/>
          </a:prstGeom>
          <a:noFill/>
          <a:ln>
            <a:noFill/>
          </a:ln>
        </p:spPr>
        <p:txBody>
          <a:bodyPr lIns="57584" tIns="57584" rIns="57584" bIns="57584" anchor="t" anchorCtr="0"/>
          <a:lstStyle>
            <a:lvl1pPr marL="0" marR="0" lvl="0" indent="0" algn="l" rtl="0">
              <a:spcBef>
                <a:spcPts val="236"/>
              </a:spcBef>
              <a:buClr>
                <a:schemeClr val="dk2"/>
              </a:buClr>
              <a:buFont typeface="Arial"/>
              <a:buNone/>
              <a:defRPr sz="1200" b="0" i="0" u="none" strike="noStrike" cap="none">
                <a:solidFill>
                  <a:schemeClr val="dk2"/>
                </a:solidFill>
                <a:latin typeface="Gill Sans"/>
                <a:ea typeface="Gill Sans"/>
                <a:cs typeface="Gill Sans"/>
                <a:sym typeface="Gill Sans"/>
              </a:defRPr>
            </a:lvl1pPr>
            <a:lvl2pPr marL="383960" marR="0" lvl="1" indent="-10" algn="l" rtl="0">
              <a:spcBef>
                <a:spcPts val="202"/>
              </a:spcBef>
              <a:buClr>
                <a:schemeClr val="dk2"/>
              </a:buClr>
              <a:buFont typeface="Arial"/>
              <a:buNone/>
              <a:defRPr sz="975" b="0" i="0" u="none" strike="noStrike" cap="none">
                <a:solidFill>
                  <a:schemeClr val="dk2"/>
                </a:solidFill>
                <a:latin typeface="Gill Sans"/>
                <a:ea typeface="Gill Sans"/>
                <a:cs typeface="Gill Sans"/>
                <a:sym typeface="Gill Sans"/>
              </a:defRPr>
            </a:lvl2pPr>
            <a:lvl3pPr marL="767918" marR="0" lvl="2" indent="-19" algn="l" rtl="0">
              <a:spcBef>
                <a:spcPts val="168"/>
              </a:spcBef>
              <a:buClr>
                <a:schemeClr val="dk2"/>
              </a:buClr>
              <a:buFont typeface="Arial"/>
              <a:buNone/>
              <a:defRPr sz="825" b="0" i="0" u="none" strike="noStrike" cap="none">
                <a:solidFill>
                  <a:schemeClr val="dk2"/>
                </a:solidFill>
                <a:latin typeface="Gill Sans"/>
                <a:ea typeface="Gill Sans"/>
                <a:cs typeface="Gill Sans"/>
                <a:sym typeface="Gill Sans"/>
              </a:defRPr>
            </a:lvl3pPr>
            <a:lvl4pPr marL="1151879" marR="0" lvl="3" indent="-2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4pPr>
            <a:lvl5pPr marL="1535839" marR="0" lvl="4" indent="-3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5pPr>
            <a:lvl6pPr marL="1919798" marR="0" lvl="5" indent="-48"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6pPr>
            <a:lvl7pPr marL="2303757" marR="0" lvl="6" indent="-5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7pPr>
            <a:lvl8pPr marL="2687716" marR="0" lvl="7" indent="-6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8pPr>
            <a:lvl9pPr marL="3071676" marR="0" lvl="8" indent="-7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pPr>
              <a:defRPr/>
            </a:pPr>
            <a:fld id="{CB159125-5C50-474D-B2EE-9325932B974D}" type="slidenum">
              <a:rPr lang="en-US" smtClean="0"/>
              <a:pPr>
                <a:defRPr/>
              </a:pPr>
              <a:t>‹#›</a:t>
            </a:fld>
            <a:endParaRPr lang="en-US"/>
          </a:p>
        </p:txBody>
      </p:sp>
    </p:spTree>
    <p:extLst>
      <p:ext uri="{BB962C8B-B14F-4D97-AF65-F5344CB8AC3E}">
        <p14:creationId xmlns:p14="http://schemas.microsoft.com/office/powerpoint/2010/main" val="3249316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2192-4F30-4EB9-BE3E-2D416793A7FE}"/>
              </a:ext>
            </a:extLst>
          </p:cNvPr>
          <p:cNvSpPr>
            <a:spLocks noGrp="1"/>
          </p:cNvSpPr>
          <p:nvPr>
            <p:ph type="title"/>
          </p:nvPr>
        </p:nvSpPr>
        <p:spPr>
          <a:xfrm>
            <a:off x="1563667" y="136525"/>
            <a:ext cx="6016666" cy="912394"/>
          </a:xfrm>
        </p:spPr>
        <p:txBody>
          <a:bodyPr anchor="b"/>
          <a:lstStyle>
            <a:lvl1pPr>
              <a:defRPr sz="27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D29EC894-B56D-470F-84F4-09288F5ECBF6}"/>
              </a:ext>
            </a:extLst>
          </p:cNvPr>
          <p:cNvSpPr>
            <a:spLocks noGrp="1"/>
          </p:cNvSpPr>
          <p:nvPr>
            <p:ph type="pic" idx="1"/>
          </p:nvPr>
        </p:nvSpPr>
        <p:spPr>
          <a:xfrm>
            <a:off x="935833" y="1644234"/>
            <a:ext cx="4629150" cy="422475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E83615CC-CB7B-4DA9-9D32-CA07C87D1573}"/>
              </a:ext>
            </a:extLst>
          </p:cNvPr>
          <p:cNvSpPr>
            <a:spLocks noGrp="1"/>
          </p:cNvSpPr>
          <p:nvPr>
            <p:ph type="body" sz="half" idx="2"/>
          </p:nvPr>
        </p:nvSpPr>
        <p:spPr>
          <a:xfrm>
            <a:off x="5779357" y="5201905"/>
            <a:ext cx="2949178" cy="607177"/>
          </a:xfrm>
        </p:spPr>
        <p:txBody>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342975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1" name="Shape 11" descr="Top_Bar_Background.png"/>
          <p:cNvPicPr preferRelativeResize="0"/>
          <p:nvPr/>
        </p:nvPicPr>
        <p:blipFill rotWithShape="1">
          <a:blip r:embed="rId15">
            <a:alphaModFix/>
          </a:blip>
          <a:srcRect t="-185" r="6086" b="-1"/>
          <a:stretch/>
        </p:blipFill>
        <p:spPr>
          <a:xfrm>
            <a:off x="324" y="-35996"/>
            <a:ext cx="9155328" cy="6870694"/>
          </a:xfrm>
          <a:prstGeom prst="rect">
            <a:avLst/>
          </a:prstGeom>
          <a:solidFill>
            <a:srgbClr val="FFFFFF"/>
          </a:solidFill>
          <a:ln>
            <a:noFill/>
          </a:ln>
        </p:spPr>
      </p:pic>
      <p:sp>
        <p:nvSpPr>
          <p:cNvPr id="10" name="Shape 10"/>
          <p:cNvSpPr txBox="1">
            <a:spLocks noGrp="1"/>
          </p:cNvSpPr>
          <p:nvPr>
            <p:ph type="body" idx="1"/>
          </p:nvPr>
        </p:nvSpPr>
        <p:spPr>
          <a:xfrm>
            <a:off x="457201" y="1600201"/>
            <a:ext cx="8229600" cy="4525962"/>
          </a:xfrm>
          <a:prstGeom prst="rect">
            <a:avLst/>
          </a:prstGeom>
          <a:noFill/>
          <a:ln>
            <a:noFill/>
          </a:ln>
        </p:spPr>
        <p:txBody>
          <a:bodyPr lIns="57584" tIns="57584" rIns="57584" bIns="57584" anchor="t" anchorCtr="0"/>
          <a:lstStyle>
            <a:lvl1pPr marL="609617" marR="0" lvl="0" indent="-327359"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34" marR="0" lvl="1" indent="-282228" algn="l" rtl="0">
              <a:spcBef>
                <a:spcPts val="711"/>
              </a:spcBef>
              <a:buClr>
                <a:schemeClr val="dk2"/>
              </a:buClr>
              <a:buSzPct val="98777"/>
              <a:buFont typeface="Arial"/>
              <a:buChar char="–"/>
              <a:defRPr sz="3556" b="0" i="0" u="none" strike="noStrike" cap="none">
                <a:solidFill>
                  <a:schemeClr val="dk2"/>
                </a:solidFill>
                <a:latin typeface="Gill Sans"/>
                <a:ea typeface="Gill Sans"/>
                <a:cs typeface="Gill Sans"/>
                <a:sym typeface="Gill Sans"/>
              </a:defRPr>
            </a:lvl2pPr>
            <a:lvl3pPr marL="2032050" marR="0" lvl="2" indent="-203250"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3pPr>
            <a:lvl4pPr marL="2844871" marR="0" lvl="3" indent="-237116" algn="l" rtl="0">
              <a:spcBef>
                <a:spcPts val="533"/>
              </a:spcBef>
              <a:buClr>
                <a:schemeClr val="dk2"/>
              </a:buClr>
              <a:buSzPct val="98777"/>
              <a:buFont typeface="Arial"/>
              <a:buChar char="–"/>
              <a:defRPr sz="2667" b="0" i="0" u="none" strike="noStrike" cap="none">
                <a:solidFill>
                  <a:schemeClr val="dk2"/>
                </a:solidFill>
                <a:latin typeface="Gill Sans"/>
                <a:ea typeface="Gill Sans"/>
                <a:cs typeface="Gill Sans"/>
                <a:sym typeface="Gill Sans"/>
              </a:defRPr>
            </a:lvl4pPr>
            <a:lvl5pPr marL="3657691" marR="0" lvl="4" indent="-271046" algn="l" rtl="0">
              <a:spcBef>
                <a:spcPts val="427"/>
              </a:spcBef>
              <a:buClr>
                <a:schemeClr val="dk2"/>
              </a:buClr>
              <a:buSzPct val="101571"/>
              <a:buFont typeface="Arial"/>
              <a:buChar char="»"/>
              <a:defRPr sz="2133" b="0" i="0" u="none" strike="noStrike" cap="none">
                <a:solidFill>
                  <a:schemeClr val="dk2"/>
                </a:solidFill>
                <a:latin typeface="Gill Sans"/>
                <a:ea typeface="Gill Sans"/>
                <a:cs typeface="Gill Sans"/>
                <a:sym typeface="Gill Sans"/>
              </a:defRPr>
            </a:lvl5pPr>
            <a:lvl6pPr marL="4470513" marR="0" lvl="5" indent="-18070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332" marR="0" lvl="6" indent="-180726"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153" marR="0" lvl="7" indent="-18074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972" marR="0" lvl="8" indent="-180765"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p:nvPr/>
        </p:nvSpPr>
        <p:spPr>
          <a:xfrm>
            <a:off x="903072" y="42569"/>
            <a:ext cx="4783162" cy="422423"/>
          </a:xfrm>
          <a:prstGeom prst="rect">
            <a:avLst/>
          </a:prstGeom>
          <a:noFill/>
          <a:ln>
            <a:noFill/>
          </a:ln>
        </p:spPr>
        <p:txBody>
          <a:bodyPr lIns="43188" tIns="21587" rIns="43188" bIns="21587" anchor="t" anchorCtr="0">
            <a:noAutofit/>
          </a:bodyPr>
          <a:lstStyle/>
          <a:p>
            <a:pPr marL="0" marR="0" lvl="0" indent="0" algn="l" rtl="0">
              <a:lnSpc>
                <a:spcPct val="90000"/>
              </a:lnSpc>
              <a:spcBef>
                <a:spcPts val="0"/>
              </a:spcBef>
              <a:buSzPct val="25000"/>
              <a:buNone/>
            </a:pPr>
            <a:r>
              <a:rPr lang="en-US" sz="975" b="0" i="0" u="none" strike="noStrike" cap="none">
                <a:solidFill>
                  <a:schemeClr val="lt1"/>
                </a:solidFill>
                <a:latin typeface="Georgia"/>
                <a:ea typeface="Georgia"/>
                <a:cs typeface="Georgia"/>
                <a:sym typeface="Georgia"/>
              </a:rPr>
              <a:t>Problem Solving and Programming II - Java</a:t>
            </a:r>
          </a:p>
          <a:p>
            <a:pPr marL="0" marR="0" lvl="0" indent="0" algn="l" rtl="0">
              <a:lnSpc>
                <a:spcPct val="90000"/>
              </a:lnSpc>
              <a:spcBef>
                <a:spcPts val="0"/>
              </a:spcBef>
              <a:buSzPct val="25000"/>
              <a:buNone/>
            </a:pPr>
            <a:r>
              <a:rPr lang="en-US" sz="900" b="0" i="0" u="none" strike="noStrike" cap="none">
                <a:solidFill>
                  <a:schemeClr val="lt1"/>
                </a:solidFill>
                <a:latin typeface="Georgia"/>
                <a:ea typeface="Georgia"/>
                <a:cs typeface="Georgia"/>
                <a:sym typeface="Georgia"/>
              </a:rPr>
              <a:t>H.</a:t>
            </a:r>
            <a:r>
              <a:rPr lang="en-US" sz="900" b="0" i="0" u="none" strike="noStrike" cap="none" baseline="0">
                <a:solidFill>
                  <a:schemeClr val="lt1"/>
                </a:solidFill>
                <a:latin typeface="Georgia"/>
                <a:ea typeface="Georgia"/>
                <a:cs typeface="Georgia"/>
                <a:sym typeface="Georgia"/>
              </a:rPr>
              <a:t> </a:t>
            </a:r>
            <a:r>
              <a:rPr lang="en-US" sz="900" b="0" i="0" u="none" strike="noStrike" cap="none" baseline="0" err="1">
                <a:solidFill>
                  <a:schemeClr val="lt1"/>
                </a:solidFill>
                <a:latin typeface="Georgia"/>
                <a:ea typeface="Georgia"/>
                <a:cs typeface="Georgia"/>
                <a:sym typeface="Georgia"/>
              </a:rPr>
              <a:t>Bisgin</a:t>
            </a:r>
            <a:endParaRPr lang="en-US" sz="900" b="0" i="0" u="none" strike="noStrike" cap="none">
              <a:solidFill>
                <a:schemeClr val="lt1"/>
              </a:solidFill>
              <a:latin typeface="Georgia"/>
              <a:ea typeface="Georgia"/>
              <a:cs typeface="Georgia"/>
              <a:sym typeface="Georgia"/>
            </a:endParaRPr>
          </a:p>
        </p:txBody>
      </p:sp>
      <p:pic>
        <p:nvPicPr>
          <p:cNvPr id="2" name="Picture 1" descr="UMFLINTLogo.jpg"/>
          <p:cNvPicPr preferRelativeResize="0">
            <a:picLocks/>
          </p:cNvPicPr>
          <p:nvPr/>
        </p:nvPicPr>
        <p:blipFill>
          <a:blip r:embed="rId16">
            <a:extLst>
              <a:ext uri="{28A0092B-C50C-407E-A947-70E740481C1C}">
                <a14:useLocalDpi xmlns:a14="http://schemas.microsoft.com/office/drawing/2010/main" val="0"/>
              </a:ext>
            </a:extLst>
          </a:blip>
          <a:stretch>
            <a:fillRect/>
          </a:stretch>
        </p:blipFill>
        <p:spPr>
          <a:xfrm>
            <a:off x="324" y="7616"/>
            <a:ext cx="850392" cy="850392"/>
          </a:xfrm>
          <a:prstGeom prst="rect">
            <a:avLst/>
          </a:prstGeom>
          <a:ln>
            <a:noFill/>
          </a:ln>
          <a:effectLst>
            <a:outerShdw blurRad="190500" algn="tl" rotWithShape="0">
              <a:srgbClr val="000000">
                <a:alpha val="70000"/>
              </a:srgbClr>
            </a:outerShdw>
          </a:effectLst>
        </p:spPr>
      </p:pic>
      <p:sp>
        <p:nvSpPr>
          <p:cNvPr id="3"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lgn="r">
              <a:defRPr sz="1050" b="1">
                <a:solidFill>
                  <a:schemeClr val="bg1"/>
                </a:solidFill>
              </a:defRPr>
            </a:lvl1pPr>
          </a:lstStyle>
          <a:p>
            <a:pPr>
              <a:defRPr/>
            </a:pPr>
            <a:fld id="{CB159125-5C50-474D-B2EE-9325932B974D}" type="slidenum">
              <a:rPr lang="en-US" smtClean="0"/>
              <a:pPr>
                <a:defRPr/>
              </a:pPr>
              <a:t>‹#›</a:t>
            </a:fld>
            <a:endParaRPr lang="en-US"/>
          </a:p>
        </p:txBody>
      </p:sp>
    </p:spTree>
    <p:extLst>
      <p:ext uri="{BB962C8B-B14F-4D97-AF65-F5344CB8AC3E}">
        <p14:creationId xmlns:p14="http://schemas.microsoft.com/office/powerpoint/2010/main" val="3312300173"/>
      </p:ext>
    </p:extLst>
  </p:cSld>
  <p:clrMap bg1="lt1" tx1="dk1" bg2="dk2" tx2="lt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 id="2147484114" r:id="rId1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media.pearsoncmg.com/ph/esm/deitel/java_htp9e/code_examples/code_examples.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edia.pearsoncmg.com/ph/esm/deitel/java_htp9e/code_examples/code_example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oracle.com/javase/7/docs/api/java/lang/NumberFormatException.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docs.oracle.com/javase/tutorial/essential/exceptions/index.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ocs.oracle.com/javase/tutorial/essential/exceptions/index.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1752600"/>
            <a:ext cx="8915400" cy="1282543"/>
          </a:xfrm>
          <a:noFill/>
        </p:spPr>
        <p:txBody>
          <a:bodyPr/>
          <a:lstStyle/>
          <a:p>
            <a:r>
              <a:rPr lang="en-US"/>
              <a:t>10.1 Exception Handling</a:t>
            </a:r>
          </a:p>
        </p:txBody>
      </p:sp>
      <p:sp>
        <p:nvSpPr>
          <p:cNvPr id="4099" name="Rectangle 4"/>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endParaRPr lang="en-US">
              <a:latin typeface="Comic Sans MS" pitchFamily="66" charset="0"/>
            </a:endParaRPr>
          </a:p>
        </p:txBody>
      </p:sp>
      <p:sp>
        <p:nvSpPr>
          <p:cNvPr id="4101" name="Rectangle 5"/>
          <p:cNvSpPr>
            <a:spLocks noChangeArrowheads="1"/>
          </p:cNvSpPr>
          <p:nvPr/>
        </p:nvSpPr>
        <p:spPr bwMode="auto">
          <a:xfrm>
            <a:off x="152400" y="2667000"/>
            <a:ext cx="8763000" cy="1905000"/>
          </a:xfrm>
          <a:prstGeom prst="rect">
            <a:avLst/>
          </a:prstGeom>
          <a:noFill/>
          <a:ln w="9525">
            <a:noFill/>
            <a:miter lim="800000"/>
            <a:headEnd/>
            <a:tailEnd/>
          </a:ln>
        </p:spPr>
        <p:txBody>
          <a:bodyPr tIns="0" bIns="0" anchor="ctr"/>
          <a:lstStyle/>
          <a:p>
            <a:pPr>
              <a:spcBef>
                <a:spcPct val="0"/>
              </a:spcBef>
              <a:buSzTx/>
            </a:pPr>
            <a:endParaRPr lang="en-US" sz="3200">
              <a:solidFill>
                <a:srgbClr val="3380E6"/>
              </a:solidFill>
              <a:latin typeface="Verdana" pitchFamily="34" charset="0"/>
            </a:endParaRPr>
          </a:p>
        </p:txBody>
      </p:sp>
      <p:sp>
        <p:nvSpPr>
          <p:cNvPr id="6" name="Rectangle 3">
            <a:extLst>
              <a:ext uri="{FF2B5EF4-FFF2-40B4-BE49-F238E27FC236}">
                <a16:creationId xmlns:a16="http://schemas.microsoft.com/office/drawing/2014/main" id="{5EA86AE6-6CD5-FE4E-BCDA-1B29073EFE2C}"/>
              </a:ext>
            </a:extLst>
          </p:cNvPr>
          <p:cNvSpPr txBox="1">
            <a:spLocks noChangeArrowheads="1"/>
          </p:cNvSpPr>
          <p:nvPr/>
        </p:nvSpPr>
        <p:spPr>
          <a:xfrm>
            <a:off x="1447800" y="2819400"/>
            <a:ext cx="5791200" cy="3822700"/>
          </a:xfrm>
          <a:prstGeom prst="rect">
            <a:avLst/>
          </a:prstGeom>
          <a:noFill/>
          <a:ln w="25400" cap="flat" cmpd="sng" algn="ctr">
            <a:noFill/>
            <a:prstDash val="solid"/>
          </a:ln>
          <a:effectLst/>
        </p:spPr>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defTabSz="914400" rtl="0" eaLnBrk="1" latinLnBrk="0" hangingPunct="1">
              <a:spcBef>
                <a:spcPts val="600"/>
              </a:spcBef>
              <a:buClr>
                <a:schemeClr val="accent1">
                  <a:lumMod val="50000"/>
                </a:schemeClr>
              </a:buClr>
              <a:buFont typeface="Wingdings 2" pitchFamily="18"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buClr>
              <a:buFont typeface="Wingdings 2" pitchFamily="18"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50000"/>
                </a:schemeClr>
              </a:buClr>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buClr>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9pPr>
          </a:lstStyle>
          <a:p>
            <a:r>
              <a:rPr lang="en-US">
                <a:latin typeface="Verdana" panose="020B0604030504040204" pitchFamily="34" charset="0"/>
                <a:ea typeface="Verdana" panose="020B0604030504040204" pitchFamily="34" charset="0"/>
                <a:cs typeface="Verdana" panose="020B0604030504040204" pitchFamily="34" charset="0"/>
              </a:rPr>
              <a:t>Exception handlers: try-catch block</a:t>
            </a:r>
          </a:p>
          <a:p>
            <a:r>
              <a:rPr lang="en-US">
                <a:latin typeface="Verdana" panose="020B0604030504040204" pitchFamily="34" charset="0"/>
                <a:ea typeface="Verdana" panose="020B0604030504040204" pitchFamily="34" charset="0"/>
                <a:cs typeface="Verdana" panose="020B0604030504040204" pitchFamily="34" charset="0"/>
              </a:rPr>
              <a:t>Throw/Declare an exception</a:t>
            </a:r>
          </a:p>
          <a:p>
            <a:r>
              <a:rPr lang="en-US">
                <a:latin typeface="Verdana" panose="020B0604030504040204" pitchFamily="34" charset="0"/>
                <a:ea typeface="Verdana" panose="020B0604030504040204" pitchFamily="34" charset="0"/>
                <a:cs typeface="Verdana" panose="020B0604030504040204" pitchFamily="34" charset="0"/>
              </a:rPr>
              <a:t>Exception class hierarchy</a:t>
            </a:r>
          </a:p>
          <a:p>
            <a:r>
              <a:rPr lang="en-US">
                <a:latin typeface="Verdana" panose="020B0604030504040204" pitchFamily="34" charset="0"/>
                <a:ea typeface="Verdana" panose="020B0604030504040204" pitchFamily="34" charset="0"/>
                <a:cs typeface="Verdana" panose="020B0604030504040204" pitchFamily="34" charset="0"/>
              </a:rPr>
              <a:t>The finally Block: used to release resources</a:t>
            </a:r>
          </a:p>
          <a:p>
            <a:r>
              <a:rPr lang="en-US">
                <a:latin typeface="Verdana" panose="020B0604030504040204" pitchFamily="34" charset="0"/>
                <a:ea typeface="Verdana" panose="020B0604030504040204" pitchFamily="34" charset="0"/>
                <a:cs typeface="Verdana" panose="020B0604030504040204" pitchFamily="34" charset="0"/>
              </a:rPr>
              <a:t>Declaring user-defined Exception classes</a:t>
            </a:r>
          </a:p>
          <a:p>
            <a:r>
              <a:rPr lang="en-US">
                <a:latin typeface="Verdana" panose="020B0604030504040204" pitchFamily="34" charset="0"/>
                <a:ea typeface="Verdana" panose="020B0604030504040204" pitchFamily="34" charset="0"/>
                <a:cs typeface="Verdana" panose="020B0604030504040204" pitchFamily="34" charset="0"/>
              </a:rPr>
              <a:t>When/How to use exception handling</a:t>
            </a:r>
          </a:p>
        </p:txBody>
      </p:sp>
      <p:sp>
        <p:nvSpPr>
          <p:cNvPr id="5" name="Slide Number Placeholder 4">
            <a:extLst>
              <a:ext uri="{FF2B5EF4-FFF2-40B4-BE49-F238E27FC236}">
                <a16:creationId xmlns:a16="http://schemas.microsoft.com/office/drawing/2014/main" id="{959FED1B-6113-D221-2349-EE17071F1F41}"/>
              </a:ext>
            </a:extLst>
          </p:cNvPr>
          <p:cNvSpPr>
            <a:spLocks noGrp="1"/>
          </p:cNvSpPr>
          <p:nvPr>
            <p:ph type="sldNum" sz="quarter" idx="4"/>
          </p:nvPr>
        </p:nvSpPr>
        <p:spPr/>
        <p:txBody>
          <a:bodyPr/>
          <a:lstStyle/>
          <a:p>
            <a:pPr>
              <a:defRPr/>
            </a:pPr>
            <a:fld id="{198F1D27-A5EA-41CC-AF87-D7CBCE285FB0}"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382000" cy="762000"/>
          </a:xfrm>
        </p:spPr>
        <p:txBody>
          <a:bodyPr>
            <a:normAutofit/>
          </a:bodyPr>
          <a:lstStyle/>
          <a:p>
            <a:r>
              <a:rPr lang="en-US"/>
              <a:t>What we will learn</a:t>
            </a:r>
          </a:p>
        </p:txBody>
      </p:sp>
      <p:sp>
        <p:nvSpPr>
          <p:cNvPr id="3" name="Content Placeholder 2"/>
          <p:cNvSpPr>
            <a:spLocks noGrp="1"/>
          </p:cNvSpPr>
          <p:nvPr>
            <p:ph type="body" idx="1"/>
          </p:nvPr>
        </p:nvSpPr>
        <p:spPr>
          <a:xfrm>
            <a:off x="609600" y="1295400"/>
            <a:ext cx="8305800" cy="5181600"/>
          </a:xfrm>
        </p:spPr>
        <p:txBody>
          <a:bodyPr>
            <a:normAutofit/>
          </a:bodyPr>
          <a:lstStyle/>
          <a:p>
            <a:r>
              <a:rPr lang="en-US">
                <a:latin typeface="Verdana" panose="020B0604030504040204" pitchFamily="34" charset="0"/>
                <a:ea typeface="Verdana" panose="020B0604030504040204" pitchFamily="34" charset="0"/>
                <a:cs typeface="Verdana" panose="020B0604030504040204" pitchFamily="34" charset="0"/>
              </a:rPr>
              <a:t>Exception handlers: try-catch block</a:t>
            </a:r>
          </a:p>
          <a:p>
            <a:r>
              <a:rPr lang="en-US">
                <a:latin typeface="Verdana" panose="020B0604030504040204" pitchFamily="34" charset="0"/>
                <a:ea typeface="Verdana" panose="020B0604030504040204" pitchFamily="34" charset="0"/>
                <a:cs typeface="Verdana" panose="020B0604030504040204" pitchFamily="34" charset="0"/>
              </a:rPr>
              <a:t>Throw/Declare an exception</a:t>
            </a:r>
          </a:p>
          <a:p>
            <a:r>
              <a:rPr lang="en-US">
                <a:latin typeface="Verdana" panose="020B0604030504040204" pitchFamily="34" charset="0"/>
                <a:ea typeface="Verdana" panose="020B0604030504040204" pitchFamily="34" charset="0"/>
                <a:cs typeface="Verdana" panose="020B0604030504040204" pitchFamily="34" charset="0"/>
              </a:rPr>
              <a:t>Exception class hierarchy</a:t>
            </a:r>
          </a:p>
          <a:p>
            <a:r>
              <a:rPr lang="en-US">
                <a:latin typeface="Verdana" panose="020B0604030504040204" pitchFamily="34" charset="0"/>
                <a:ea typeface="Verdana" panose="020B0604030504040204" pitchFamily="34" charset="0"/>
                <a:cs typeface="Verdana" panose="020B0604030504040204" pitchFamily="34" charset="0"/>
              </a:rPr>
              <a:t>The finally Block: used to release resources</a:t>
            </a:r>
          </a:p>
          <a:p>
            <a:r>
              <a:rPr lang="en-US">
                <a:latin typeface="Verdana" panose="020B0604030504040204" pitchFamily="34" charset="0"/>
                <a:ea typeface="Verdana" panose="020B0604030504040204" pitchFamily="34" charset="0"/>
                <a:cs typeface="Verdana" panose="020B0604030504040204" pitchFamily="34" charset="0"/>
              </a:rPr>
              <a:t>Declaring user-defined Exception classes</a:t>
            </a:r>
          </a:p>
          <a:p>
            <a:r>
              <a:rPr lang="en-US">
                <a:latin typeface="Verdana" panose="020B0604030504040204" pitchFamily="34" charset="0"/>
                <a:ea typeface="Verdana" panose="020B0604030504040204" pitchFamily="34" charset="0"/>
                <a:cs typeface="Verdana" panose="020B0604030504040204" pitchFamily="34" charset="0"/>
              </a:rPr>
              <a:t>Assertions in Java</a:t>
            </a:r>
          </a:p>
          <a:p>
            <a:r>
              <a:rPr lang="en-US">
                <a:latin typeface="Verdana" panose="020B0604030504040204" pitchFamily="34" charset="0"/>
                <a:ea typeface="Verdana" panose="020B0604030504040204" pitchFamily="34" charset="0"/>
                <a:cs typeface="Verdana" panose="020B0604030504040204" pitchFamily="34" charset="0"/>
              </a:rPr>
              <a:t>When/How to use exception handling</a:t>
            </a:r>
          </a:p>
          <a:p>
            <a:endParaRPr lang="en-US">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600">
                <a:latin typeface="Verdana" panose="020B0604030504040204" pitchFamily="34" charset="0"/>
                <a:ea typeface="Verdana" panose="020B0604030504040204" pitchFamily="34" charset="0"/>
                <a:cs typeface="Verdana" panose="020B0604030504040204" pitchFamily="34" charset="0"/>
              </a:rPr>
              <a:t>Remember: Code examples from </a:t>
            </a:r>
            <a:r>
              <a:rPr lang="en-US" sz="1600" err="1">
                <a:latin typeface="Verdana" panose="020B0604030504040204" pitchFamily="34" charset="0"/>
                <a:ea typeface="Verdana" panose="020B0604030504040204" pitchFamily="34" charset="0"/>
                <a:cs typeface="Verdana" panose="020B0604030504040204" pitchFamily="34" charset="0"/>
              </a:rPr>
              <a:t>Deitel</a:t>
            </a:r>
            <a:r>
              <a:rPr lang="en-US" sz="1600">
                <a:latin typeface="Verdana" panose="020B0604030504040204" pitchFamily="34" charset="0"/>
                <a:ea typeface="Verdana" panose="020B0604030504040204" pitchFamily="34" charset="0"/>
                <a:cs typeface="Verdana" panose="020B0604030504040204" pitchFamily="34" charset="0"/>
              </a:rPr>
              <a:t> at: </a:t>
            </a:r>
            <a:r>
              <a:rPr lang="en-US" sz="1200">
                <a:latin typeface="Verdana" panose="020B0604030504040204" pitchFamily="34" charset="0"/>
                <a:ea typeface="Verdana" panose="020B0604030504040204" pitchFamily="34" charset="0"/>
                <a:cs typeface="Verdana" panose="020B0604030504040204" pitchFamily="34" charset="0"/>
                <a:hlinkClick r:id="rId2"/>
              </a:rPr>
              <a:t>http://media.pearsoncmg.com/ph/esm/deitel/java_htp9e/code_examples/code_examples.html</a:t>
            </a:r>
            <a:r>
              <a:rPr lang="en-US" sz="1200">
                <a:latin typeface="Verdana" panose="020B0604030504040204" pitchFamily="34" charset="0"/>
                <a:ea typeface="Verdana" panose="020B0604030504040204" pitchFamily="34" charset="0"/>
                <a:cs typeface="Verdana" panose="020B0604030504040204" pitchFamily="34" charset="0"/>
              </a:rPr>
              <a:t> </a:t>
            </a:r>
            <a:endParaRPr lang="en-US" sz="160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EBB0ABC3-B43A-F8CB-E191-6AD63E153F17}"/>
              </a:ext>
            </a:extLst>
          </p:cNvPr>
          <p:cNvSpPr>
            <a:spLocks noGrp="1"/>
          </p:cNvSpPr>
          <p:nvPr>
            <p:ph type="sldNum" sz="quarter" idx="4"/>
          </p:nvPr>
        </p:nvSpPr>
        <p:spPr/>
        <p:txBody>
          <a:bodyPr/>
          <a:lstStyle/>
          <a:p>
            <a:pPr>
              <a:defRPr/>
            </a:pPr>
            <a:fld id="{C1A881D9-8007-40CD-AF0D-F7AAFE91D2F6}" type="slidenum">
              <a:rPr lang="en-US" smtClean="0"/>
              <a:pPr>
                <a:defRPr/>
              </a:pPr>
              <a:t>10</a:t>
            </a:fld>
            <a:endParaRPr lang="en-US"/>
          </a:p>
        </p:txBody>
      </p:sp>
    </p:spTree>
    <p:extLst>
      <p:ext uri="{BB962C8B-B14F-4D97-AF65-F5344CB8AC3E}">
        <p14:creationId xmlns:p14="http://schemas.microsoft.com/office/powerpoint/2010/main" val="36943681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8066" name="Picture 1" descr="ch11imageslides_Page_45.png">
            <a:extLst>
              <a:ext uri="{FF2B5EF4-FFF2-40B4-BE49-F238E27FC236}">
                <a16:creationId xmlns:a16="http://schemas.microsoft.com/office/drawing/2014/main" id="{8DD25733-FBC6-6C47-B1BC-2C6CCB113C38}"/>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2860" y="-762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 descr="ch11imageslides_Page_46.png">
            <a:extLst>
              <a:ext uri="{FF2B5EF4-FFF2-40B4-BE49-F238E27FC236}">
                <a16:creationId xmlns:a16="http://schemas.microsoft.com/office/drawing/2014/main" id="{80DB4BD5-7173-7846-A081-08E42EEB0453}"/>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2860" y="28956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descr="ch11imageslides_Page_47.png">
            <a:extLst>
              <a:ext uri="{FF2B5EF4-FFF2-40B4-BE49-F238E27FC236}">
                <a16:creationId xmlns:a16="http://schemas.microsoft.com/office/drawing/2014/main" id="{F363B54C-D72A-4D4C-BADB-11ED73AFB736}"/>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2860" y="46482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ED633D0F-C6C7-D6DA-4999-F2B891B685DD}"/>
              </a:ext>
            </a:extLst>
          </p:cNvPr>
          <p:cNvSpPr>
            <a:spLocks noGrp="1"/>
          </p:cNvSpPr>
          <p:nvPr>
            <p:ph type="sldNum" sz="quarter" idx="12"/>
          </p:nvPr>
        </p:nvSpPr>
        <p:spPr/>
        <p:txBody>
          <a:bodyPr/>
          <a:lstStyle/>
          <a:p>
            <a:pPr>
              <a:defRPr/>
            </a:pPr>
            <a:fld id="{A41E2A1E-8114-43E6-A1DD-4DA3E05977D7}" type="slidenum">
              <a:rPr lang="en-US" smtClean="0"/>
              <a:pPr>
                <a:defRPr/>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7EB-5CF8-8347-ADF1-922E292E5749}"/>
              </a:ext>
            </a:extLst>
          </p:cNvPr>
          <p:cNvSpPr>
            <a:spLocks noGrp="1"/>
          </p:cNvSpPr>
          <p:nvPr>
            <p:ph type="title"/>
          </p:nvPr>
        </p:nvSpPr>
        <p:spPr/>
        <p:txBody>
          <a:bodyPr/>
          <a:lstStyle/>
          <a:p>
            <a:pPr eaLnBrk="1" fontAlgn="auto" hangingPunct="1">
              <a:spcAft>
                <a:spcPts val="0"/>
              </a:spcAft>
              <a:defRPr/>
            </a:pPr>
            <a:r>
              <a:rPr lang="en-US">
                <a:latin typeface="Arial"/>
              </a:rPr>
              <a:t>Chained Exceptions</a:t>
            </a:r>
          </a:p>
        </p:txBody>
      </p:sp>
      <p:sp>
        <p:nvSpPr>
          <p:cNvPr id="91139" name="Text Placeholder 2">
            <a:extLst>
              <a:ext uri="{FF2B5EF4-FFF2-40B4-BE49-F238E27FC236}">
                <a16:creationId xmlns:a16="http://schemas.microsoft.com/office/drawing/2014/main" id="{653BFD54-9EA1-C641-A2AF-C8E49DDBF37D}"/>
              </a:ext>
            </a:extLst>
          </p:cNvPr>
          <p:cNvSpPr>
            <a:spLocks noGrp="1"/>
          </p:cNvSpPr>
          <p:nvPr>
            <p:ph type="body" idx="1"/>
          </p:nvPr>
        </p:nvSpPr>
        <p:spPr/>
        <p:txBody>
          <a:bodyPr>
            <a:normAutofit fontScale="92500"/>
          </a:bodyPr>
          <a:lstStyle/>
          <a:p>
            <a:pPr eaLnBrk="1" hangingPunct="1">
              <a:lnSpc>
                <a:spcPct val="120000"/>
              </a:lnSpc>
              <a:spcBef>
                <a:spcPts val="0"/>
              </a:spcBef>
              <a:spcAft>
                <a:spcPts val="600"/>
              </a:spcAft>
            </a:pPr>
            <a:r>
              <a:rPr lang="en-US" altLang="en-US">
                <a:latin typeface="Verdana" panose="020B0604030504040204" pitchFamily="34" charset="0"/>
                <a:ea typeface="Verdana" panose="020B0604030504040204" pitchFamily="34" charset="0"/>
                <a:cs typeface="Verdana" panose="020B0604030504040204" pitchFamily="34" charset="0"/>
              </a:rPr>
              <a:t>Sometimes a method responds to an exception by throwing a different exception type that is specific to the current application. </a:t>
            </a:r>
          </a:p>
          <a:p>
            <a:pPr eaLnBrk="1" hangingPunct="1">
              <a:lnSpc>
                <a:spcPct val="120000"/>
              </a:lnSpc>
              <a:spcBef>
                <a:spcPts val="0"/>
              </a:spcBef>
              <a:spcAft>
                <a:spcPts val="600"/>
              </a:spcAft>
            </a:pPr>
            <a:r>
              <a:rPr lang="en-US" altLang="en-US">
                <a:solidFill>
                  <a:schemeClr val="bg1"/>
                </a:solidFill>
                <a:highlight>
                  <a:srgbClr val="008080"/>
                </a:highlight>
                <a:latin typeface="Verdana" panose="020B0604030504040204" pitchFamily="34" charset="0"/>
                <a:ea typeface="Verdana" panose="020B0604030504040204" pitchFamily="34" charset="0"/>
                <a:cs typeface="Verdana" panose="020B0604030504040204" pitchFamily="34" charset="0"/>
              </a:rPr>
              <a:t>If a catch block throws a new exception, the original exception’s information and stack trace are lost. </a:t>
            </a:r>
          </a:p>
          <a:p>
            <a:pPr eaLnBrk="1" hangingPunct="1">
              <a:lnSpc>
                <a:spcPct val="120000"/>
              </a:lnSpc>
              <a:spcBef>
                <a:spcPts val="0"/>
              </a:spcBef>
              <a:spcAft>
                <a:spcPts val="600"/>
              </a:spcAft>
            </a:pPr>
            <a:r>
              <a:rPr lang="en-US" altLang="en-US">
                <a:latin typeface="Verdana" panose="020B0604030504040204" pitchFamily="34" charset="0"/>
                <a:ea typeface="Verdana" panose="020B0604030504040204" pitchFamily="34" charset="0"/>
                <a:cs typeface="Verdana" panose="020B0604030504040204" pitchFamily="34" charset="0"/>
              </a:rPr>
              <a:t>Earlier Java versions provided no mechanism to wrap the original exception information with the new exception’s information. </a:t>
            </a:r>
          </a:p>
          <a:p>
            <a:pPr lvl="1" eaLnBrk="1" hangingPunct="1">
              <a:lnSpc>
                <a:spcPct val="120000"/>
              </a:lnSpc>
              <a:spcBef>
                <a:spcPts val="0"/>
              </a:spcBef>
              <a:spcAft>
                <a:spcPts val="600"/>
              </a:spcAft>
            </a:pPr>
            <a:r>
              <a:rPr lang="en-US" altLang="en-US" sz="1600">
                <a:latin typeface="Verdana" panose="020B0604030504040204" pitchFamily="34" charset="0"/>
                <a:ea typeface="Verdana" panose="020B0604030504040204" pitchFamily="34" charset="0"/>
                <a:cs typeface="Verdana" panose="020B0604030504040204" pitchFamily="34" charset="0"/>
              </a:rPr>
              <a:t>This made debugging such problems particularly difficult. </a:t>
            </a:r>
          </a:p>
          <a:p>
            <a:pPr eaLnBrk="1" hangingPunct="1">
              <a:lnSpc>
                <a:spcPct val="120000"/>
              </a:lnSpc>
              <a:spcBef>
                <a:spcPts val="0"/>
              </a:spcBef>
              <a:spcAft>
                <a:spcPts val="600"/>
              </a:spcAft>
            </a:pPr>
            <a:r>
              <a:rPr lang="en-US" altLang="en-US">
                <a:latin typeface="Verdana" panose="020B0604030504040204" pitchFamily="34" charset="0"/>
                <a:ea typeface="Verdana" panose="020B0604030504040204" pitchFamily="34" charset="0"/>
                <a:cs typeface="Verdana" panose="020B0604030504040204" pitchFamily="34" charset="0"/>
              </a:rPr>
              <a:t>Chained exceptions enable an exception object to maintain the complete stack-trace information from the original exception. </a:t>
            </a:r>
          </a:p>
        </p:txBody>
      </p:sp>
      <p:sp>
        <p:nvSpPr>
          <p:cNvPr id="5" name="Slide Number Placeholder 4">
            <a:extLst>
              <a:ext uri="{FF2B5EF4-FFF2-40B4-BE49-F238E27FC236}">
                <a16:creationId xmlns:a16="http://schemas.microsoft.com/office/drawing/2014/main" id="{60FF2DA6-C3C1-2118-4D33-4047C92CCD79}"/>
              </a:ext>
            </a:extLst>
          </p:cNvPr>
          <p:cNvSpPr>
            <a:spLocks noGrp="1"/>
          </p:cNvSpPr>
          <p:nvPr>
            <p:ph type="sldNum" sz="quarter" idx="4"/>
          </p:nvPr>
        </p:nvSpPr>
        <p:spPr/>
        <p:txBody>
          <a:bodyPr/>
          <a:lstStyle/>
          <a:p>
            <a:fld id="{8BD0238F-FFE6-D040-B8BF-1BF302F972A3}" type="slidenum">
              <a:rPr lang="en-US" altLang="en-US" smtClean="0"/>
              <a:pPr/>
              <a:t>101</a:t>
            </a:fld>
            <a:endParaRPr lang="en-US"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62" name="Picture 1" descr="ch11imageslides_Page_48.png">
            <a:extLst>
              <a:ext uri="{FF2B5EF4-FFF2-40B4-BE49-F238E27FC236}">
                <a16:creationId xmlns:a16="http://schemas.microsoft.com/office/drawing/2014/main" id="{379A50E1-D74F-0C4A-B1A2-8CFB6D87CD41}"/>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45367A68-D16E-F64C-BDFE-F983FDB299BC}"/>
              </a:ext>
            </a:extLst>
          </p:cNvPr>
          <p:cNvSpPr/>
          <p:nvPr/>
        </p:nvSpPr>
        <p:spPr>
          <a:xfrm>
            <a:off x="228600" y="3276600"/>
            <a:ext cx="7391400" cy="609600"/>
          </a:xfrm>
          <a:prstGeom prst="rect">
            <a:avLst/>
          </a:prstGeom>
          <a:solidFill>
            <a:schemeClr val="bg1"/>
          </a:solidFill>
          <a:ln>
            <a:noFill/>
          </a:ln>
          <a:scene3d>
            <a:camera prst="obliqueTopRight"/>
            <a:lightRig rig="threePt" dir="tl"/>
          </a:scene3d>
          <a:sp3d>
            <a:bevelT w="0" h="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1" descr="ch11imageslides_Page_49.png">
            <a:extLst>
              <a:ext uri="{FF2B5EF4-FFF2-40B4-BE49-F238E27FC236}">
                <a16:creationId xmlns:a16="http://schemas.microsoft.com/office/drawing/2014/main" id="{4B157430-2A35-F34A-A8EC-2DBDC7141D5E}"/>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27432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8AE45B21-28B1-1640-A08D-4BF205BA7FF0}"/>
              </a:ext>
            </a:extLst>
          </p:cNvPr>
          <p:cNvSpPr/>
          <p:nvPr/>
        </p:nvSpPr>
        <p:spPr>
          <a:xfrm>
            <a:off x="2667000" y="5715000"/>
            <a:ext cx="5029200" cy="609600"/>
          </a:xfrm>
          <a:prstGeom prst="rect">
            <a:avLst/>
          </a:prstGeom>
          <a:solidFill>
            <a:schemeClr val="bg1"/>
          </a:solidFill>
          <a:ln>
            <a:noFill/>
          </a:ln>
          <a:scene3d>
            <a:camera prst="obliqueTopRight"/>
            <a:lightRig rig="threePt" dir="tl"/>
          </a:scene3d>
          <a:sp3d>
            <a:bevelT w="0" h="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6E4622D6-50CE-3B25-F73E-C75C766A3ED9}"/>
              </a:ext>
            </a:extLst>
          </p:cNvPr>
          <p:cNvSpPr>
            <a:spLocks noGrp="1"/>
          </p:cNvSpPr>
          <p:nvPr>
            <p:ph type="sldNum" sz="quarter" idx="12"/>
          </p:nvPr>
        </p:nvSpPr>
        <p:spPr/>
        <p:txBody>
          <a:bodyPr/>
          <a:lstStyle/>
          <a:p>
            <a:pPr>
              <a:defRPr/>
            </a:pPr>
            <a:fld id="{A41E2A1E-8114-43E6-A1DD-4DA3E05977D7}" type="slidenum">
              <a:rPr lang="en-US" smtClean="0"/>
              <a:pPr>
                <a:defRPr/>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4210" name="Picture 1" descr="ch11imageslides_Page_50.png">
            <a:extLst>
              <a:ext uri="{FF2B5EF4-FFF2-40B4-BE49-F238E27FC236}">
                <a16:creationId xmlns:a16="http://schemas.microsoft.com/office/drawing/2014/main" id="{B6E78CE2-3370-574A-8294-634D7B30B8F3}"/>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48DCDAA9-E298-F146-ACE7-797232ACC3AA}"/>
              </a:ext>
            </a:extLst>
          </p:cNvPr>
          <p:cNvSpPr/>
          <p:nvPr/>
        </p:nvSpPr>
        <p:spPr>
          <a:xfrm>
            <a:off x="228600" y="3657600"/>
            <a:ext cx="7391400" cy="609600"/>
          </a:xfrm>
          <a:prstGeom prst="rect">
            <a:avLst/>
          </a:prstGeom>
          <a:solidFill>
            <a:schemeClr val="bg1"/>
          </a:solidFill>
          <a:ln>
            <a:noFill/>
          </a:ln>
          <a:scene3d>
            <a:camera prst="obliqueTopRight"/>
            <a:lightRig rig="threePt" dir="tl"/>
          </a:scene3d>
          <a:sp3d>
            <a:bevelT w="0" h="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1" descr="ch11imageslides_Page_51.png">
            <a:extLst>
              <a:ext uri="{FF2B5EF4-FFF2-40B4-BE49-F238E27FC236}">
                <a16:creationId xmlns:a16="http://schemas.microsoft.com/office/drawing/2014/main" id="{613EF1C0-3497-0C44-B66D-514045974A31}"/>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1430" y="36576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7F1221CA-58FC-9949-AE89-520D1679256B}"/>
              </a:ext>
            </a:extLst>
          </p:cNvPr>
          <p:cNvSpPr/>
          <p:nvPr/>
        </p:nvSpPr>
        <p:spPr>
          <a:xfrm>
            <a:off x="2743200" y="6294437"/>
            <a:ext cx="5029200" cy="334963"/>
          </a:xfrm>
          <a:prstGeom prst="rect">
            <a:avLst/>
          </a:prstGeom>
          <a:solidFill>
            <a:schemeClr val="bg1"/>
          </a:solidFill>
          <a:ln>
            <a:noFill/>
          </a:ln>
          <a:scene3d>
            <a:camera prst="obliqueTopRight"/>
            <a:lightRig rig="threePt" dir="tl"/>
          </a:scene3d>
          <a:sp3d>
            <a:bevelT w="0" h="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400736C-5EC0-AB0F-DC3A-73F92EAE1AFC}"/>
              </a:ext>
            </a:extLst>
          </p:cNvPr>
          <p:cNvSpPr>
            <a:spLocks noGrp="1"/>
          </p:cNvSpPr>
          <p:nvPr>
            <p:ph type="sldNum" sz="quarter" idx="12"/>
          </p:nvPr>
        </p:nvSpPr>
        <p:spPr/>
        <p:txBody>
          <a:bodyPr/>
          <a:lstStyle/>
          <a:p>
            <a:pPr>
              <a:defRPr/>
            </a:pPr>
            <a:fld id="{A41E2A1E-8114-43E6-A1DD-4DA3E05977D7}" type="slidenum">
              <a:rPr lang="en-US" smtClean="0"/>
              <a:pPr>
                <a:defRPr/>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381000" y="4861381"/>
            <a:ext cx="838200" cy="167819"/>
          </a:xfrm>
          <a:prstGeom prst="rect">
            <a:avLst/>
          </a:prstGeom>
          <a:solidFill>
            <a:srgbClr val="FFFF00"/>
          </a:solidFill>
          <a:ln w="25400" cap="flat" cmpd="sng" algn="ctr">
            <a:no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70000"/>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5" name="TextBox 4"/>
          <p:cNvSpPr txBox="1"/>
          <p:nvPr/>
        </p:nvSpPr>
        <p:spPr>
          <a:xfrm>
            <a:off x="239353" y="914400"/>
            <a:ext cx="4015154" cy="6260175"/>
          </a:xfrm>
          <a:prstGeom prst="rect">
            <a:avLst/>
          </a:prstGeom>
          <a:noFill/>
        </p:spPr>
        <p:txBody>
          <a:bodyPr wrap="none" rtlCol="0">
            <a:spAutoFit/>
          </a:bodyPr>
          <a:lstStyle/>
          <a:p>
            <a:pPr algn="l"/>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class</a:t>
            </a:r>
            <a:r>
              <a:rPr lang="en-US" sz="1200" b="1">
                <a:solidFill>
                  <a:srgbClr val="000000"/>
                </a:solidFill>
                <a:latin typeface="Consolas"/>
              </a:rPr>
              <a:t> </a:t>
            </a:r>
            <a:r>
              <a:rPr lang="en-US" sz="1200" b="1" err="1">
                <a:solidFill>
                  <a:srgbClr val="000000"/>
                </a:solidFill>
                <a:latin typeface="Consolas"/>
              </a:rPr>
              <a:t>TestClass</a:t>
            </a:r>
            <a:r>
              <a:rPr lang="en-US" sz="1200" b="1">
                <a:solidFill>
                  <a:srgbClr val="000000"/>
                </a:solidFill>
                <a:latin typeface="Consolas"/>
              </a:rPr>
              <a:t> {</a:t>
            </a:r>
          </a:p>
          <a:p>
            <a:pPr algn="l"/>
            <a:endParaRPr lang="en-US" sz="1200">
              <a:latin typeface="Consolas"/>
            </a:endParaRPr>
          </a:p>
          <a:p>
            <a:pPr algn="l"/>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fn3() {</a:t>
            </a:r>
          </a:p>
          <a:p>
            <a:pPr algn="l"/>
            <a:r>
              <a:rPr lang="en-US" sz="1200" b="1">
                <a:solidFill>
                  <a:srgbClr val="7F0055"/>
                </a:solidFill>
                <a:latin typeface="Consolas"/>
              </a:rPr>
              <a:t> try</a:t>
            </a:r>
            <a:r>
              <a:rPr lang="en-US" sz="1200" b="1">
                <a:solidFill>
                  <a:srgbClr val="000000"/>
                </a:solidFill>
                <a:latin typeface="Consolas"/>
              </a:rPr>
              <a:t> {</a:t>
            </a:r>
          </a:p>
          <a:p>
            <a:pPr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"fn3"</a:t>
            </a:r>
            <a:r>
              <a:rPr lang="en-US" sz="1200" i="1">
                <a:solidFill>
                  <a:srgbClr val="000000"/>
                </a:solidFill>
                <a:latin typeface="Consolas"/>
              </a:rPr>
              <a:t>);</a:t>
            </a:r>
          </a:p>
          <a:p>
            <a:pPr algn="l"/>
            <a:r>
              <a:rPr lang="en-US" sz="1200">
                <a:solidFill>
                  <a:srgbClr val="000000"/>
                </a:solidFill>
                <a:latin typeface="Consolas"/>
              </a:rPr>
              <a:t> } </a:t>
            </a:r>
            <a:r>
              <a:rPr lang="en-US" sz="1200" b="1">
                <a:solidFill>
                  <a:srgbClr val="7F0055"/>
                </a:solidFill>
                <a:latin typeface="Consolas"/>
              </a:rPr>
              <a:t>catch</a:t>
            </a:r>
            <a:r>
              <a:rPr lang="en-US" sz="1200" b="1">
                <a:solidFill>
                  <a:srgbClr val="000000"/>
                </a:solidFill>
                <a:latin typeface="Consolas"/>
              </a:rPr>
              <a:t> (</a:t>
            </a:r>
            <a:r>
              <a:rPr lang="en-US" sz="1200" b="1" err="1">
                <a:solidFill>
                  <a:srgbClr val="000000"/>
                </a:solidFill>
                <a:latin typeface="Consolas"/>
              </a:rPr>
              <a:t>RuntimeException</a:t>
            </a:r>
            <a:r>
              <a:rPr lang="en-US" sz="1200" b="1">
                <a:solidFill>
                  <a:srgbClr val="000000"/>
                </a:solidFill>
                <a:latin typeface="Consolas"/>
              </a:rPr>
              <a:t> e) {</a:t>
            </a:r>
          </a:p>
          <a:p>
            <a:pPr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"catch block in fn3"</a:t>
            </a:r>
            <a:r>
              <a:rPr lang="en-US" sz="1200" i="1">
                <a:solidFill>
                  <a:srgbClr val="000000"/>
                </a:solidFill>
                <a:latin typeface="Consolas"/>
              </a:rPr>
              <a:t>);</a:t>
            </a:r>
          </a:p>
          <a:p>
            <a:pPr algn="l"/>
            <a:r>
              <a:rPr lang="en-US" sz="1200" b="1">
                <a:solidFill>
                  <a:srgbClr val="7F0055"/>
                </a:solidFill>
                <a:latin typeface="Consolas"/>
              </a:rPr>
              <a:t>    throw</a:t>
            </a:r>
            <a:r>
              <a:rPr lang="en-US" sz="1200" b="1">
                <a:solidFill>
                  <a:srgbClr val="000000"/>
                </a:solidFill>
                <a:latin typeface="Consolas"/>
              </a:rPr>
              <a:t> e;</a:t>
            </a:r>
          </a:p>
          <a:p>
            <a:pPr algn="l"/>
            <a:r>
              <a:rPr lang="en-US" sz="1200">
                <a:solidFill>
                  <a:srgbClr val="000000"/>
                </a:solidFill>
                <a:latin typeface="Consolas"/>
              </a:rPr>
              <a:t> }</a:t>
            </a:r>
          </a:p>
          <a:p>
            <a:pPr algn="l"/>
            <a:r>
              <a:rPr lang="en-US" sz="1200" b="1">
                <a:solidFill>
                  <a:srgbClr val="7F0055"/>
                </a:solidFill>
                <a:latin typeface="Consolas"/>
              </a:rPr>
              <a:t> finally</a:t>
            </a:r>
            <a:r>
              <a:rPr lang="en-US" sz="1200" b="1">
                <a:solidFill>
                  <a:srgbClr val="000000"/>
                </a:solidFill>
                <a:latin typeface="Consolas"/>
              </a:rPr>
              <a:t> {</a:t>
            </a:r>
          </a:p>
          <a:p>
            <a:pPr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"finally in fn3"</a:t>
            </a:r>
            <a:r>
              <a:rPr lang="en-US" sz="1200" i="1">
                <a:solidFill>
                  <a:srgbClr val="000000"/>
                </a:solidFill>
                <a:latin typeface="Consolas"/>
              </a:rPr>
              <a:t>);</a:t>
            </a:r>
          </a:p>
          <a:p>
            <a:pPr algn="l"/>
            <a:r>
              <a:rPr lang="en-US" sz="1200">
                <a:solidFill>
                  <a:srgbClr val="000000"/>
                </a:solidFill>
                <a:latin typeface="Consolas"/>
              </a:rPr>
              <a:t> }</a:t>
            </a:r>
          </a:p>
          <a:p>
            <a:pPr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"After finally fn3"</a:t>
            </a:r>
            <a:r>
              <a:rPr lang="en-US" sz="1200" i="1">
                <a:solidFill>
                  <a:srgbClr val="000000"/>
                </a:solidFill>
                <a:latin typeface="Consolas"/>
              </a:rPr>
              <a:t>);</a:t>
            </a:r>
          </a:p>
          <a:p>
            <a:pPr algn="l"/>
            <a:r>
              <a:rPr lang="en-US" sz="1200">
                <a:solidFill>
                  <a:srgbClr val="000000"/>
                </a:solidFill>
                <a:latin typeface="Consolas"/>
              </a:rPr>
              <a:t>}</a:t>
            </a:r>
          </a:p>
          <a:p>
            <a:pPr algn="l"/>
            <a:endParaRPr lang="en-US" sz="1200">
              <a:latin typeface="Consolas"/>
            </a:endParaRPr>
          </a:p>
          <a:p>
            <a:pPr algn="l"/>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fn2() {</a:t>
            </a:r>
          </a:p>
          <a:p>
            <a:pPr algn="l"/>
            <a:r>
              <a:rPr lang="en-US" sz="1200" b="1">
                <a:solidFill>
                  <a:srgbClr val="7F0055"/>
                </a:solidFill>
                <a:latin typeface="Consolas"/>
              </a:rPr>
              <a:t> try</a:t>
            </a:r>
            <a:r>
              <a:rPr lang="en-US" sz="1200" b="1">
                <a:solidFill>
                  <a:srgbClr val="000000"/>
                </a:solidFill>
                <a:latin typeface="Consolas"/>
              </a:rPr>
              <a:t> {</a:t>
            </a:r>
          </a:p>
          <a:p>
            <a:pPr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"fn2"</a:t>
            </a:r>
            <a:r>
              <a:rPr lang="en-US" sz="1200" i="1">
                <a:solidFill>
                  <a:srgbClr val="000000"/>
                </a:solidFill>
                <a:latin typeface="Consolas"/>
              </a:rPr>
              <a:t>);</a:t>
            </a:r>
          </a:p>
          <a:p>
            <a:pPr algn="l"/>
            <a:r>
              <a:rPr lang="en-US" sz="1200">
                <a:solidFill>
                  <a:srgbClr val="000000"/>
                </a:solidFill>
                <a:latin typeface="Consolas"/>
              </a:rPr>
              <a:t>    fn4();</a:t>
            </a:r>
          </a:p>
          <a:p>
            <a:pPr algn="l"/>
            <a:r>
              <a:rPr lang="en-US" sz="1200">
                <a:solidFill>
                  <a:srgbClr val="000000"/>
                </a:solidFill>
                <a:latin typeface="Consolas"/>
              </a:rPr>
              <a:t> } </a:t>
            </a:r>
            <a:r>
              <a:rPr lang="en-US" sz="1200" b="1">
                <a:solidFill>
                  <a:srgbClr val="7F0055"/>
                </a:solidFill>
                <a:latin typeface="Consolas"/>
              </a:rPr>
              <a:t>catch</a:t>
            </a:r>
            <a:r>
              <a:rPr lang="en-US" sz="1200" b="1">
                <a:solidFill>
                  <a:srgbClr val="000000"/>
                </a:solidFill>
                <a:latin typeface="Consolas"/>
              </a:rPr>
              <a:t> (</a:t>
            </a:r>
            <a:r>
              <a:rPr lang="en-US" sz="1200" b="1" err="1">
                <a:solidFill>
                  <a:srgbClr val="000000"/>
                </a:solidFill>
                <a:latin typeface="Consolas"/>
              </a:rPr>
              <a:t>RuntimeException</a:t>
            </a:r>
            <a:r>
              <a:rPr lang="en-US" sz="1200" b="1">
                <a:solidFill>
                  <a:srgbClr val="000000"/>
                </a:solidFill>
                <a:latin typeface="Consolas"/>
              </a:rPr>
              <a:t> e) {</a:t>
            </a:r>
          </a:p>
          <a:p>
            <a:pPr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"catch block in fn2"</a:t>
            </a:r>
            <a:r>
              <a:rPr lang="en-US" sz="1200" i="1">
                <a:solidFill>
                  <a:srgbClr val="000000"/>
                </a:solidFill>
                <a:latin typeface="Consolas"/>
              </a:rPr>
              <a:t>);</a:t>
            </a:r>
          </a:p>
          <a:p>
            <a:pPr algn="l"/>
            <a:r>
              <a:rPr lang="en-US" sz="1200" b="1">
                <a:solidFill>
                  <a:srgbClr val="7F0055"/>
                </a:solidFill>
                <a:latin typeface="Consolas"/>
              </a:rPr>
              <a:t>    throw</a:t>
            </a:r>
            <a:r>
              <a:rPr lang="en-US" sz="1200" b="1">
                <a:solidFill>
                  <a:srgbClr val="000000"/>
                </a:solidFill>
                <a:latin typeface="Consolas"/>
              </a:rPr>
              <a:t> e;</a:t>
            </a:r>
          </a:p>
          <a:p>
            <a:pPr algn="l"/>
            <a:r>
              <a:rPr lang="en-US" sz="1200">
                <a:solidFill>
                  <a:srgbClr val="000000"/>
                </a:solidFill>
                <a:latin typeface="Consolas"/>
              </a:rPr>
              <a:t> }</a:t>
            </a:r>
          </a:p>
          <a:p>
            <a:pPr algn="l"/>
            <a:r>
              <a:rPr lang="en-US" sz="1200" b="1">
                <a:solidFill>
                  <a:srgbClr val="7F0055"/>
                </a:solidFill>
                <a:latin typeface="Consolas"/>
              </a:rPr>
              <a:t> finally</a:t>
            </a:r>
            <a:r>
              <a:rPr lang="en-US" sz="1200" b="1">
                <a:solidFill>
                  <a:srgbClr val="000000"/>
                </a:solidFill>
                <a:latin typeface="Consolas"/>
              </a:rPr>
              <a:t> {</a:t>
            </a:r>
          </a:p>
          <a:p>
            <a:pPr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"finally in fn2"</a:t>
            </a:r>
            <a:r>
              <a:rPr lang="en-US" sz="1200" i="1">
                <a:solidFill>
                  <a:srgbClr val="000000"/>
                </a:solidFill>
                <a:latin typeface="Consolas"/>
              </a:rPr>
              <a:t>);</a:t>
            </a:r>
          </a:p>
          <a:p>
            <a:pPr algn="l"/>
            <a:r>
              <a:rPr lang="en-US" sz="1200">
                <a:solidFill>
                  <a:srgbClr val="000000"/>
                </a:solidFill>
                <a:latin typeface="Consolas"/>
              </a:rPr>
              <a:t> }</a:t>
            </a:r>
          </a:p>
          <a:p>
            <a:pPr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"After finally fn2"</a:t>
            </a:r>
            <a:r>
              <a:rPr lang="en-US" sz="1200" i="1">
                <a:solidFill>
                  <a:srgbClr val="000000"/>
                </a:solidFill>
                <a:latin typeface="Consolas"/>
              </a:rPr>
              <a:t>);</a:t>
            </a:r>
          </a:p>
          <a:p>
            <a:pPr algn="l"/>
            <a:r>
              <a:rPr lang="en-US" sz="1200">
                <a:solidFill>
                  <a:srgbClr val="000000"/>
                </a:solidFill>
                <a:latin typeface="Consolas"/>
              </a:rPr>
              <a:t>}</a:t>
            </a:r>
          </a:p>
        </p:txBody>
      </p:sp>
      <p:sp>
        <p:nvSpPr>
          <p:cNvPr id="6" name="TextBox 5"/>
          <p:cNvSpPr txBox="1"/>
          <p:nvPr/>
        </p:nvSpPr>
        <p:spPr>
          <a:xfrm>
            <a:off x="4226798" y="609600"/>
            <a:ext cx="4945848" cy="4930580"/>
          </a:xfrm>
          <a:prstGeom prst="rect">
            <a:avLst/>
          </a:prstGeom>
          <a:noFill/>
        </p:spPr>
        <p:txBody>
          <a:bodyPr wrap="none" rtlCol="0">
            <a:spAutoFit/>
          </a:bodyPr>
          <a:lstStyle/>
          <a:p>
            <a:pPr algn="l"/>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fn4() {</a:t>
            </a:r>
          </a:p>
          <a:p>
            <a:pPr algn="l"/>
            <a:r>
              <a:rPr lang="en-US" sz="1200" b="1">
                <a:solidFill>
                  <a:srgbClr val="7F0055"/>
                </a:solidFill>
                <a:latin typeface="Consolas"/>
              </a:rPr>
              <a:t> throw</a:t>
            </a:r>
            <a:r>
              <a:rPr lang="en-US" sz="1200" b="1">
                <a:solidFill>
                  <a:srgbClr val="000000"/>
                </a:solidFill>
                <a:latin typeface="Consolas"/>
              </a:rPr>
              <a:t> </a:t>
            </a:r>
            <a:r>
              <a:rPr lang="en-US" sz="1200" b="1">
                <a:solidFill>
                  <a:srgbClr val="7F0055"/>
                </a:solidFill>
                <a:latin typeface="Consolas"/>
              </a:rPr>
              <a:t>new</a:t>
            </a:r>
            <a:r>
              <a:rPr lang="en-US" sz="1200" b="1">
                <a:solidFill>
                  <a:srgbClr val="000000"/>
                </a:solidFill>
                <a:latin typeface="Consolas"/>
              </a:rPr>
              <a:t> </a:t>
            </a:r>
            <a:r>
              <a:rPr lang="en-US" sz="1200" b="1" err="1">
                <a:solidFill>
                  <a:srgbClr val="000000"/>
                </a:solidFill>
                <a:latin typeface="Consolas"/>
              </a:rPr>
              <a:t>RuntimeException</a:t>
            </a:r>
            <a:r>
              <a:rPr lang="en-US" sz="1200" b="1">
                <a:solidFill>
                  <a:srgbClr val="000000"/>
                </a:solidFill>
                <a:latin typeface="Consolas"/>
              </a:rPr>
              <a:t>();</a:t>
            </a:r>
          </a:p>
          <a:p>
            <a:pPr algn="l"/>
            <a:r>
              <a:rPr lang="en-US" sz="1200">
                <a:solidFill>
                  <a:srgbClr val="000000"/>
                </a:solidFill>
                <a:latin typeface="Consolas"/>
              </a:rPr>
              <a:t>}</a:t>
            </a:r>
          </a:p>
          <a:p>
            <a:pPr lvl="0" algn="l"/>
            <a:endParaRPr lang="en-US" sz="1200" b="1">
              <a:solidFill>
                <a:srgbClr val="7F0055"/>
              </a:solidFill>
              <a:latin typeface="Consolas"/>
            </a:endParaRPr>
          </a:p>
          <a:p>
            <a:pPr lvl="0" algn="l"/>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fn1() {</a:t>
            </a:r>
          </a:p>
          <a:p>
            <a:pPr lvl="0" algn="l"/>
            <a:r>
              <a:rPr lang="en-US" sz="1200" b="1">
                <a:solidFill>
                  <a:srgbClr val="7F0055"/>
                </a:solidFill>
                <a:latin typeface="Consolas"/>
              </a:rPr>
              <a:t> try</a:t>
            </a:r>
            <a:r>
              <a:rPr lang="en-US" sz="1200" b="1">
                <a:solidFill>
                  <a:srgbClr val="000000"/>
                </a:solidFill>
                <a:latin typeface="Consolas"/>
              </a:rPr>
              <a:t> {</a:t>
            </a:r>
          </a:p>
          <a:p>
            <a:pPr lvl="0" algn="l"/>
            <a:r>
              <a:rPr lang="en-US" sz="1200">
                <a:solidFill>
                  <a:srgbClr val="000000"/>
                </a:solidFill>
                <a:latin typeface="Consolas"/>
              </a:rPr>
              <a:t>   fn2();</a:t>
            </a:r>
          </a:p>
          <a:p>
            <a:pPr lvl="0" algn="l"/>
            <a:r>
              <a:rPr lang="en-US" sz="1200">
                <a:solidFill>
                  <a:srgbClr val="000000"/>
                </a:solidFill>
                <a:latin typeface="Consolas"/>
              </a:rPr>
              <a:t> } </a:t>
            </a:r>
            <a:r>
              <a:rPr lang="en-US" sz="1200" b="1">
                <a:solidFill>
                  <a:srgbClr val="7F0055"/>
                </a:solidFill>
                <a:latin typeface="Consolas"/>
              </a:rPr>
              <a:t>catch</a:t>
            </a:r>
            <a:r>
              <a:rPr lang="en-US" sz="1200" b="1">
                <a:solidFill>
                  <a:srgbClr val="000000"/>
                </a:solidFill>
                <a:latin typeface="Consolas"/>
              </a:rPr>
              <a:t> (Exception e) {</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"catch block in fn1 for fn2 !!"</a:t>
            </a:r>
            <a:r>
              <a:rPr lang="en-US" sz="1200" i="1">
                <a:solidFill>
                  <a:srgbClr val="000000"/>
                </a:solidFill>
                <a:latin typeface="Consolas"/>
              </a:rPr>
              <a:t>);</a:t>
            </a:r>
          </a:p>
          <a:p>
            <a:pPr lvl="0" algn="l"/>
            <a:r>
              <a:rPr lang="en-US" sz="1200">
                <a:solidFill>
                  <a:srgbClr val="000000"/>
                </a:solidFill>
                <a:latin typeface="Consolas"/>
              </a:rPr>
              <a:t>   }</a:t>
            </a:r>
          </a:p>
          <a:p>
            <a:pPr lvl="0" algn="l"/>
            <a:r>
              <a:rPr lang="en-US" sz="1200" b="1">
                <a:solidFill>
                  <a:srgbClr val="7F0055"/>
                </a:solidFill>
                <a:latin typeface="Consolas"/>
              </a:rPr>
              <a:t> try</a:t>
            </a:r>
            <a:r>
              <a:rPr lang="en-US" sz="1200" b="1">
                <a:solidFill>
                  <a:srgbClr val="000000"/>
                </a:solidFill>
                <a:latin typeface="Consolas"/>
              </a:rPr>
              <a:t> {</a:t>
            </a:r>
          </a:p>
          <a:p>
            <a:pPr lvl="0" algn="l"/>
            <a:r>
              <a:rPr lang="en-US" sz="1200">
                <a:solidFill>
                  <a:srgbClr val="000000"/>
                </a:solidFill>
                <a:latin typeface="Consolas"/>
              </a:rPr>
              <a:t>   fn3();</a:t>
            </a:r>
          </a:p>
          <a:p>
            <a:pPr lvl="0" algn="l"/>
            <a:r>
              <a:rPr lang="en-US" sz="1200">
                <a:solidFill>
                  <a:srgbClr val="000000"/>
                </a:solidFill>
                <a:latin typeface="Consolas"/>
              </a:rPr>
              <a:t> } </a:t>
            </a:r>
            <a:r>
              <a:rPr lang="en-US" sz="1200" b="1">
                <a:solidFill>
                  <a:srgbClr val="7F0055"/>
                </a:solidFill>
                <a:latin typeface="Consolas"/>
              </a:rPr>
              <a:t>catch</a:t>
            </a:r>
            <a:r>
              <a:rPr lang="en-US" sz="1200" b="1">
                <a:solidFill>
                  <a:srgbClr val="000000"/>
                </a:solidFill>
                <a:latin typeface="Consolas"/>
              </a:rPr>
              <a:t> (Exception e) {</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"catch block in fn1 for fn3 !!"</a:t>
            </a:r>
            <a:r>
              <a:rPr lang="en-US" sz="1200" i="1">
                <a:solidFill>
                  <a:srgbClr val="000000"/>
                </a:solidFill>
                <a:latin typeface="Consolas"/>
              </a:rPr>
              <a:t>);</a:t>
            </a:r>
          </a:p>
          <a:p>
            <a:pPr lvl="0" algn="l"/>
            <a:r>
              <a:rPr lang="en-US" sz="1200">
                <a:solidFill>
                  <a:srgbClr val="000000"/>
                </a:solidFill>
                <a:latin typeface="Consolas"/>
              </a:rPr>
              <a:t> }</a:t>
            </a:r>
          </a:p>
          <a:p>
            <a:pPr lvl="0" algn="l"/>
            <a:r>
              <a:rPr lang="en-US" sz="1200">
                <a:solidFill>
                  <a:srgbClr val="000000"/>
                </a:solidFill>
                <a:latin typeface="Consolas"/>
              </a:rPr>
              <a:t>}</a:t>
            </a:r>
          </a:p>
          <a:p>
            <a:pPr lvl="0" algn="l"/>
            <a:endParaRPr lang="en-US" sz="1200">
              <a:solidFill>
                <a:srgbClr val="000000"/>
              </a:solidFill>
              <a:latin typeface="Consolas"/>
            </a:endParaRPr>
          </a:p>
          <a:p>
            <a:pPr lvl="0" algn="l"/>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static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main(String[] </a:t>
            </a:r>
            <a:r>
              <a:rPr lang="en-US" sz="1200" b="1" err="1">
                <a:solidFill>
                  <a:srgbClr val="000000"/>
                </a:solidFill>
                <a:latin typeface="Consolas"/>
              </a:rPr>
              <a:t>args</a:t>
            </a:r>
            <a:r>
              <a:rPr lang="en-US" sz="1200" b="1">
                <a:solidFill>
                  <a:srgbClr val="000000"/>
                </a:solidFill>
                <a:latin typeface="Consolas"/>
              </a:rPr>
              <a:t>) {</a:t>
            </a:r>
          </a:p>
          <a:p>
            <a:pPr lvl="0" algn="l"/>
            <a:r>
              <a:rPr lang="en-US" sz="1200">
                <a:solidFill>
                  <a:srgbClr val="000000"/>
                </a:solidFill>
                <a:latin typeface="Consolas"/>
              </a:rPr>
              <a:t>  </a:t>
            </a:r>
            <a:r>
              <a:rPr lang="en-US" sz="1200" err="1">
                <a:solidFill>
                  <a:srgbClr val="000000"/>
                </a:solidFill>
                <a:latin typeface="Consolas"/>
              </a:rPr>
              <a:t>TestClass</a:t>
            </a:r>
            <a:r>
              <a:rPr lang="en-US" sz="1200">
                <a:solidFill>
                  <a:srgbClr val="000000"/>
                </a:solidFill>
                <a:latin typeface="Consolas"/>
              </a:rPr>
              <a:t> </a:t>
            </a:r>
            <a:r>
              <a:rPr lang="en-US" sz="1200" err="1">
                <a:solidFill>
                  <a:srgbClr val="000000"/>
                </a:solidFill>
                <a:latin typeface="Consolas"/>
              </a:rPr>
              <a:t>obj</a:t>
            </a:r>
            <a:r>
              <a:rPr lang="en-US" sz="1200">
                <a:solidFill>
                  <a:srgbClr val="000000"/>
                </a:solidFill>
                <a:latin typeface="Consolas"/>
              </a:rPr>
              <a:t> = </a:t>
            </a:r>
            <a:r>
              <a:rPr lang="en-US" sz="1200" b="1">
                <a:solidFill>
                  <a:srgbClr val="7F0055"/>
                </a:solidFill>
                <a:latin typeface="Consolas"/>
              </a:rPr>
              <a:t>new</a:t>
            </a:r>
            <a:r>
              <a:rPr lang="en-US" sz="1200" b="1">
                <a:solidFill>
                  <a:srgbClr val="000000"/>
                </a:solidFill>
                <a:latin typeface="Consolas"/>
              </a:rPr>
              <a:t> </a:t>
            </a:r>
            <a:r>
              <a:rPr lang="en-US" sz="1200" b="1" err="1">
                <a:solidFill>
                  <a:srgbClr val="000000"/>
                </a:solidFill>
                <a:latin typeface="Consolas"/>
              </a:rPr>
              <a:t>TestClass</a:t>
            </a:r>
            <a:r>
              <a:rPr lang="en-US" sz="1200" b="1">
                <a:solidFill>
                  <a:srgbClr val="000000"/>
                </a:solidFill>
                <a:latin typeface="Consolas"/>
              </a:rPr>
              <a:t>();</a:t>
            </a:r>
          </a:p>
          <a:p>
            <a:pPr lvl="0" algn="l"/>
            <a:r>
              <a:rPr lang="en-US" sz="1200">
                <a:solidFill>
                  <a:srgbClr val="000000"/>
                </a:solidFill>
                <a:latin typeface="Consolas"/>
              </a:rPr>
              <a:t>  obj.fn1();</a:t>
            </a:r>
          </a:p>
          <a:p>
            <a:pPr lvl="0" algn="l"/>
            <a:r>
              <a:rPr lang="en-US" sz="1200">
                <a:solidFill>
                  <a:srgbClr val="000000"/>
                </a:solidFill>
                <a:latin typeface="Consolas"/>
              </a:rPr>
              <a:t>} </a:t>
            </a:r>
            <a:r>
              <a:rPr lang="en-US" sz="1200">
                <a:solidFill>
                  <a:srgbClr val="3F7F5F"/>
                </a:solidFill>
                <a:latin typeface="Consolas"/>
              </a:rPr>
              <a:t>// end method main</a:t>
            </a:r>
          </a:p>
          <a:p>
            <a:pPr lvl="0" algn="l"/>
            <a:r>
              <a:rPr lang="en-US" sz="1200">
                <a:solidFill>
                  <a:srgbClr val="000000"/>
                </a:solidFill>
                <a:latin typeface="Consolas"/>
              </a:rPr>
              <a:t>} </a:t>
            </a:r>
            <a:r>
              <a:rPr lang="en-US" sz="1200">
                <a:solidFill>
                  <a:srgbClr val="3F7F5F"/>
                </a:solidFill>
                <a:latin typeface="Consolas"/>
              </a:rPr>
              <a:t>// end class </a:t>
            </a:r>
            <a:r>
              <a:rPr lang="en-US" sz="1200" err="1">
                <a:solidFill>
                  <a:srgbClr val="3F7F5F"/>
                </a:solidFill>
                <a:latin typeface="Consolas"/>
              </a:rPr>
              <a:t>TestClass</a:t>
            </a:r>
            <a:endParaRPr lang="en-US" sz="1200">
              <a:solidFill>
                <a:srgbClr val="3F7F5F"/>
              </a:solidFill>
              <a:latin typeface="Consolas"/>
            </a:endParaRPr>
          </a:p>
        </p:txBody>
      </p:sp>
      <p:sp>
        <p:nvSpPr>
          <p:cNvPr id="8" name="TextBox 7"/>
          <p:cNvSpPr txBox="1"/>
          <p:nvPr/>
        </p:nvSpPr>
        <p:spPr>
          <a:xfrm>
            <a:off x="6423660" y="5213306"/>
            <a:ext cx="2648482" cy="1606594"/>
          </a:xfrm>
          <a:prstGeom prst="rect">
            <a:avLst/>
          </a:prstGeom>
          <a:noFill/>
          <a:ln>
            <a:solidFill>
              <a:schemeClr val="tx1"/>
            </a:solidFill>
          </a:ln>
        </p:spPr>
        <p:txBody>
          <a:bodyPr wrap="none" rtlCol="0">
            <a:spAutoFit/>
          </a:bodyPr>
          <a:lstStyle/>
          <a:p>
            <a:pPr algn="l"/>
            <a:r>
              <a:rPr lang="en-US" sz="1200">
                <a:solidFill>
                  <a:srgbClr val="000000"/>
                </a:solidFill>
                <a:latin typeface="Consolas"/>
              </a:rPr>
              <a:t>fn2</a:t>
            </a:r>
          </a:p>
          <a:p>
            <a:pPr algn="l"/>
            <a:r>
              <a:rPr lang="en-US" sz="1200">
                <a:solidFill>
                  <a:srgbClr val="000000"/>
                </a:solidFill>
                <a:latin typeface="Consolas"/>
              </a:rPr>
              <a:t>catch block in fn2</a:t>
            </a:r>
          </a:p>
          <a:p>
            <a:pPr algn="l"/>
            <a:r>
              <a:rPr lang="en-US" sz="1200">
                <a:solidFill>
                  <a:srgbClr val="000000"/>
                </a:solidFill>
                <a:latin typeface="Consolas"/>
              </a:rPr>
              <a:t>finally in fn2</a:t>
            </a:r>
          </a:p>
          <a:p>
            <a:pPr algn="l"/>
            <a:r>
              <a:rPr lang="en-US" sz="1200">
                <a:solidFill>
                  <a:srgbClr val="000000"/>
                </a:solidFill>
                <a:latin typeface="Consolas"/>
              </a:rPr>
              <a:t>catch block in fn1 for fn2 !!</a:t>
            </a:r>
          </a:p>
          <a:p>
            <a:pPr algn="l"/>
            <a:r>
              <a:rPr lang="en-US" sz="1200">
                <a:solidFill>
                  <a:srgbClr val="000000"/>
                </a:solidFill>
                <a:latin typeface="Consolas"/>
              </a:rPr>
              <a:t>fn3</a:t>
            </a:r>
          </a:p>
          <a:p>
            <a:pPr algn="l"/>
            <a:r>
              <a:rPr lang="en-US" sz="1200">
                <a:solidFill>
                  <a:srgbClr val="000000"/>
                </a:solidFill>
                <a:latin typeface="Consolas"/>
              </a:rPr>
              <a:t>finally in fn3</a:t>
            </a:r>
          </a:p>
          <a:p>
            <a:pPr algn="l"/>
            <a:r>
              <a:rPr lang="en-US" sz="1200">
                <a:solidFill>
                  <a:srgbClr val="000000"/>
                </a:solidFill>
                <a:latin typeface="Consolas"/>
              </a:rPr>
              <a:t>After finally fn3</a:t>
            </a:r>
          </a:p>
        </p:txBody>
      </p:sp>
      <p:sp>
        <p:nvSpPr>
          <p:cNvPr id="3" name="TextBox 2"/>
          <p:cNvSpPr txBox="1"/>
          <p:nvPr/>
        </p:nvSpPr>
        <p:spPr>
          <a:xfrm>
            <a:off x="6858000" y="4776013"/>
            <a:ext cx="2209800" cy="338554"/>
          </a:xfrm>
          <a:prstGeom prst="rect">
            <a:avLst/>
          </a:prstGeom>
          <a:noFill/>
          <a:ln>
            <a:solidFill>
              <a:schemeClr val="tx1"/>
            </a:solidFill>
          </a:ln>
        </p:spPr>
        <p:txBody>
          <a:bodyPr wrap="square" rtlCol="0">
            <a:spAutoFit/>
          </a:bodyPr>
          <a:lstStyle/>
          <a:p>
            <a:pPr algn="l"/>
            <a:r>
              <a:rPr lang="en-US" sz="1600"/>
              <a:t>(7) What’s the output?</a:t>
            </a:r>
          </a:p>
        </p:txBody>
      </p:sp>
      <p:sp>
        <p:nvSpPr>
          <p:cNvPr id="2" name="Slide Number Placeholder 1">
            <a:extLst>
              <a:ext uri="{FF2B5EF4-FFF2-40B4-BE49-F238E27FC236}">
                <a16:creationId xmlns:a16="http://schemas.microsoft.com/office/drawing/2014/main" id="{E4BDC600-39E2-27A0-D320-AC18F2BDFE77}"/>
              </a:ext>
            </a:extLst>
          </p:cNvPr>
          <p:cNvSpPr>
            <a:spLocks noGrp="1"/>
          </p:cNvSpPr>
          <p:nvPr>
            <p:ph type="sldNum" sz="quarter" idx="12"/>
          </p:nvPr>
        </p:nvSpPr>
        <p:spPr/>
        <p:txBody>
          <a:bodyPr/>
          <a:lstStyle/>
          <a:p>
            <a:pPr>
              <a:defRPr/>
            </a:pPr>
            <a:fld id="{A41E2A1E-8114-43E6-A1DD-4DA3E05977D7}" type="slidenum">
              <a:rPr lang="en-US" smtClean="0"/>
              <a:pPr>
                <a:defRPr/>
              </a:pPr>
              <a:t>104</a:t>
            </a:fld>
            <a:endParaRPr lang="en-US"/>
          </a:p>
        </p:txBody>
      </p:sp>
    </p:spTree>
    <p:extLst>
      <p:ext uri="{BB962C8B-B14F-4D97-AF65-F5344CB8AC3E}">
        <p14:creationId xmlns:p14="http://schemas.microsoft.com/office/powerpoint/2010/main" val="22281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532892"/>
            <a:ext cx="8382000" cy="533400"/>
          </a:xfrm>
        </p:spPr>
        <p:txBody>
          <a:bodyPr>
            <a:normAutofit/>
          </a:bodyPr>
          <a:lstStyle/>
          <a:p>
            <a:pPr algn="ctr"/>
            <a:r>
              <a:rPr lang="en-US"/>
              <a:t>Try the following code…</a:t>
            </a:r>
          </a:p>
        </p:txBody>
      </p:sp>
      <p:sp>
        <p:nvSpPr>
          <p:cNvPr id="5" name="TextBox 4"/>
          <p:cNvSpPr txBox="1"/>
          <p:nvPr/>
        </p:nvSpPr>
        <p:spPr>
          <a:xfrm>
            <a:off x="2026020" y="1219200"/>
            <a:ext cx="5091959" cy="2714589"/>
          </a:xfrm>
          <a:prstGeom prst="rect">
            <a:avLst/>
          </a:prstGeom>
          <a:noFill/>
        </p:spPr>
        <p:txBody>
          <a:bodyPr wrap="none" rtlCol="0">
            <a:spAutoFit/>
          </a:bodyPr>
          <a:lstStyle/>
          <a:p>
            <a:pPr algn="l"/>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class</a:t>
            </a:r>
            <a:r>
              <a:rPr lang="en-US" sz="1200" b="1">
                <a:solidFill>
                  <a:srgbClr val="000000"/>
                </a:solidFill>
                <a:latin typeface="Consolas"/>
              </a:rPr>
              <a:t> </a:t>
            </a:r>
            <a:r>
              <a:rPr lang="en-US" sz="1200" b="1" err="1">
                <a:solidFill>
                  <a:srgbClr val="000000"/>
                </a:solidFill>
                <a:latin typeface="Consolas"/>
              </a:rPr>
              <a:t>TestClass</a:t>
            </a:r>
            <a:r>
              <a:rPr lang="en-US" sz="1200" b="1">
                <a:solidFill>
                  <a:srgbClr val="000000"/>
                </a:solidFill>
                <a:latin typeface="Consolas"/>
              </a:rPr>
              <a:t> {</a:t>
            </a:r>
          </a:p>
          <a:p>
            <a:pPr algn="l"/>
            <a:endParaRPr lang="en-US" sz="1200">
              <a:latin typeface="Consolas"/>
            </a:endParaRPr>
          </a:p>
          <a:p>
            <a:pPr algn="l"/>
            <a:r>
              <a:rPr lang="en-US" sz="1200" b="1">
                <a:solidFill>
                  <a:srgbClr val="7F0055"/>
                </a:solidFill>
                <a:latin typeface="Consolas"/>
              </a:rPr>
              <a:t>  public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fn3() {</a:t>
            </a:r>
          </a:p>
          <a:p>
            <a:pPr algn="l"/>
            <a:r>
              <a:rPr lang="en-US" sz="1200" b="1">
                <a:solidFill>
                  <a:srgbClr val="7F0055"/>
                </a:solidFill>
                <a:latin typeface="Consolas"/>
              </a:rPr>
              <a:t>    throw</a:t>
            </a:r>
            <a:r>
              <a:rPr lang="en-US" sz="1200" b="1">
                <a:solidFill>
                  <a:srgbClr val="000000"/>
                </a:solidFill>
                <a:latin typeface="Consolas"/>
              </a:rPr>
              <a:t> </a:t>
            </a:r>
            <a:r>
              <a:rPr lang="en-US" sz="1200" b="1">
                <a:solidFill>
                  <a:srgbClr val="7F0055"/>
                </a:solidFill>
                <a:latin typeface="Consolas"/>
              </a:rPr>
              <a:t>new</a:t>
            </a:r>
            <a:r>
              <a:rPr lang="en-US" sz="1200" b="1">
                <a:solidFill>
                  <a:srgbClr val="000000"/>
                </a:solidFill>
                <a:latin typeface="Consolas"/>
              </a:rPr>
              <a:t> </a:t>
            </a:r>
            <a:r>
              <a:rPr lang="en-US" sz="1200" b="1" err="1">
                <a:solidFill>
                  <a:srgbClr val="000000"/>
                </a:solidFill>
                <a:latin typeface="Consolas"/>
              </a:rPr>
              <a:t>RuntimeException</a:t>
            </a:r>
            <a:r>
              <a:rPr lang="en-US" sz="1200" b="1">
                <a:solidFill>
                  <a:srgbClr val="000000"/>
                </a:solidFill>
                <a:latin typeface="Consolas"/>
              </a:rPr>
              <a:t>(</a:t>
            </a:r>
            <a:r>
              <a:rPr lang="en-US" sz="1200" b="1">
                <a:solidFill>
                  <a:srgbClr val="2A00FF"/>
                </a:solidFill>
                <a:latin typeface="Consolas"/>
              </a:rPr>
              <a:t>"Exception thrown in fn3"</a:t>
            </a:r>
            <a:r>
              <a:rPr lang="en-US" sz="1200" b="1">
                <a:solidFill>
                  <a:srgbClr val="000000"/>
                </a:solidFill>
                <a:latin typeface="Consolas"/>
              </a:rPr>
              <a:t>);</a:t>
            </a:r>
          </a:p>
          <a:p>
            <a:pPr algn="l"/>
            <a:r>
              <a:rPr lang="en-US" sz="1200">
                <a:solidFill>
                  <a:srgbClr val="000000"/>
                </a:solidFill>
                <a:latin typeface="Consolas"/>
              </a:rPr>
              <a:t>  }</a:t>
            </a:r>
            <a:endParaRPr lang="en-US" sz="1200">
              <a:latin typeface="Consolas"/>
            </a:endParaRPr>
          </a:p>
          <a:p>
            <a:pPr algn="l"/>
            <a:r>
              <a:rPr lang="en-US" sz="1200" b="1">
                <a:solidFill>
                  <a:srgbClr val="7F0055"/>
                </a:solidFill>
                <a:latin typeface="Consolas"/>
              </a:rPr>
              <a:t>  public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fn2() {</a:t>
            </a:r>
          </a:p>
          <a:p>
            <a:pPr algn="l"/>
            <a:r>
              <a:rPr lang="en-US" sz="1200">
                <a:solidFill>
                  <a:srgbClr val="000000"/>
                </a:solidFill>
                <a:latin typeface="Consolas"/>
              </a:rPr>
              <a:t>    fn3();</a:t>
            </a:r>
          </a:p>
          <a:p>
            <a:pPr algn="l"/>
            <a:r>
              <a:rPr lang="en-US" sz="1200">
                <a:solidFill>
                  <a:srgbClr val="000000"/>
                </a:solidFill>
                <a:latin typeface="Consolas"/>
              </a:rPr>
              <a:t>  }</a:t>
            </a:r>
            <a:endParaRPr lang="en-US" sz="1200">
              <a:latin typeface="Consolas"/>
            </a:endParaRPr>
          </a:p>
          <a:p>
            <a:pPr algn="l"/>
            <a:r>
              <a:rPr lang="en-US" sz="1200" b="1">
                <a:solidFill>
                  <a:srgbClr val="7F0055"/>
                </a:solidFill>
                <a:latin typeface="Consolas"/>
              </a:rPr>
              <a:t>  public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fn1() {</a:t>
            </a:r>
          </a:p>
          <a:p>
            <a:pPr algn="l"/>
            <a:r>
              <a:rPr lang="en-US" sz="1200">
                <a:solidFill>
                  <a:srgbClr val="000000"/>
                </a:solidFill>
                <a:latin typeface="Consolas"/>
              </a:rPr>
              <a:t>    fn2();</a:t>
            </a:r>
          </a:p>
          <a:p>
            <a:pPr algn="l"/>
            <a:r>
              <a:rPr lang="en-US" sz="1200">
                <a:solidFill>
                  <a:srgbClr val="000000"/>
                </a:solidFill>
                <a:latin typeface="Consolas"/>
              </a:rPr>
              <a:t>  }</a:t>
            </a:r>
          </a:p>
          <a:p>
            <a:pPr algn="l"/>
            <a:endParaRPr lang="en-US" sz="1200">
              <a:latin typeface="Consolas"/>
            </a:endParaRPr>
          </a:p>
        </p:txBody>
      </p:sp>
      <p:sp>
        <p:nvSpPr>
          <p:cNvPr id="6" name="TextBox 5"/>
          <p:cNvSpPr txBox="1"/>
          <p:nvPr/>
        </p:nvSpPr>
        <p:spPr>
          <a:xfrm>
            <a:off x="2140527" y="3373694"/>
            <a:ext cx="5284282" cy="4044184"/>
          </a:xfrm>
          <a:prstGeom prst="rect">
            <a:avLst/>
          </a:prstGeom>
          <a:noFill/>
        </p:spPr>
        <p:txBody>
          <a:bodyPr wrap="none" rtlCol="0">
            <a:spAutoFit/>
          </a:bodyPr>
          <a:lstStyle/>
          <a:p>
            <a:pPr lvl="0" algn="l"/>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static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main(String[] </a:t>
            </a:r>
            <a:r>
              <a:rPr lang="en-US" sz="1200" b="1" err="1">
                <a:solidFill>
                  <a:srgbClr val="000000"/>
                </a:solidFill>
                <a:latin typeface="Consolas"/>
              </a:rPr>
              <a:t>args</a:t>
            </a:r>
            <a:r>
              <a:rPr lang="en-US" sz="1200" b="1">
                <a:solidFill>
                  <a:srgbClr val="000000"/>
                </a:solidFill>
                <a:latin typeface="Consolas"/>
              </a:rPr>
              <a:t>) {</a:t>
            </a:r>
          </a:p>
          <a:p>
            <a:pPr lvl="0" algn="l"/>
            <a:r>
              <a:rPr lang="en-US" sz="1200">
                <a:solidFill>
                  <a:srgbClr val="000000"/>
                </a:solidFill>
                <a:latin typeface="Consolas"/>
              </a:rPr>
              <a:t>  </a:t>
            </a:r>
            <a:r>
              <a:rPr lang="en-US" sz="1200" err="1">
                <a:solidFill>
                  <a:srgbClr val="000000"/>
                </a:solidFill>
                <a:latin typeface="Consolas"/>
              </a:rPr>
              <a:t>TestClass</a:t>
            </a:r>
            <a:r>
              <a:rPr lang="en-US" sz="1200">
                <a:solidFill>
                  <a:srgbClr val="000000"/>
                </a:solidFill>
                <a:latin typeface="Consolas"/>
              </a:rPr>
              <a:t> </a:t>
            </a:r>
            <a:r>
              <a:rPr lang="en-US" sz="1200" err="1">
                <a:solidFill>
                  <a:srgbClr val="000000"/>
                </a:solidFill>
                <a:latin typeface="Consolas"/>
              </a:rPr>
              <a:t>obj</a:t>
            </a:r>
            <a:r>
              <a:rPr lang="en-US" sz="1200">
                <a:solidFill>
                  <a:srgbClr val="000000"/>
                </a:solidFill>
                <a:latin typeface="Consolas"/>
              </a:rPr>
              <a:t> = </a:t>
            </a:r>
            <a:r>
              <a:rPr lang="en-US" sz="1200" b="1">
                <a:solidFill>
                  <a:srgbClr val="7F0055"/>
                </a:solidFill>
                <a:latin typeface="Consolas"/>
              </a:rPr>
              <a:t>new</a:t>
            </a:r>
            <a:r>
              <a:rPr lang="en-US" sz="1200" b="1">
                <a:solidFill>
                  <a:srgbClr val="000000"/>
                </a:solidFill>
                <a:latin typeface="Consolas"/>
              </a:rPr>
              <a:t> </a:t>
            </a:r>
            <a:r>
              <a:rPr lang="en-US" sz="1200" b="1" err="1">
                <a:solidFill>
                  <a:srgbClr val="000000"/>
                </a:solidFill>
                <a:latin typeface="Consolas"/>
              </a:rPr>
              <a:t>TestClass</a:t>
            </a:r>
            <a:r>
              <a:rPr lang="en-US" sz="1200" b="1">
                <a:solidFill>
                  <a:srgbClr val="000000"/>
                </a:solidFill>
                <a:latin typeface="Consolas"/>
              </a:rPr>
              <a:t>();</a:t>
            </a:r>
          </a:p>
          <a:p>
            <a:pPr lvl="0" algn="l"/>
            <a:r>
              <a:rPr lang="en-US" sz="1200" b="1">
                <a:solidFill>
                  <a:srgbClr val="7F0055"/>
                </a:solidFill>
                <a:latin typeface="Consolas"/>
              </a:rPr>
              <a:t>  try</a:t>
            </a:r>
            <a:r>
              <a:rPr lang="en-US" sz="1200" b="1">
                <a:solidFill>
                  <a:srgbClr val="000000"/>
                </a:solidFill>
                <a:latin typeface="Consolas"/>
              </a:rPr>
              <a:t> {</a:t>
            </a:r>
          </a:p>
          <a:p>
            <a:pPr lvl="0" algn="l"/>
            <a:r>
              <a:rPr lang="en-US" sz="1200">
                <a:solidFill>
                  <a:srgbClr val="000000"/>
                </a:solidFill>
                <a:latin typeface="Consolas"/>
              </a:rPr>
              <a:t>    obj.fn1();</a:t>
            </a:r>
          </a:p>
          <a:p>
            <a:pPr lvl="0" algn="l"/>
            <a:r>
              <a:rPr lang="en-US" sz="1200">
                <a:solidFill>
                  <a:srgbClr val="000000"/>
                </a:solidFill>
                <a:latin typeface="Consolas"/>
              </a:rPr>
              <a:t>  } </a:t>
            </a:r>
            <a:r>
              <a:rPr lang="en-US" sz="1200" b="1">
                <a:solidFill>
                  <a:srgbClr val="7F0055"/>
                </a:solidFill>
                <a:latin typeface="Consolas"/>
              </a:rPr>
              <a:t>catch</a:t>
            </a:r>
            <a:r>
              <a:rPr lang="en-US" sz="1200" b="1">
                <a:solidFill>
                  <a:srgbClr val="000000"/>
                </a:solidFill>
                <a:latin typeface="Consolas"/>
              </a:rPr>
              <a:t> (Exception </a:t>
            </a:r>
            <a:r>
              <a:rPr lang="en-US" sz="1200" b="1">
                <a:solidFill>
                  <a:srgbClr val="000000"/>
                </a:solidFill>
                <a:highlight>
                  <a:srgbClr val="F0D8A8"/>
                </a:highlight>
                <a:latin typeface="Consolas"/>
              </a:rPr>
              <a:t>e) {</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err="1">
                <a:solidFill>
                  <a:srgbClr val="000000"/>
                </a:solidFill>
                <a:highlight>
                  <a:srgbClr val="D4D4D4"/>
                </a:highlight>
                <a:latin typeface="Consolas"/>
              </a:rPr>
              <a:t>e.getMessage</a:t>
            </a:r>
            <a:r>
              <a:rPr lang="en-US" sz="1200" i="1">
                <a:solidFill>
                  <a:srgbClr val="000000"/>
                </a:solidFill>
                <a:highlight>
                  <a:srgbClr val="D4D4D4"/>
                </a:highlight>
                <a:latin typeface="Consolas"/>
              </a:rPr>
              <a:t>());</a:t>
            </a:r>
          </a:p>
          <a:p>
            <a:pPr lvl="0" algn="l"/>
            <a:r>
              <a:rPr lang="en-US" sz="1200">
                <a:solidFill>
                  <a:srgbClr val="000000"/>
                </a:solidFill>
                <a:highlight>
                  <a:srgbClr val="D4D4D4"/>
                </a:highlight>
                <a:latin typeface="Consolas"/>
              </a:rPr>
              <a:t>      </a:t>
            </a:r>
            <a:r>
              <a:rPr lang="en-US" sz="1200" err="1">
                <a:solidFill>
                  <a:srgbClr val="000000"/>
                </a:solidFill>
                <a:highlight>
                  <a:srgbClr val="D4D4D4"/>
                </a:highlight>
                <a:latin typeface="Consolas"/>
              </a:rPr>
              <a:t>e.printStackTrace</a:t>
            </a:r>
            <a:r>
              <a:rPr lang="en-US" sz="1200">
                <a:solidFill>
                  <a:srgbClr val="000000"/>
                </a:solidFill>
                <a:highlight>
                  <a:srgbClr val="D4D4D4"/>
                </a:highlight>
                <a:latin typeface="Consolas"/>
              </a:rPr>
              <a:t>();</a:t>
            </a:r>
          </a:p>
          <a:p>
            <a:pPr lvl="0" algn="l"/>
            <a:r>
              <a:rPr lang="en-US" sz="1200">
                <a:solidFill>
                  <a:srgbClr val="000000"/>
                </a:solidFill>
                <a:latin typeface="Consolas"/>
              </a:rPr>
              <a:t>      </a:t>
            </a:r>
            <a:r>
              <a:rPr lang="en-US" sz="1200" err="1">
                <a:solidFill>
                  <a:srgbClr val="000000"/>
                </a:solidFill>
                <a:latin typeface="Consolas"/>
              </a:rPr>
              <a:t>StackTraceElement</a:t>
            </a:r>
            <a:r>
              <a:rPr lang="en-US" sz="1200">
                <a:solidFill>
                  <a:srgbClr val="000000"/>
                </a:solidFill>
                <a:latin typeface="Consolas"/>
              </a:rPr>
              <a:t>[] </a:t>
            </a:r>
            <a:r>
              <a:rPr lang="en-US" sz="1200" err="1">
                <a:solidFill>
                  <a:srgbClr val="000000"/>
                </a:solidFill>
                <a:latin typeface="Consolas"/>
              </a:rPr>
              <a:t>els</a:t>
            </a:r>
            <a:r>
              <a:rPr lang="en-US" sz="1200">
                <a:solidFill>
                  <a:srgbClr val="000000"/>
                </a:solidFill>
                <a:latin typeface="Consolas"/>
              </a:rPr>
              <a:t> = </a:t>
            </a:r>
            <a:r>
              <a:rPr lang="en-US" sz="1200" err="1">
                <a:solidFill>
                  <a:srgbClr val="000000"/>
                </a:solidFill>
                <a:highlight>
                  <a:srgbClr val="D4D4D4"/>
                </a:highlight>
                <a:latin typeface="Consolas"/>
              </a:rPr>
              <a:t>e.getStackTrace</a:t>
            </a:r>
            <a:r>
              <a:rPr lang="en-US" sz="1200">
                <a:solidFill>
                  <a:srgbClr val="000000"/>
                </a:solidFill>
                <a:highlight>
                  <a:srgbClr val="D4D4D4"/>
                </a:highlight>
                <a:latin typeface="Consolas"/>
              </a:rPr>
              <a:t>();</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"Class\t\</a:t>
            </a:r>
            <a:r>
              <a:rPr lang="en-US" sz="1200" i="1" err="1">
                <a:solidFill>
                  <a:srgbClr val="2A00FF"/>
                </a:solidFill>
                <a:latin typeface="Consolas"/>
              </a:rPr>
              <a:t>tFile</a:t>
            </a:r>
            <a:r>
              <a:rPr lang="en-US" sz="1200" i="1">
                <a:solidFill>
                  <a:srgbClr val="2A00FF"/>
                </a:solidFill>
                <a:latin typeface="Consolas"/>
              </a:rPr>
              <a:t>\t\t\</a:t>
            </a:r>
            <a:r>
              <a:rPr lang="en-US" sz="1200" i="1" err="1">
                <a:solidFill>
                  <a:srgbClr val="2A00FF"/>
                </a:solidFill>
                <a:latin typeface="Consolas"/>
              </a:rPr>
              <a:t>tLine</a:t>
            </a:r>
            <a:r>
              <a:rPr lang="en-US" sz="1200" i="1">
                <a:solidFill>
                  <a:srgbClr val="2A00FF"/>
                </a:solidFill>
                <a:latin typeface="Consolas"/>
              </a:rPr>
              <a:t>\</a:t>
            </a:r>
            <a:r>
              <a:rPr lang="en-US" sz="1200" i="1" err="1">
                <a:solidFill>
                  <a:srgbClr val="2A00FF"/>
                </a:solidFill>
                <a:latin typeface="Consolas"/>
              </a:rPr>
              <a:t>tMethod</a:t>
            </a:r>
            <a:r>
              <a:rPr lang="en-US" sz="1200" i="1">
                <a:solidFill>
                  <a:srgbClr val="2A00FF"/>
                </a:solidFill>
                <a:latin typeface="Consolas"/>
              </a:rPr>
              <a:t>"</a:t>
            </a:r>
            <a:r>
              <a:rPr lang="en-US" sz="1200" i="1">
                <a:solidFill>
                  <a:srgbClr val="000000"/>
                </a:solidFill>
                <a:latin typeface="Consolas"/>
              </a:rPr>
              <a:t>);</a:t>
            </a:r>
          </a:p>
          <a:p>
            <a:pPr lvl="0" algn="l"/>
            <a:r>
              <a:rPr lang="en-US" sz="1200" b="1">
                <a:solidFill>
                  <a:srgbClr val="7F0055"/>
                </a:solidFill>
                <a:latin typeface="Consolas"/>
              </a:rPr>
              <a:t>      for</a:t>
            </a:r>
            <a:r>
              <a:rPr lang="en-US" sz="1200" b="1">
                <a:solidFill>
                  <a:srgbClr val="000000"/>
                </a:solidFill>
                <a:latin typeface="Consolas"/>
              </a:rPr>
              <a:t> (</a:t>
            </a:r>
            <a:r>
              <a:rPr lang="en-US" sz="1200" b="1" err="1">
                <a:solidFill>
                  <a:srgbClr val="000000"/>
                </a:solidFill>
                <a:latin typeface="Consolas"/>
              </a:rPr>
              <a:t>StackTraceElement</a:t>
            </a:r>
            <a:r>
              <a:rPr lang="en-US" sz="1200" b="1">
                <a:solidFill>
                  <a:srgbClr val="000000"/>
                </a:solidFill>
                <a:latin typeface="Consolas"/>
              </a:rPr>
              <a:t> el: </a:t>
            </a:r>
            <a:r>
              <a:rPr lang="en-US" sz="1200" b="1" err="1">
                <a:solidFill>
                  <a:srgbClr val="000000"/>
                </a:solidFill>
                <a:latin typeface="Consolas"/>
              </a:rPr>
              <a:t>els</a:t>
            </a:r>
            <a:r>
              <a:rPr lang="en-US" sz="1200" b="1">
                <a:solidFill>
                  <a:srgbClr val="000000"/>
                </a:solidFill>
                <a:latin typeface="Consolas"/>
              </a:rPr>
              <a:t>) {</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.printf</a:t>
            </a:r>
            <a:r>
              <a:rPr lang="en-US" sz="1200" i="1">
                <a:solidFill>
                  <a:srgbClr val="000000"/>
                </a:solidFill>
                <a:latin typeface="Consolas"/>
              </a:rPr>
              <a:t>(</a:t>
            </a:r>
            <a:r>
              <a:rPr lang="en-US" sz="1200" i="1">
                <a:solidFill>
                  <a:srgbClr val="2A00FF"/>
                </a:solidFill>
                <a:latin typeface="Consolas"/>
              </a:rPr>
              <a:t>"%s\t"</a:t>
            </a:r>
            <a:r>
              <a:rPr lang="en-US" sz="1200" i="1">
                <a:solidFill>
                  <a:srgbClr val="000000"/>
                </a:solidFill>
                <a:latin typeface="Consolas"/>
              </a:rPr>
              <a:t>, </a:t>
            </a:r>
            <a:r>
              <a:rPr lang="en-US" sz="1200" i="1" err="1">
                <a:solidFill>
                  <a:srgbClr val="000000"/>
                </a:solidFill>
                <a:latin typeface="Consolas"/>
              </a:rPr>
              <a:t>el.getClassName</a:t>
            </a:r>
            <a:r>
              <a:rPr lang="en-US" sz="1200" i="1">
                <a:solidFill>
                  <a:srgbClr val="000000"/>
                </a:solidFill>
                <a:latin typeface="Consolas"/>
              </a:rPr>
              <a:t>());</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.printf</a:t>
            </a:r>
            <a:r>
              <a:rPr lang="en-US" sz="1200" i="1">
                <a:solidFill>
                  <a:srgbClr val="000000"/>
                </a:solidFill>
                <a:latin typeface="Consolas"/>
              </a:rPr>
              <a:t>(</a:t>
            </a:r>
            <a:r>
              <a:rPr lang="en-US" sz="1200" i="1">
                <a:solidFill>
                  <a:srgbClr val="2A00FF"/>
                </a:solidFill>
                <a:latin typeface="Consolas"/>
              </a:rPr>
              <a:t>"%s\t\t"</a:t>
            </a:r>
            <a:r>
              <a:rPr lang="en-US" sz="1200" i="1">
                <a:solidFill>
                  <a:srgbClr val="000000"/>
                </a:solidFill>
                <a:latin typeface="Consolas"/>
              </a:rPr>
              <a:t>, </a:t>
            </a:r>
            <a:r>
              <a:rPr lang="en-US" sz="1200" i="1" err="1">
                <a:solidFill>
                  <a:srgbClr val="000000"/>
                </a:solidFill>
                <a:latin typeface="Consolas"/>
              </a:rPr>
              <a:t>el.getFileName</a:t>
            </a:r>
            <a:r>
              <a:rPr lang="en-US" sz="1200" i="1">
                <a:solidFill>
                  <a:srgbClr val="000000"/>
                </a:solidFill>
                <a:latin typeface="Consolas"/>
              </a:rPr>
              <a:t>());</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.printf</a:t>
            </a:r>
            <a:r>
              <a:rPr lang="en-US" sz="1200" i="1">
                <a:solidFill>
                  <a:srgbClr val="000000"/>
                </a:solidFill>
                <a:latin typeface="Consolas"/>
              </a:rPr>
              <a:t>(</a:t>
            </a:r>
            <a:r>
              <a:rPr lang="en-US" sz="1200" i="1">
                <a:solidFill>
                  <a:srgbClr val="2A00FF"/>
                </a:solidFill>
                <a:latin typeface="Consolas"/>
              </a:rPr>
              <a:t>"%s\t"</a:t>
            </a:r>
            <a:r>
              <a:rPr lang="en-US" sz="1200" i="1">
                <a:solidFill>
                  <a:srgbClr val="000000"/>
                </a:solidFill>
                <a:latin typeface="Consolas"/>
              </a:rPr>
              <a:t>, </a:t>
            </a:r>
            <a:r>
              <a:rPr lang="en-US" sz="1200" i="1" err="1">
                <a:solidFill>
                  <a:srgbClr val="000000"/>
                </a:solidFill>
                <a:latin typeface="Consolas"/>
              </a:rPr>
              <a:t>el.getLineNumber</a:t>
            </a:r>
            <a:r>
              <a:rPr lang="en-US" sz="1200" i="1">
                <a:solidFill>
                  <a:srgbClr val="000000"/>
                </a:solidFill>
                <a:latin typeface="Consolas"/>
              </a:rPr>
              <a:t>());</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.printf</a:t>
            </a:r>
            <a:r>
              <a:rPr lang="en-US" sz="1200" i="1">
                <a:solidFill>
                  <a:srgbClr val="000000"/>
                </a:solidFill>
                <a:latin typeface="Consolas"/>
              </a:rPr>
              <a:t>(</a:t>
            </a:r>
            <a:r>
              <a:rPr lang="en-US" sz="1200" i="1">
                <a:solidFill>
                  <a:srgbClr val="2A00FF"/>
                </a:solidFill>
                <a:latin typeface="Consolas"/>
              </a:rPr>
              <a:t>"%s\n"</a:t>
            </a:r>
            <a:r>
              <a:rPr lang="en-US" sz="1200" i="1">
                <a:solidFill>
                  <a:srgbClr val="000000"/>
                </a:solidFill>
                <a:latin typeface="Consolas"/>
              </a:rPr>
              <a:t>, </a:t>
            </a:r>
            <a:r>
              <a:rPr lang="en-US" sz="1200" i="1" err="1">
                <a:solidFill>
                  <a:srgbClr val="000000"/>
                </a:solidFill>
                <a:latin typeface="Consolas"/>
              </a:rPr>
              <a:t>el.getMethodName</a:t>
            </a:r>
            <a:r>
              <a:rPr lang="en-US" sz="1200" i="1">
                <a:solidFill>
                  <a:srgbClr val="000000"/>
                </a:solidFill>
                <a:latin typeface="Consolas"/>
              </a:rPr>
              <a:t>());</a:t>
            </a:r>
          </a:p>
          <a:p>
            <a:pPr lvl="0" algn="l"/>
            <a:r>
              <a:rPr lang="en-US" sz="1200">
                <a:solidFill>
                  <a:srgbClr val="000000"/>
                </a:solidFill>
                <a:latin typeface="Consolas"/>
              </a:rPr>
              <a:t>      }</a:t>
            </a:r>
          </a:p>
          <a:p>
            <a:pPr lvl="0" algn="l"/>
            <a:r>
              <a:rPr lang="en-US" sz="1200">
                <a:solidFill>
                  <a:srgbClr val="000000"/>
                </a:solidFill>
                <a:latin typeface="Consolas"/>
              </a:rPr>
              <a:t>   }</a:t>
            </a:r>
          </a:p>
          <a:p>
            <a:pPr lvl="0" algn="l"/>
            <a:r>
              <a:rPr lang="en-US" sz="1200">
                <a:solidFill>
                  <a:srgbClr val="000000"/>
                </a:solidFill>
                <a:latin typeface="Consolas"/>
              </a:rPr>
              <a:t> } </a:t>
            </a:r>
            <a:r>
              <a:rPr lang="en-US" sz="1200">
                <a:solidFill>
                  <a:srgbClr val="3F7F5F"/>
                </a:solidFill>
                <a:latin typeface="Consolas"/>
              </a:rPr>
              <a:t>// end method main</a:t>
            </a:r>
          </a:p>
          <a:p>
            <a:pPr lvl="0" algn="l"/>
            <a:r>
              <a:rPr lang="en-US" sz="1200">
                <a:solidFill>
                  <a:srgbClr val="000000"/>
                </a:solidFill>
                <a:latin typeface="Consolas"/>
              </a:rPr>
              <a:t>} </a:t>
            </a:r>
            <a:r>
              <a:rPr lang="en-US" sz="1200">
                <a:solidFill>
                  <a:srgbClr val="3F7F5F"/>
                </a:solidFill>
                <a:latin typeface="Consolas"/>
              </a:rPr>
              <a:t>// end class </a:t>
            </a:r>
            <a:r>
              <a:rPr lang="en-US" sz="1200" err="1">
                <a:solidFill>
                  <a:srgbClr val="3F7F5F"/>
                </a:solidFill>
                <a:latin typeface="Consolas"/>
              </a:rPr>
              <a:t>TestClass</a:t>
            </a:r>
            <a:endParaRPr lang="en-US" sz="1200">
              <a:solidFill>
                <a:srgbClr val="3F7F5F"/>
              </a:solidFill>
              <a:latin typeface="Consolas"/>
            </a:endParaRPr>
          </a:p>
        </p:txBody>
      </p:sp>
      <p:sp>
        <p:nvSpPr>
          <p:cNvPr id="2" name="Slide Number Placeholder 1">
            <a:extLst>
              <a:ext uri="{FF2B5EF4-FFF2-40B4-BE49-F238E27FC236}">
                <a16:creationId xmlns:a16="http://schemas.microsoft.com/office/drawing/2014/main" id="{50F13F5A-2423-7981-D21D-FA312CD22538}"/>
              </a:ext>
            </a:extLst>
          </p:cNvPr>
          <p:cNvSpPr>
            <a:spLocks noGrp="1"/>
          </p:cNvSpPr>
          <p:nvPr>
            <p:ph type="sldNum" sz="quarter" idx="4"/>
          </p:nvPr>
        </p:nvSpPr>
        <p:spPr/>
        <p:txBody>
          <a:bodyPr/>
          <a:lstStyle/>
          <a:p>
            <a:pPr>
              <a:defRPr/>
            </a:pPr>
            <a:fld id="{9A675E7D-01DE-4F79-9A18-D63E57B1927A}" type="slidenum">
              <a:rPr lang="en-US" smtClean="0"/>
              <a:pPr>
                <a:defRPr/>
              </a:pPr>
              <a:t>105</a:t>
            </a:fld>
            <a:endParaRPr lang="en-US"/>
          </a:p>
        </p:txBody>
      </p:sp>
    </p:spTree>
    <p:extLst>
      <p:ext uri="{BB962C8B-B14F-4D97-AF65-F5344CB8AC3E}">
        <p14:creationId xmlns:p14="http://schemas.microsoft.com/office/powerpoint/2010/main" val="32731104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610600" cy="838200"/>
          </a:xfrm>
        </p:spPr>
        <p:txBody>
          <a:bodyPr>
            <a:normAutofit/>
          </a:bodyPr>
          <a:lstStyle/>
          <a:p>
            <a:r>
              <a:rPr lang="en-US"/>
              <a:t>Defining your own Exception classes</a:t>
            </a:r>
          </a:p>
        </p:txBody>
      </p:sp>
      <p:sp>
        <p:nvSpPr>
          <p:cNvPr id="3" name="Content Placeholder 2"/>
          <p:cNvSpPr>
            <a:spLocks noGrp="1"/>
          </p:cNvSpPr>
          <p:nvPr>
            <p:ph type="body" idx="1"/>
          </p:nvPr>
        </p:nvSpPr>
        <p:spPr>
          <a:xfrm>
            <a:off x="457200" y="1600200"/>
            <a:ext cx="8305800" cy="4800600"/>
          </a:xfrm>
        </p:spPr>
        <p:txBody>
          <a:bodyPr>
            <a:normAutofit/>
          </a:bodyPr>
          <a:lstStyle/>
          <a:p>
            <a:r>
              <a:rPr lang="en-US" altLang="en-US">
                <a:latin typeface="Verdana" panose="020B0604030504040204" pitchFamily="34" charset="0"/>
                <a:ea typeface="Verdana" panose="020B0604030504040204" pitchFamily="34" charset="0"/>
                <a:cs typeface="Verdana" panose="020B0604030504040204" pitchFamily="34" charset="0"/>
              </a:rPr>
              <a:t>Sometimes it’s useful to declare your own exception classes that are specific to the problems that can occur when another programmer uses your reusable </a:t>
            </a:r>
          </a:p>
          <a:p>
            <a:r>
              <a:rPr lang="en-US">
                <a:latin typeface="Verdana" panose="020B0604030504040204" pitchFamily="34" charset="0"/>
                <a:ea typeface="Verdana" panose="020B0604030504040204" pitchFamily="34" charset="0"/>
                <a:cs typeface="Verdana" panose="020B0604030504040204" pitchFamily="34" charset="0"/>
              </a:rPr>
              <a:t>A new Exception class must extend an existing exception class (so it can be used with exception-handling mechanism) </a:t>
            </a:r>
          </a:p>
          <a:p>
            <a:pPr lvl="1"/>
            <a:r>
              <a:rPr lang="en-US">
                <a:latin typeface="Verdana" panose="020B0604030504040204" pitchFamily="34" charset="0"/>
                <a:ea typeface="Verdana" panose="020B0604030504040204" pitchFamily="34" charset="0"/>
                <a:cs typeface="Verdana" panose="020B0604030504040204" pitchFamily="34" charset="0"/>
              </a:rPr>
              <a:t>Decide whether it is checked (or) unchecked</a:t>
            </a:r>
          </a:p>
        </p:txBody>
      </p:sp>
      <p:sp>
        <p:nvSpPr>
          <p:cNvPr id="4" name="Slide Number Placeholder 3">
            <a:extLst>
              <a:ext uri="{FF2B5EF4-FFF2-40B4-BE49-F238E27FC236}">
                <a16:creationId xmlns:a16="http://schemas.microsoft.com/office/drawing/2014/main" id="{060E35B9-EECD-1A1E-21AF-AA77509DE193}"/>
              </a:ext>
            </a:extLst>
          </p:cNvPr>
          <p:cNvSpPr>
            <a:spLocks noGrp="1"/>
          </p:cNvSpPr>
          <p:nvPr>
            <p:ph type="sldNum" sz="quarter" idx="4"/>
          </p:nvPr>
        </p:nvSpPr>
        <p:spPr/>
        <p:txBody>
          <a:bodyPr/>
          <a:lstStyle/>
          <a:p>
            <a:pPr>
              <a:defRPr/>
            </a:pPr>
            <a:fld id="{C1A881D9-8007-40CD-AF0D-F7AAFE91D2F6}" type="slidenum">
              <a:rPr lang="en-US" smtClean="0"/>
              <a:pPr>
                <a:defRPr/>
              </a:pPr>
              <a:t>106</a:t>
            </a:fld>
            <a:endParaRPr lang="en-US"/>
          </a:p>
        </p:txBody>
      </p:sp>
    </p:spTree>
    <p:extLst>
      <p:ext uri="{BB962C8B-B14F-4D97-AF65-F5344CB8AC3E}">
        <p14:creationId xmlns:p14="http://schemas.microsoft.com/office/powerpoint/2010/main" val="35449859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610600" cy="838200"/>
          </a:xfrm>
        </p:spPr>
        <p:txBody>
          <a:bodyPr>
            <a:normAutofit/>
          </a:bodyPr>
          <a:lstStyle/>
          <a:p>
            <a:r>
              <a:rPr lang="en-US"/>
              <a:t>Defining your own Exception classes</a:t>
            </a:r>
          </a:p>
        </p:txBody>
      </p:sp>
      <p:sp>
        <p:nvSpPr>
          <p:cNvPr id="3" name="Content Placeholder 2"/>
          <p:cNvSpPr>
            <a:spLocks noGrp="1"/>
          </p:cNvSpPr>
          <p:nvPr>
            <p:ph type="body" idx="1"/>
          </p:nvPr>
        </p:nvSpPr>
        <p:spPr>
          <a:xfrm>
            <a:off x="304800" y="1524000"/>
            <a:ext cx="8382000" cy="4876800"/>
          </a:xfrm>
        </p:spPr>
        <p:txBody>
          <a:bodyPr>
            <a:normAutofit/>
          </a:bodyPr>
          <a:lstStyle/>
          <a:p>
            <a:r>
              <a:rPr lang="en-US">
                <a:latin typeface="Verdana" panose="020B0604030504040204" pitchFamily="34" charset="0"/>
                <a:ea typeface="Verdana" panose="020B0604030504040204" pitchFamily="34" charset="0"/>
                <a:cs typeface="Verdana" panose="020B0604030504040204" pitchFamily="34" charset="0"/>
              </a:rPr>
              <a:t>A typical new Exception class contains 4 constructors</a:t>
            </a:r>
          </a:p>
          <a:p>
            <a:pPr lvl="1"/>
            <a:r>
              <a:rPr lang="en-US" sz="1600">
                <a:latin typeface="Verdana" panose="020B0604030504040204" pitchFamily="34" charset="0"/>
                <a:ea typeface="Verdana" panose="020B0604030504040204" pitchFamily="34" charset="0"/>
                <a:cs typeface="Verdana" panose="020B0604030504040204" pitchFamily="34" charset="0"/>
              </a:rPr>
              <a:t>A no-argument constructor</a:t>
            </a:r>
          </a:p>
          <a:p>
            <a:pPr lvl="1"/>
            <a:r>
              <a:rPr lang="en-US" sz="1600">
                <a:latin typeface="Verdana" panose="020B0604030504040204" pitchFamily="34" charset="0"/>
                <a:ea typeface="Verdana" panose="020B0604030504040204" pitchFamily="34" charset="0"/>
                <a:cs typeface="Verdana" panose="020B0604030504040204" pitchFamily="34" charset="0"/>
              </a:rPr>
              <a:t>A constructor that receives a String argument and passes it to the super constructor</a:t>
            </a:r>
          </a:p>
          <a:p>
            <a:pPr lvl="1"/>
            <a:r>
              <a:rPr lang="en-US" sz="1600">
                <a:latin typeface="Verdana" panose="020B0604030504040204" pitchFamily="34" charset="0"/>
                <a:ea typeface="Verdana" panose="020B0604030504040204" pitchFamily="34" charset="0"/>
                <a:cs typeface="Verdana" panose="020B0604030504040204" pitchFamily="34" charset="0"/>
              </a:rPr>
              <a:t>A constructor that receives a String and a </a:t>
            </a:r>
            <a:r>
              <a:rPr lang="en-US" sz="1600" err="1">
                <a:latin typeface="Verdana" panose="020B0604030504040204" pitchFamily="34" charset="0"/>
                <a:ea typeface="Verdana" panose="020B0604030504040204" pitchFamily="34" charset="0"/>
                <a:cs typeface="Verdana" panose="020B0604030504040204" pitchFamily="34" charset="0"/>
              </a:rPr>
              <a:t>Throwable</a:t>
            </a:r>
            <a:r>
              <a:rPr lang="en-US" sz="1600">
                <a:latin typeface="Verdana" panose="020B0604030504040204" pitchFamily="34" charset="0"/>
                <a:ea typeface="Verdana" panose="020B0604030504040204" pitchFamily="34" charset="0"/>
                <a:cs typeface="Verdana" panose="020B0604030504040204" pitchFamily="34" charset="0"/>
              </a:rPr>
              <a:t> (for chaining) and passes both to the super constructor</a:t>
            </a:r>
          </a:p>
          <a:p>
            <a:pPr lvl="1"/>
            <a:r>
              <a:rPr lang="en-US" sz="1600">
                <a:latin typeface="Verdana" panose="020B0604030504040204" pitchFamily="34" charset="0"/>
                <a:ea typeface="Verdana" panose="020B0604030504040204" pitchFamily="34" charset="0"/>
                <a:cs typeface="Verdana" panose="020B0604030504040204" pitchFamily="34" charset="0"/>
              </a:rPr>
              <a:t>A constructor that receives a Throwable (for chaining exceptions) and passes it to the super constructor</a:t>
            </a:r>
          </a:p>
        </p:txBody>
      </p:sp>
      <p:sp>
        <p:nvSpPr>
          <p:cNvPr id="4" name="Slide Number Placeholder 3">
            <a:extLst>
              <a:ext uri="{FF2B5EF4-FFF2-40B4-BE49-F238E27FC236}">
                <a16:creationId xmlns:a16="http://schemas.microsoft.com/office/drawing/2014/main" id="{244BD67C-0D6F-6A79-90FE-7642B836B4A9}"/>
              </a:ext>
            </a:extLst>
          </p:cNvPr>
          <p:cNvSpPr>
            <a:spLocks noGrp="1"/>
          </p:cNvSpPr>
          <p:nvPr>
            <p:ph type="sldNum" sz="quarter" idx="4"/>
          </p:nvPr>
        </p:nvSpPr>
        <p:spPr/>
        <p:txBody>
          <a:bodyPr/>
          <a:lstStyle/>
          <a:p>
            <a:pPr>
              <a:defRPr/>
            </a:pPr>
            <a:fld id="{C1A881D9-8007-40CD-AF0D-F7AAFE91D2F6}" type="slidenum">
              <a:rPr lang="en-US" smtClean="0"/>
              <a:pPr>
                <a:defRPr/>
              </a:pPr>
              <a:t>107</a:t>
            </a:fld>
            <a:endParaRPr lang="en-US"/>
          </a:p>
        </p:txBody>
      </p:sp>
    </p:spTree>
    <p:extLst>
      <p:ext uri="{BB962C8B-B14F-4D97-AF65-F5344CB8AC3E}">
        <p14:creationId xmlns:p14="http://schemas.microsoft.com/office/powerpoint/2010/main" val="43300654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8306" name="Picture 1" descr="ch11imageslides_Page_52.png">
            <a:extLst>
              <a:ext uri="{FF2B5EF4-FFF2-40B4-BE49-F238E27FC236}">
                <a16:creationId xmlns:a16="http://schemas.microsoft.com/office/drawing/2014/main" id="{D920FF66-214B-324E-9E43-ABFC699E7BCC}"/>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43840" y="3048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 descr="ch11imageslides_Page_55.png">
            <a:extLst>
              <a:ext uri="{FF2B5EF4-FFF2-40B4-BE49-F238E27FC236}">
                <a16:creationId xmlns:a16="http://schemas.microsoft.com/office/drawing/2014/main" id="{0CC46038-18D1-C34B-AA20-1B8EC8121719}"/>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28600" y="24384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descr="ch11imageslides_Page_57.png">
            <a:extLst>
              <a:ext uri="{FF2B5EF4-FFF2-40B4-BE49-F238E27FC236}">
                <a16:creationId xmlns:a16="http://schemas.microsoft.com/office/drawing/2014/main" id="{2FDB5236-543A-A245-9E9D-94A0DF7A3799}"/>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05740" y="400431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1905B1B2-1518-4C74-786C-ED9E9EC07ADD}"/>
              </a:ext>
            </a:extLst>
          </p:cNvPr>
          <p:cNvSpPr>
            <a:spLocks noGrp="1"/>
          </p:cNvSpPr>
          <p:nvPr>
            <p:ph type="sldNum" sz="quarter" idx="12"/>
          </p:nvPr>
        </p:nvSpPr>
        <p:spPr/>
        <p:txBody>
          <a:bodyPr/>
          <a:lstStyle/>
          <a:p>
            <a:pPr>
              <a:defRPr/>
            </a:pPr>
            <a:fld id="{A41E2A1E-8114-43E6-A1DD-4DA3E05977D7}" type="slidenum">
              <a:rPr lang="en-US" smtClean="0"/>
              <a:pPr>
                <a:defRPr/>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0354" name="Picture 1" descr="ch11imageslides_Page_54.png">
            <a:extLst>
              <a:ext uri="{FF2B5EF4-FFF2-40B4-BE49-F238E27FC236}">
                <a16:creationId xmlns:a16="http://schemas.microsoft.com/office/drawing/2014/main" id="{D8340FDC-D5EB-A745-9C70-71E737FC0091}"/>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26242189-3201-5BE7-7B77-D94001262AA9}"/>
              </a:ext>
            </a:extLst>
          </p:cNvPr>
          <p:cNvSpPr>
            <a:spLocks noGrp="1"/>
          </p:cNvSpPr>
          <p:nvPr>
            <p:ph type="sldNum" sz="quarter" idx="12"/>
          </p:nvPr>
        </p:nvSpPr>
        <p:spPr/>
        <p:txBody>
          <a:bodyPr/>
          <a:lstStyle/>
          <a:p>
            <a:pPr>
              <a:defRPr/>
            </a:pPr>
            <a:fld id="{A41E2A1E-8114-43E6-A1DD-4DA3E05977D7}" type="slidenum">
              <a:rPr lang="en-US" smtClean="0"/>
              <a:pPr>
                <a:defRPr/>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0" y="381000"/>
            <a:ext cx="8913813" cy="914400"/>
          </a:xfrm>
        </p:spPr>
        <p:txBody>
          <a:bodyPr>
            <a:noAutofit/>
          </a:bodyPr>
          <a:lstStyle/>
          <a:p>
            <a:r>
              <a:rPr lang="en-US" sz="2800"/>
              <a:t>Hypothetical Method Calls: </a:t>
            </a:r>
            <a:r>
              <a:rPr lang="en-US" sz="2400"/>
              <a:t>Condition/Return</a:t>
            </a:r>
            <a:endParaRPr lang="en-US" sz="2800"/>
          </a:p>
        </p:txBody>
      </p:sp>
      <p:sp>
        <p:nvSpPr>
          <p:cNvPr id="534531" name="Rectangle 3"/>
          <p:cNvSpPr>
            <a:spLocks noChangeArrowheads="1"/>
          </p:cNvSpPr>
          <p:nvPr/>
        </p:nvSpPr>
        <p:spPr bwMode="auto">
          <a:xfrm>
            <a:off x="5148263" y="5084763"/>
            <a:ext cx="3168650" cy="108743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err="1">
                <a:solidFill>
                  <a:srgbClr val="0000FF"/>
                </a:solidFill>
              </a:rPr>
              <a:t>store.addToInventory</a:t>
            </a:r>
            <a:r>
              <a:rPr lang="en-US" sz="1600">
                <a:solidFill>
                  <a:srgbClr val="0000FF"/>
                </a:solidFill>
              </a:rPr>
              <a:t> (</a:t>
            </a:r>
            <a:r>
              <a:rPr lang="en-US" sz="1600" err="1">
                <a:solidFill>
                  <a:srgbClr val="0000FF"/>
                </a:solidFill>
              </a:rPr>
              <a:t>int</a:t>
            </a:r>
            <a:r>
              <a:rPr lang="en-US" sz="1600">
                <a:solidFill>
                  <a:srgbClr val="0000FF"/>
                </a:solidFill>
              </a:rPr>
              <a:t> </a:t>
            </a:r>
            <a:r>
              <a:rPr lang="en-US" sz="1600" err="1">
                <a:solidFill>
                  <a:srgbClr val="0000FF"/>
                </a:solidFill>
              </a:rPr>
              <a:t>amt</a:t>
            </a:r>
            <a:r>
              <a:rPr lang="en-US" sz="1600">
                <a:solidFill>
                  <a:srgbClr val="0000FF"/>
                </a:solidFill>
              </a:rPr>
              <a:t>)</a:t>
            </a:r>
          </a:p>
          <a:p>
            <a:pPr algn="l"/>
            <a:r>
              <a:rPr lang="en-US" sz="1600"/>
              <a:t>     if (temp &gt; MAX)</a:t>
            </a:r>
          </a:p>
          <a:p>
            <a:pPr algn="l"/>
            <a:r>
              <a:rPr lang="en-US" sz="1600"/>
              <a:t>          return false;</a:t>
            </a:r>
          </a:p>
        </p:txBody>
      </p:sp>
      <p:sp>
        <p:nvSpPr>
          <p:cNvPr id="534532" name="Rectangle 4"/>
          <p:cNvSpPr>
            <a:spLocks noChangeArrowheads="1"/>
          </p:cNvSpPr>
          <p:nvPr/>
        </p:nvSpPr>
        <p:spPr bwMode="auto">
          <a:xfrm>
            <a:off x="2771775" y="3357563"/>
            <a:ext cx="4249738" cy="106203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a:solidFill>
                  <a:srgbClr val="0000FF"/>
                </a:solidFill>
              </a:rPr>
              <a:t>reference2.method2 ()</a:t>
            </a:r>
          </a:p>
          <a:p>
            <a:pPr algn="l"/>
            <a:r>
              <a:rPr lang="en-US" sz="1600"/>
              <a:t>     if (</a:t>
            </a:r>
            <a:r>
              <a:rPr lang="en-US" sz="1600" err="1"/>
              <a:t>store.addToInventory</a:t>
            </a:r>
            <a:r>
              <a:rPr lang="en-US" sz="1600"/>
              <a:t>(</a:t>
            </a:r>
            <a:r>
              <a:rPr lang="en-US" sz="1600" err="1"/>
              <a:t>amt</a:t>
            </a:r>
            <a:r>
              <a:rPr lang="en-US" sz="1600"/>
              <a:t>) == false) </a:t>
            </a:r>
          </a:p>
          <a:p>
            <a:pPr algn="l"/>
            <a:r>
              <a:rPr lang="en-US" sz="1600"/>
              <a:t>          return false;</a:t>
            </a:r>
          </a:p>
        </p:txBody>
      </p:sp>
      <p:sp>
        <p:nvSpPr>
          <p:cNvPr id="534533" name="Rectangle 5"/>
          <p:cNvSpPr>
            <a:spLocks noChangeArrowheads="1"/>
          </p:cNvSpPr>
          <p:nvPr/>
        </p:nvSpPr>
        <p:spPr bwMode="auto">
          <a:xfrm>
            <a:off x="395288" y="1484313"/>
            <a:ext cx="4249737" cy="103028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a:solidFill>
                  <a:srgbClr val="0000FF"/>
                </a:solidFill>
              </a:rPr>
              <a:t>reference1.method1 ()</a:t>
            </a:r>
          </a:p>
          <a:p>
            <a:pPr algn="l"/>
            <a:r>
              <a:rPr lang="en-US" sz="1600"/>
              <a:t>     if (reference2.method2() == false) </a:t>
            </a:r>
          </a:p>
          <a:p>
            <a:pPr algn="l"/>
            <a:r>
              <a:rPr lang="en-US" sz="1600"/>
              <a:t>          return false;</a:t>
            </a:r>
          </a:p>
        </p:txBody>
      </p:sp>
      <p:sp>
        <p:nvSpPr>
          <p:cNvPr id="534534" name="Line 6"/>
          <p:cNvSpPr>
            <a:spLocks noChangeShapeType="1"/>
          </p:cNvSpPr>
          <p:nvPr/>
        </p:nvSpPr>
        <p:spPr bwMode="auto">
          <a:xfrm>
            <a:off x="2362200" y="2514600"/>
            <a:ext cx="1993900" cy="8429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4535" name="Line 7"/>
          <p:cNvSpPr>
            <a:spLocks noChangeShapeType="1"/>
          </p:cNvSpPr>
          <p:nvPr/>
        </p:nvSpPr>
        <p:spPr bwMode="auto">
          <a:xfrm>
            <a:off x="4724400" y="4419600"/>
            <a:ext cx="1792288" cy="6651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 name="Slide Number Placeholder 2">
            <a:extLst>
              <a:ext uri="{FF2B5EF4-FFF2-40B4-BE49-F238E27FC236}">
                <a16:creationId xmlns:a16="http://schemas.microsoft.com/office/drawing/2014/main" id="{C88B683F-FEA9-5018-4836-E8E1B9266A61}"/>
              </a:ext>
            </a:extLst>
          </p:cNvPr>
          <p:cNvSpPr>
            <a:spLocks noGrp="1"/>
          </p:cNvSpPr>
          <p:nvPr>
            <p:ph type="sldNum" sz="quarter" idx="4"/>
          </p:nvPr>
        </p:nvSpPr>
        <p:spPr/>
        <p:txBody>
          <a:bodyPr/>
          <a:lstStyle/>
          <a:p>
            <a:pPr>
              <a:defRPr/>
            </a:pPr>
            <a:fld id="{C1A881D9-8007-40CD-AF0D-F7AAFE91D2F6}" type="slidenum">
              <a:rPr lang="en-US" smtClean="0"/>
              <a:pPr>
                <a:defRPr/>
              </a:pPr>
              <a:t>11</a:t>
            </a:fld>
            <a:endParaRPr lang="en-US"/>
          </a:p>
        </p:txBody>
      </p:sp>
    </p:spTree>
    <p:extLst>
      <p:ext uri="{BB962C8B-B14F-4D97-AF65-F5344CB8AC3E}">
        <p14:creationId xmlns:p14="http://schemas.microsoft.com/office/powerpoint/2010/main" val="7701835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382000" cy="762000"/>
          </a:xfrm>
        </p:spPr>
        <p:txBody>
          <a:bodyPr>
            <a:normAutofit/>
          </a:bodyPr>
          <a:lstStyle/>
          <a:p>
            <a:r>
              <a:rPr lang="en-US"/>
              <a:t>Example: Unchecked Exception</a:t>
            </a:r>
          </a:p>
        </p:txBody>
      </p:sp>
      <p:sp>
        <p:nvSpPr>
          <p:cNvPr id="6" name="TextBox 5"/>
          <p:cNvSpPr txBox="1"/>
          <p:nvPr/>
        </p:nvSpPr>
        <p:spPr>
          <a:xfrm>
            <a:off x="1524000" y="1219200"/>
            <a:ext cx="6286897" cy="5361468"/>
          </a:xfrm>
          <a:prstGeom prst="rect">
            <a:avLst/>
          </a:prstGeom>
          <a:noFill/>
        </p:spPr>
        <p:txBody>
          <a:bodyPr wrap="none" rtlCol="0">
            <a:spAutoFit/>
          </a:bodyPr>
          <a:lstStyle/>
          <a:p>
            <a:pPr algn="l"/>
            <a:r>
              <a:rPr lang="en-US" sz="1600" b="1">
                <a:solidFill>
                  <a:srgbClr val="7F0055"/>
                </a:solidFill>
                <a:latin typeface="Consolas"/>
              </a:rPr>
              <a:t>public</a:t>
            </a:r>
            <a:r>
              <a:rPr lang="en-US" sz="1600" b="1">
                <a:solidFill>
                  <a:srgbClr val="000000"/>
                </a:solidFill>
                <a:latin typeface="Consolas"/>
              </a:rPr>
              <a:t> </a:t>
            </a:r>
            <a:r>
              <a:rPr lang="en-US" sz="1600" b="1">
                <a:solidFill>
                  <a:srgbClr val="7F0055"/>
                </a:solidFill>
                <a:latin typeface="Consolas"/>
              </a:rPr>
              <a:t>class</a:t>
            </a:r>
            <a:r>
              <a:rPr lang="en-US" sz="1600" b="1">
                <a:solidFill>
                  <a:srgbClr val="000000"/>
                </a:solidFill>
                <a:latin typeface="Consolas"/>
              </a:rPr>
              <a:t> </a:t>
            </a:r>
            <a:r>
              <a:rPr lang="en-US" sz="1600" b="1" err="1">
                <a:solidFill>
                  <a:srgbClr val="000000"/>
                </a:solidFill>
                <a:latin typeface="Consolas"/>
              </a:rPr>
              <a:t>MyException</a:t>
            </a:r>
            <a:r>
              <a:rPr lang="en-US" sz="1600" b="1">
                <a:solidFill>
                  <a:srgbClr val="000000"/>
                </a:solidFill>
                <a:latin typeface="Consolas"/>
              </a:rPr>
              <a:t> </a:t>
            </a:r>
            <a:r>
              <a:rPr lang="en-US" sz="1600" b="1">
                <a:solidFill>
                  <a:srgbClr val="7F0055"/>
                </a:solidFill>
                <a:latin typeface="Consolas"/>
              </a:rPr>
              <a:t>extends</a:t>
            </a:r>
            <a:r>
              <a:rPr lang="en-US" sz="1600" b="1">
                <a:solidFill>
                  <a:srgbClr val="000000"/>
                </a:solidFill>
                <a:latin typeface="Consolas"/>
              </a:rPr>
              <a:t> </a:t>
            </a:r>
            <a:r>
              <a:rPr lang="en-US" sz="1600" b="1" err="1">
                <a:solidFill>
                  <a:srgbClr val="000000"/>
                </a:solidFill>
                <a:latin typeface="Consolas"/>
              </a:rPr>
              <a:t>RuntimeException</a:t>
            </a:r>
            <a:r>
              <a:rPr lang="en-US" sz="1600" b="1">
                <a:solidFill>
                  <a:srgbClr val="000000"/>
                </a:solidFill>
                <a:latin typeface="Consolas"/>
              </a:rPr>
              <a:t> {</a:t>
            </a:r>
          </a:p>
          <a:p>
            <a:pPr algn="l"/>
            <a:endParaRPr lang="en-US" sz="1600">
              <a:latin typeface="Consolas"/>
            </a:endParaRPr>
          </a:p>
          <a:p>
            <a:pPr lvl="1" algn="l"/>
            <a:r>
              <a:rPr lang="en-US" sz="1600" b="1">
                <a:solidFill>
                  <a:srgbClr val="7F0055"/>
                </a:solidFill>
                <a:latin typeface="Consolas"/>
              </a:rPr>
              <a:t>public </a:t>
            </a:r>
            <a:r>
              <a:rPr lang="en-US" sz="1600" b="1" err="1">
                <a:solidFill>
                  <a:srgbClr val="000000"/>
                </a:solidFill>
                <a:latin typeface="Consolas"/>
              </a:rPr>
              <a:t>MyException</a:t>
            </a:r>
            <a:r>
              <a:rPr lang="en-US" sz="1600" b="1">
                <a:solidFill>
                  <a:srgbClr val="000000"/>
                </a:solidFill>
                <a:latin typeface="Consolas"/>
              </a:rPr>
              <a:t>() {</a:t>
            </a:r>
          </a:p>
          <a:p>
            <a:pPr lvl="1" algn="l"/>
            <a:r>
              <a:rPr lang="en-US" sz="1600" b="1">
                <a:solidFill>
                  <a:srgbClr val="7F0055"/>
                </a:solidFill>
                <a:latin typeface="Consolas"/>
              </a:rPr>
              <a:t>	super</a:t>
            </a:r>
            <a:r>
              <a:rPr lang="en-US" sz="1600" b="1">
                <a:solidFill>
                  <a:srgbClr val="000000"/>
                </a:solidFill>
                <a:latin typeface="Consolas"/>
              </a:rPr>
              <a:t>();</a:t>
            </a:r>
          </a:p>
          <a:p>
            <a:pPr lvl="1" algn="l"/>
            <a:r>
              <a:rPr lang="en-US" sz="1600">
                <a:solidFill>
                  <a:srgbClr val="000000"/>
                </a:solidFill>
                <a:latin typeface="Consolas"/>
              </a:rPr>
              <a:t>}</a:t>
            </a:r>
          </a:p>
          <a:p>
            <a:pPr lvl="1" algn="l"/>
            <a:endParaRPr lang="en-US" sz="1600">
              <a:latin typeface="Consolas"/>
            </a:endParaRPr>
          </a:p>
          <a:p>
            <a:pPr lvl="1" algn="l"/>
            <a:r>
              <a:rPr lang="en-US" sz="1600" b="1">
                <a:solidFill>
                  <a:srgbClr val="7F0055"/>
                </a:solidFill>
                <a:latin typeface="Consolas"/>
              </a:rPr>
              <a:t>public</a:t>
            </a:r>
            <a:r>
              <a:rPr lang="en-US" sz="1600" b="1">
                <a:solidFill>
                  <a:srgbClr val="000000"/>
                </a:solidFill>
                <a:latin typeface="Consolas"/>
              </a:rPr>
              <a:t> </a:t>
            </a:r>
            <a:r>
              <a:rPr lang="en-US" sz="1600" b="1" err="1">
                <a:solidFill>
                  <a:srgbClr val="000000"/>
                </a:solidFill>
                <a:latin typeface="Consolas"/>
              </a:rPr>
              <a:t>MyException</a:t>
            </a:r>
            <a:r>
              <a:rPr lang="en-US" sz="1600" b="1">
                <a:solidFill>
                  <a:srgbClr val="000000"/>
                </a:solidFill>
                <a:latin typeface="Consolas"/>
              </a:rPr>
              <a:t> (String </a:t>
            </a:r>
            <a:r>
              <a:rPr lang="en-US" sz="1600" b="1" err="1">
                <a:solidFill>
                  <a:srgbClr val="000000"/>
                </a:solidFill>
                <a:latin typeface="Consolas"/>
              </a:rPr>
              <a:t>msg</a:t>
            </a:r>
            <a:r>
              <a:rPr lang="en-US" sz="1600" b="1">
                <a:solidFill>
                  <a:srgbClr val="000000"/>
                </a:solidFill>
                <a:latin typeface="Consolas"/>
              </a:rPr>
              <a:t>) {</a:t>
            </a:r>
          </a:p>
          <a:p>
            <a:pPr lvl="1" algn="l"/>
            <a:r>
              <a:rPr lang="en-US" sz="1600" b="1">
                <a:solidFill>
                  <a:srgbClr val="7F0055"/>
                </a:solidFill>
                <a:latin typeface="Consolas"/>
              </a:rPr>
              <a:t>	super</a:t>
            </a:r>
            <a:r>
              <a:rPr lang="en-US" sz="1600" b="1">
                <a:solidFill>
                  <a:srgbClr val="000000"/>
                </a:solidFill>
                <a:latin typeface="Consolas"/>
              </a:rPr>
              <a:t>(</a:t>
            </a:r>
            <a:r>
              <a:rPr lang="en-US" sz="1600" b="1" err="1">
                <a:solidFill>
                  <a:srgbClr val="000000"/>
                </a:solidFill>
                <a:latin typeface="Consolas"/>
              </a:rPr>
              <a:t>msg</a:t>
            </a:r>
            <a:r>
              <a:rPr lang="en-US" sz="1600" b="1">
                <a:solidFill>
                  <a:srgbClr val="000000"/>
                </a:solidFill>
                <a:latin typeface="Consolas"/>
              </a:rPr>
              <a:t>);</a:t>
            </a:r>
          </a:p>
          <a:p>
            <a:pPr lvl="1" algn="l"/>
            <a:r>
              <a:rPr lang="en-US" sz="1600">
                <a:solidFill>
                  <a:srgbClr val="000000"/>
                </a:solidFill>
                <a:latin typeface="Consolas"/>
              </a:rPr>
              <a:t>}</a:t>
            </a:r>
          </a:p>
          <a:p>
            <a:pPr lvl="1" algn="l"/>
            <a:endParaRPr lang="en-US" sz="1600">
              <a:latin typeface="Consolas"/>
            </a:endParaRPr>
          </a:p>
          <a:p>
            <a:pPr lvl="1" algn="l"/>
            <a:r>
              <a:rPr lang="en-US" sz="1600" b="1">
                <a:solidFill>
                  <a:srgbClr val="7F0055"/>
                </a:solidFill>
                <a:latin typeface="Consolas"/>
              </a:rPr>
              <a:t>public</a:t>
            </a:r>
            <a:r>
              <a:rPr lang="en-US" sz="1600" b="1">
                <a:solidFill>
                  <a:srgbClr val="000000"/>
                </a:solidFill>
                <a:latin typeface="Consolas"/>
              </a:rPr>
              <a:t> </a:t>
            </a:r>
            <a:r>
              <a:rPr lang="en-US" sz="1600" b="1" err="1">
                <a:solidFill>
                  <a:srgbClr val="000000"/>
                </a:solidFill>
                <a:latin typeface="Consolas"/>
              </a:rPr>
              <a:t>MyException</a:t>
            </a:r>
            <a:r>
              <a:rPr lang="en-US" sz="1600" b="1">
                <a:solidFill>
                  <a:srgbClr val="000000"/>
                </a:solidFill>
                <a:latin typeface="Consolas"/>
              </a:rPr>
              <a:t> (String </a:t>
            </a:r>
            <a:r>
              <a:rPr lang="en-US" sz="1600" b="1" err="1">
                <a:solidFill>
                  <a:srgbClr val="000000"/>
                </a:solidFill>
                <a:latin typeface="Consolas"/>
              </a:rPr>
              <a:t>msg</a:t>
            </a:r>
            <a:r>
              <a:rPr lang="en-US" sz="1600" b="1">
                <a:solidFill>
                  <a:srgbClr val="000000"/>
                </a:solidFill>
                <a:latin typeface="Consolas"/>
              </a:rPr>
              <a:t>, </a:t>
            </a:r>
            <a:r>
              <a:rPr lang="en-US" sz="1600" b="1" err="1">
                <a:solidFill>
                  <a:srgbClr val="000000"/>
                </a:solidFill>
                <a:latin typeface="Consolas"/>
              </a:rPr>
              <a:t>Throwable</a:t>
            </a:r>
            <a:r>
              <a:rPr lang="en-US" sz="1600" b="1">
                <a:solidFill>
                  <a:srgbClr val="000000"/>
                </a:solidFill>
                <a:latin typeface="Consolas"/>
              </a:rPr>
              <a:t> cause) {</a:t>
            </a:r>
          </a:p>
          <a:p>
            <a:pPr lvl="1" algn="l"/>
            <a:r>
              <a:rPr lang="en-US" sz="1600" b="1">
                <a:solidFill>
                  <a:srgbClr val="7F0055"/>
                </a:solidFill>
                <a:latin typeface="Consolas"/>
              </a:rPr>
              <a:t>	super</a:t>
            </a:r>
            <a:r>
              <a:rPr lang="en-US" sz="1600" b="1">
                <a:solidFill>
                  <a:srgbClr val="000000"/>
                </a:solidFill>
                <a:latin typeface="Consolas"/>
              </a:rPr>
              <a:t>(</a:t>
            </a:r>
            <a:r>
              <a:rPr lang="en-US" sz="1600" b="1" err="1">
                <a:solidFill>
                  <a:srgbClr val="000000"/>
                </a:solidFill>
                <a:latin typeface="Consolas"/>
              </a:rPr>
              <a:t>msg</a:t>
            </a:r>
            <a:r>
              <a:rPr lang="en-US" sz="1600" b="1">
                <a:solidFill>
                  <a:srgbClr val="000000"/>
                </a:solidFill>
                <a:latin typeface="Consolas"/>
              </a:rPr>
              <a:t>, cause);</a:t>
            </a:r>
          </a:p>
          <a:p>
            <a:pPr lvl="1" algn="l"/>
            <a:r>
              <a:rPr lang="en-US" sz="1600">
                <a:solidFill>
                  <a:srgbClr val="000000"/>
                </a:solidFill>
                <a:latin typeface="Consolas"/>
              </a:rPr>
              <a:t>}</a:t>
            </a:r>
          </a:p>
          <a:p>
            <a:pPr lvl="1" algn="l"/>
            <a:endParaRPr lang="en-US" sz="1600">
              <a:latin typeface="Consolas"/>
            </a:endParaRPr>
          </a:p>
          <a:p>
            <a:pPr lvl="1" algn="l"/>
            <a:r>
              <a:rPr lang="en-US" sz="1600" b="1">
                <a:solidFill>
                  <a:srgbClr val="7F0055"/>
                </a:solidFill>
                <a:latin typeface="Consolas"/>
              </a:rPr>
              <a:t>public</a:t>
            </a:r>
            <a:r>
              <a:rPr lang="en-US" sz="1600" b="1">
                <a:solidFill>
                  <a:srgbClr val="000000"/>
                </a:solidFill>
                <a:latin typeface="Consolas"/>
              </a:rPr>
              <a:t> </a:t>
            </a:r>
            <a:r>
              <a:rPr lang="en-US" sz="1600" b="1" err="1">
                <a:solidFill>
                  <a:srgbClr val="000000"/>
                </a:solidFill>
                <a:latin typeface="Consolas"/>
              </a:rPr>
              <a:t>MyException</a:t>
            </a:r>
            <a:r>
              <a:rPr lang="en-US" sz="1600" b="1">
                <a:solidFill>
                  <a:srgbClr val="000000"/>
                </a:solidFill>
                <a:latin typeface="Consolas"/>
              </a:rPr>
              <a:t> (</a:t>
            </a:r>
            <a:r>
              <a:rPr lang="en-US" sz="1600" b="1" err="1">
                <a:solidFill>
                  <a:srgbClr val="000000"/>
                </a:solidFill>
                <a:latin typeface="Consolas"/>
              </a:rPr>
              <a:t>Throwable</a:t>
            </a:r>
            <a:r>
              <a:rPr lang="en-US" sz="1600" b="1">
                <a:solidFill>
                  <a:srgbClr val="000000"/>
                </a:solidFill>
                <a:latin typeface="Consolas"/>
              </a:rPr>
              <a:t> </a:t>
            </a:r>
            <a:r>
              <a:rPr lang="en-US" sz="1600" b="1">
                <a:solidFill>
                  <a:srgbClr val="000000"/>
                </a:solidFill>
                <a:highlight>
                  <a:srgbClr val="F0D8A8"/>
                </a:highlight>
                <a:latin typeface="Consolas"/>
              </a:rPr>
              <a:t>cause) {</a:t>
            </a:r>
          </a:p>
          <a:p>
            <a:pPr lvl="1" algn="l"/>
            <a:r>
              <a:rPr lang="en-US" sz="1600" b="1">
                <a:solidFill>
                  <a:srgbClr val="7F0055"/>
                </a:solidFill>
                <a:latin typeface="Consolas"/>
              </a:rPr>
              <a:t>	super</a:t>
            </a:r>
            <a:r>
              <a:rPr lang="en-US" sz="1600" b="1">
                <a:solidFill>
                  <a:srgbClr val="000000"/>
                </a:solidFill>
                <a:latin typeface="Consolas"/>
              </a:rPr>
              <a:t>(</a:t>
            </a:r>
            <a:r>
              <a:rPr lang="en-US" sz="1600" b="1">
                <a:solidFill>
                  <a:srgbClr val="000000"/>
                </a:solidFill>
                <a:highlight>
                  <a:srgbClr val="D4D4D4"/>
                </a:highlight>
                <a:latin typeface="Consolas"/>
              </a:rPr>
              <a:t>cause);</a:t>
            </a:r>
          </a:p>
          <a:p>
            <a:pPr lvl="1" algn="l"/>
            <a:r>
              <a:rPr lang="en-US" sz="1600">
                <a:solidFill>
                  <a:srgbClr val="000000"/>
                </a:solidFill>
                <a:latin typeface="Consolas"/>
              </a:rPr>
              <a:t>}</a:t>
            </a:r>
          </a:p>
          <a:p>
            <a:pPr algn="l"/>
            <a:r>
              <a:rPr lang="en-US" sz="1600">
                <a:solidFill>
                  <a:srgbClr val="000000"/>
                </a:solidFill>
                <a:latin typeface="Consolas"/>
              </a:rPr>
              <a:t>}</a:t>
            </a:r>
          </a:p>
        </p:txBody>
      </p:sp>
      <p:sp>
        <p:nvSpPr>
          <p:cNvPr id="3" name="Slide Number Placeholder 2">
            <a:extLst>
              <a:ext uri="{FF2B5EF4-FFF2-40B4-BE49-F238E27FC236}">
                <a16:creationId xmlns:a16="http://schemas.microsoft.com/office/drawing/2014/main" id="{3AEE1190-2CA6-676D-70B0-031372047822}"/>
              </a:ext>
            </a:extLst>
          </p:cNvPr>
          <p:cNvSpPr>
            <a:spLocks noGrp="1"/>
          </p:cNvSpPr>
          <p:nvPr>
            <p:ph type="sldNum" sz="quarter" idx="4"/>
          </p:nvPr>
        </p:nvSpPr>
        <p:spPr/>
        <p:txBody>
          <a:bodyPr/>
          <a:lstStyle/>
          <a:p>
            <a:pPr>
              <a:defRPr/>
            </a:pPr>
            <a:fld id="{9A675E7D-01DE-4F79-9A18-D63E57B1927A}" type="slidenum">
              <a:rPr lang="en-US" smtClean="0"/>
              <a:pPr>
                <a:defRPr/>
              </a:pPr>
              <a:t>110</a:t>
            </a:fld>
            <a:endParaRPr lang="en-US"/>
          </a:p>
        </p:txBody>
      </p:sp>
    </p:spTree>
    <p:extLst>
      <p:ext uri="{BB962C8B-B14F-4D97-AF65-F5344CB8AC3E}">
        <p14:creationId xmlns:p14="http://schemas.microsoft.com/office/powerpoint/2010/main" val="34658718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36" y="440127"/>
            <a:ext cx="6483927" cy="914400"/>
          </a:xfrm>
        </p:spPr>
        <p:txBody>
          <a:bodyPr>
            <a:normAutofit/>
          </a:bodyPr>
          <a:lstStyle/>
          <a:p>
            <a:r>
              <a:rPr lang="en-US" sz="2400"/>
              <a:t>Example: Code that uses </a:t>
            </a:r>
            <a:r>
              <a:rPr lang="en-US" sz="2400" err="1"/>
              <a:t>MyException</a:t>
            </a:r>
            <a:endParaRPr lang="en-US" sz="2400"/>
          </a:p>
        </p:txBody>
      </p:sp>
      <p:sp>
        <p:nvSpPr>
          <p:cNvPr id="6" name="TextBox 5"/>
          <p:cNvSpPr txBox="1"/>
          <p:nvPr/>
        </p:nvSpPr>
        <p:spPr>
          <a:xfrm>
            <a:off x="762000" y="1219200"/>
            <a:ext cx="4725322" cy="2634568"/>
          </a:xfrm>
          <a:prstGeom prst="rect">
            <a:avLst/>
          </a:prstGeom>
          <a:noFill/>
        </p:spPr>
        <p:txBody>
          <a:bodyPr wrap="none" rtlCol="0">
            <a:spAutoFit/>
          </a:bodyPr>
          <a:lstStyle/>
          <a:p>
            <a:pPr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class</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 {</a:t>
            </a:r>
            <a:endParaRPr lang="en-US" sz="1400">
              <a:latin typeface="Consolas"/>
            </a:endParaRPr>
          </a:p>
          <a:p>
            <a:pPr algn="l"/>
            <a:r>
              <a:rPr lang="en-US" sz="1400" b="1">
                <a:solidFill>
                  <a:srgbClr val="7F0055"/>
                </a:solidFill>
                <a:latin typeface="Consolas"/>
              </a:rPr>
              <a:t>  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fn3() {</a:t>
            </a:r>
          </a:p>
          <a:p>
            <a:pPr algn="l"/>
            <a:r>
              <a:rPr lang="en-US" sz="1400" b="1">
                <a:solidFill>
                  <a:srgbClr val="7F0055"/>
                </a:solidFill>
                <a:latin typeface="Consolas"/>
              </a:rPr>
              <a:t>    throw</a:t>
            </a:r>
            <a:r>
              <a:rPr lang="en-US" sz="1400" b="1">
                <a:solidFill>
                  <a:srgbClr val="000000"/>
                </a:solidFill>
                <a:latin typeface="Consolas"/>
              </a:rPr>
              <a:t>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MyException</a:t>
            </a:r>
            <a:r>
              <a:rPr lang="en-US" sz="1400" b="1">
                <a:solidFill>
                  <a:srgbClr val="000000"/>
                </a:solidFill>
                <a:latin typeface="Consolas"/>
              </a:rPr>
              <a:t>(</a:t>
            </a:r>
            <a:r>
              <a:rPr lang="en-US" sz="1400" b="1">
                <a:solidFill>
                  <a:srgbClr val="2A00FF"/>
                </a:solidFill>
                <a:latin typeface="Consolas"/>
              </a:rPr>
              <a:t>"Exception in fn3"</a:t>
            </a:r>
            <a:r>
              <a:rPr lang="en-US" sz="1400" b="1">
                <a:solidFill>
                  <a:srgbClr val="000000"/>
                </a:solidFill>
                <a:latin typeface="Consolas"/>
              </a:rPr>
              <a:t>);</a:t>
            </a:r>
          </a:p>
          <a:p>
            <a:pPr algn="l"/>
            <a:r>
              <a:rPr lang="en-US" sz="1400">
                <a:solidFill>
                  <a:srgbClr val="000000"/>
                </a:solidFill>
                <a:latin typeface="Consolas"/>
              </a:rPr>
              <a:t>  }</a:t>
            </a:r>
            <a:endParaRPr lang="en-US" sz="1400">
              <a:latin typeface="Consolas"/>
            </a:endParaRPr>
          </a:p>
          <a:p>
            <a:pPr algn="l"/>
            <a:r>
              <a:rPr lang="en-US" sz="1400" b="1">
                <a:solidFill>
                  <a:srgbClr val="7F0055"/>
                </a:solidFill>
                <a:latin typeface="Consolas"/>
              </a:rPr>
              <a:t>  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fn2() {</a:t>
            </a:r>
          </a:p>
          <a:p>
            <a:pPr algn="l"/>
            <a:r>
              <a:rPr lang="en-US" sz="1400">
                <a:solidFill>
                  <a:srgbClr val="000000"/>
                </a:solidFill>
                <a:latin typeface="Consolas"/>
              </a:rPr>
              <a:t>    fn3();</a:t>
            </a:r>
          </a:p>
          <a:p>
            <a:pPr algn="l"/>
            <a:r>
              <a:rPr lang="en-US" sz="1400">
                <a:solidFill>
                  <a:srgbClr val="000000"/>
                </a:solidFill>
                <a:latin typeface="Consolas"/>
              </a:rPr>
              <a:t>  }</a:t>
            </a:r>
            <a:endParaRPr lang="en-US" sz="1400">
              <a:latin typeface="Consolas"/>
            </a:endParaRPr>
          </a:p>
          <a:p>
            <a:pPr algn="l"/>
            <a:r>
              <a:rPr lang="en-US" sz="1400" b="1">
                <a:solidFill>
                  <a:srgbClr val="7F0055"/>
                </a:solidFill>
                <a:latin typeface="Consolas"/>
              </a:rPr>
              <a:t>  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fn1() {</a:t>
            </a:r>
          </a:p>
          <a:p>
            <a:pPr algn="l"/>
            <a:r>
              <a:rPr lang="en-US" sz="1400">
                <a:solidFill>
                  <a:srgbClr val="000000"/>
                </a:solidFill>
                <a:latin typeface="Consolas"/>
              </a:rPr>
              <a:t>    fn2();</a:t>
            </a:r>
          </a:p>
          <a:p>
            <a:pPr algn="l"/>
            <a:r>
              <a:rPr lang="en-US" sz="1400">
                <a:solidFill>
                  <a:srgbClr val="000000"/>
                </a:solidFill>
                <a:latin typeface="Consolas"/>
              </a:rPr>
              <a:t>  }</a:t>
            </a:r>
          </a:p>
        </p:txBody>
      </p:sp>
      <p:sp>
        <p:nvSpPr>
          <p:cNvPr id="7" name="TextBox 6"/>
          <p:cNvSpPr txBox="1"/>
          <p:nvPr/>
        </p:nvSpPr>
        <p:spPr>
          <a:xfrm>
            <a:off x="762000" y="3886200"/>
            <a:ext cx="4330482" cy="2376035"/>
          </a:xfrm>
          <a:prstGeom prst="rect">
            <a:avLst/>
          </a:prstGeom>
          <a:noFill/>
        </p:spPr>
        <p:txBody>
          <a:bodyPr wrap="none" rtlCol="0">
            <a:spAutoFit/>
          </a:bodyPr>
          <a:lstStyle/>
          <a:p>
            <a:pPr lvl="0" algn="l"/>
            <a:r>
              <a:rPr lang="en-US" sz="1400" b="1">
                <a:solidFill>
                  <a:srgbClr val="7F0055"/>
                </a:solidFill>
                <a:latin typeface="Consolas"/>
              </a:rPr>
              <a:t>  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main(String[] </a:t>
            </a:r>
            <a:r>
              <a:rPr lang="en-US" sz="1400" b="1" err="1">
                <a:solidFill>
                  <a:srgbClr val="000000"/>
                </a:solidFill>
                <a:latin typeface="Consolas"/>
              </a:rPr>
              <a:t>args</a:t>
            </a:r>
            <a:r>
              <a:rPr lang="en-US" sz="1400" b="1">
                <a:solidFill>
                  <a:srgbClr val="000000"/>
                </a:solidFill>
                <a:latin typeface="Consolas"/>
              </a:rPr>
              <a:t>) {</a:t>
            </a:r>
          </a:p>
          <a:p>
            <a:pPr lvl="0" algn="l"/>
            <a:r>
              <a:rPr lang="en-US" sz="1400">
                <a:solidFill>
                  <a:srgbClr val="000000"/>
                </a:solidFill>
                <a:latin typeface="Consolas"/>
              </a:rPr>
              <a:t>    </a:t>
            </a:r>
            <a:r>
              <a:rPr lang="en-US" sz="1400" err="1">
                <a:solidFill>
                  <a:srgbClr val="000000"/>
                </a:solidFill>
                <a:latin typeface="Consolas"/>
              </a:rPr>
              <a:t>TestClass</a:t>
            </a:r>
            <a:r>
              <a:rPr lang="en-US" sz="1400">
                <a:solidFill>
                  <a:srgbClr val="000000"/>
                </a:solidFill>
                <a:latin typeface="Consolas"/>
              </a:rPr>
              <a:t> </a:t>
            </a:r>
            <a:r>
              <a:rPr lang="en-US" sz="1400" err="1">
                <a:solidFill>
                  <a:srgbClr val="000000"/>
                </a:solidFill>
                <a:latin typeface="Consolas"/>
              </a:rPr>
              <a:t>obj</a:t>
            </a:r>
            <a:r>
              <a:rPr lang="en-US" sz="1400">
                <a:solidFill>
                  <a:srgbClr val="000000"/>
                </a:solidFill>
                <a:latin typeface="Consolas"/>
              </a:rPr>
              <a:t> =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a:t>
            </a:r>
          </a:p>
          <a:p>
            <a:pPr lvl="0" algn="l"/>
            <a:r>
              <a:rPr lang="en-US" sz="1400" b="1">
                <a:solidFill>
                  <a:srgbClr val="7F0055"/>
                </a:solidFill>
                <a:latin typeface="Consolas"/>
              </a:rPr>
              <a:t>    try</a:t>
            </a:r>
            <a:r>
              <a:rPr lang="en-US" sz="1400" b="1">
                <a:solidFill>
                  <a:srgbClr val="000000"/>
                </a:solidFill>
                <a:latin typeface="Consolas"/>
              </a:rPr>
              <a:t> {</a:t>
            </a:r>
          </a:p>
          <a:p>
            <a:pPr lvl="0" algn="l"/>
            <a:r>
              <a:rPr lang="en-US" sz="1400">
                <a:solidFill>
                  <a:srgbClr val="000000"/>
                </a:solidFill>
                <a:latin typeface="Consolas"/>
              </a:rPr>
              <a:t>      obj.fn1();</a:t>
            </a:r>
          </a:p>
          <a:p>
            <a:pPr lvl="0" algn="l"/>
            <a:r>
              <a:rPr lang="en-US" sz="1400">
                <a:solidFill>
                  <a:srgbClr val="000000"/>
                </a:solidFill>
                <a:latin typeface="Consolas"/>
              </a:rPr>
              <a:t>    } </a:t>
            </a:r>
            <a:r>
              <a:rPr lang="en-US" sz="1400" b="1">
                <a:solidFill>
                  <a:srgbClr val="7F0055"/>
                </a:solidFill>
                <a:latin typeface="Consolas"/>
              </a:rPr>
              <a:t>catch</a:t>
            </a:r>
            <a:r>
              <a:rPr lang="en-US" sz="1400" b="1">
                <a:solidFill>
                  <a:srgbClr val="000000"/>
                </a:solidFill>
                <a:latin typeface="Consolas"/>
              </a:rPr>
              <a:t> (Exception e) {</a:t>
            </a:r>
          </a:p>
          <a:p>
            <a:pPr lvl="0" algn="l"/>
            <a:r>
              <a:rPr lang="en-US" sz="1400">
                <a:solidFill>
                  <a:srgbClr val="000000"/>
                </a:solidFill>
                <a:latin typeface="Consolas"/>
              </a:rPr>
              <a:t>         </a:t>
            </a:r>
            <a:r>
              <a:rPr lang="en-US" sz="1400" err="1">
                <a:solidFill>
                  <a:srgbClr val="000000"/>
                </a:solidFill>
                <a:latin typeface="Consolas"/>
              </a:rPr>
              <a:t>e.printStackTrace</a:t>
            </a:r>
            <a:r>
              <a:rPr lang="en-US" sz="1400">
                <a:solidFill>
                  <a:srgbClr val="000000"/>
                </a:solidFill>
                <a:latin typeface="Consolas"/>
              </a:rPr>
              <a:t>();</a:t>
            </a:r>
          </a:p>
          <a:p>
            <a:pPr lvl="0" algn="l"/>
            <a:r>
              <a:rPr lang="en-US" sz="1400">
                <a:solidFill>
                  <a:srgbClr val="000000"/>
                </a:solidFill>
                <a:latin typeface="Consolas"/>
              </a:rPr>
              <a:t>      }</a:t>
            </a:r>
          </a:p>
          <a:p>
            <a:pPr lvl="0" algn="l"/>
            <a:r>
              <a:rPr lang="en-US" sz="1400">
                <a:solidFill>
                  <a:srgbClr val="000000"/>
                </a:solidFill>
                <a:latin typeface="Consolas"/>
              </a:rPr>
              <a:t>  } </a:t>
            </a:r>
            <a:r>
              <a:rPr lang="en-US" sz="1400">
                <a:solidFill>
                  <a:srgbClr val="3F7F5F"/>
                </a:solidFill>
                <a:latin typeface="Consolas"/>
              </a:rPr>
              <a:t>// end method main</a:t>
            </a:r>
          </a:p>
          <a:p>
            <a:pPr lvl="0" algn="l"/>
            <a:r>
              <a:rPr lang="en-US" sz="1400">
                <a:solidFill>
                  <a:srgbClr val="000000"/>
                </a:solidFill>
                <a:latin typeface="Consolas"/>
              </a:rPr>
              <a:t>} </a:t>
            </a:r>
            <a:r>
              <a:rPr lang="en-US" sz="1400">
                <a:solidFill>
                  <a:srgbClr val="3F7F5F"/>
                </a:solidFill>
                <a:latin typeface="Consolas"/>
              </a:rPr>
              <a:t>// end class </a:t>
            </a:r>
            <a:r>
              <a:rPr lang="en-US" sz="1400" err="1">
                <a:solidFill>
                  <a:srgbClr val="3F7F5F"/>
                </a:solidFill>
                <a:latin typeface="Consolas"/>
              </a:rPr>
              <a:t>TestClass</a:t>
            </a:r>
            <a:endParaRPr lang="en-US" sz="1400">
              <a:solidFill>
                <a:srgbClr val="3F7F5F"/>
              </a:solidFill>
              <a:latin typeface="Consolas"/>
            </a:endParaRPr>
          </a:p>
        </p:txBody>
      </p:sp>
      <p:sp>
        <p:nvSpPr>
          <p:cNvPr id="3" name="TextBox 2"/>
          <p:cNvSpPr txBox="1"/>
          <p:nvPr/>
        </p:nvSpPr>
        <p:spPr>
          <a:xfrm>
            <a:off x="4294094" y="2133600"/>
            <a:ext cx="4724400" cy="1341906"/>
          </a:xfrm>
          <a:prstGeom prst="rect">
            <a:avLst/>
          </a:prstGeom>
          <a:noFill/>
          <a:ln>
            <a:solidFill>
              <a:schemeClr val="tx1"/>
            </a:solidFill>
          </a:ln>
        </p:spPr>
        <p:txBody>
          <a:bodyPr wrap="square" rtlCol="0">
            <a:spAutoFit/>
          </a:bodyPr>
          <a:lstStyle/>
          <a:p>
            <a:pPr algn="l"/>
            <a:r>
              <a:rPr lang="en-US" sz="1400" u="sng" err="1">
                <a:solidFill>
                  <a:srgbClr val="0000FF"/>
                </a:solidFill>
              </a:rPr>
              <a:t>MyException</a:t>
            </a:r>
            <a:r>
              <a:rPr lang="en-US" sz="1400" u="sng">
                <a:solidFill>
                  <a:srgbClr val="FF0000"/>
                </a:solidFill>
              </a:rPr>
              <a:t>:</a:t>
            </a:r>
            <a:r>
              <a:rPr lang="en-US" sz="1400" u="sng">
                <a:solidFill>
                  <a:srgbClr val="0000FF"/>
                </a:solidFill>
              </a:rPr>
              <a:t> </a:t>
            </a:r>
            <a:r>
              <a:rPr lang="en-US" sz="1400" u="sng">
                <a:solidFill>
                  <a:srgbClr val="FF0000"/>
                </a:solidFill>
              </a:rPr>
              <a:t>Exception in fn3</a:t>
            </a:r>
          </a:p>
          <a:p>
            <a:pPr algn="l"/>
            <a:r>
              <a:rPr lang="en-US" sz="1400">
                <a:solidFill>
                  <a:srgbClr val="FF0000"/>
                </a:solidFill>
              </a:rPr>
              <a:t>	at TestClass.fn3(</a:t>
            </a:r>
            <a:r>
              <a:rPr lang="en-US" sz="1400" u="sng">
                <a:solidFill>
                  <a:srgbClr val="0000FF"/>
                </a:solidFill>
              </a:rPr>
              <a:t>TestClass.java:5</a:t>
            </a:r>
            <a:r>
              <a:rPr lang="en-US" sz="1400" u="sng">
                <a:solidFill>
                  <a:srgbClr val="FF0000"/>
                </a:solidFill>
              </a:rPr>
              <a:t>)</a:t>
            </a:r>
          </a:p>
          <a:p>
            <a:pPr algn="l"/>
            <a:r>
              <a:rPr lang="en-US" sz="1400">
                <a:solidFill>
                  <a:srgbClr val="FF0000"/>
                </a:solidFill>
              </a:rPr>
              <a:t>	at TestClass.fn2(</a:t>
            </a:r>
            <a:r>
              <a:rPr lang="en-US" sz="1400" u="sng">
                <a:solidFill>
                  <a:srgbClr val="0000FF"/>
                </a:solidFill>
              </a:rPr>
              <a:t>TestClass.java:8</a:t>
            </a:r>
            <a:r>
              <a:rPr lang="en-US" sz="1400" u="sng">
                <a:solidFill>
                  <a:srgbClr val="FF0000"/>
                </a:solidFill>
              </a:rPr>
              <a:t>)</a:t>
            </a:r>
          </a:p>
          <a:p>
            <a:pPr algn="l"/>
            <a:r>
              <a:rPr lang="en-US" sz="1400">
                <a:solidFill>
                  <a:srgbClr val="FF0000"/>
                </a:solidFill>
              </a:rPr>
              <a:t>	at TestClass.fn1(</a:t>
            </a:r>
            <a:r>
              <a:rPr lang="en-US" sz="1400" u="sng">
                <a:solidFill>
                  <a:srgbClr val="0000FF"/>
                </a:solidFill>
              </a:rPr>
              <a:t>TestClass.java:11</a:t>
            </a:r>
            <a:r>
              <a:rPr lang="en-US" sz="1400" u="sng">
                <a:solidFill>
                  <a:srgbClr val="FF0000"/>
                </a:solidFill>
              </a:rPr>
              <a:t>)</a:t>
            </a:r>
          </a:p>
          <a:p>
            <a:pPr algn="l"/>
            <a:r>
              <a:rPr lang="en-US" sz="1400">
                <a:solidFill>
                  <a:srgbClr val="FF0000"/>
                </a:solidFill>
              </a:rPr>
              <a:t>	at </a:t>
            </a:r>
            <a:r>
              <a:rPr lang="en-US" sz="1400" err="1">
                <a:solidFill>
                  <a:srgbClr val="FF0000"/>
                </a:solidFill>
              </a:rPr>
              <a:t>TestClass.main</a:t>
            </a:r>
            <a:r>
              <a:rPr lang="en-US" sz="1400">
                <a:solidFill>
                  <a:srgbClr val="FF0000"/>
                </a:solidFill>
              </a:rPr>
              <a:t>(</a:t>
            </a:r>
            <a:r>
              <a:rPr lang="en-US" sz="1400" u="sng">
                <a:solidFill>
                  <a:srgbClr val="0000FF"/>
                </a:solidFill>
              </a:rPr>
              <a:t>TestClass.java:17</a:t>
            </a:r>
            <a:r>
              <a:rPr lang="en-US" sz="1400" u="sng">
                <a:solidFill>
                  <a:srgbClr val="FF0000"/>
                </a:solidFill>
              </a:rPr>
              <a:t>)</a:t>
            </a:r>
            <a:endParaRPr lang="en-US" sz="1400">
              <a:solidFill>
                <a:srgbClr val="FF0000"/>
              </a:solidFill>
            </a:endParaRPr>
          </a:p>
        </p:txBody>
      </p:sp>
      <p:sp>
        <p:nvSpPr>
          <p:cNvPr id="4" name="Slide Number Placeholder 3">
            <a:extLst>
              <a:ext uri="{FF2B5EF4-FFF2-40B4-BE49-F238E27FC236}">
                <a16:creationId xmlns:a16="http://schemas.microsoft.com/office/drawing/2014/main" id="{1E68076E-FB8A-6D69-9660-35689AA9CA59}"/>
              </a:ext>
            </a:extLst>
          </p:cNvPr>
          <p:cNvSpPr>
            <a:spLocks noGrp="1"/>
          </p:cNvSpPr>
          <p:nvPr>
            <p:ph type="sldNum" sz="quarter" idx="4"/>
          </p:nvPr>
        </p:nvSpPr>
        <p:spPr/>
        <p:txBody>
          <a:bodyPr/>
          <a:lstStyle/>
          <a:p>
            <a:pPr>
              <a:defRPr/>
            </a:pPr>
            <a:fld id="{9A675E7D-01DE-4F79-9A18-D63E57B1927A}" type="slidenum">
              <a:rPr lang="en-US" smtClean="0"/>
              <a:pPr>
                <a:defRPr/>
              </a:pPr>
              <a:t>111</a:t>
            </a:fld>
            <a:endParaRPr lang="en-US"/>
          </a:p>
        </p:txBody>
      </p:sp>
    </p:spTree>
    <p:extLst>
      <p:ext uri="{BB962C8B-B14F-4D97-AF65-F5344CB8AC3E}">
        <p14:creationId xmlns:p14="http://schemas.microsoft.com/office/powerpoint/2010/main" val="381634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3813" cy="914400"/>
          </a:xfrm>
        </p:spPr>
        <p:txBody>
          <a:bodyPr/>
          <a:lstStyle/>
          <a:p>
            <a:r>
              <a:rPr lang="en-US"/>
              <a:t>Some Guidelines</a:t>
            </a:r>
          </a:p>
        </p:txBody>
      </p:sp>
      <p:sp>
        <p:nvSpPr>
          <p:cNvPr id="3" name="Content Placeholder 2"/>
          <p:cNvSpPr>
            <a:spLocks noGrp="1"/>
          </p:cNvSpPr>
          <p:nvPr>
            <p:ph type="body" idx="1"/>
          </p:nvPr>
        </p:nvSpPr>
        <p:spPr>
          <a:xfrm>
            <a:off x="990600" y="1828800"/>
            <a:ext cx="7734300" cy="4437529"/>
          </a:xfrm>
        </p:spPr>
        <p:txBody>
          <a:bodyPr>
            <a:normAutofit/>
          </a:bodyPr>
          <a:lstStyle/>
          <a:p>
            <a:r>
              <a:rPr lang="en-US" sz="1800">
                <a:latin typeface="Verdana" panose="020B0604030504040204" pitchFamily="34" charset="0"/>
                <a:ea typeface="Verdana" panose="020B0604030504040204" pitchFamily="34" charset="0"/>
                <a:cs typeface="Verdana" panose="020B0604030504040204" pitchFamily="34" charset="0"/>
              </a:rPr>
              <a:t>Try to use an existing Exception type if possible.</a:t>
            </a:r>
          </a:p>
          <a:p>
            <a:r>
              <a:rPr lang="en-US" sz="1800">
                <a:latin typeface="Verdana" panose="020B0604030504040204" pitchFamily="34" charset="0"/>
                <a:ea typeface="Verdana" panose="020B0604030504040204" pitchFamily="34" charset="0"/>
                <a:cs typeface="Verdana" panose="020B0604030504040204" pitchFamily="34" charset="0"/>
              </a:rPr>
              <a:t>By convention, all exception-class names end with Exception</a:t>
            </a:r>
          </a:p>
          <a:p>
            <a:r>
              <a:rPr lang="en-US" sz="1800">
                <a:latin typeface="Verdana" panose="020B0604030504040204" pitchFamily="34" charset="0"/>
                <a:ea typeface="Verdana" panose="020B0604030504040204" pitchFamily="34" charset="0"/>
                <a:cs typeface="Verdana" panose="020B0604030504040204" pitchFamily="34" charset="0"/>
              </a:rPr>
              <a:t>If client code should be required to handle the exception, use </a:t>
            </a:r>
            <a:r>
              <a:rPr lang="en-US" sz="1800">
                <a:solidFill>
                  <a:srgbClr val="FF6600"/>
                </a:solidFill>
                <a:latin typeface="Verdana" panose="020B0604030504040204" pitchFamily="34" charset="0"/>
                <a:ea typeface="Verdana" panose="020B0604030504040204" pitchFamily="34" charset="0"/>
                <a:cs typeface="Verdana" panose="020B0604030504040204" pitchFamily="34" charset="0"/>
              </a:rPr>
              <a:t>checked exception </a:t>
            </a:r>
            <a:r>
              <a:rPr lang="en-US" sz="1800">
                <a:latin typeface="Verdana" panose="020B0604030504040204" pitchFamily="34" charset="0"/>
                <a:ea typeface="Verdana" panose="020B0604030504040204" pitchFamily="34" charset="0"/>
                <a:cs typeface="Verdana" panose="020B0604030504040204" pitchFamily="34" charset="0"/>
              </a:rPr>
              <a:t>(i.e., </a:t>
            </a:r>
            <a:r>
              <a:rPr lang="en-US" sz="1800">
                <a:solidFill>
                  <a:srgbClr val="FF6600"/>
                </a:solidFill>
                <a:latin typeface="Verdana" panose="020B0604030504040204" pitchFamily="34" charset="0"/>
                <a:ea typeface="Verdana" panose="020B0604030504040204" pitchFamily="34" charset="0"/>
                <a:cs typeface="Verdana" panose="020B0604030504040204" pitchFamily="34" charset="0"/>
              </a:rPr>
              <a:t>extend Exception</a:t>
            </a:r>
            <a:r>
              <a:rPr lang="en-US" sz="1800">
                <a:latin typeface="Verdana" panose="020B0604030504040204" pitchFamily="34" charset="0"/>
                <a:ea typeface="Verdana" panose="020B0604030504040204" pitchFamily="34" charset="0"/>
                <a:cs typeface="Verdana" panose="020B0604030504040204" pitchFamily="34" charset="0"/>
              </a:rPr>
              <a:t>). </a:t>
            </a:r>
          </a:p>
          <a:p>
            <a:r>
              <a:rPr lang="en-US" sz="1800">
                <a:latin typeface="Verdana" panose="020B0604030504040204" pitchFamily="34" charset="0"/>
                <a:ea typeface="Verdana" panose="020B0604030504040204" pitchFamily="34" charset="0"/>
                <a:cs typeface="Verdana" panose="020B0604030504040204" pitchFamily="34" charset="0"/>
              </a:rPr>
              <a:t>If client code can ignore the exception, use </a:t>
            </a:r>
            <a:r>
              <a:rPr lang="en-US" sz="1800">
                <a:solidFill>
                  <a:srgbClr val="0000FF"/>
                </a:solidFill>
                <a:latin typeface="Verdana" panose="020B0604030504040204" pitchFamily="34" charset="0"/>
                <a:ea typeface="Verdana" panose="020B0604030504040204" pitchFamily="34" charset="0"/>
                <a:cs typeface="Verdana" panose="020B0604030504040204" pitchFamily="34" charset="0"/>
              </a:rPr>
              <a:t>unchecked exception</a:t>
            </a:r>
            <a:r>
              <a:rPr lang="en-US" sz="1800">
                <a:latin typeface="Verdana" panose="020B0604030504040204" pitchFamily="34" charset="0"/>
                <a:ea typeface="Verdana" panose="020B0604030504040204" pitchFamily="34" charset="0"/>
                <a:cs typeface="Verdana" panose="020B0604030504040204" pitchFamily="34" charset="0"/>
              </a:rPr>
              <a:t> (i.e., </a:t>
            </a:r>
            <a:r>
              <a:rPr lang="en-US" sz="1800">
                <a:solidFill>
                  <a:srgbClr val="0000FF"/>
                </a:solidFill>
                <a:latin typeface="Verdana" panose="020B0604030504040204" pitchFamily="34" charset="0"/>
                <a:ea typeface="Verdana" panose="020B0604030504040204" pitchFamily="34" charset="0"/>
                <a:cs typeface="Verdana" panose="020B0604030504040204" pitchFamily="34" charset="0"/>
              </a:rPr>
              <a:t>extend </a:t>
            </a:r>
            <a:r>
              <a:rPr lang="en-US" sz="1800" err="1">
                <a:solidFill>
                  <a:srgbClr val="0000FF"/>
                </a:solidFill>
                <a:latin typeface="Consolas" panose="020B0609020204030204" pitchFamily="49" charset="0"/>
                <a:ea typeface="Verdana" panose="020B0604030504040204" pitchFamily="34" charset="0"/>
                <a:cs typeface="Consolas" panose="020B0609020204030204" pitchFamily="49" charset="0"/>
              </a:rPr>
              <a:t>RuntimeException</a:t>
            </a:r>
            <a:r>
              <a:rPr lang="en-US" sz="1800">
                <a:latin typeface="Verdana" panose="020B0604030504040204" pitchFamily="34" charset="0"/>
                <a:ea typeface="Verdana" panose="020B0604030504040204" pitchFamily="34" charset="0"/>
                <a:cs typeface="Verdana" panose="020B0604030504040204" pitchFamily="34" charset="0"/>
              </a:rPr>
              <a:t>)</a:t>
            </a:r>
          </a:p>
        </p:txBody>
      </p:sp>
      <p:sp>
        <p:nvSpPr>
          <p:cNvPr id="4" name="Slide Number Placeholder 3">
            <a:extLst>
              <a:ext uri="{FF2B5EF4-FFF2-40B4-BE49-F238E27FC236}">
                <a16:creationId xmlns:a16="http://schemas.microsoft.com/office/drawing/2014/main" id="{EFC9C004-65DD-0D9B-1F31-5826F4391747}"/>
              </a:ext>
            </a:extLst>
          </p:cNvPr>
          <p:cNvSpPr>
            <a:spLocks noGrp="1"/>
          </p:cNvSpPr>
          <p:nvPr>
            <p:ph type="sldNum" sz="quarter" idx="4"/>
          </p:nvPr>
        </p:nvSpPr>
        <p:spPr/>
        <p:txBody>
          <a:bodyPr/>
          <a:lstStyle/>
          <a:p>
            <a:pPr>
              <a:defRPr/>
            </a:pPr>
            <a:fld id="{C1A881D9-8007-40CD-AF0D-F7AAFE91D2F6}" type="slidenum">
              <a:rPr lang="en-US" smtClean="0"/>
              <a:pPr>
                <a:defRPr/>
              </a:pPr>
              <a:t>112</a:t>
            </a:fld>
            <a:endParaRPr lang="en-US"/>
          </a:p>
        </p:txBody>
      </p:sp>
    </p:spTree>
    <p:extLst>
      <p:ext uri="{BB962C8B-B14F-4D97-AF65-F5344CB8AC3E}">
        <p14:creationId xmlns:p14="http://schemas.microsoft.com/office/powerpoint/2010/main" val="3889081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a:t>Coding practice: </a:t>
            </a:r>
            <a:r>
              <a:rPr lang="en-US" sz="2000"/>
              <a:t>Pre-conditions and Post-conditions</a:t>
            </a:r>
            <a:endParaRPr lang="en-US" sz="2800"/>
          </a:p>
        </p:txBody>
      </p:sp>
      <p:sp>
        <p:nvSpPr>
          <p:cNvPr id="3" name="Content Placeholder 2"/>
          <p:cNvSpPr>
            <a:spLocks noGrp="1"/>
          </p:cNvSpPr>
          <p:nvPr>
            <p:ph type="body" idx="1"/>
          </p:nvPr>
        </p:nvSpPr>
        <p:spPr/>
        <p:txBody>
          <a:bodyPr>
            <a:normAutofit/>
          </a:bodyPr>
          <a:lstStyle/>
          <a:p>
            <a:r>
              <a:rPr lang="en-US">
                <a:latin typeface="Verdana" panose="020B0604030504040204" pitchFamily="34" charset="0"/>
                <a:ea typeface="Verdana" panose="020B0604030504040204" pitchFamily="34" charset="0"/>
                <a:cs typeface="Verdana" panose="020B0604030504040204" pitchFamily="34" charset="0"/>
              </a:rPr>
              <a:t>To facilitate debugging and maintaining code, programmers often specify </a:t>
            </a:r>
          </a:p>
          <a:p>
            <a:pPr lvl="1"/>
            <a:r>
              <a:rPr lang="en-US">
                <a:latin typeface="Verdana" panose="020B0604030504040204" pitchFamily="34" charset="0"/>
                <a:ea typeface="Verdana" panose="020B0604030504040204" pitchFamily="34" charset="0"/>
                <a:cs typeface="Verdana" panose="020B0604030504040204" pitchFamily="34" charset="0"/>
              </a:rPr>
              <a:t>pre-condition: expected state before a method’s execution</a:t>
            </a:r>
          </a:p>
          <a:p>
            <a:pPr lvl="1"/>
            <a:r>
              <a:rPr lang="en-US">
                <a:latin typeface="Verdana" panose="020B0604030504040204" pitchFamily="34" charset="0"/>
                <a:ea typeface="Verdana" panose="020B0604030504040204" pitchFamily="34" charset="0"/>
                <a:cs typeface="Verdana" panose="020B0604030504040204" pitchFamily="34" charset="0"/>
              </a:rPr>
              <a:t>post-condition: expected state after a method’s execution</a:t>
            </a:r>
          </a:p>
          <a:p>
            <a:r>
              <a:rPr lang="en-US">
                <a:latin typeface="Verdana" panose="020B0604030504040204" pitchFamily="34" charset="0"/>
                <a:ea typeface="Verdana" panose="020B0604030504040204" pitchFamily="34" charset="0"/>
                <a:cs typeface="Verdana" panose="020B0604030504040204" pitchFamily="34" charset="0"/>
              </a:rPr>
              <a:t>Example: consider method </a:t>
            </a:r>
            <a:r>
              <a:rPr lang="en-US" err="1">
                <a:latin typeface="Verdana" panose="020B0604030504040204" pitchFamily="34" charset="0"/>
                <a:ea typeface="Verdana" panose="020B0604030504040204" pitchFamily="34" charset="0"/>
                <a:cs typeface="Verdana" panose="020B0604030504040204" pitchFamily="34" charset="0"/>
              </a:rPr>
              <a:t>String.charAt</a:t>
            </a:r>
            <a:r>
              <a:rPr lang="en-US">
                <a:latin typeface="Verdana" panose="020B0604030504040204" pitchFamily="34" charset="0"/>
                <a:ea typeface="Verdana" panose="020B0604030504040204" pitchFamily="34" charset="0"/>
                <a:cs typeface="Verdana" panose="020B0604030504040204" pitchFamily="34" charset="0"/>
              </a:rPr>
              <a:t>(</a:t>
            </a:r>
            <a:r>
              <a:rPr lang="en-US" err="1">
                <a:latin typeface="Verdana" panose="020B0604030504040204" pitchFamily="34" charset="0"/>
                <a:ea typeface="Verdana" panose="020B0604030504040204" pitchFamily="34" charset="0"/>
                <a:cs typeface="Verdana" panose="020B0604030504040204" pitchFamily="34" charset="0"/>
              </a:rPr>
              <a:t>i</a:t>
            </a:r>
            <a:r>
              <a:rPr lang="en-US">
                <a:latin typeface="Verdana" panose="020B0604030504040204" pitchFamily="34" charset="0"/>
                <a:ea typeface="Verdana" panose="020B0604030504040204" pitchFamily="34" charset="0"/>
                <a:cs typeface="Verdana" panose="020B0604030504040204" pitchFamily="34" charset="0"/>
              </a:rPr>
              <a:t>)</a:t>
            </a:r>
          </a:p>
          <a:p>
            <a:pPr lvl="1"/>
            <a:r>
              <a:rPr lang="en-US">
                <a:latin typeface="Verdana" panose="020B0604030504040204" pitchFamily="34" charset="0"/>
                <a:ea typeface="Verdana" panose="020B0604030504040204" pitchFamily="34" charset="0"/>
                <a:cs typeface="Verdana" panose="020B0604030504040204" pitchFamily="34" charset="0"/>
              </a:rPr>
              <a:t>A pre-condition could be: </a:t>
            </a:r>
            <a:r>
              <a:rPr lang="en-US" err="1">
                <a:latin typeface="Verdana" panose="020B0604030504040204" pitchFamily="34" charset="0"/>
                <a:ea typeface="Verdana" panose="020B0604030504040204" pitchFamily="34" charset="0"/>
                <a:cs typeface="Verdana" panose="020B0604030504040204" pitchFamily="34" charset="0"/>
              </a:rPr>
              <a:t>i</a:t>
            </a:r>
            <a:r>
              <a:rPr lang="en-US">
                <a:latin typeface="Verdana" panose="020B0604030504040204" pitchFamily="34" charset="0"/>
                <a:ea typeface="Verdana" panose="020B0604030504040204" pitchFamily="34" charset="0"/>
                <a:cs typeface="Verdana" panose="020B0604030504040204" pitchFamily="34" charset="0"/>
              </a:rPr>
              <a:t> &gt;= 0 and </a:t>
            </a:r>
            <a:r>
              <a:rPr lang="en-US" err="1">
                <a:latin typeface="Verdana" panose="020B0604030504040204" pitchFamily="34" charset="0"/>
                <a:ea typeface="Verdana" panose="020B0604030504040204" pitchFamily="34" charset="0"/>
                <a:cs typeface="Verdana" panose="020B0604030504040204" pitchFamily="34" charset="0"/>
              </a:rPr>
              <a:t>i</a:t>
            </a:r>
            <a:r>
              <a:rPr lang="en-US">
                <a:latin typeface="Verdana" panose="020B0604030504040204" pitchFamily="34" charset="0"/>
                <a:ea typeface="Verdana" panose="020B0604030504040204" pitchFamily="34" charset="0"/>
                <a:cs typeface="Verdana" panose="020B0604030504040204" pitchFamily="34" charset="0"/>
              </a:rPr>
              <a:t> &lt; length of the string</a:t>
            </a:r>
          </a:p>
          <a:p>
            <a:pPr lvl="1"/>
            <a:r>
              <a:rPr lang="en-US">
                <a:latin typeface="Verdana" panose="020B0604030504040204" pitchFamily="34" charset="0"/>
                <a:ea typeface="Verdana" panose="020B0604030504040204" pitchFamily="34" charset="0"/>
                <a:cs typeface="Verdana" panose="020B0604030504040204" pitchFamily="34" charset="0"/>
              </a:rPr>
              <a:t>A post-condition could be: method returns character at position </a:t>
            </a:r>
            <a:r>
              <a:rPr lang="en-US" err="1">
                <a:latin typeface="Verdana" panose="020B0604030504040204" pitchFamily="34" charset="0"/>
                <a:ea typeface="Verdana" panose="020B0604030504040204" pitchFamily="34" charset="0"/>
                <a:cs typeface="Verdana" panose="020B0604030504040204" pitchFamily="34" charset="0"/>
              </a:rPr>
              <a:t>i</a:t>
            </a:r>
            <a:endParaRPr lang="en-US">
              <a:latin typeface="Verdana" panose="020B0604030504040204" pitchFamily="34" charset="0"/>
              <a:ea typeface="Verdana" panose="020B0604030504040204" pitchFamily="34" charset="0"/>
              <a:cs typeface="Verdana" panose="020B0604030504040204" pitchFamily="34" charset="0"/>
            </a:endParaRPr>
          </a:p>
          <a:p>
            <a:r>
              <a:rPr lang="en-US" altLang="en-US">
                <a:latin typeface="Verdana" panose="020B0604030504040204" pitchFamily="34" charset="0"/>
                <a:ea typeface="Verdana" panose="020B0604030504040204" pitchFamily="34" charset="0"/>
                <a:cs typeface="Verdana" panose="020B0604030504040204" pitchFamily="34" charset="0"/>
              </a:rPr>
              <a:t>When preconditions or postconditions are not met, methods typically throw exceptions. </a:t>
            </a:r>
          </a:p>
          <a:p>
            <a:r>
              <a:rPr lang="en-US">
                <a:latin typeface="Verdana" panose="020B0604030504040204" pitchFamily="34" charset="0"/>
                <a:ea typeface="Verdana" panose="020B0604030504040204" pitchFamily="34" charset="0"/>
                <a:cs typeface="Verdana" panose="020B0604030504040204" pitchFamily="34" charset="0"/>
              </a:rPr>
              <a:t>Older languages, pre- and post- conditions typically specified as comments</a:t>
            </a:r>
          </a:p>
        </p:txBody>
      </p:sp>
      <p:sp>
        <p:nvSpPr>
          <p:cNvPr id="4" name="Slide Number Placeholder 3">
            <a:extLst>
              <a:ext uri="{FF2B5EF4-FFF2-40B4-BE49-F238E27FC236}">
                <a16:creationId xmlns:a16="http://schemas.microsoft.com/office/drawing/2014/main" id="{016F66FA-16D3-6661-5CFB-3411000DDF31}"/>
              </a:ext>
            </a:extLst>
          </p:cNvPr>
          <p:cNvSpPr>
            <a:spLocks noGrp="1"/>
          </p:cNvSpPr>
          <p:nvPr>
            <p:ph type="sldNum" sz="quarter" idx="4"/>
          </p:nvPr>
        </p:nvSpPr>
        <p:spPr/>
        <p:txBody>
          <a:bodyPr/>
          <a:lstStyle/>
          <a:p>
            <a:pPr>
              <a:defRPr/>
            </a:pPr>
            <a:fld id="{C1A881D9-8007-40CD-AF0D-F7AAFE91D2F6}" type="slidenum">
              <a:rPr lang="en-US" smtClean="0"/>
              <a:pPr>
                <a:defRPr/>
              </a:pPr>
              <a:t>113</a:t>
            </a:fld>
            <a:endParaRPr lang="en-US"/>
          </a:p>
        </p:txBody>
      </p:sp>
    </p:spTree>
    <p:extLst>
      <p:ext uri="{BB962C8B-B14F-4D97-AF65-F5344CB8AC3E}">
        <p14:creationId xmlns:p14="http://schemas.microsoft.com/office/powerpoint/2010/main" val="9661776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5149" y="381000"/>
            <a:ext cx="8913813" cy="914400"/>
          </a:xfrm>
        </p:spPr>
        <p:txBody>
          <a:bodyPr/>
          <a:lstStyle/>
          <a:p>
            <a:r>
              <a:rPr lang="en-US"/>
              <a:t>Pre- and Post Condition</a:t>
            </a:r>
          </a:p>
        </p:txBody>
      </p:sp>
      <p:sp>
        <p:nvSpPr>
          <p:cNvPr id="3" name="Content Placeholder 2"/>
          <p:cNvSpPr>
            <a:spLocks noGrp="1"/>
          </p:cNvSpPr>
          <p:nvPr>
            <p:ph type="body" idx="1"/>
          </p:nvPr>
        </p:nvSpPr>
        <p:spPr>
          <a:xfrm>
            <a:off x="1114424" y="1981200"/>
            <a:ext cx="7610476" cy="4285129"/>
          </a:xfrm>
        </p:spPr>
        <p:txBody>
          <a:bodyPr>
            <a:normAutofit/>
          </a:bodyPr>
          <a:lstStyle/>
          <a:p>
            <a:pPr marL="0" indent="0">
              <a:buNone/>
            </a:pPr>
            <a:r>
              <a:rPr lang="fi-FI"/>
              <a:t>   </a:t>
            </a:r>
            <a:r>
              <a:rPr lang="fi-FI" sz="1800">
                <a:latin typeface="Consolas" panose="020B0609020204030204" pitchFamily="49" charset="0"/>
                <a:cs typeface="Consolas" panose="020B0609020204030204" pitchFamily="49" charset="0"/>
              </a:rPr>
              <a:t>/** </a:t>
            </a:r>
          </a:p>
          <a:p>
            <a:pPr marL="0" indent="0">
              <a:buNone/>
            </a:pPr>
            <a:r>
              <a:rPr lang="fi-FI" sz="1800">
                <a:latin typeface="Consolas" panose="020B0609020204030204" pitchFamily="49" charset="0"/>
                <a:cs typeface="Consolas" panose="020B0609020204030204" pitchFamily="49" charset="0"/>
              </a:rPr>
              <a:t>        @</a:t>
            </a:r>
            <a:r>
              <a:rPr lang="fi-FI" sz="1800" err="1">
                <a:latin typeface="Consolas" panose="020B0609020204030204" pitchFamily="49" charset="0"/>
                <a:cs typeface="Consolas" panose="020B0609020204030204" pitchFamily="49" charset="0"/>
              </a:rPr>
              <a:t>pre</a:t>
            </a:r>
            <a:r>
              <a:rPr lang="fi-FI" sz="1800">
                <a:latin typeface="Consolas" panose="020B0609020204030204" pitchFamily="49" charset="0"/>
                <a:cs typeface="Consolas" panose="020B0609020204030204" pitchFamily="49" charset="0"/>
              </a:rPr>
              <a:t> </a:t>
            </a:r>
            <a:r>
              <a:rPr lang="fi-FI" sz="1800" err="1">
                <a:latin typeface="Consolas" panose="020B0609020204030204" pitchFamily="49" charset="0"/>
                <a:cs typeface="Consolas" panose="020B0609020204030204" pitchFamily="49" charset="0"/>
              </a:rPr>
              <a:t>val</a:t>
            </a:r>
            <a:r>
              <a:rPr lang="fi-FI" sz="1800">
                <a:latin typeface="Consolas" panose="020B0609020204030204" pitchFamily="49" charset="0"/>
                <a:cs typeface="Consolas" panose="020B0609020204030204" pitchFamily="49" charset="0"/>
              </a:rPr>
              <a:t> &gt; 100 </a:t>
            </a:r>
          </a:p>
          <a:p>
            <a:pPr marL="0" indent="0">
              <a:buNone/>
            </a:pPr>
            <a:r>
              <a:rPr lang="fi-FI" sz="1800">
                <a:latin typeface="Consolas" panose="020B0609020204030204" pitchFamily="49" charset="0"/>
                <a:cs typeface="Consolas" panose="020B0609020204030204" pitchFamily="49" charset="0"/>
              </a:rPr>
              <a:t>        @</a:t>
            </a:r>
            <a:r>
              <a:rPr lang="fi-FI" sz="1800" err="1">
                <a:latin typeface="Consolas" panose="020B0609020204030204" pitchFamily="49" charset="0"/>
                <a:cs typeface="Consolas" panose="020B0609020204030204" pitchFamily="49" charset="0"/>
              </a:rPr>
              <a:t>pre</a:t>
            </a:r>
            <a:r>
              <a:rPr lang="fi-FI" sz="1800">
                <a:latin typeface="Consolas" panose="020B0609020204030204" pitchFamily="49" charset="0"/>
                <a:cs typeface="Consolas" panose="020B0609020204030204" pitchFamily="49" charset="0"/>
              </a:rPr>
              <a:t> </a:t>
            </a:r>
            <a:r>
              <a:rPr lang="fi-FI" sz="1800" err="1">
                <a:latin typeface="Consolas" panose="020B0609020204030204" pitchFamily="49" charset="0"/>
                <a:cs typeface="Consolas" panose="020B0609020204030204" pitchFamily="49" charset="0"/>
              </a:rPr>
              <a:t>val</a:t>
            </a:r>
            <a:r>
              <a:rPr lang="fi-FI" sz="1800">
                <a:latin typeface="Consolas" panose="020B0609020204030204" pitchFamily="49" charset="0"/>
                <a:cs typeface="Consolas" panose="020B0609020204030204" pitchFamily="49" charset="0"/>
              </a:rPr>
              <a:t> &lt;= 200 </a:t>
            </a:r>
          </a:p>
          <a:p>
            <a:pPr marL="0" indent="0">
              <a:buNone/>
            </a:pPr>
            <a:r>
              <a:rPr lang="fi-FI" sz="1800">
                <a:latin typeface="Consolas" panose="020B0609020204030204" pitchFamily="49" charset="0"/>
                <a:cs typeface="Consolas" panose="020B0609020204030204" pitchFamily="49" charset="0"/>
              </a:rPr>
              <a:t>  */ </a:t>
            </a:r>
          </a:p>
          <a:p>
            <a:pPr marL="0" indent="0">
              <a:buNone/>
            </a:pPr>
            <a:r>
              <a:rPr lang="fi-FI" sz="1800">
                <a:latin typeface="Consolas" panose="020B0609020204030204" pitchFamily="49" charset="0"/>
                <a:cs typeface="Consolas" panose="020B0609020204030204" pitchFamily="49" charset="0"/>
              </a:rPr>
              <a:t>    </a:t>
            </a:r>
            <a:r>
              <a:rPr lang="fi-FI" sz="1800" err="1">
                <a:latin typeface="Consolas" panose="020B0609020204030204" pitchFamily="49" charset="0"/>
                <a:cs typeface="Consolas" panose="020B0609020204030204" pitchFamily="49" charset="0"/>
              </a:rPr>
              <a:t>void</a:t>
            </a:r>
            <a:r>
              <a:rPr lang="fi-FI" sz="1800">
                <a:latin typeface="Consolas" panose="020B0609020204030204" pitchFamily="49" charset="0"/>
                <a:cs typeface="Consolas" panose="020B0609020204030204" pitchFamily="49" charset="0"/>
              </a:rPr>
              <a:t> function1 (</a:t>
            </a:r>
            <a:r>
              <a:rPr lang="fi-FI" sz="1800" err="1">
                <a:latin typeface="Consolas" panose="020B0609020204030204" pitchFamily="49" charset="0"/>
                <a:cs typeface="Consolas" panose="020B0609020204030204" pitchFamily="49" charset="0"/>
              </a:rPr>
              <a:t>int</a:t>
            </a:r>
            <a:r>
              <a:rPr lang="fi-FI" sz="1800">
                <a:latin typeface="Consolas" panose="020B0609020204030204" pitchFamily="49" charset="0"/>
                <a:cs typeface="Consolas" panose="020B0609020204030204" pitchFamily="49" charset="0"/>
              </a:rPr>
              <a:t> </a:t>
            </a:r>
            <a:r>
              <a:rPr lang="fi-FI" sz="1800" err="1">
                <a:latin typeface="Consolas" panose="020B0609020204030204" pitchFamily="49" charset="0"/>
                <a:cs typeface="Consolas" panose="020B0609020204030204" pitchFamily="49" charset="0"/>
              </a:rPr>
              <a:t>val</a:t>
            </a:r>
            <a:r>
              <a:rPr lang="fi-FI" sz="1800">
                <a:latin typeface="Consolas" panose="020B0609020204030204" pitchFamily="49" charset="0"/>
                <a:cs typeface="Consolas" panose="020B0609020204030204" pitchFamily="49" charset="0"/>
              </a:rPr>
              <a:t>) { </a:t>
            </a:r>
          </a:p>
          <a:p>
            <a:pPr marL="0" indent="0">
              <a:buNone/>
            </a:pPr>
            <a:r>
              <a:rPr lang="fi-FI" sz="1800">
                <a:latin typeface="Consolas" panose="020B0609020204030204" pitchFamily="49" charset="0"/>
                <a:cs typeface="Consolas" panose="020B0609020204030204" pitchFamily="49" charset="0"/>
              </a:rPr>
              <a:t>        a = </a:t>
            </a:r>
            <a:r>
              <a:rPr lang="fi-FI" sz="1800" err="1">
                <a:latin typeface="Consolas" panose="020B0609020204030204" pitchFamily="49" charset="0"/>
                <a:cs typeface="Consolas" panose="020B0609020204030204" pitchFamily="49" charset="0"/>
              </a:rPr>
              <a:t>val</a:t>
            </a:r>
            <a:r>
              <a:rPr lang="fi-FI" sz="1800">
                <a:latin typeface="Consolas" panose="020B0609020204030204" pitchFamily="49" charset="0"/>
                <a:cs typeface="Consolas" panose="020B0609020204030204" pitchFamily="49" charset="0"/>
              </a:rPr>
              <a:t>; </a:t>
            </a:r>
          </a:p>
          <a:p>
            <a:pPr marL="0" indent="0">
              <a:buNone/>
            </a:pPr>
            <a:r>
              <a:rPr lang="fi-FI" sz="1800">
                <a:latin typeface="Consolas" panose="020B0609020204030204" pitchFamily="49" charset="0"/>
                <a:cs typeface="Consolas" panose="020B0609020204030204" pitchFamily="49" charset="0"/>
              </a:rPr>
              <a:t>    }</a:t>
            </a:r>
            <a:endParaRPr lang="en-US" sz="180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02E725F9-03C7-8FCF-DF38-978A7153527A}"/>
              </a:ext>
            </a:extLst>
          </p:cNvPr>
          <p:cNvSpPr>
            <a:spLocks noGrp="1"/>
          </p:cNvSpPr>
          <p:nvPr>
            <p:ph type="sldNum" sz="quarter" idx="4"/>
          </p:nvPr>
        </p:nvSpPr>
        <p:spPr/>
        <p:txBody>
          <a:bodyPr/>
          <a:lstStyle/>
          <a:p>
            <a:pPr>
              <a:defRPr/>
            </a:pPr>
            <a:fld id="{C1A881D9-8007-40CD-AF0D-F7AAFE91D2F6}" type="slidenum">
              <a:rPr lang="en-US" smtClean="0"/>
              <a:pPr>
                <a:defRPr/>
              </a:pPr>
              <a:t>114</a:t>
            </a:fld>
            <a:endParaRPr lang="en-US"/>
          </a:p>
        </p:txBody>
      </p:sp>
    </p:spTree>
    <p:extLst>
      <p:ext uri="{BB962C8B-B14F-4D97-AF65-F5344CB8AC3E}">
        <p14:creationId xmlns:p14="http://schemas.microsoft.com/office/powerpoint/2010/main" val="20857753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382000" cy="762000"/>
          </a:xfrm>
        </p:spPr>
        <p:txBody>
          <a:bodyPr>
            <a:normAutofit/>
          </a:bodyPr>
          <a:lstStyle/>
          <a:p>
            <a:r>
              <a:rPr lang="en-US"/>
              <a:t>Assertions</a:t>
            </a:r>
          </a:p>
        </p:txBody>
      </p:sp>
      <p:sp>
        <p:nvSpPr>
          <p:cNvPr id="3" name="Content Placeholder 2"/>
          <p:cNvSpPr>
            <a:spLocks noGrp="1"/>
          </p:cNvSpPr>
          <p:nvPr>
            <p:ph type="body" idx="1"/>
          </p:nvPr>
        </p:nvSpPr>
        <p:spPr>
          <a:xfrm>
            <a:off x="609600" y="1600200"/>
            <a:ext cx="8001000" cy="4724400"/>
          </a:xfrm>
        </p:spPr>
        <p:txBody>
          <a:bodyPr/>
          <a:lstStyle/>
          <a:p>
            <a:r>
              <a:rPr lang="en-US"/>
              <a:t>Languages such as Java allow assertions</a:t>
            </a:r>
          </a:p>
          <a:p>
            <a:pPr lvl="1"/>
            <a:r>
              <a:rPr lang="en-US"/>
              <a:t>Using </a:t>
            </a:r>
            <a:r>
              <a:rPr lang="en-US" sz="2000">
                <a:solidFill>
                  <a:srgbClr val="0000FF"/>
                </a:solidFill>
                <a:latin typeface="Consolas" panose="020B0609020204030204" pitchFamily="49" charset="0"/>
                <a:cs typeface="Consolas" panose="020B0609020204030204" pitchFamily="49" charset="0"/>
              </a:rPr>
              <a:t>assert</a:t>
            </a:r>
            <a:r>
              <a:rPr lang="en-US"/>
              <a:t> statement</a:t>
            </a:r>
          </a:p>
          <a:p>
            <a:r>
              <a:rPr lang="en-US"/>
              <a:t>Allows programmer to state condition that should be true at any point in a method</a:t>
            </a:r>
          </a:p>
          <a:p>
            <a:pPr lvl="1"/>
            <a:r>
              <a:rPr lang="en-US"/>
              <a:t>Help programmer identify possible logic errors</a:t>
            </a:r>
          </a:p>
          <a:p>
            <a:pPr lvl="1"/>
            <a:r>
              <a:rPr lang="en-US"/>
              <a:t>pre- and post-conditions are 2 types of assertions</a:t>
            </a:r>
          </a:p>
          <a:p>
            <a:r>
              <a:rPr lang="en-US"/>
              <a:t>Java includes 2 versions of assert statement</a:t>
            </a:r>
          </a:p>
          <a:p>
            <a:pPr lvl="1"/>
            <a:r>
              <a:rPr lang="en-US" sz="2000">
                <a:solidFill>
                  <a:srgbClr val="0000FF"/>
                </a:solidFill>
                <a:latin typeface="Consolas" panose="020B0609020204030204" pitchFamily="49" charset="0"/>
                <a:cs typeface="Consolas" panose="020B0609020204030204" pitchFamily="49" charset="0"/>
              </a:rPr>
              <a:t>assert</a:t>
            </a:r>
            <a:r>
              <a:rPr lang="en-US"/>
              <a:t> expression</a:t>
            </a:r>
          </a:p>
          <a:p>
            <a:pPr lvl="2"/>
            <a:r>
              <a:rPr lang="en-US"/>
              <a:t>Throws </a:t>
            </a:r>
            <a:r>
              <a:rPr lang="en-US" sz="2000" err="1">
                <a:solidFill>
                  <a:srgbClr val="0000FF"/>
                </a:solidFill>
                <a:latin typeface="Consolas" panose="020B0609020204030204" pitchFamily="49" charset="0"/>
                <a:cs typeface="Consolas" panose="020B0609020204030204" pitchFamily="49" charset="0"/>
              </a:rPr>
              <a:t>AssertionError</a:t>
            </a:r>
            <a:r>
              <a:rPr lang="en-US"/>
              <a:t> if expression is false</a:t>
            </a:r>
          </a:p>
          <a:p>
            <a:pPr lvl="1"/>
            <a:r>
              <a:rPr lang="en-US" sz="2000">
                <a:solidFill>
                  <a:srgbClr val="0000FF"/>
                </a:solidFill>
                <a:latin typeface="Consolas" panose="020B0609020204030204" pitchFamily="49" charset="0"/>
                <a:cs typeface="Consolas" panose="020B0609020204030204" pitchFamily="49" charset="0"/>
              </a:rPr>
              <a:t>assert</a:t>
            </a:r>
            <a:r>
              <a:rPr lang="en-US"/>
              <a:t> expression1 : expression2</a:t>
            </a:r>
          </a:p>
          <a:p>
            <a:pPr lvl="2"/>
            <a:r>
              <a:rPr lang="en-US"/>
              <a:t>Throws </a:t>
            </a:r>
            <a:r>
              <a:rPr lang="en-US" sz="2000" err="1">
                <a:solidFill>
                  <a:srgbClr val="0000FF"/>
                </a:solidFill>
                <a:latin typeface="Consolas" panose="020B0609020204030204" pitchFamily="49" charset="0"/>
                <a:cs typeface="Consolas" panose="020B0609020204030204" pitchFamily="49" charset="0"/>
              </a:rPr>
              <a:t>AssertionError</a:t>
            </a:r>
            <a:r>
              <a:rPr lang="en-US"/>
              <a:t> with expression2 as message if expression1 is false</a:t>
            </a:r>
          </a:p>
        </p:txBody>
      </p:sp>
      <p:sp>
        <p:nvSpPr>
          <p:cNvPr id="4" name="Slide Number Placeholder 3">
            <a:extLst>
              <a:ext uri="{FF2B5EF4-FFF2-40B4-BE49-F238E27FC236}">
                <a16:creationId xmlns:a16="http://schemas.microsoft.com/office/drawing/2014/main" id="{498B5984-72FF-603C-71E2-4282F95F8590}"/>
              </a:ext>
            </a:extLst>
          </p:cNvPr>
          <p:cNvSpPr>
            <a:spLocks noGrp="1"/>
          </p:cNvSpPr>
          <p:nvPr>
            <p:ph type="sldNum" sz="quarter" idx="4"/>
          </p:nvPr>
        </p:nvSpPr>
        <p:spPr/>
        <p:txBody>
          <a:bodyPr/>
          <a:lstStyle/>
          <a:p>
            <a:pPr>
              <a:defRPr/>
            </a:pPr>
            <a:fld id="{C1A881D9-8007-40CD-AF0D-F7AAFE91D2F6}" type="slidenum">
              <a:rPr lang="en-US" smtClean="0"/>
              <a:pPr>
                <a:defRPr/>
              </a:pPr>
              <a:t>115</a:t>
            </a:fld>
            <a:endParaRPr lang="en-US"/>
          </a:p>
        </p:txBody>
      </p:sp>
    </p:spTree>
    <p:extLst>
      <p:ext uri="{BB962C8B-B14F-4D97-AF65-F5344CB8AC3E}">
        <p14:creationId xmlns:p14="http://schemas.microsoft.com/office/powerpoint/2010/main" val="7707470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9570" name="Picture 1" descr="ch11imageslides_Page_56.png">
            <a:extLst>
              <a:ext uri="{FF2B5EF4-FFF2-40B4-BE49-F238E27FC236}">
                <a16:creationId xmlns:a16="http://schemas.microsoft.com/office/drawing/2014/main" id="{D7865AFB-BB76-2641-99CF-70824AE8D4A0}"/>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 descr="ch11imageslides_Page_57.png">
            <a:extLst>
              <a:ext uri="{FF2B5EF4-FFF2-40B4-BE49-F238E27FC236}">
                <a16:creationId xmlns:a16="http://schemas.microsoft.com/office/drawing/2014/main" id="{9A682F79-D318-D448-9AB3-9288379FFB89}"/>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4082256"/>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57F37B15-4C7C-02CD-4E8A-3F2D9D0B6723}"/>
              </a:ext>
            </a:extLst>
          </p:cNvPr>
          <p:cNvSpPr>
            <a:spLocks noGrp="1"/>
          </p:cNvSpPr>
          <p:nvPr>
            <p:ph type="sldNum" sz="quarter" idx="12"/>
          </p:nvPr>
        </p:nvSpPr>
        <p:spPr/>
        <p:txBody>
          <a:bodyPr/>
          <a:lstStyle/>
          <a:p>
            <a:pPr>
              <a:defRPr/>
            </a:pPr>
            <a:fld id="{A41E2A1E-8114-43E6-A1DD-4DA3E05977D7}" type="slidenum">
              <a:rPr lang="en-US" smtClean="0"/>
              <a:pPr>
                <a:defRPr/>
              </a:pPr>
              <a:t>116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1752600" y="457200"/>
            <a:ext cx="5711820" cy="2363724"/>
          </a:xfrm>
          <a:prstGeom prst="rect">
            <a:avLst/>
          </a:prstGeom>
          <a:noFill/>
        </p:spPr>
        <p:txBody>
          <a:bodyPr wrap="none" rtlCol="0">
            <a:spAutoFit/>
          </a:bodyPr>
          <a:lstStyle/>
          <a:p>
            <a:pPr algn="l"/>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a:t>
            </a:r>
            <a:r>
              <a:rPr lang="en-US" b="1" err="1">
                <a:solidFill>
                  <a:srgbClr val="000000"/>
                </a:solidFill>
                <a:latin typeface="Consolas"/>
              </a:rPr>
              <a:t>TestClass</a:t>
            </a:r>
            <a:r>
              <a:rPr lang="en-US" b="1">
                <a:solidFill>
                  <a:srgbClr val="000000"/>
                </a:solidFill>
                <a:latin typeface="Consolas"/>
              </a:rPr>
              <a:t> {</a:t>
            </a:r>
            <a:endParaRPr lang="en-US">
              <a:latin typeface="Consolas"/>
            </a:endParaRPr>
          </a:p>
          <a:p>
            <a:pPr lvl="1" algn="l"/>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static</a:t>
            </a:r>
            <a:r>
              <a:rPr lang="en-US" b="1">
                <a:solidFill>
                  <a:srgbClr val="000000"/>
                </a:solidFill>
                <a:latin typeface="Consolas"/>
              </a:rPr>
              <a:t> </a:t>
            </a:r>
            <a:r>
              <a:rPr lang="en-US" b="1">
                <a:solidFill>
                  <a:srgbClr val="7F0055"/>
                </a:solidFill>
                <a:latin typeface="Consolas"/>
              </a:rPr>
              <a:t>void</a:t>
            </a:r>
            <a:r>
              <a:rPr lang="en-US" b="1">
                <a:solidFill>
                  <a:srgbClr val="000000"/>
                </a:solidFill>
                <a:latin typeface="Consolas"/>
              </a:rPr>
              <a:t> main(String[] </a:t>
            </a:r>
            <a:r>
              <a:rPr lang="en-US" b="1" err="1">
                <a:solidFill>
                  <a:srgbClr val="000000"/>
                </a:solidFill>
                <a:latin typeface="Consolas"/>
              </a:rPr>
              <a:t>args</a:t>
            </a:r>
            <a:r>
              <a:rPr lang="en-US" b="1">
                <a:solidFill>
                  <a:srgbClr val="000000"/>
                </a:solidFill>
                <a:latin typeface="Consolas"/>
              </a:rPr>
              <a:t>) {</a:t>
            </a:r>
          </a:p>
          <a:p>
            <a:pPr lvl="2" algn="l"/>
            <a:r>
              <a:rPr lang="en-US" b="1" err="1">
                <a:solidFill>
                  <a:srgbClr val="7F0055"/>
                </a:solidFill>
                <a:latin typeface="Consolas"/>
              </a:rPr>
              <a:t>int</a:t>
            </a:r>
            <a:r>
              <a:rPr lang="en-US" b="1">
                <a:solidFill>
                  <a:srgbClr val="000000"/>
                </a:solidFill>
                <a:latin typeface="Consolas"/>
              </a:rPr>
              <a:t> n = 10;</a:t>
            </a:r>
          </a:p>
          <a:p>
            <a:pPr lvl="2" algn="l"/>
            <a:r>
              <a:rPr lang="pt-BR" b="1">
                <a:solidFill>
                  <a:srgbClr val="7F0055"/>
                </a:solidFill>
                <a:latin typeface="Consolas"/>
              </a:rPr>
              <a:t>assert</a:t>
            </a:r>
            <a:r>
              <a:rPr lang="pt-BR" b="1">
                <a:solidFill>
                  <a:srgbClr val="000000"/>
                </a:solidFill>
                <a:latin typeface="Consolas"/>
              </a:rPr>
              <a:t> (n &lt;= 5) : </a:t>
            </a:r>
            <a:r>
              <a:rPr lang="pt-BR" b="1">
                <a:solidFill>
                  <a:srgbClr val="2A00FF"/>
                </a:solidFill>
                <a:latin typeface="Consolas"/>
              </a:rPr>
              <a:t>"bad n "</a:t>
            </a:r>
            <a:r>
              <a:rPr lang="pt-BR" b="1">
                <a:solidFill>
                  <a:srgbClr val="000000"/>
                </a:solidFill>
                <a:latin typeface="Consolas"/>
              </a:rPr>
              <a:t> + n;</a:t>
            </a:r>
          </a:p>
          <a:p>
            <a:pPr lvl="2" algn="l"/>
            <a:r>
              <a:rPr lang="en-US" err="1">
                <a:solidFill>
                  <a:srgbClr val="000000"/>
                </a:solidFill>
                <a:latin typeface="Consolas"/>
              </a:rPr>
              <a:t>System.</a:t>
            </a:r>
            <a:r>
              <a:rPr lang="en-US" i="1" err="1">
                <a:solidFill>
                  <a:srgbClr val="0000C0"/>
                </a:solidFill>
                <a:latin typeface="Consolas"/>
              </a:rPr>
              <a:t>out</a:t>
            </a:r>
            <a:r>
              <a:rPr lang="en-US" i="1" err="1">
                <a:solidFill>
                  <a:srgbClr val="000000"/>
                </a:solidFill>
                <a:latin typeface="Consolas"/>
              </a:rPr>
              <a:t>.println</a:t>
            </a:r>
            <a:r>
              <a:rPr lang="en-US" i="1">
                <a:solidFill>
                  <a:srgbClr val="000000"/>
                </a:solidFill>
                <a:latin typeface="Consolas"/>
              </a:rPr>
              <a:t>(</a:t>
            </a:r>
            <a:r>
              <a:rPr lang="en-US" i="1">
                <a:solidFill>
                  <a:srgbClr val="2A00FF"/>
                </a:solidFill>
                <a:latin typeface="Consolas"/>
              </a:rPr>
              <a:t>"n = "</a:t>
            </a:r>
            <a:r>
              <a:rPr lang="en-US" i="1">
                <a:solidFill>
                  <a:srgbClr val="000000"/>
                </a:solidFill>
                <a:latin typeface="Consolas"/>
              </a:rPr>
              <a:t> + n);</a:t>
            </a:r>
          </a:p>
          <a:p>
            <a:pPr lvl="1" algn="l"/>
            <a:r>
              <a:rPr lang="en-US">
                <a:solidFill>
                  <a:srgbClr val="000000"/>
                </a:solidFill>
                <a:latin typeface="Consolas"/>
              </a:rPr>
              <a:t>} </a:t>
            </a:r>
            <a:r>
              <a:rPr lang="en-US">
                <a:solidFill>
                  <a:srgbClr val="3F7F5F"/>
                </a:solidFill>
                <a:latin typeface="Consolas"/>
              </a:rPr>
              <a:t>// end method main</a:t>
            </a:r>
          </a:p>
          <a:p>
            <a:pPr algn="l"/>
            <a:r>
              <a:rPr lang="en-US">
                <a:solidFill>
                  <a:srgbClr val="000000"/>
                </a:solidFill>
                <a:latin typeface="Consolas"/>
              </a:rPr>
              <a:t>} </a:t>
            </a:r>
            <a:r>
              <a:rPr lang="en-US">
                <a:solidFill>
                  <a:srgbClr val="3F7F5F"/>
                </a:solidFill>
                <a:latin typeface="Consolas"/>
              </a:rPr>
              <a:t>// end class </a:t>
            </a:r>
            <a:r>
              <a:rPr lang="en-US" err="1">
                <a:solidFill>
                  <a:srgbClr val="3F7F5F"/>
                </a:solidFill>
                <a:latin typeface="Consolas"/>
              </a:rPr>
              <a:t>TestClass</a:t>
            </a:r>
            <a:endParaRPr lang="en-US">
              <a:solidFill>
                <a:srgbClr val="3F7F5F"/>
              </a:solidFill>
              <a:latin typeface="Consolas"/>
            </a:endParaRPr>
          </a:p>
        </p:txBody>
      </p:sp>
      <p:sp>
        <p:nvSpPr>
          <p:cNvPr id="6" name="TextBox 5"/>
          <p:cNvSpPr txBox="1"/>
          <p:nvPr/>
        </p:nvSpPr>
        <p:spPr>
          <a:xfrm>
            <a:off x="457200" y="3505200"/>
            <a:ext cx="8534400" cy="2308324"/>
          </a:xfrm>
          <a:prstGeom prst="rect">
            <a:avLst/>
          </a:prstGeom>
          <a:noFill/>
        </p:spPr>
        <p:txBody>
          <a:bodyPr wrap="square" rtlCol="0">
            <a:spAutoFit/>
          </a:bodyPr>
          <a:lstStyle/>
          <a:p>
            <a:pPr algn="l"/>
            <a:r>
              <a:rPr lang="en-US"/>
              <a:t>To execute using assertions:</a:t>
            </a:r>
          </a:p>
          <a:p>
            <a:pPr algn="l"/>
            <a:r>
              <a:rPr lang="en-US"/>
              <a:t>From </a:t>
            </a:r>
            <a:r>
              <a:rPr lang="en-US" err="1"/>
              <a:t>cmd</a:t>
            </a:r>
            <a:r>
              <a:rPr lang="en-US"/>
              <a:t> line, execute as java –</a:t>
            </a:r>
            <a:r>
              <a:rPr lang="en-US" err="1"/>
              <a:t>ea</a:t>
            </a:r>
            <a:r>
              <a:rPr lang="en-US"/>
              <a:t> </a:t>
            </a:r>
            <a:r>
              <a:rPr lang="en-US" err="1"/>
              <a:t>TestClass</a:t>
            </a:r>
            <a:endParaRPr lang="en-US"/>
          </a:p>
          <a:p>
            <a:pPr algn="l"/>
            <a:r>
              <a:rPr lang="en-US"/>
              <a:t>From Eclipse, set the properties for the current class as:</a:t>
            </a:r>
          </a:p>
          <a:p>
            <a:pPr algn="l"/>
            <a:r>
              <a:rPr lang="en-US"/>
              <a:t>Right click the name of the Java file in Java package explorer, click Properties. Now select Run/Debug Settings, select </a:t>
            </a:r>
            <a:r>
              <a:rPr lang="en-US" err="1"/>
              <a:t>TestClass</a:t>
            </a:r>
            <a:r>
              <a:rPr lang="en-US"/>
              <a:t>, click Edit.</a:t>
            </a:r>
          </a:p>
          <a:p>
            <a:pPr algn="l"/>
            <a:r>
              <a:rPr lang="en-US"/>
              <a:t>Now select Arguments tab. Here, in the VM arguments, specify –</a:t>
            </a:r>
            <a:r>
              <a:rPr lang="en-US" err="1"/>
              <a:t>ea</a:t>
            </a:r>
            <a:endParaRPr lang="en-US"/>
          </a:p>
          <a:p>
            <a:pPr algn="l"/>
            <a:r>
              <a:rPr lang="en-US"/>
              <a:t>Now run the program. We should get an </a:t>
            </a:r>
            <a:r>
              <a:rPr lang="en-US" err="1"/>
              <a:t>AssertionError</a:t>
            </a:r>
            <a:r>
              <a:rPr lang="en-US"/>
              <a:t>.</a:t>
            </a:r>
          </a:p>
        </p:txBody>
      </p:sp>
      <p:sp>
        <p:nvSpPr>
          <p:cNvPr id="2" name="Slide Number Placeholder 1">
            <a:extLst>
              <a:ext uri="{FF2B5EF4-FFF2-40B4-BE49-F238E27FC236}">
                <a16:creationId xmlns:a16="http://schemas.microsoft.com/office/drawing/2014/main" id="{95B39AA5-BC3E-A6A9-B45F-D68E798B5D37}"/>
              </a:ext>
            </a:extLst>
          </p:cNvPr>
          <p:cNvSpPr>
            <a:spLocks noGrp="1"/>
          </p:cNvSpPr>
          <p:nvPr>
            <p:ph type="sldNum" sz="quarter" idx="12"/>
          </p:nvPr>
        </p:nvSpPr>
        <p:spPr/>
        <p:txBody>
          <a:bodyPr/>
          <a:lstStyle/>
          <a:p>
            <a:pPr>
              <a:defRPr/>
            </a:pPr>
            <a:fld id="{A41E2A1E-8114-43E6-A1DD-4DA3E05977D7}" type="slidenum">
              <a:rPr lang="en-US" smtClean="0"/>
              <a:pPr>
                <a:defRPr/>
              </a:pPr>
              <a:t>117</a:t>
            </a:fld>
            <a:endParaRPr lang="en-US"/>
          </a:p>
        </p:txBody>
      </p:sp>
    </p:spTree>
    <p:extLst>
      <p:ext uri="{BB962C8B-B14F-4D97-AF65-F5344CB8AC3E}">
        <p14:creationId xmlns:p14="http://schemas.microsoft.com/office/powerpoint/2010/main" val="226984495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3813" cy="914400"/>
          </a:xfrm>
        </p:spPr>
        <p:txBody>
          <a:bodyPr>
            <a:normAutofit/>
          </a:bodyPr>
          <a:lstStyle/>
          <a:p>
            <a:r>
              <a:rPr lang="en-US" sz="2800"/>
              <a:t>When/How to use Exception Handling</a:t>
            </a:r>
          </a:p>
        </p:txBody>
      </p:sp>
      <p:sp>
        <p:nvSpPr>
          <p:cNvPr id="3" name="Content Placeholder 2"/>
          <p:cNvSpPr>
            <a:spLocks noGrp="1"/>
          </p:cNvSpPr>
          <p:nvPr>
            <p:ph type="body" idx="1"/>
          </p:nvPr>
        </p:nvSpPr>
        <p:spPr>
          <a:xfrm>
            <a:off x="1066800" y="1828800"/>
            <a:ext cx="7658100" cy="4437529"/>
          </a:xfrm>
        </p:spPr>
        <p:txBody>
          <a:bodyPr>
            <a:normAutofit/>
          </a:bodyPr>
          <a:lstStyle/>
          <a:p>
            <a:pPr>
              <a:spcAft>
                <a:spcPts val="1200"/>
              </a:spcAft>
            </a:pPr>
            <a:r>
              <a:rPr lang="en-US">
                <a:latin typeface="Verdana" panose="020B0604030504040204" pitchFamily="34" charset="0"/>
                <a:ea typeface="Verdana" panose="020B0604030504040204" pitchFamily="34" charset="0"/>
                <a:cs typeface="Verdana" panose="020B0604030504040204" pitchFamily="34" charset="0"/>
              </a:rPr>
              <a:t>Incorporate exception handling strategy into your system design process. Including exception handling after a system is implemented could be difficult.</a:t>
            </a:r>
          </a:p>
          <a:p>
            <a:pPr>
              <a:spcAft>
                <a:spcPts val="1200"/>
              </a:spcAft>
            </a:pPr>
            <a:r>
              <a:rPr lang="en-US">
                <a:latin typeface="Verdana" panose="020B0604030504040204" pitchFamily="34" charset="0"/>
                <a:ea typeface="Verdana" panose="020B0604030504040204" pitchFamily="34" charset="0"/>
                <a:cs typeface="Verdana" panose="020B0604030504040204" pitchFamily="34" charset="0"/>
              </a:rPr>
              <a:t>Do not place </a:t>
            </a:r>
            <a:r>
              <a:rPr lang="en-US">
                <a:latin typeface="Consolas" panose="020B0609020204030204" pitchFamily="49" charset="0"/>
                <a:ea typeface="Verdana" panose="020B0604030504040204" pitchFamily="34" charset="0"/>
                <a:cs typeface="Consolas" panose="020B0609020204030204" pitchFamily="49" charset="0"/>
              </a:rPr>
              <a:t>try…catch…finally </a:t>
            </a:r>
            <a:r>
              <a:rPr lang="en-US">
                <a:latin typeface="Verdana" panose="020B0604030504040204" pitchFamily="34" charset="0"/>
                <a:ea typeface="Verdana" panose="020B0604030504040204" pitchFamily="34" charset="0"/>
                <a:cs typeface="Verdana" panose="020B0604030504040204" pitchFamily="34" charset="0"/>
              </a:rPr>
              <a:t>around every statement that may throw an exception – this makes the program difficult to read. </a:t>
            </a:r>
          </a:p>
          <a:p>
            <a:pPr>
              <a:spcAft>
                <a:spcPts val="1200"/>
              </a:spcAft>
            </a:pPr>
            <a:r>
              <a:rPr lang="en-US">
                <a:latin typeface="Verdana" panose="020B0604030504040204" pitchFamily="34" charset="0"/>
                <a:ea typeface="Verdana" panose="020B0604030504040204" pitchFamily="34" charset="0"/>
                <a:cs typeface="Verdana" panose="020B0604030504040204" pitchFamily="34" charset="0"/>
              </a:rPr>
              <a:t>Try to place one try block around a significant portion of the code, followed by catch blocks and a finally block (if required).</a:t>
            </a:r>
          </a:p>
          <a:p>
            <a:endParaRPr lang="en-US" sz="180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8B45CA0E-7A5D-F96C-729E-CF27B7DD611F}"/>
              </a:ext>
            </a:extLst>
          </p:cNvPr>
          <p:cNvSpPr>
            <a:spLocks noGrp="1"/>
          </p:cNvSpPr>
          <p:nvPr>
            <p:ph type="sldNum" sz="quarter" idx="4"/>
          </p:nvPr>
        </p:nvSpPr>
        <p:spPr/>
        <p:txBody>
          <a:bodyPr/>
          <a:lstStyle/>
          <a:p>
            <a:pPr>
              <a:defRPr/>
            </a:pPr>
            <a:fld id="{C1A881D9-8007-40CD-AF0D-F7AAFE91D2F6}" type="slidenum">
              <a:rPr lang="en-US" smtClean="0"/>
              <a:pPr>
                <a:defRPr/>
              </a:pPr>
              <a:t>118</a:t>
            </a:fld>
            <a:endParaRPr lang="en-US"/>
          </a:p>
        </p:txBody>
      </p:sp>
    </p:spTree>
    <p:extLst>
      <p:ext uri="{BB962C8B-B14F-4D97-AF65-F5344CB8AC3E}">
        <p14:creationId xmlns:p14="http://schemas.microsoft.com/office/powerpoint/2010/main" val="18595705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12579" y="381000"/>
            <a:ext cx="8913813" cy="914400"/>
          </a:xfrm>
        </p:spPr>
        <p:txBody>
          <a:bodyPr>
            <a:normAutofit/>
          </a:bodyPr>
          <a:lstStyle/>
          <a:p>
            <a:r>
              <a:rPr lang="en-US" sz="3200"/>
              <a:t>Exceptions rules </a:t>
            </a:r>
            <a:endParaRPr lang="en-US" sz="1600"/>
          </a:p>
        </p:txBody>
      </p:sp>
      <p:sp>
        <p:nvSpPr>
          <p:cNvPr id="723971" name="Rectangle 3"/>
          <p:cNvSpPr>
            <a:spLocks noGrp="1" noChangeArrowheads="1"/>
          </p:cNvSpPr>
          <p:nvPr>
            <p:ph type="body" idx="1"/>
          </p:nvPr>
        </p:nvSpPr>
        <p:spPr>
          <a:xfrm>
            <a:off x="1114424" y="1981200"/>
            <a:ext cx="7610476" cy="4285129"/>
          </a:xfrm>
        </p:spPr>
        <p:txBody>
          <a:bodyPr>
            <a:normAutofit/>
          </a:bodyPr>
          <a:lstStyle/>
          <a:p>
            <a:pPr>
              <a:buFontTx/>
              <a:buChar char="•"/>
            </a:pPr>
            <a:r>
              <a:rPr lang="en-US">
                <a:latin typeface="Verdana" panose="020B0604030504040204" pitchFamily="34" charset="0"/>
                <a:ea typeface="Verdana" panose="020B0604030504040204" pitchFamily="34" charset="0"/>
                <a:cs typeface="Verdana" panose="020B0604030504040204" pitchFamily="34" charset="0"/>
              </a:rPr>
              <a:t>Cannot have a </a:t>
            </a:r>
            <a:r>
              <a:rPr lang="en-US" i="1">
                <a:latin typeface="Verdana" panose="020B0604030504040204" pitchFamily="34" charset="0"/>
                <a:ea typeface="Verdana" panose="020B0604030504040204" pitchFamily="34" charset="0"/>
                <a:cs typeface="Verdana" panose="020B0604030504040204" pitchFamily="34" charset="0"/>
              </a:rPr>
              <a:t>catch</a:t>
            </a:r>
            <a:r>
              <a:rPr lang="en-US">
                <a:latin typeface="Verdana" panose="020B0604030504040204" pitchFamily="34" charset="0"/>
                <a:ea typeface="Verdana" panose="020B0604030504040204" pitchFamily="34" charset="0"/>
                <a:cs typeface="Verdana" panose="020B0604030504040204" pitchFamily="34" charset="0"/>
              </a:rPr>
              <a:t> or </a:t>
            </a:r>
            <a:r>
              <a:rPr lang="en-US" i="1">
                <a:latin typeface="Verdana" panose="020B0604030504040204" pitchFamily="34" charset="0"/>
                <a:ea typeface="Verdana" panose="020B0604030504040204" pitchFamily="34" charset="0"/>
                <a:cs typeface="Verdana" panose="020B0604030504040204" pitchFamily="34" charset="0"/>
              </a:rPr>
              <a:t>finally</a:t>
            </a:r>
            <a:r>
              <a:rPr lang="en-US">
                <a:latin typeface="Verdana" panose="020B0604030504040204" pitchFamily="34" charset="0"/>
                <a:ea typeface="Verdana" panose="020B0604030504040204" pitchFamily="34" charset="0"/>
                <a:cs typeface="Verdana" panose="020B0604030504040204" pitchFamily="34" charset="0"/>
              </a:rPr>
              <a:t> without a </a:t>
            </a:r>
            <a:r>
              <a:rPr lang="en-US" i="1">
                <a:latin typeface="Verdana" panose="020B0604030504040204" pitchFamily="34" charset="0"/>
                <a:ea typeface="Verdana" panose="020B0604030504040204" pitchFamily="34" charset="0"/>
                <a:cs typeface="Verdana" panose="020B0604030504040204" pitchFamily="34" charset="0"/>
              </a:rPr>
              <a:t>try</a:t>
            </a:r>
          </a:p>
          <a:p>
            <a:pPr>
              <a:buFontTx/>
              <a:buChar char="•"/>
            </a:pPr>
            <a:r>
              <a:rPr lang="en-US">
                <a:latin typeface="Verdana" panose="020B0604030504040204" pitchFamily="34" charset="0"/>
                <a:ea typeface="Verdana" panose="020B0604030504040204" pitchFamily="34" charset="0"/>
                <a:cs typeface="Verdana" panose="020B0604030504040204" pitchFamily="34" charset="0"/>
              </a:rPr>
              <a:t>Cannot put code between the </a:t>
            </a:r>
            <a:r>
              <a:rPr lang="en-US" i="1">
                <a:latin typeface="Verdana" panose="020B0604030504040204" pitchFamily="34" charset="0"/>
                <a:ea typeface="Verdana" panose="020B0604030504040204" pitchFamily="34" charset="0"/>
                <a:cs typeface="Verdana" panose="020B0604030504040204" pitchFamily="34" charset="0"/>
              </a:rPr>
              <a:t>try</a:t>
            </a:r>
            <a:r>
              <a:rPr lang="en-US">
                <a:latin typeface="Verdana" panose="020B0604030504040204" pitchFamily="34" charset="0"/>
                <a:ea typeface="Verdana" panose="020B0604030504040204" pitchFamily="34" charset="0"/>
                <a:cs typeface="Verdana" panose="020B0604030504040204" pitchFamily="34" charset="0"/>
              </a:rPr>
              <a:t> and the </a:t>
            </a:r>
            <a:r>
              <a:rPr lang="en-US" i="1">
                <a:latin typeface="Verdana" panose="020B0604030504040204" pitchFamily="34" charset="0"/>
                <a:ea typeface="Verdana" panose="020B0604030504040204" pitchFamily="34" charset="0"/>
                <a:cs typeface="Verdana" panose="020B0604030504040204" pitchFamily="34" charset="0"/>
              </a:rPr>
              <a:t>catch</a:t>
            </a:r>
          </a:p>
          <a:p>
            <a:pPr>
              <a:buFontTx/>
              <a:buChar char="•"/>
            </a:pPr>
            <a:r>
              <a:rPr lang="en-US">
                <a:latin typeface="Verdana" panose="020B0604030504040204" pitchFamily="34" charset="0"/>
                <a:ea typeface="Verdana" panose="020B0604030504040204" pitchFamily="34" charset="0"/>
                <a:cs typeface="Verdana" panose="020B0604030504040204" pitchFamily="34" charset="0"/>
              </a:rPr>
              <a:t>A </a:t>
            </a:r>
            <a:r>
              <a:rPr lang="en-US" i="1">
                <a:latin typeface="Verdana" panose="020B0604030504040204" pitchFamily="34" charset="0"/>
                <a:ea typeface="Verdana" panose="020B0604030504040204" pitchFamily="34" charset="0"/>
                <a:cs typeface="Verdana" panose="020B0604030504040204" pitchFamily="34" charset="0"/>
              </a:rPr>
              <a:t>try</a:t>
            </a:r>
            <a:r>
              <a:rPr lang="en-US">
                <a:latin typeface="Verdana" panose="020B0604030504040204" pitchFamily="34" charset="0"/>
                <a:ea typeface="Verdana" panose="020B0604030504040204" pitchFamily="34" charset="0"/>
                <a:cs typeface="Verdana" panose="020B0604030504040204" pitchFamily="34" charset="0"/>
              </a:rPr>
              <a:t> must be followed by either a </a:t>
            </a:r>
            <a:r>
              <a:rPr lang="en-US" i="1">
                <a:latin typeface="Verdana" panose="020B0604030504040204" pitchFamily="34" charset="0"/>
                <a:ea typeface="Verdana" panose="020B0604030504040204" pitchFamily="34" charset="0"/>
                <a:cs typeface="Verdana" panose="020B0604030504040204" pitchFamily="34" charset="0"/>
              </a:rPr>
              <a:t>catch</a:t>
            </a:r>
            <a:r>
              <a:rPr lang="en-US">
                <a:latin typeface="Verdana" panose="020B0604030504040204" pitchFamily="34" charset="0"/>
                <a:ea typeface="Verdana" panose="020B0604030504040204" pitchFamily="34" charset="0"/>
                <a:cs typeface="Verdana" panose="020B0604030504040204" pitchFamily="34" charset="0"/>
              </a:rPr>
              <a:t> or a </a:t>
            </a:r>
            <a:r>
              <a:rPr lang="en-US" i="1">
                <a:latin typeface="Verdana" panose="020B0604030504040204" pitchFamily="34" charset="0"/>
                <a:ea typeface="Verdana" panose="020B0604030504040204" pitchFamily="34" charset="0"/>
                <a:cs typeface="Verdana" panose="020B0604030504040204" pitchFamily="34" charset="0"/>
              </a:rPr>
              <a:t>finally</a:t>
            </a:r>
          </a:p>
          <a:p>
            <a:pPr>
              <a:buFontTx/>
              <a:buChar char="•"/>
            </a:pPr>
            <a:r>
              <a:rPr lang="en-US">
                <a:latin typeface="Verdana" panose="020B0604030504040204" pitchFamily="34" charset="0"/>
                <a:ea typeface="Verdana" panose="020B0604030504040204" pitchFamily="34" charset="0"/>
                <a:cs typeface="Verdana" panose="020B0604030504040204" pitchFamily="34" charset="0"/>
              </a:rPr>
              <a:t>A </a:t>
            </a:r>
            <a:r>
              <a:rPr lang="en-US" i="1">
                <a:latin typeface="Verdana" panose="020B0604030504040204" pitchFamily="34" charset="0"/>
                <a:ea typeface="Verdana" panose="020B0604030504040204" pitchFamily="34" charset="0"/>
                <a:cs typeface="Verdana" panose="020B0604030504040204" pitchFamily="34" charset="0"/>
              </a:rPr>
              <a:t>try</a:t>
            </a:r>
            <a:r>
              <a:rPr lang="en-US">
                <a:latin typeface="Verdana" panose="020B0604030504040204" pitchFamily="34" charset="0"/>
                <a:ea typeface="Verdana" panose="020B0604030504040204" pitchFamily="34" charset="0"/>
                <a:cs typeface="Verdana" panose="020B0604030504040204" pitchFamily="34" charset="0"/>
              </a:rPr>
              <a:t> with only a </a:t>
            </a:r>
            <a:r>
              <a:rPr lang="en-US" i="1">
                <a:latin typeface="Verdana" panose="020B0604030504040204" pitchFamily="34" charset="0"/>
                <a:ea typeface="Verdana" panose="020B0604030504040204" pitchFamily="34" charset="0"/>
                <a:cs typeface="Verdana" panose="020B0604030504040204" pitchFamily="34" charset="0"/>
              </a:rPr>
              <a:t>finally</a:t>
            </a:r>
            <a:r>
              <a:rPr lang="en-US">
                <a:latin typeface="Verdana" panose="020B0604030504040204" pitchFamily="34" charset="0"/>
                <a:ea typeface="Verdana" panose="020B0604030504040204" pitchFamily="34" charset="0"/>
                <a:cs typeface="Verdana" panose="020B0604030504040204" pitchFamily="34" charset="0"/>
              </a:rPr>
              <a:t> (i.e. no </a:t>
            </a:r>
            <a:r>
              <a:rPr lang="en-US" i="1">
                <a:latin typeface="Verdana" panose="020B0604030504040204" pitchFamily="34" charset="0"/>
                <a:ea typeface="Verdana" panose="020B0604030504040204" pitchFamily="34" charset="0"/>
                <a:cs typeface="Verdana" panose="020B0604030504040204" pitchFamily="34" charset="0"/>
              </a:rPr>
              <a:t>catch</a:t>
            </a:r>
            <a:r>
              <a:rPr lang="en-US">
                <a:latin typeface="Verdana" panose="020B0604030504040204" pitchFamily="34" charset="0"/>
                <a:ea typeface="Verdana" panose="020B0604030504040204" pitchFamily="34" charset="0"/>
                <a:cs typeface="Verdana" panose="020B0604030504040204" pitchFamily="34" charset="0"/>
              </a:rPr>
              <a:t>) must still declare the exception</a:t>
            </a:r>
          </a:p>
        </p:txBody>
      </p:sp>
      <p:sp>
        <p:nvSpPr>
          <p:cNvPr id="3" name="Slide Number Placeholder 2">
            <a:extLst>
              <a:ext uri="{FF2B5EF4-FFF2-40B4-BE49-F238E27FC236}">
                <a16:creationId xmlns:a16="http://schemas.microsoft.com/office/drawing/2014/main" id="{E5467AB5-62B8-186F-6095-F64BFB282CFA}"/>
              </a:ext>
            </a:extLst>
          </p:cNvPr>
          <p:cNvSpPr>
            <a:spLocks noGrp="1"/>
          </p:cNvSpPr>
          <p:nvPr>
            <p:ph type="sldNum" sz="quarter" idx="4"/>
          </p:nvPr>
        </p:nvSpPr>
        <p:spPr/>
        <p:txBody>
          <a:bodyPr/>
          <a:lstStyle/>
          <a:p>
            <a:pPr>
              <a:defRPr/>
            </a:pPr>
            <a:fld id="{C1A881D9-8007-40CD-AF0D-F7AAFE91D2F6}" type="slidenum">
              <a:rPr lang="en-US" smtClean="0"/>
              <a:pPr>
                <a:defRPr/>
              </a:pPr>
              <a:t>119</a:t>
            </a:fld>
            <a:endParaRPr lang="en-US"/>
          </a:p>
        </p:txBody>
      </p:sp>
    </p:spTree>
    <p:extLst>
      <p:ext uri="{BB962C8B-B14F-4D97-AF65-F5344CB8AC3E}">
        <p14:creationId xmlns:p14="http://schemas.microsoft.com/office/powerpoint/2010/main" val="1063415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0" y="381000"/>
            <a:ext cx="8913813" cy="914400"/>
          </a:xfrm>
        </p:spPr>
        <p:txBody>
          <a:bodyPr>
            <a:noAutofit/>
          </a:bodyPr>
          <a:lstStyle/>
          <a:p>
            <a:r>
              <a:rPr lang="en-US" sz="2800"/>
              <a:t>Hypothetical Method Calls: </a:t>
            </a:r>
            <a:r>
              <a:rPr lang="en-US" sz="2400"/>
              <a:t>Condition/Return</a:t>
            </a:r>
            <a:endParaRPr lang="en-US" sz="2800"/>
          </a:p>
        </p:txBody>
      </p:sp>
      <p:sp>
        <p:nvSpPr>
          <p:cNvPr id="535555" name="Rectangle 3"/>
          <p:cNvSpPr>
            <a:spLocks noChangeArrowheads="1"/>
          </p:cNvSpPr>
          <p:nvPr/>
        </p:nvSpPr>
        <p:spPr bwMode="auto">
          <a:xfrm>
            <a:off x="5148263" y="5084763"/>
            <a:ext cx="3168650" cy="101123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err="1">
                <a:solidFill>
                  <a:srgbClr val="0000FF"/>
                </a:solidFill>
              </a:rPr>
              <a:t>store.addToInventory</a:t>
            </a:r>
            <a:r>
              <a:rPr lang="en-US" sz="1600">
                <a:solidFill>
                  <a:srgbClr val="0000FF"/>
                </a:solidFill>
              </a:rPr>
              <a:t> (</a:t>
            </a:r>
            <a:r>
              <a:rPr lang="en-US" sz="1600" err="1">
                <a:solidFill>
                  <a:srgbClr val="0000FF"/>
                </a:solidFill>
              </a:rPr>
              <a:t>int</a:t>
            </a:r>
            <a:r>
              <a:rPr lang="en-US" sz="1600">
                <a:solidFill>
                  <a:srgbClr val="0000FF"/>
                </a:solidFill>
              </a:rPr>
              <a:t> </a:t>
            </a:r>
            <a:r>
              <a:rPr lang="en-US" sz="1600" err="1">
                <a:solidFill>
                  <a:srgbClr val="0000FF"/>
                </a:solidFill>
              </a:rPr>
              <a:t>amt</a:t>
            </a:r>
            <a:r>
              <a:rPr lang="en-US" sz="1600">
                <a:solidFill>
                  <a:srgbClr val="0000FF"/>
                </a:solidFill>
              </a:rPr>
              <a:t>)</a:t>
            </a:r>
          </a:p>
          <a:p>
            <a:pPr algn="l"/>
            <a:r>
              <a:rPr lang="en-US" sz="1600"/>
              <a:t>     if (temp &gt; MAX)</a:t>
            </a:r>
          </a:p>
          <a:p>
            <a:pPr algn="l"/>
            <a:r>
              <a:rPr lang="en-US" sz="1600"/>
              <a:t>          return false;</a:t>
            </a:r>
          </a:p>
        </p:txBody>
      </p:sp>
      <p:sp>
        <p:nvSpPr>
          <p:cNvPr id="535556" name="Rectangle 4"/>
          <p:cNvSpPr>
            <a:spLocks noChangeArrowheads="1"/>
          </p:cNvSpPr>
          <p:nvPr/>
        </p:nvSpPr>
        <p:spPr bwMode="auto">
          <a:xfrm>
            <a:off x="2771775" y="3357563"/>
            <a:ext cx="4249738" cy="106203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a:solidFill>
                  <a:srgbClr val="0000FF"/>
                </a:solidFill>
              </a:rPr>
              <a:t>reference2.method2 ()</a:t>
            </a:r>
          </a:p>
          <a:p>
            <a:pPr algn="l"/>
            <a:r>
              <a:rPr lang="en-US" sz="1600"/>
              <a:t>     if (</a:t>
            </a:r>
            <a:r>
              <a:rPr lang="en-US" sz="1600" err="1"/>
              <a:t>store.addToInventory</a:t>
            </a:r>
            <a:r>
              <a:rPr lang="en-US" sz="1600"/>
              <a:t>(</a:t>
            </a:r>
            <a:r>
              <a:rPr lang="en-US" sz="1600" err="1"/>
              <a:t>amt</a:t>
            </a:r>
            <a:r>
              <a:rPr lang="en-US" sz="1600"/>
              <a:t>) == false) </a:t>
            </a:r>
          </a:p>
          <a:p>
            <a:pPr algn="l"/>
            <a:r>
              <a:rPr lang="en-US" sz="1600"/>
              <a:t>          return false;</a:t>
            </a:r>
          </a:p>
        </p:txBody>
      </p:sp>
      <p:sp>
        <p:nvSpPr>
          <p:cNvPr id="535557" name="Rectangle 5"/>
          <p:cNvSpPr>
            <a:spLocks noChangeArrowheads="1"/>
          </p:cNvSpPr>
          <p:nvPr/>
        </p:nvSpPr>
        <p:spPr bwMode="auto">
          <a:xfrm>
            <a:off x="395288" y="1484313"/>
            <a:ext cx="4249737" cy="103028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a:solidFill>
                  <a:srgbClr val="0000FF"/>
                </a:solidFill>
              </a:rPr>
              <a:t>reference1.method1 ()</a:t>
            </a:r>
          </a:p>
          <a:p>
            <a:pPr algn="l"/>
            <a:r>
              <a:rPr lang="en-US" sz="1600"/>
              <a:t>     if (reference2.method2() == false) </a:t>
            </a:r>
          </a:p>
          <a:p>
            <a:pPr algn="l"/>
            <a:r>
              <a:rPr lang="en-US" sz="1600"/>
              <a:t>          return false;</a:t>
            </a:r>
          </a:p>
        </p:txBody>
      </p:sp>
      <p:sp>
        <p:nvSpPr>
          <p:cNvPr id="535558" name="Line 6"/>
          <p:cNvSpPr>
            <a:spLocks noChangeShapeType="1"/>
          </p:cNvSpPr>
          <p:nvPr/>
        </p:nvSpPr>
        <p:spPr bwMode="auto">
          <a:xfrm>
            <a:off x="2362200" y="2514600"/>
            <a:ext cx="1993900" cy="8429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5559" name="Line 7"/>
          <p:cNvSpPr>
            <a:spLocks noChangeShapeType="1"/>
          </p:cNvSpPr>
          <p:nvPr/>
        </p:nvSpPr>
        <p:spPr bwMode="auto">
          <a:xfrm>
            <a:off x="4648200" y="4419600"/>
            <a:ext cx="1868488" cy="6651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35564" name="Group 12"/>
          <p:cNvGrpSpPr>
            <a:grpSpLocks/>
          </p:cNvGrpSpPr>
          <p:nvPr/>
        </p:nvGrpSpPr>
        <p:grpSpPr bwMode="auto">
          <a:xfrm>
            <a:off x="2987675" y="1600200"/>
            <a:ext cx="5926138" cy="2514600"/>
            <a:chOff x="1882" y="1075"/>
            <a:chExt cx="3733" cy="1584"/>
          </a:xfrm>
        </p:grpSpPr>
        <p:sp>
          <p:nvSpPr>
            <p:cNvPr id="535561" name="Text Box 9"/>
            <p:cNvSpPr txBox="1">
              <a:spLocks noChangeArrowheads="1"/>
            </p:cNvSpPr>
            <p:nvPr/>
          </p:nvSpPr>
          <p:spPr bwMode="auto">
            <a:xfrm>
              <a:off x="3888" y="1075"/>
              <a:ext cx="1727" cy="495"/>
            </a:xfrm>
            <a:prstGeom prst="rect">
              <a:avLst/>
            </a:prstGeom>
            <a:noFill/>
            <a:ln w="127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a:r>
                <a:rPr lang="en-US" sz="1400" b="1">
                  <a:solidFill>
                    <a:schemeClr val="accent2"/>
                  </a:solidFill>
                  <a:latin typeface="Verdana" panose="020B0604030504040204" pitchFamily="34" charset="0"/>
                  <a:ea typeface="Verdana" panose="020B0604030504040204" pitchFamily="34" charset="0"/>
                  <a:cs typeface="Verdana" panose="020B0604030504040204" pitchFamily="34" charset="0"/>
                </a:rPr>
                <a:t>Problem 1:  </a:t>
              </a:r>
              <a:r>
                <a:rPr lang="en-US" sz="1400">
                  <a:solidFill>
                    <a:schemeClr val="accent2"/>
                  </a:solidFill>
                  <a:latin typeface="Verdana" panose="020B0604030504040204" pitchFamily="34" charset="0"/>
                  <a:ea typeface="Verdana" panose="020B0604030504040204" pitchFamily="34" charset="0"/>
                  <a:cs typeface="Verdana" panose="020B0604030504040204" pitchFamily="34" charset="0"/>
                </a:rPr>
                <a:t>The calling method may forget to check the return value</a:t>
              </a:r>
            </a:p>
          </p:txBody>
        </p:sp>
        <p:sp>
          <p:nvSpPr>
            <p:cNvPr id="535562" name="Oval 10"/>
            <p:cNvSpPr>
              <a:spLocks noChangeArrowheads="1"/>
            </p:cNvSpPr>
            <p:nvPr/>
          </p:nvSpPr>
          <p:spPr bwMode="auto">
            <a:xfrm>
              <a:off x="1882" y="2296"/>
              <a:ext cx="2404" cy="363"/>
            </a:xfrm>
            <a:prstGeom prst="ellipse">
              <a:avLst/>
            </a:prstGeom>
            <a:noFill/>
            <a:ln w="25400">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5563" name="Line 11"/>
            <p:cNvSpPr>
              <a:spLocks noChangeShapeType="1"/>
            </p:cNvSpPr>
            <p:nvPr/>
          </p:nvSpPr>
          <p:spPr bwMode="auto">
            <a:xfrm flipH="1">
              <a:off x="3288" y="1570"/>
              <a:ext cx="1089" cy="726"/>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 name="Slide Number Placeholder 2">
            <a:extLst>
              <a:ext uri="{FF2B5EF4-FFF2-40B4-BE49-F238E27FC236}">
                <a16:creationId xmlns:a16="http://schemas.microsoft.com/office/drawing/2014/main" id="{68ED05B9-3A9B-A770-2F96-2580D871C19A}"/>
              </a:ext>
            </a:extLst>
          </p:cNvPr>
          <p:cNvSpPr>
            <a:spLocks noGrp="1"/>
          </p:cNvSpPr>
          <p:nvPr>
            <p:ph type="sldNum" sz="quarter" idx="4"/>
          </p:nvPr>
        </p:nvSpPr>
        <p:spPr/>
        <p:txBody>
          <a:bodyPr/>
          <a:lstStyle/>
          <a:p>
            <a:pPr>
              <a:defRPr/>
            </a:pPr>
            <a:fld id="{C1A881D9-8007-40CD-AF0D-F7AAFE91D2F6}" type="slidenum">
              <a:rPr lang="en-US" smtClean="0"/>
              <a:pPr>
                <a:defRPr/>
              </a:pPr>
              <a:t>12</a:t>
            </a:fld>
            <a:endParaRPr lang="en-US"/>
          </a:p>
        </p:txBody>
      </p:sp>
    </p:spTree>
    <p:extLst>
      <p:ext uri="{BB962C8B-B14F-4D97-AF65-F5344CB8AC3E}">
        <p14:creationId xmlns:p14="http://schemas.microsoft.com/office/powerpoint/2010/main" val="4016358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5564"/>
                                        </p:tgtEl>
                                        <p:attrNameLst>
                                          <p:attrName>style.visibility</p:attrName>
                                        </p:attrNameLst>
                                      </p:cBhvr>
                                      <p:to>
                                        <p:strVal val="visible"/>
                                      </p:to>
                                    </p:set>
                                    <p:anim calcmode="lin" valueType="num">
                                      <p:cBhvr additive="base">
                                        <p:cTn id="7" dur="500" fill="hold"/>
                                        <p:tgtEl>
                                          <p:spTgt spid="535564"/>
                                        </p:tgtEl>
                                        <p:attrNameLst>
                                          <p:attrName>ppt_x</p:attrName>
                                        </p:attrNameLst>
                                      </p:cBhvr>
                                      <p:tavLst>
                                        <p:tav tm="0">
                                          <p:val>
                                            <p:strVal val="#ppt_x"/>
                                          </p:val>
                                        </p:tav>
                                        <p:tav tm="100000">
                                          <p:val>
                                            <p:strVal val="#ppt_x"/>
                                          </p:val>
                                        </p:tav>
                                      </p:tavLst>
                                    </p:anim>
                                    <p:anim calcmode="lin" valueType="num">
                                      <p:cBhvr additive="base">
                                        <p:cTn id="8" dur="500" fill="hold"/>
                                        <p:tgtEl>
                                          <p:spTgt spid="535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5058" name="Picture 1" descr="ch11imageslides_Page_18.png">
            <a:extLst>
              <a:ext uri="{FF2B5EF4-FFF2-40B4-BE49-F238E27FC236}">
                <a16:creationId xmlns:a16="http://schemas.microsoft.com/office/drawing/2014/main" id="{09A79967-F527-A04D-B54A-8E762E1D4A99}"/>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572C195E-CD7F-61F4-CD23-758C3A57306B}"/>
              </a:ext>
            </a:extLst>
          </p:cNvPr>
          <p:cNvSpPr>
            <a:spLocks noGrp="1"/>
          </p:cNvSpPr>
          <p:nvPr>
            <p:ph type="sldNum" sz="quarter" idx="12"/>
          </p:nvPr>
        </p:nvSpPr>
        <p:spPr/>
        <p:txBody>
          <a:bodyPr/>
          <a:lstStyle/>
          <a:p>
            <a:pPr>
              <a:defRPr/>
            </a:pPr>
            <a:fld id="{A41E2A1E-8114-43E6-A1DD-4DA3E05977D7}" type="slidenum">
              <a:rPr lang="en-US" smtClean="0"/>
              <a:pPr>
                <a:defRPr/>
              </a:pPr>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Readings</a:t>
            </a:r>
          </a:p>
        </p:txBody>
      </p:sp>
      <p:sp>
        <p:nvSpPr>
          <p:cNvPr id="3" name="Content Placeholder 2"/>
          <p:cNvSpPr>
            <a:spLocks noGrp="1"/>
          </p:cNvSpPr>
          <p:nvPr>
            <p:ph type="body" idx="1"/>
          </p:nvPr>
        </p:nvSpPr>
        <p:spPr>
          <a:xfrm>
            <a:off x="914400" y="2438400"/>
            <a:ext cx="7772400" cy="3611563"/>
          </a:xfrm>
        </p:spPr>
        <p:txBody>
          <a:bodyPr>
            <a:normAutofit/>
          </a:bodyPr>
          <a:lstStyle/>
          <a:p>
            <a:r>
              <a:rPr lang="en-US" sz="1800">
                <a:latin typeface="Verdana" panose="020B0604030504040204" pitchFamily="34" charset="0"/>
                <a:ea typeface="Verdana" panose="020B0604030504040204" pitchFamily="34" charset="0"/>
                <a:cs typeface="Verdana" panose="020B0604030504040204" pitchFamily="34" charset="0"/>
              </a:rPr>
              <a:t>Chapter 11 (</a:t>
            </a:r>
            <a:r>
              <a:rPr lang="en-US" sz="1800" err="1">
                <a:latin typeface="Verdana" panose="020B0604030504040204" pitchFamily="34" charset="0"/>
                <a:ea typeface="Verdana" panose="020B0604030504040204" pitchFamily="34" charset="0"/>
                <a:cs typeface="Verdana" panose="020B0604030504040204" pitchFamily="34" charset="0"/>
              </a:rPr>
              <a:t>Deitel</a:t>
            </a:r>
            <a:r>
              <a:rPr lang="en-US" sz="1800">
                <a:latin typeface="Verdana" panose="020B0604030504040204" pitchFamily="34" charset="0"/>
                <a:ea typeface="Verdana" panose="020B0604030504040204" pitchFamily="34" charset="0"/>
                <a:cs typeface="Verdana" panose="020B0604030504040204" pitchFamily="34" charset="0"/>
              </a:rPr>
              <a:t>)</a:t>
            </a:r>
          </a:p>
          <a:p>
            <a:r>
              <a:rPr lang="en-US" sz="1800">
                <a:latin typeface="Verdana" panose="020B0604030504040204" pitchFamily="34" charset="0"/>
                <a:ea typeface="Verdana" panose="020B0604030504040204" pitchFamily="34" charset="0"/>
                <a:cs typeface="Verdana" panose="020B0604030504040204" pitchFamily="34" charset="0"/>
              </a:rPr>
              <a:t>I omitted some new features in Java 7: Multi-Catch (Section 11.12), try-with-resources (Section 11.13)</a:t>
            </a:r>
          </a:p>
          <a:p>
            <a:endParaRPr lang="en-US" sz="1800">
              <a:latin typeface="Verdana" panose="020B0604030504040204" pitchFamily="34" charset="0"/>
              <a:ea typeface="Verdana" panose="020B0604030504040204" pitchFamily="34" charset="0"/>
              <a:cs typeface="Verdana" panose="020B0604030504040204" pitchFamily="34" charset="0"/>
            </a:endParaRPr>
          </a:p>
          <a:p>
            <a:endParaRPr lang="en-US" sz="180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83756353-A8EE-AC07-5BFA-B9A507113FBF}"/>
              </a:ext>
            </a:extLst>
          </p:cNvPr>
          <p:cNvSpPr>
            <a:spLocks noGrp="1"/>
          </p:cNvSpPr>
          <p:nvPr>
            <p:ph type="sldNum" sz="quarter" idx="4"/>
          </p:nvPr>
        </p:nvSpPr>
        <p:spPr/>
        <p:txBody>
          <a:bodyPr/>
          <a:lstStyle/>
          <a:p>
            <a:pPr>
              <a:defRPr/>
            </a:pPr>
            <a:fld id="{C1A881D9-8007-40CD-AF0D-F7AAFE91D2F6}" type="slidenum">
              <a:rPr lang="en-US" smtClean="0"/>
              <a:pPr>
                <a:defRPr/>
              </a:pPr>
              <a:t>121</a:t>
            </a:fld>
            <a:endParaRPr lang="en-US"/>
          </a:p>
        </p:txBody>
      </p:sp>
    </p:spTree>
    <p:extLst>
      <p:ext uri="{BB962C8B-B14F-4D97-AF65-F5344CB8AC3E}">
        <p14:creationId xmlns:p14="http://schemas.microsoft.com/office/powerpoint/2010/main" val="2396895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0" y="381000"/>
            <a:ext cx="8913813" cy="914400"/>
          </a:xfrm>
        </p:spPr>
        <p:txBody>
          <a:bodyPr>
            <a:noAutofit/>
          </a:bodyPr>
          <a:lstStyle/>
          <a:p>
            <a:r>
              <a:rPr lang="en-US" sz="2800"/>
              <a:t>Hypothetical Method Calls: </a:t>
            </a:r>
            <a:r>
              <a:rPr lang="en-US" sz="2400"/>
              <a:t>Condition/Return</a:t>
            </a:r>
            <a:endParaRPr lang="en-US" sz="2800"/>
          </a:p>
        </p:txBody>
      </p:sp>
      <p:sp>
        <p:nvSpPr>
          <p:cNvPr id="536579" name="Rectangle 3"/>
          <p:cNvSpPr>
            <a:spLocks noChangeArrowheads="1"/>
          </p:cNvSpPr>
          <p:nvPr/>
        </p:nvSpPr>
        <p:spPr bwMode="auto">
          <a:xfrm>
            <a:off x="5148263" y="5084763"/>
            <a:ext cx="3168650" cy="101123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err="1">
                <a:solidFill>
                  <a:srgbClr val="0000FF"/>
                </a:solidFill>
              </a:rPr>
              <a:t>store.addToInventory</a:t>
            </a:r>
            <a:r>
              <a:rPr lang="en-US" sz="1600">
                <a:solidFill>
                  <a:srgbClr val="0000FF"/>
                </a:solidFill>
              </a:rPr>
              <a:t> (</a:t>
            </a:r>
            <a:r>
              <a:rPr lang="en-US" sz="1600" err="1">
                <a:solidFill>
                  <a:srgbClr val="0000FF"/>
                </a:solidFill>
              </a:rPr>
              <a:t>int</a:t>
            </a:r>
            <a:r>
              <a:rPr lang="en-US" sz="1600">
                <a:solidFill>
                  <a:srgbClr val="0000FF"/>
                </a:solidFill>
              </a:rPr>
              <a:t> </a:t>
            </a:r>
            <a:r>
              <a:rPr lang="en-US" sz="1600" err="1">
                <a:solidFill>
                  <a:srgbClr val="0000FF"/>
                </a:solidFill>
              </a:rPr>
              <a:t>amt</a:t>
            </a:r>
            <a:r>
              <a:rPr lang="en-US" sz="1600">
                <a:solidFill>
                  <a:srgbClr val="0000FF"/>
                </a:solidFill>
              </a:rPr>
              <a:t>)</a:t>
            </a:r>
          </a:p>
          <a:p>
            <a:pPr algn="l"/>
            <a:r>
              <a:rPr lang="en-US" sz="1600"/>
              <a:t>     if (temp &gt; MAX)</a:t>
            </a:r>
          </a:p>
          <a:p>
            <a:pPr algn="l"/>
            <a:r>
              <a:rPr lang="en-US" sz="1600"/>
              <a:t>          return false;</a:t>
            </a:r>
          </a:p>
        </p:txBody>
      </p:sp>
      <p:sp>
        <p:nvSpPr>
          <p:cNvPr id="536580" name="Rectangle 4"/>
          <p:cNvSpPr>
            <a:spLocks noChangeArrowheads="1"/>
          </p:cNvSpPr>
          <p:nvPr/>
        </p:nvSpPr>
        <p:spPr bwMode="auto">
          <a:xfrm>
            <a:off x="2771775" y="3357563"/>
            <a:ext cx="4249738" cy="106203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a:solidFill>
                  <a:srgbClr val="0000FF"/>
                </a:solidFill>
              </a:rPr>
              <a:t>reference2.method2 ()</a:t>
            </a:r>
          </a:p>
          <a:p>
            <a:pPr algn="l"/>
            <a:r>
              <a:rPr lang="en-US" sz="1600"/>
              <a:t>     if (</a:t>
            </a:r>
            <a:r>
              <a:rPr lang="en-US" sz="1600" err="1"/>
              <a:t>store.addToInventory</a:t>
            </a:r>
            <a:r>
              <a:rPr lang="en-US" sz="1600"/>
              <a:t>(</a:t>
            </a:r>
            <a:r>
              <a:rPr lang="en-US" sz="1600" err="1"/>
              <a:t>amt</a:t>
            </a:r>
            <a:r>
              <a:rPr lang="en-US" sz="1600"/>
              <a:t>) == false) </a:t>
            </a:r>
          </a:p>
          <a:p>
            <a:pPr algn="l"/>
            <a:r>
              <a:rPr lang="en-US" sz="1600"/>
              <a:t>          return false;</a:t>
            </a:r>
          </a:p>
        </p:txBody>
      </p:sp>
      <p:sp>
        <p:nvSpPr>
          <p:cNvPr id="536581" name="Rectangle 5"/>
          <p:cNvSpPr>
            <a:spLocks noChangeArrowheads="1"/>
          </p:cNvSpPr>
          <p:nvPr/>
        </p:nvSpPr>
        <p:spPr bwMode="auto">
          <a:xfrm>
            <a:off x="395289" y="1447800"/>
            <a:ext cx="3948112" cy="103028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a:solidFill>
                  <a:srgbClr val="0000FF"/>
                </a:solidFill>
              </a:rPr>
              <a:t>reference1.method1 ()</a:t>
            </a:r>
          </a:p>
          <a:p>
            <a:pPr algn="l"/>
            <a:r>
              <a:rPr lang="en-US" sz="1600"/>
              <a:t>     if (reference2.method2() == false) </a:t>
            </a:r>
          </a:p>
          <a:p>
            <a:pPr algn="l"/>
            <a:r>
              <a:rPr lang="en-US" sz="1600"/>
              <a:t>          return false;</a:t>
            </a:r>
          </a:p>
        </p:txBody>
      </p:sp>
      <p:sp>
        <p:nvSpPr>
          <p:cNvPr id="536582" name="Line 6"/>
          <p:cNvSpPr>
            <a:spLocks noChangeShapeType="1"/>
          </p:cNvSpPr>
          <p:nvPr/>
        </p:nvSpPr>
        <p:spPr bwMode="auto">
          <a:xfrm>
            <a:off x="2667000" y="2514600"/>
            <a:ext cx="1689100" cy="8429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6583" name="Line 7"/>
          <p:cNvSpPr>
            <a:spLocks noChangeShapeType="1"/>
          </p:cNvSpPr>
          <p:nvPr/>
        </p:nvSpPr>
        <p:spPr bwMode="auto">
          <a:xfrm>
            <a:off x="5029200" y="4419600"/>
            <a:ext cx="1487488" cy="6651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36592" name="Group 16"/>
          <p:cNvGrpSpPr>
            <a:grpSpLocks/>
          </p:cNvGrpSpPr>
          <p:nvPr/>
        </p:nvGrpSpPr>
        <p:grpSpPr bwMode="auto">
          <a:xfrm>
            <a:off x="387095" y="1524000"/>
            <a:ext cx="7282117" cy="4464050"/>
            <a:chOff x="295" y="1117"/>
            <a:chExt cx="4263" cy="2812"/>
          </a:xfrm>
        </p:grpSpPr>
        <p:sp>
          <p:nvSpPr>
            <p:cNvPr id="536585" name="Text Box 9"/>
            <p:cNvSpPr txBox="1">
              <a:spLocks noChangeArrowheads="1"/>
            </p:cNvSpPr>
            <p:nvPr/>
          </p:nvSpPr>
          <p:spPr bwMode="auto">
            <a:xfrm>
              <a:off x="382" y="3339"/>
              <a:ext cx="1500" cy="544"/>
            </a:xfrm>
            <a:prstGeom prst="rect">
              <a:avLst/>
            </a:prstGeom>
            <a:noFill/>
            <a:ln w="127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a:r>
                <a:rPr lang="en-US" sz="1400" b="1">
                  <a:solidFill>
                    <a:schemeClr val="accent2"/>
                  </a:solidFill>
                  <a:latin typeface="Verdana" panose="020B0604030504040204" pitchFamily="34" charset="0"/>
                  <a:ea typeface="Verdana" panose="020B0604030504040204" pitchFamily="34" charset="0"/>
                  <a:cs typeface="Verdana" panose="020B0604030504040204" pitchFamily="34" charset="0"/>
                </a:rPr>
                <a:t>Problem 2:  </a:t>
              </a:r>
              <a:r>
                <a:rPr lang="en-US" sz="1400">
                  <a:solidFill>
                    <a:schemeClr val="accent2"/>
                  </a:solidFill>
                  <a:latin typeface="Verdana" panose="020B0604030504040204" pitchFamily="34" charset="0"/>
                  <a:ea typeface="Verdana" panose="020B0604030504040204" pitchFamily="34" charset="0"/>
                  <a:cs typeface="Verdana" panose="020B0604030504040204" pitchFamily="34" charset="0"/>
                </a:rPr>
                <a:t>A long series of method calls requires many checks/returns</a:t>
              </a:r>
            </a:p>
          </p:txBody>
        </p:sp>
        <p:sp>
          <p:nvSpPr>
            <p:cNvPr id="536586" name="Oval 10"/>
            <p:cNvSpPr>
              <a:spLocks noChangeArrowheads="1"/>
            </p:cNvSpPr>
            <p:nvPr/>
          </p:nvSpPr>
          <p:spPr bwMode="auto">
            <a:xfrm>
              <a:off x="3379" y="3430"/>
              <a:ext cx="1179" cy="499"/>
            </a:xfrm>
            <a:prstGeom prst="ellipse">
              <a:avLst/>
            </a:prstGeom>
            <a:noFill/>
            <a:ln w="25400">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6587" name="Line 11"/>
            <p:cNvSpPr>
              <a:spLocks noChangeShapeType="1"/>
            </p:cNvSpPr>
            <p:nvPr/>
          </p:nvSpPr>
          <p:spPr bwMode="auto">
            <a:xfrm flipV="1">
              <a:off x="1882" y="3793"/>
              <a:ext cx="1497"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6588" name="Oval 12"/>
            <p:cNvSpPr>
              <a:spLocks noChangeArrowheads="1"/>
            </p:cNvSpPr>
            <p:nvPr/>
          </p:nvSpPr>
          <p:spPr bwMode="auto">
            <a:xfrm>
              <a:off x="1882" y="2251"/>
              <a:ext cx="2404" cy="589"/>
            </a:xfrm>
            <a:prstGeom prst="ellipse">
              <a:avLst/>
            </a:prstGeom>
            <a:noFill/>
            <a:ln w="25400">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6589" name="Line 13"/>
            <p:cNvSpPr>
              <a:spLocks noChangeShapeType="1"/>
            </p:cNvSpPr>
            <p:nvPr/>
          </p:nvSpPr>
          <p:spPr bwMode="auto">
            <a:xfrm flipV="1">
              <a:off x="1746" y="2795"/>
              <a:ext cx="544" cy="544"/>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6590" name="Line 14"/>
            <p:cNvSpPr>
              <a:spLocks noChangeShapeType="1"/>
            </p:cNvSpPr>
            <p:nvPr/>
          </p:nvSpPr>
          <p:spPr bwMode="auto">
            <a:xfrm flipH="1" flipV="1">
              <a:off x="1065" y="1661"/>
              <a:ext cx="1" cy="1678"/>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6591" name="Oval 15"/>
            <p:cNvSpPr>
              <a:spLocks noChangeArrowheads="1"/>
            </p:cNvSpPr>
            <p:nvPr/>
          </p:nvSpPr>
          <p:spPr bwMode="auto">
            <a:xfrm>
              <a:off x="295" y="1117"/>
              <a:ext cx="2041" cy="544"/>
            </a:xfrm>
            <a:prstGeom prst="ellipse">
              <a:avLst/>
            </a:prstGeom>
            <a:noFill/>
            <a:ln w="25400">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 name="Slide Number Placeholder 2">
            <a:extLst>
              <a:ext uri="{FF2B5EF4-FFF2-40B4-BE49-F238E27FC236}">
                <a16:creationId xmlns:a16="http://schemas.microsoft.com/office/drawing/2014/main" id="{38A36483-716C-BB8B-2946-0908937C1A38}"/>
              </a:ext>
            </a:extLst>
          </p:cNvPr>
          <p:cNvSpPr>
            <a:spLocks noGrp="1"/>
          </p:cNvSpPr>
          <p:nvPr>
            <p:ph type="sldNum" sz="quarter" idx="4"/>
          </p:nvPr>
        </p:nvSpPr>
        <p:spPr/>
        <p:txBody>
          <a:bodyPr/>
          <a:lstStyle/>
          <a:p>
            <a:pPr>
              <a:defRPr/>
            </a:pPr>
            <a:fld id="{C1A881D9-8007-40CD-AF0D-F7AAFE91D2F6}" type="slidenum">
              <a:rPr lang="en-US" smtClean="0"/>
              <a:pPr>
                <a:defRPr/>
              </a:pPr>
              <a:t>13</a:t>
            </a:fld>
            <a:endParaRPr lang="en-US"/>
          </a:p>
        </p:txBody>
      </p:sp>
    </p:spTree>
    <p:extLst>
      <p:ext uri="{BB962C8B-B14F-4D97-AF65-F5344CB8AC3E}">
        <p14:creationId xmlns:p14="http://schemas.microsoft.com/office/powerpoint/2010/main" val="2865435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6592"/>
                                        </p:tgtEl>
                                        <p:attrNameLst>
                                          <p:attrName>style.visibility</p:attrName>
                                        </p:attrNameLst>
                                      </p:cBhvr>
                                      <p:to>
                                        <p:strVal val="visible"/>
                                      </p:to>
                                    </p:set>
                                    <p:anim calcmode="lin" valueType="num">
                                      <p:cBhvr additive="base">
                                        <p:cTn id="7" dur="500" fill="hold"/>
                                        <p:tgtEl>
                                          <p:spTgt spid="536592"/>
                                        </p:tgtEl>
                                        <p:attrNameLst>
                                          <p:attrName>ppt_x</p:attrName>
                                        </p:attrNameLst>
                                      </p:cBhvr>
                                      <p:tavLst>
                                        <p:tav tm="0">
                                          <p:val>
                                            <p:strVal val="#ppt_x"/>
                                          </p:val>
                                        </p:tav>
                                        <p:tav tm="100000">
                                          <p:val>
                                            <p:strVal val="#ppt_x"/>
                                          </p:val>
                                        </p:tav>
                                      </p:tavLst>
                                    </p:anim>
                                    <p:anim calcmode="lin" valueType="num">
                                      <p:cBhvr additive="base">
                                        <p:cTn id="8" dur="500" fill="hold"/>
                                        <p:tgtEl>
                                          <p:spTgt spid="5365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0" y="381000"/>
            <a:ext cx="8913813" cy="914400"/>
          </a:xfrm>
        </p:spPr>
        <p:txBody>
          <a:bodyPr>
            <a:noAutofit/>
          </a:bodyPr>
          <a:lstStyle/>
          <a:p>
            <a:r>
              <a:rPr lang="en-US" sz="2800"/>
              <a:t>Hypothetical Method Calls: </a:t>
            </a:r>
            <a:r>
              <a:rPr lang="en-US" sz="2400"/>
              <a:t>Condition/Return</a:t>
            </a:r>
            <a:endParaRPr lang="en-US" sz="2800"/>
          </a:p>
        </p:txBody>
      </p:sp>
      <p:sp>
        <p:nvSpPr>
          <p:cNvPr id="538627" name="Rectangle 3"/>
          <p:cNvSpPr>
            <a:spLocks noChangeArrowheads="1"/>
          </p:cNvSpPr>
          <p:nvPr/>
        </p:nvSpPr>
        <p:spPr bwMode="auto">
          <a:xfrm>
            <a:off x="5148263" y="5084763"/>
            <a:ext cx="3168650" cy="101123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err="1">
                <a:solidFill>
                  <a:srgbClr val="0000FF"/>
                </a:solidFill>
              </a:rPr>
              <a:t>store.addToInventory</a:t>
            </a:r>
            <a:r>
              <a:rPr lang="en-US" sz="1600">
                <a:solidFill>
                  <a:srgbClr val="0000FF"/>
                </a:solidFill>
              </a:rPr>
              <a:t> (</a:t>
            </a:r>
            <a:r>
              <a:rPr lang="en-US" sz="1600" err="1">
                <a:solidFill>
                  <a:srgbClr val="0000FF"/>
                </a:solidFill>
              </a:rPr>
              <a:t>int</a:t>
            </a:r>
            <a:r>
              <a:rPr lang="en-US" sz="1600">
                <a:solidFill>
                  <a:srgbClr val="0000FF"/>
                </a:solidFill>
              </a:rPr>
              <a:t> </a:t>
            </a:r>
            <a:r>
              <a:rPr lang="en-US" sz="1600" err="1">
                <a:solidFill>
                  <a:srgbClr val="0000FF"/>
                </a:solidFill>
              </a:rPr>
              <a:t>amt</a:t>
            </a:r>
            <a:r>
              <a:rPr lang="en-US" sz="1600">
                <a:solidFill>
                  <a:srgbClr val="0000FF"/>
                </a:solidFill>
              </a:rPr>
              <a:t>)</a:t>
            </a:r>
          </a:p>
          <a:p>
            <a:pPr algn="l"/>
            <a:r>
              <a:rPr lang="en-US" sz="1600"/>
              <a:t>     if (temp &gt; MAX)</a:t>
            </a:r>
          </a:p>
          <a:p>
            <a:pPr algn="l"/>
            <a:r>
              <a:rPr lang="en-US" sz="1600"/>
              <a:t>          return false;</a:t>
            </a:r>
          </a:p>
        </p:txBody>
      </p:sp>
      <p:sp>
        <p:nvSpPr>
          <p:cNvPr id="538628" name="Rectangle 4"/>
          <p:cNvSpPr>
            <a:spLocks noChangeArrowheads="1"/>
          </p:cNvSpPr>
          <p:nvPr/>
        </p:nvSpPr>
        <p:spPr bwMode="auto">
          <a:xfrm>
            <a:off x="2771775" y="3357563"/>
            <a:ext cx="4249738" cy="106203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a:solidFill>
                  <a:srgbClr val="0000FF"/>
                </a:solidFill>
              </a:rPr>
              <a:t>reference2.method2 ()</a:t>
            </a:r>
          </a:p>
          <a:p>
            <a:pPr algn="l"/>
            <a:r>
              <a:rPr lang="en-US" sz="1600"/>
              <a:t>     if (</a:t>
            </a:r>
            <a:r>
              <a:rPr lang="en-US" sz="1600" err="1"/>
              <a:t>store.addToInventory</a:t>
            </a:r>
            <a:r>
              <a:rPr lang="en-US" sz="1600"/>
              <a:t>(</a:t>
            </a:r>
            <a:r>
              <a:rPr lang="en-US" sz="1600" err="1"/>
              <a:t>amt</a:t>
            </a:r>
            <a:r>
              <a:rPr lang="en-US" sz="1600"/>
              <a:t>) == false) </a:t>
            </a:r>
          </a:p>
          <a:p>
            <a:pPr algn="l"/>
            <a:r>
              <a:rPr lang="en-US" sz="1600"/>
              <a:t>          return false;</a:t>
            </a:r>
          </a:p>
        </p:txBody>
      </p:sp>
      <p:sp>
        <p:nvSpPr>
          <p:cNvPr id="538629" name="Rectangle 5"/>
          <p:cNvSpPr>
            <a:spLocks noChangeArrowheads="1"/>
          </p:cNvSpPr>
          <p:nvPr/>
        </p:nvSpPr>
        <p:spPr bwMode="auto">
          <a:xfrm>
            <a:off x="395288" y="1484313"/>
            <a:ext cx="4249737" cy="95408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a:solidFill>
                  <a:srgbClr val="0000FF"/>
                </a:solidFill>
              </a:rPr>
              <a:t>reference1.method1 ()</a:t>
            </a:r>
          </a:p>
          <a:p>
            <a:pPr algn="l"/>
            <a:r>
              <a:rPr lang="en-US" sz="1600"/>
              <a:t>     if (reference2.method2() == false) </a:t>
            </a:r>
          </a:p>
          <a:p>
            <a:pPr algn="l"/>
            <a:r>
              <a:rPr lang="en-US" sz="1600"/>
              <a:t>          return false;</a:t>
            </a:r>
          </a:p>
        </p:txBody>
      </p:sp>
      <p:sp>
        <p:nvSpPr>
          <p:cNvPr id="538630" name="Line 6"/>
          <p:cNvSpPr>
            <a:spLocks noChangeShapeType="1"/>
          </p:cNvSpPr>
          <p:nvPr/>
        </p:nvSpPr>
        <p:spPr bwMode="auto">
          <a:xfrm>
            <a:off x="2438400" y="2438400"/>
            <a:ext cx="1917700" cy="9191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8631" name="Line 7"/>
          <p:cNvSpPr>
            <a:spLocks noChangeShapeType="1"/>
          </p:cNvSpPr>
          <p:nvPr/>
        </p:nvSpPr>
        <p:spPr bwMode="auto">
          <a:xfrm>
            <a:off x="4648200" y="4419600"/>
            <a:ext cx="1868488" cy="6651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38640" name="Group 16"/>
          <p:cNvGrpSpPr>
            <a:grpSpLocks/>
          </p:cNvGrpSpPr>
          <p:nvPr/>
        </p:nvGrpSpPr>
        <p:grpSpPr bwMode="auto">
          <a:xfrm>
            <a:off x="395288" y="3962400"/>
            <a:ext cx="5014913" cy="2212975"/>
            <a:chOff x="220" y="2614"/>
            <a:chExt cx="3159" cy="1394"/>
          </a:xfrm>
        </p:grpSpPr>
        <p:grpSp>
          <p:nvGrpSpPr>
            <p:cNvPr id="538639" name="Group 15"/>
            <p:cNvGrpSpPr>
              <a:grpSpLocks/>
            </p:cNvGrpSpPr>
            <p:nvPr/>
          </p:nvGrpSpPr>
          <p:grpSpPr bwMode="auto">
            <a:xfrm>
              <a:off x="220" y="2614"/>
              <a:ext cx="2750" cy="1394"/>
              <a:chOff x="220" y="2614"/>
              <a:chExt cx="2750" cy="1394"/>
            </a:xfrm>
          </p:grpSpPr>
          <p:sp>
            <p:nvSpPr>
              <p:cNvPr id="538634" name="Text Box 10"/>
              <p:cNvSpPr txBox="1">
                <a:spLocks noChangeArrowheads="1"/>
              </p:cNvSpPr>
              <p:nvPr/>
            </p:nvSpPr>
            <p:spPr bwMode="auto">
              <a:xfrm>
                <a:off x="220" y="3339"/>
                <a:ext cx="1671" cy="669"/>
              </a:xfrm>
              <a:prstGeom prst="rect">
                <a:avLst/>
              </a:prstGeom>
              <a:noFill/>
              <a:ln w="127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a:r>
                  <a:rPr lang="en-US" sz="1600" b="1">
                    <a:solidFill>
                      <a:schemeClr val="accent2"/>
                    </a:solidFill>
                    <a:latin typeface="Verdana" panose="020B0604030504040204" pitchFamily="34" charset="0"/>
                    <a:ea typeface="Verdana" panose="020B0604030504040204" pitchFamily="34" charset="0"/>
                    <a:cs typeface="Verdana" panose="020B0604030504040204" pitchFamily="34" charset="0"/>
                  </a:rPr>
                  <a:t>Problem 3:  </a:t>
                </a:r>
                <a:r>
                  <a:rPr lang="en-US" sz="1600">
                    <a:solidFill>
                      <a:schemeClr val="accent2"/>
                    </a:solidFill>
                    <a:latin typeface="Verdana" panose="020B0604030504040204" pitchFamily="34" charset="0"/>
                    <a:ea typeface="Verdana" panose="020B0604030504040204" pitchFamily="34" charset="0"/>
                    <a:cs typeface="Verdana" panose="020B0604030504040204" pitchFamily="34" charset="0"/>
                  </a:rPr>
                  <a:t>The calling method may not know how to handle the error</a:t>
                </a:r>
              </a:p>
            </p:txBody>
          </p:sp>
          <p:sp>
            <p:nvSpPr>
              <p:cNvPr id="538635" name="Oval 11"/>
              <p:cNvSpPr>
                <a:spLocks noChangeArrowheads="1"/>
              </p:cNvSpPr>
              <p:nvPr/>
            </p:nvSpPr>
            <p:spPr bwMode="auto">
              <a:xfrm>
                <a:off x="2018" y="2614"/>
                <a:ext cx="952" cy="226"/>
              </a:xfrm>
              <a:prstGeom prst="ellipse">
                <a:avLst/>
              </a:prstGeom>
              <a:noFill/>
              <a:ln w="25400">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8636" name="Line 12"/>
              <p:cNvSpPr>
                <a:spLocks noChangeShapeType="1"/>
              </p:cNvSpPr>
              <p:nvPr/>
            </p:nvSpPr>
            <p:spPr bwMode="auto">
              <a:xfrm flipV="1">
                <a:off x="1429" y="2795"/>
                <a:ext cx="1088" cy="545"/>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38637" name="Text Box 13"/>
            <p:cNvSpPr txBox="1">
              <a:spLocks noChangeArrowheads="1"/>
            </p:cNvSpPr>
            <p:nvPr/>
          </p:nvSpPr>
          <p:spPr bwMode="auto">
            <a:xfrm>
              <a:off x="1746" y="2614"/>
              <a:ext cx="363" cy="220"/>
            </a:xfrm>
            <a:prstGeom prst="rect">
              <a:avLst/>
            </a:prstGeom>
            <a:noFill/>
            <a:ln w="127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solidFill>
                    <a:schemeClr val="accent2"/>
                  </a:solidFill>
                </a:rPr>
                <a:t>??</a:t>
              </a:r>
            </a:p>
          </p:txBody>
        </p:sp>
        <p:sp>
          <p:nvSpPr>
            <p:cNvPr id="538638" name="Text Box 14"/>
            <p:cNvSpPr txBox="1">
              <a:spLocks noChangeArrowheads="1"/>
            </p:cNvSpPr>
            <p:nvPr/>
          </p:nvSpPr>
          <p:spPr bwMode="auto">
            <a:xfrm>
              <a:off x="2971" y="2614"/>
              <a:ext cx="408" cy="220"/>
            </a:xfrm>
            <a:prstGeom prst="rect">
              <a:avLst/>
            </a:prstGeom>
            <a:noFill/>
            <a:ln w="127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solidFill>
                    <a:schemeClr val="accent2"/>
                  </a:solidFill>
                </a:rPr>
                <a:t>??</a:t>
              </a:r>
            </a:p>
          </p:txBody>
        </p:sp>
      </p:grpSp>
      <p:sp>
        <p:nvSpPr>
          <p:cNvPr id="3" name="Slide Number Placeholder 2">
            <a:extLst>
              <a:ext uri="{FF2B5EF4-FFF2-40B4-BE49-F238E27FC236}">
                <a16:creationId xmlns:a16="http://schemas.microsoft.com/office/drawing/2014/main" id="{D505FD2A-A98A-0692-AE9B-D343D8F7C695}"/>
              </a:ext>
            </a:extLst>
          </p:cNvPr>
          <p:cNvSpPr>
            <a:spLocks noGrp="1"/>
          </p:cNvSpPr>
          <p:nvPr>
            <p:ph type="sldNum" sz="quarter" idx="4"/>
          </p:nvPr>
        </p:nvSpPr>
        <p:spPr/>
        <p:txBody>
          <a:bodyPr/>
          <a:lstStyle/>
          <a:p>
            <a:pPr>
              <a:defRPr/>
            </a:pPr>
            <a:fld id="{C1A881D9-8007-40CD-AF0D-F7AAFE91D2F6}" type="slidenum">
              <a:rPr lang="en-US" smtClean="0"/>
              <a:pPr>
                <a:defRPr/>
              </a:pPr>
              <a:t>14</a:t>
            </a:fld>
            <a:endParaRPr lang="en-US"/>
          </a:p>
        </p:txBody>
      </p:sp>
    </p:spTree>
    <p:extLst>
      <p:ext uri="{BB962C8B-B14F-4D97-AF65-F5344CB8AC3E}">
        <p14:creationId xmlns:p14="http://schemas.microsoft.com/office/powerpoint/2010/main" val="3383916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8640"/>
                                        </p:tgtEl>
                                        <p:attrNameLst>
                                          <p:attrName>style.visibility</p:attrName>
                                        </p:attrNameLst>
                                      </p:cBhvr>
                                      <p:to>
                                        <p:strVal val="visible"/>
                                      </p:to>
                                    </p:set>
                                    <p:anim calcmode="lin" valueType="num">
                                      <p:cBhvr additive="base">
                                        <p:cTn id="7" dur="500" fill="hold"/>
                                        <p:tgtEl>
                                          <p:spTgt spid="538640"/>
                                        </p:tgtEl>
                                        <p:attrNameLst>
                                          <p:attrName>ppt_x</p:attrName>
                                        </p:attrNameLst>
                                      </p:cBhvr>
                                      <p:tavLst>
                                        <p:tav tm="0">
                                          <p:val>
                                            <p:strVal val="#ppt_x"/>
                                          </p:val>
                                        </p:tav>
                                        <p:tav tm="100000">
                                          <p:val>
                                            <p:strVal val="#ppt_x"/>
                                          </p:val>
                                        </p:tav>
                                      </p:tavLst>
                                    </p:anim>
                                    <p:anim calcmode="lin" valueType="num">
                                      <p:cBhvr additive="base">
                                        <p:cTn id="8" dur="500" fill="hold"/>
                                        <p:tgtEl>
                                          <p:spTgt spid="5386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0" y="457200"/>
            <a:ext cx="8913813" cy="1066800"/>
          </a:xfrm>
        </p:spPr>
        <p:txBody>
          <a:bodyPr>
            <a:normAutofit/>
          </a:bodyPr>
          <a:lstStyle/>
          <a:p>
            <a:r>
              <a:rPr lang="en-US" sz="2600"/>
              <a:t>Approaches For Dealing With Error Conditions</a:t>
            </a:r>
          </a:p>
        </p:txBody>
      </p:sp>
      <p:sp>
        <p:nvSpPr>
          <p:cNvPr id="539651" name="Rectangle 3"/>
          <p:cNvSpPr>
            <a:spLocks noGrp="1" noChangeArrowheads="1"/>
          </p:cNvSpPr>
          <p:nvPr>
            <p:ph type="body" idx="1"/>
          </p:nvPr>
        </p:nvSpPr>
        <p:spPr>
          <a:xfrm>
            <a:off x="1114424" y="2362200"/>
            <a:ext cx="7610476" cy="3904129"/>
          </a:xfrm>
        </p:spPr>
        <p:txBody>
          <a:bodyPr>
            <a:normAutofit/>
          </a:bodyPr>
          <a:lstStyle/>
          <a:p>
            <a:pPr>
              <a:buFontTx/>
              <a:buChar char="•"/>
            </a:pPr>
            <a:r>
              <a:rPr lang="en-US">
                <a:latin typeface="Verdana" panose="020B0604030504040204" pitchFamily="34" charset="0"/>
                <a:ea typeface="Verdana" panose="020B0604030504040204" pitchFamily="34" charset="0"/>
                <a:cs typeface="Verdana" panose="020B0604030504040204" pitchFamily="34" charset="0"/>
              </a:rPr>
              <a:t>Use branches/decision making constructs and return values</a:t>
            </a:r>
          </a:p>
          <a:p>
            <a:pPr>
              <a:buFontTx/>
              <a:buChar char="•"/>
            </a:pPr>
            <a:r>
              <a:rPr lang="en-US">
                <a:latin typeface="Verdana" panose="020B0604030504040204" pitchFamily="34" charset="0"/>
                <a:ea typeface="Verdana" panose="020B0604030504040204" pitchFamily="34" charset="0"/>
                <a:cs typeface="Verdana" panose="020B0604030504040204" pitchFamily="34" charset="0"/>
              </a:rPr>
              <a:t>Use Java</a:t>
            </a:r>
            <a:r>
              <a:rPr lang="ja-JP" altLang="en-US">
                <a:latin typeface="Verdana" panose="020B0604030504040204" pitchFamily="34" charset="0"/>
                <a:cs typeface="Verdana" panose="020B0604030504040204" pitchFamily="34" charset="0"/>
              </a:rPr>
              <a:t>’</a:t>
            </a:r>
            <a:r>
              <a:rPr lang="en-US">
                <a:latin typeface="Verdana" panose="020B0604030504040204" pitchFamily="34" charset="0"/>
                <a:ea typeface="Verdana" panose="020B0604030504040204" pitchFamily="34" charset="0"/>
                <a:cs typeface="Verdana" panose="020B0604030504040204" pitchFamily="34" charset="0"/>
              </a:rPr>
              <a:t>s exception handling mechanism</a:t>
            </a:r>
          </a:p>
        </p:txBody>
      </p:sp>
      <p:sp>
        <p:nvSpPr>
          <p:cNvPr id="3" name="Slide Number Placeholder 2">
            <a:extLst>
              <a:ext uri="{FF2B5EF4-FFF2-40B4-BE49-F238E27FC236}">
                <a16:creationId xmlns:a16="http://schemas.microsoft.com/office/drawing/2014/main" id="{5451A318-0587-DA93-7E53-C285E4569416}"/>
              </a:ext>
            </a:extLst>
          </p:cNvPr>
          <p:cNvSpPr>
            <a:spLocks noGrp="1"/>
          </p:cNvSpPr>
          <p:nvPr>
            <p:ph type="sldNum" sz="quarter" idx="4"/>
          </p:nvPr>
        </p:nvSpPr>
        <p:spPr/>
        <p:txBody>
          <a:bodyPr/>
          <a:lstStyle/>
          <a:p>
            <a:pPr>
              <a:defRPr/>
            </a:pPr>
            <a:fld id="{C1A881D9-8007-40CD-AF0D-F7AAFE91D2F6}" type="slidenum">
              <a:rPr lang="en-US" smtClean="0"/>
              <a:pPr>
                <a:defRPr/>
              </a:pPr>
              <a:t>15</a:t>
            </a:fld>
            <a:endParaRPr lang="en-US"/>
          </a:p>
        </p:txBody>
      </p:sp>
    </p:spTree>
    <p:extLst>
      <p:ext uri="{BB962C8B-B14F-4D97-AF65-F5344CB8AC3E}">
        <p14:creationId xmlns:p14="http://schemas.microsoft.com/office/powerpoint/2010/main" val="154708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96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0" y="457200"/>
            <a:ext cx="8913813" cy="914400"/>
          </a:xfrm>
        </p:spPr>
        <p:txBody>
          <a:bodyPr>
            <a:normAutofit/>
          </a:bodyPr>
          <a:lstStyle/>
          <a:p>
            <a:r>
              <a:rPr lang="en-US"/>
              <a:t>Exception Class Hierarchy (Partial)</a:t>
            </a:r>
          </a:p>
        </p:txBody>
      </p:sp>
      <p:sp>
        <p:nvSpPr>
          <p:cNvPr id="719875" name="Rectangle 3"/>
          <p:cNvSpPr>
            <a:spLocks noChangeArrowheads="1"/>
          </p:cNvSpPr>
          <p:nvPr/>
        </p:nvSpPr>
        <p:spPr bwMode="auto">
          <a:xfrm>
            <a:off x="2555875" y="1447800"/>
            <a:ext cx="1439863" cy="865188"/>
          </a:xfrm>
          <a:prstGeom prst="rect">
            <a:avLst/>
          </a:prstGeom>
          <a:noFill/>
          <a:ln w="12700">
            <a:solidFill>
              <a:schemeClr val="tx1"/>
            </a:solidFill>
            <a:miter lim="800000"/>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Throwable</a:t>
            </a:r>
          </a:p>
        </p:txBody>
      </p:sp>
      <p:sp>
        <p:nvSpPr>
          <p:cNvPr id="719876" name="Rectangle 4"/>
          <p:cNvSpPr>
            <a:spLocks noChangeArrowheads="1"/>
          </p:cNvSpPr>
          <p:nvPr/>
        </p:nvSpPr>
        <p:spPr bwMode="auto">
          <a:xfrm>
            <a:off x="1042988" y="3032125"/>
            <a:ext cx="1368425" cy="792163"/>
          </a:xfrm>
          <a:prstGeom prst="rect">
            <a:avLst/>
          </a:prstGeom>
          <a:noFill/>
          <a:ln w="12700">
            <a:solidFill>
              <a:schemeClr val="tx1"/>
            </a:solidFill>
            <a:miter lim="800000"/>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Error</a:t>
            </a:r>
          </a:p>
        </p:txBody>
      </p:sp>
      <p:sp>
        <p:nvSpPr>
          <p:cNvPr id="719877" name="Rectangle 5"/>
          <p:cNvSpPr>
            <a:spLocks noChangeArrowheads="1"/>
          </p:cNvSpPr>
          <p:nvPr/>
        </p:nvSpPr>
        <p:spPr bwMode="auto">
          <a:xfrm>
            <a:off x="539750" y="4471988"/>
            <a:ext cx="2087563" cy="720725"/>
          </a:xfrm>
          <a:prstGeom prst="rect">
            <a:avLst/>
          </a:prstGeom>
          <a:noFill/>
          <a:ln w="12700">
            <a:solidFill>
              <a:schemeClr val="tx1"/>
            </a:solidFill>
            <a:miter lim="800000"/>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VirtualMachineError</a:t>
            </a:r>
          </a:p>
        </p:txBody>
      </p:sp>
      <p:sp>
        <p:nvSpPr>
          <p:cNvPr id="719878" name="Rectangle 6"/>
          <p:cNvSpPr>
            <a:spLocks noChangeArrowheads="1"/>
          </p:cNvSpPr>
          <p:nvPr/>
        </p:nvSpPr>
        <p:spPr bwMode="auto">
          <a:xfrm>
            <a:off x="539750" y="5768975"/>
            <a:ext cx="2232025" cy="792163"/>
          </a:xfrm>
          <a:prstGeom prst="rect">
            <a:avLst/>
          </a:prstGeom>
          <a:noFill/>
          <a:ln w="12700">
            <a:solidFill>
              <a:schemeClr val="tx1"/>
            </a:solidFill>
            <a:miter lim="800000"/>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OutOfMemoryError</a:t>
            </a:r>
          </a:p>
        </p:txBody>
      </p:sp>
      <p:sp>
        <p:nvSpPr>
          <p:cNvPr id="719879" name="Rectangle 7"/>
          <p:cNvSpPr>
            <a:spLocks noChangeArrowheads="1"/>
          </p:cNvSpPr>
          <p:nvPr/>
        </p:nvSpPr>
        <p:spPr bwMode="auto">
          <a:xfrm>
            <a:off x="3708400" y="3032125"/>
            <a:ext cx="1368425" cy="792163"/>
          </a:xfrm>
          <a:prstGeom prst="rect">
            <a:avLst/>
          </a:prstGeom>
          <a:solidFill>
            <a:srgbClr val="99CCFF"/>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Exception</a:t>
            </a:r>
          </a:p>
        </p:txBody>
      </p:sp>
      <p:sp>
        <p:nvSpPr>
          <p:cNvPr id="719880" name="AutoShape 8"/>
          <p:cNvSpPr>
            <a:spLocks noChangeArrowheads="1"/>
          </p:cNvSpPr>
          <p:nvPr/>
        </p:nvSpPr>
        <p:spPr bwMode="auto">
          <a:xfrm>
            <a:off x="3059113" y="2312988"/>
            <a:ext cx="433387" cy="215900"/>
          </a:xfrm>
          <a:prstGeom prst="triangle">
            <a:avLst>
              <a:gd name="adj" fmla="val 50000"/>
            </a:avLst>
          </a:prstGeom>
          <a:noFill/>
          <a:ln w="12700">
            <a:solidFill>
              <a:schemeClr val="tx1"/>
            </a:solidFill>
            <a:miter lim="800000"/>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nchor="ctr">
            <a:spAutoFit/>
          </a:bodyPr>
          <a:lstStyle/>
          <a:p>
            <a:endParaRPr lang="en-US"/>
          </a:p>
        </p:txBody>
      </p:sp>
      <p:sp>
        <p:nvSpPr>
          <p:cNvPr id="719881" name="Line 9"/>
          <p:cNvSpPr>
            <a:spLocks noChangeShapeType="1"/>
          </p:cNvSpPr>
          <p:nvPr/>
        </p:nvSpPr>
        <p:spPr bwMode="auto">
          <a:xfrm>
            <a:off x="1692275" y="2744788"/>
            <a:ext cx="2663825"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719882" name="Line 10"/>
          <p:cNvSpPr>
            <a:spLocks noChangeShapeType="1"/>
          </p:cNvSpPr>
          <p:nvPr/>
        </p:nvSpPr>
        <p:spPr bwMode="auto">
          <a:xfrm>
            <a:off x="3276600" y="2528888"/>
            <a:ext cx="0" cy="215900"/>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719883" name="Line 11"/>
          <p:cNvSpPr>
            <a:spLocks noChangeShapeType="1"/>
          </p:cNvSpPr>
          <p:nvPr/>
        </p:nvSpPr>
        <p:spPr bwMode="auto">
          <a:xfrm>
            <a:off x="1692275" y="2744788"/>
            <a:ext cx="0" cy="288925"/>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719884" name="Line 12"/>
          <p:cNvSpPr>
            <a:spLocks noChangeShapeType="1"/>
          </p:cNvSpPr>
          <p:nvPr/>
        </p:nvSpPr>
        <p:spPr bwMode="auto">
          <a:xfrm>
            <a:off x="4356100" y="2744788"/>
            <a:ext cx="0" cy="287337"/>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719885" name="AutoShape 13"/>
          <p:cNvSpPr>
            <a:spLocks noChangeArrowheads="1"/>
          </p:cNvSpPr>
          <p:nvPr/>
        </p:nvSpPr>
        <p:spPr bwMode="auto">
          <a:xfrm>
            <a:off x="1403350" y="3824288"/>
            <a:ext cx="433388" cy="215900"/>
          </a:xfrm>
          <a:prstGeom prst="triangle">
            <a:avLst>
              <a:gd name="adj" fmla="val 50000"/>
            </a:avLst>
          </a:prstGeom>
          <a:noFill/>
          <a:ln w="12700">
            <a:solidFill>
              <a:schemeClr val="tx1"/>
            </a:solidFill>
            <a:miter lim="800000"/>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nchor="ctr">
            <a:spAutoFit/>
          </a:bodyPr>
          <a:lstStyle/>
          <a:p>
            <a:endParaRPr lang="en-US"/>
          </a:p>
        </p:txBody>
      </p:sp>
      <p:sp>
        <p:nvSpPr>
          <p:cNvPr id="719886" name="Line 14"/>
          <p:cNvSpPr>
            <a:spLocks noChangeShapeType="1"/>
          </p:cNvSpPr>
          <p:nvPr/>
        </p:nvSpPr>
        <p:spPr bwMode="auto">
          <a:xfrm>
            <a:off x="1619250" y="4040188"/>
            <a:ext cx="0" cy="431800"/>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719887" name="AutoShape 15"/>
          <p:cNvSpPr>
            <a:spLocks noChangeArrowheads="1"/>
          </p:cNvSpPr>
          <p:nvPr/>
        </p:nvSpPr>
        <p:spPr bwMode="auto">
          <a:xfrm>
            <a:off x="1547813" y="5192713"/>
            <a:ext cx="433387" cy="215900"/>
          </a:xfrm>
          <a:prstGeom prst="triangle">
            <a:avLst>
              <a:gd name="adj" fmla="val 50000"/>
            </a:avLst>
          </a:prstGeom>
          <a:noFill/>
          <a:ln w="12700">
            <a:solidFill>
              <a:schemeClr val="tx1"/>
            </a:solidFill>
            <a:miter lim="800000"/>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nchor="ctr">
            <a:spAutoFit/>
          </a:bodyPr>
          <a:lstStyle/>
          <a:p>
            <a:endParaRPr lang="en-US"/>
          </a:p>
        </p:txBody>
      </p:sp>
      <p:sp>
        <p:nvSpPr>
          <p:cNvPr id="719888" name="Line 16"/>
          <p:cNvSpPr>
            <a:spLocks noChangeShapeType="1"/>
          </p:cNvSpPr>
          <p:nvPr/>
        </p:nvSpPr>
        <p:spPr bwMode="auto">
          <a:xfrm>
            <a:off x="1763713" y="5408613"/>
            <a:ext cx="0" cy="360362"/>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719889" name="Line 17"/>
          <p:cNvSpPr>
            <a:spLocks noChangeShapeType="1"/>
          </p:cNvSpPr>
          <p:nvPr/>
        </p:nvSpPr>
        <p:spPr bwMode="auto">
          <a:xfrm>
            <a:off x="1619250" y="4184650"/>
            <a:ext cx="1368425"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719890" name="Line 18"/>
          <p:cNvSpPr>
            <a:spLocks noChangeShapeType="1"/>
          </p:cNvSpPr>
          <p:nvPr/>
        </p:nvSpPr>
        <p:spPr bwMode="auto">
          <a:xfrm>
            <a:off x="2987675" y="4184650"/>
            <a:ext cx="0" cy="503238"/>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719891" name="Text Box 19"/>
          <p:cNvSpPr txBox="1">
            <a:spLocks noChangeArrowheads="1"/>
          </p:cNvSpPr>
          <p:nvPr/>
        </p:nvSpPr>
        <p:spPr bwMode="auto">
          <a:xfrm>
            <a:off x="2771775" y="4616450"/>
            <a:ext cx="5048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lgn="ctr"/>
            <a:r>
              <a:rPr lang="en-US" sz="2000"/>
              <a:t>…</a:t>
            </a:r>
          </a:p>
        </p:txBody>
      </p:sp>
      <p:sp>
        <p:nvSpPr>
          <p:cNvPr id="719892" name="AutoShape 20"/>
          <p:cNvSpPr>
            <a:spLocks noChangeArrowheads="1"/>
          </p:cNvSpPr>
          <p:nvPr/>
        </p:nvSpPr>
        <p:spPr bwMode="auto">
          <a:xfrm>
            <a:off x="4211638" y="3824288"/>
            <a:ext cx="433387" cy="215900"/>
          </a:xfrm>
          <a:prstGeom prst="triangle">
            <a:avLst>
              <a:gd name="adj" fmla="val 50000"/>
            </a:avLst>
          </a:prstGeom>
          <a:noFill/>
          <a:ln w="12700">
            <a:solidFill>
              <a:schemeClr val="tx1"/>
            </a:solidFill>
            <a:miter lim="800000"/>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nchor="ctr">
            <a:spAutoFit/>
          </a:bodyPr>
          <a:lstStyle/>
          <a:p>
            <a:endParaRPr lang="en-US"/>
          </a:p>
        </p:txBody>
      </p:sp>
      <p:sp>
        <p:nvSpPr>
          <p:cNvPr id="719893" name="Line 21"/>
          <p:cNvSpPr>
            <a:spLocks noChangeShapeType="1"/>
          </p:cNvSpPr>
          <p:nvPr/>
        </p:nvSpPr>
        <p:spPr bwMode="auto">
          <a:xfrm>
            <a:off x="4427538" y="4040188"/>
            <a:ext cx="0" cy="576262"/>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719894" name="Line 22"/>
          <p:cNvSpPr>
            <a:spLocks noChangeShapeType="1"/>
          </p:cNvSpPr>
          <p:nvPr/>
        </p:nvSpPr>
        <p:spPr bwMode="auto">
          <a:xfrm>
            <a:off x="4427538" y="4329113"/>
            <a:ext cx="3457575"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719895" name="Rectangle 23"/>
          <p:cNvSpPr>
            <a:spLocks noChangeArrowheads="1"/>
          </p:cNvSpPr>
          <p:nvPr/>
        </p:nvSpPr>
        <p:spPr bwMode="auto">
          <a:xfrm>
            <a:off x="3851275" y="4616450"/>
            <a:ext cx="1296988" cy="792163"/>
          </a:xfrm>
          <a:prstGeom prst="rect">
            <a:avLst/>
          </a:prstGeom>
          <a:solidFill>
            <a:srgbClr val="99CCFF"/>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err="1"/>
              <a:t>IOException</a:t>
            </a:r>
            <a:endParaRPr lang="en-US" sz="1800"/>
          </a:p>
        </p:txBody>
      </p:sp>
      <p:sp>
        <p:nvSpPr>
          <p:cNvPr id="719896" name="Rectangle 24"/>
          <p:cNvSpPr>
            <a:spLocks noChangeArrowheads="1"/>
          </p:cNvSpPr>
          <p:nvPr/>
        </p:nvSpPr>
        <p:spPr bwMode="auto">
          <a:xfrm>
            <a:off x="7740650" y="4616450"/>
            <a:ext cx="1223963" cy="1008063"/>
          </a:xfrm>
          <a:prstGeom prst="rect">
            <a:avLst/>
          </a:prstGeom>
          <a:noFill/>
          <a:ln w="12700">
            <a:solidFill>
              <a:schemeClr val="tx1"/>
            </a:solidFill>
            <a:miter lim="800000"/>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r>
              <a:rPr lang="en-US" sz="1800"/>
              <a:t>RunTime</a:t>
            </a:r>
          </a:p>
          <a:p>
            <a:r>
              <a:rPr lang="en-US" sz="1800"/>
              <a:t>Exception</a:t>
            </a:r>
          </a:p>
        </p:txBody>
      </p:sp>
      <p:sp>
        <p:nvSpPr>
          <p:cNvPr id="719897" name="Line 25"/>
          <p:cNvSpPr>
            <a:spLocks noChangeShapeType="1"/>
          </p:cNvSpPr>
          <p:nvPr/>
        </p:nvSpPr>
        <p:spPr bwMode="auto">
          <a:xfrm>
            <a:off x="7883525" y="4329113"/>
            <a:ext cx="1588" cy="287337"/>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719898" name="Line 26"/>
          <p:cNvSpPr>
            <a:spLocks noChangeShapeType="1"/>
          </p:cNvSpPr>
          <p:nvPr/>
        </p:nvSpPr>
        <p:spPr bwMode="auto">
          <a:xfrm>
            <a:off x="5508625" y="4329113"/>
            <a:ext cx="0" cy="574675"/>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719899" name="Text Box 27"/>
          <p:cNvSpPr txBox="1">
            <a:spLocks noChangeArrowheads="1"/>
          </p:cNvSpPr>
          <p:nvPr/>
        </p:nvSpPr>
        <p:spPr bwMode="auto">
          <a:xfrm>
            <a:off x="5292725" y="4832350"/>
            <a:ext cx="5048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lgn="ctr"/>
            <a:r>
              <a:rPr lang="en-US" sz="2000"/>
              <a:t>…</a:t>
            </a:r>
          </a:p>
        </p:txBody>
      </p:sp>
      <p:sp>
        <p:nvSpPr>
          <p:cNvPr id="719900" name="Line 28"/>
          <p:cNvSpPr>
            <a:spLocks noChangeShapeType="1"/>
          </p:cNvSpPr>
          <p:nvPr/>
        </p:nvSpPr>
        <p:spPr bwMode="auto">
          <a:xfrm>
            <a:off x="6588125" y="4329113"/>
            <a:ext cx="0" cy="287337"/>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719901" name="Rectangle 29"/>
          <p:cNvSpPr>
            <a:spLocks noChangeArrowheads="1"/>
          </p:cNvSpPr>
          <p:nvPr/>
        </p:nvSpPr>
        <p:spPr bwMode="auto">
          <a:xfrm>
            <a:off x="6011863" y="4616450"/>
            <a:ext cx="1296987" cy="792163"/>
          </a:xfrm>
          <a:prstGeom prst="rect">
            <a:avLst/>
          </a:prstGeom>
          <a:solidFill>
            <a:srgbClr val="99CCFF"/>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a:t>
            </a:r>
          </a:p>
        </p:txBody>
      </p:sp>
      <p:sp>
        <p:nvSpPr>
          <p:cNvPr id="719902" name="Text Box 30"/>
          <p:cNvSpPr txBox="1">
            <a:spLocks noChangeArrowheads="1"/>
          </p:cNvSpPr>
          <p:nvPr/>
        </p:nvSpPr>
        <p:spPr bwMode="auto">
          <a:xfrm>
            <a:off x="5616575" y="6219825"/>
            <a:ext cx="3527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r>
              <a:rPr lang="en-US" sz="1200"/>
              <a:t>Excerpt from Big Java by C. </a:t>
            </a:r>
            <a:r>
              <a:rPr lang="en-US" sz="1200" err="1"/>
              <a:t>Horstmann</a:t>
            </a:r>
            <a:r>
              <a:rPr lang="en-US" sz="1200"/>
              <a:t> p. 562</a:t>
            </a:r>
          </a:p>
        </p:txBody>
      </p:sp>
      <p:sp>
        <p:nvSpPr>
          <p:cNvPr id="3" name="Slide Number Placeholder 2">
            <a:extLst>
              <a:ext uri="{FF2B5EF4-FFF2-40B4-BE49-F238E27FC236}">
                <a16:creationId xmlns:a16="http://schemas.microsoft.com/office/drawing/2014/main" id="{A0F0E3C3-0F8D-8608-CFAF-72FDECF6E936}"/>
              </a:ext>
            </a:extLst>
          </p:cNvPr>
          <p:cNvSpPr>
            <a:spLocks noGrp="1"/>
          </p:cNvSpPr>
          <p:nvPr>
            <p:ph type="sldNum" sz="quarter" idx="4"/>
          </p:nvPr>
        </p:nvSpPr>
        <p:spPr/>
        <p:txBody>
          <a:bodyPr/>
          <a:lstStyle/>
          <a:p>
            <a:pPr>
              <a:defRPr/>
            </a:pPr>
            <a:fld id="{C1A881D9-8007-40CD-AF0D-F7AAFE91D2F6}" type="slidenum">
              <a:rPr lang="en-US" smtClean="0"/>
              <a:pPr>
                <a:defRPr/>
              </a:pPr>
              <a:t>16</a:t>
            </a:fld>
            <a:endParaRPr lang="en-US"/>
          </a:p>
        </p:txBody>
      </p:sp>
    </p:spTree>
    <p:extLst>
      <p:ext uri="{BB962C8B-B14F-4D97-AF65-F5344CB8AC3E}">
        <p14:creationId xmlns:p14="http://schemas.microsoft.com/office/powerpoint/2010/main" val="264511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913813" cy="914400"/>
          </a:xfrm>
        </p:spPr>
        <p:txBody>
          <a:bodyPr>
            <a:normAutofit/>
          </a:bodyPr>
          <a:lstStyle/>
          <a:p>
            <a:r>
              <a:rPr lang="en-US"/>
              <a:t>Exception Class Hierarchy (Partial)</a:t>
            </a:r>
          </a:p>
        </p:txBody>
      </p:sp>
      <p:pic>
        <p:nvPicPr>
          <p:cNvPr id="5" name="Content Placeholder 4"/>
          <p:cNvPicPr>
            <a:picLocks noGrp="1" noChangeAspect="1"/>
          </p:cNvPicPr>
          <p:nvPr>
            <p:ph idx="4294967295"/>
          </p:nvPr>
        </p:nvPicPr>
        <p:blipFill>
          <a:blip r:embed="rId2"/>
          <a:srcRect l="-34226" r="-34226"/>
          <a:stretch>
            <a:fillRect/>
          </a:stretch>
        </p:blipFill>
        <p:spPr>
          <a:xfrm>
            <a:off x="0" y="1752600"/>
            <a:ext cx="8558213" cy="4127500"/>
          </a:xfrm>
        </p:spPr>
      </p:pic>
      <p:sp>
        <p:nvSpPr>
          <p:cNvPr id="3" name="Slide Number Placeholder 2">
            <a:extLst>
              <a:ext uri="{FF2B5EF4-FFF2-40B4-BE49-F238E27FC236}">
                <a16:creationId xmlns:a16="http://schemas.microsoft.com/office/drawing/2014/main" id="{C7F63166-3566-3E08-29FF-F3C9213C50BF}"/>
              </a:ext>
            </a:extLst>
          </p:cNvPr>
          <p:cNvSpPr>
            <a:spLocks noGrp="1"/>
          </p:cNvSpPr>
          <p:nvPr>
            <p:ph type="sldNum" sz="quarter" idx="4"/>
          </p:nvPr>
        </p:nvSpPr>
        <p:spPr/>
        <p:txBody>
          <a:bodyPr/>
          <a:lstStyle/>
          <a:p>
            <a:pPr>
              <a:defRPr/>
            </a:pPr>
            <a:fld id="{C1A881D9-8007-40CD-AF0D-F7AAFE91D2F6}" type="slidenum">
              <a:rPr lang="en-US" smtClean="0"/>
              <a:pPr>
                <a:defRPr/>
              </a:pPr>
              <a:t>17</a:t>
            </a:fld>
            <a:endParaRPr lang="en-US"/>
          </a:p>
        </p:txBody>
      </p:sp>
    </p:spTree>
    <p:extLst>
      <p:ext uri="{BB962C8B-B14F-4D97-AF65-F5344CB8AC3E}">
        <p14:creationId xmlns:p14="http://schemas.microsoft.com/office/powerpoint/2010/main" val="2217298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913813" cy="914400"/>
          </a:xfrm>
        </p:spPr>
        <p:txBody>
          <a:bodyPr>
            <a:normAutofit/>
          </a:bodyPr>
          <a:lstStyle/>
          <a:p>
            <a:r>
              <a:rPr lang="en-US"/>
              <a:t>Exception Class Hierarchy (Partial)</a:t>
            </a:r>
          </a:p>
        </p:txBody>
      </p:sp>
      <p:pic>
        <p:nvPicPr>
          <p:cNvPr id="5" name="Content Placeholder 4"/>
          <p:cNvPicPr>
            <a:picLocks noGrp="1" noChangeAspect="1"/>
          </p:cNvPicPr>
          <p:nvPr>
            <p:ph idx="4294967295"/>
          </p:nvPr>
        </p:nvPicPr>
        <p:blipFill>
          <a:blip r:embed="rId2"/>
          <a:srcRect l="-16182" r="-16182"/>
          <a:stretch>
            <a:fillRect/>
          </a:stretch>
        </p:blipFill>
        <p:spPr>
          <a:xfrm>
            <a:off x="0" y="1371600"/>
            <a:ext cx="9163050" cy="4419600"/>
          </a:xfrm>
        </p:spPr>
      </p:pic>
      <p:sp>
        <p:nvSpPr>
          <p:cNvPr id="6" name="TextBox 5"/>
          <p:cNvSpPr txBox="1"/>
          <p:nvPr/>
        </p:nvSpPr>
        <p:spPr>
          <a:xfrm>
            <a:off x="5867400" y="6096000"/>
            <a:ext cx="2133600" cy="276999"/>
          </a:xfrm>
          <a:prstGeom prst="rect">
            <a:avLst/>
          </a:prstGeom>
          <a:solidFill>
            <a:schemeClr val="accent3">
              <a:lumMod val="60000"/>
              <a:lumOff val="40000"/>
            </a:schemeClr>
          </a:solidFill>
        </p:spPr>
        <p:txBody>
          <a:bodyPr wrap="square" rtlCol="0">
            <a:spAutoFit/>
          </a:bodyPr>
          <a:lstStyle/>
          <a:p>
            <a:pPr>
              <a:spcBef>
                <a:spcPts val="900"/>
              </a:spcBef>
              <a:spcAft>
                <a:spcPts val="900"/>
              </a:spcAft>
            </a:pPr>
            <a:r>
              <a:rPr lang="en-US" sz="1200" err="1"/>
              <a:t>IndexOutOfBoundsException</a:t>
            </a:r>
            <a:endParaRPr lang="en-US" sz="1200"/>
          </a:p>
        </p:txBody>
      </p:sp>
      <p:sp>
        <p:nvSpPr>
          <p:cNvPr id="7" name="TextBox 6"/>
          <p:cNvSpPr txBox="1"/>
          <p:nvPr/>
        </p:nvSpPr>
        <p:spPr>
          <a:xfrm>
            <a:off x="5867400" y="5715000"/>
            <a:ext cx="2133600" cy="276999"/>
          </a:xfrm>
          <a:prstGeom prst="rect">
            <a:avLst/>
          </a:prstGeom>
          <a:solidFill>
            <a:schemeClr val="accent3">
              <a:lumMod val="60000"/>
              <a:lumOff val="40000"/>
            </a:schemeClr>
          </a:solidFill>
        </p:spPr>
        <p:txBody>
          <a:bodyPr wrap="square" rtlCol="0">
            <a:spAutoFit/>
          </a:bodyPr>
          <a:lstStyle/>
          <a:p>
            <a:pPr>
              <a:spcBef>
                <a:spcPts val="900"/>
              </a:spcBef>
              <a:spcAft>
                <a:spcPts val="900"/>
              </a:spcAft>
            </a:pPr>
            <a:r>
              <a:rPr lang="en-US" sz="1200" err="1"/>
              <a:t>NumberFormatException</a:t>
            </a:r>
            <a:endParaRPr lang="en-US" sz="1200"/>
          </a:p>
        </p:txBody>
      </p:sp>
      <p:sp>
        <p:nvSpPr>
          <p:cNvPr id="8" name="TextBox 7"/>
          <p:cNvSpPr txBox="1"/>
          <p:nvPr/>
        </p:nvSpPr>
        <p:spPr>
          <a:xfrm>
            <a:off x="5867400" y="6477000"/>
            <a:ext cx="2133600" cy="276999"/>
          </a:xfrm>
          <a:prstGeom prst="rect">
            <a:avLst/>
          </a:prstGeom>
          <a:solidFill>
            <a:schemeClr val="accent3">
              <a:lumMod val="60000"/>
              <a:lumOff val="40000"/>
            </a:schemeClr>
          </a:solidFill>
        </p:spPr>
        <p:txBody>
          <a:bodyPr wrap="square" rtlCol="0">
            <a:spAutoFit/>
          </a:bodyPr>
          <a:lstStyle/>
          <a:p>
            <a:pPr>
              <a:spcBef>
                <a:spcPts val="900"/>
              </a:spcBef>
              <a:spcAft>
                <a:spcPts val="900"/>
              </a:spcAft>
            </a:pPr>
            <a:r>
              <a:rPr lang="en-US" sz="1200" err="1"/>
              <a:t>ClassCastException</a:t>
            </a:r>
            <a:endParaRPr lang="en-US" sz="1200"/>
          </a:p>
        </p:txBody>
      </p:sp>
      <p:cxnSp>
        <p:nvCxnSpPr>
          <p:cNvPr id="10" name="Straight Connector 9"/>
          <p:cNvCxnSpPr/>
          <p:nvPr/>
        </p:nvCxnSpPr>
        <p:spPr>
          <a:xfrm>
            <a:off x="5715000" y="5334000"/>
            <a:ext cx="0" cy="1295400"/>
          </a:xfrm>
          <a:prstGeom prst="line">
            <a:avLst/>
          </a:prstGeom>
          <a:ln w="190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715000" y="6629400"/>
            <a:ext cx="152400" cy="0"/>
          </a:xfrm>
          <a:prstGeom prst="line">
            <a:avLst/>
          </a:prstGeom>
          <a:ln w="190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15000" y="6248400"/>
            <a:ext cx="152400" cy="0"/>
          </a:xfrm>
          <a:prstGeom prst="line">
            <a:avLst/>
          </a:prstGeom>
          <a:ln w="190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715000" y="5867400"/>
            <a:ext cx="152400" cy="0"/>
          </a:xfrm>
          <a:prstGeom prst="line">
            <a:avLst/>
          </a:prstGeom>
          <a:ln w="190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743200" y="5105400"/>
            <a:ext cx="2133600" cy="276999"/>
          </a:xfrm>
          <a:prstGeom prst="rect">
            <a:avLst/>
          </a:prstGeom>
          <a:solidFill>
            <a:srgbClr val="752FAC"/>
          </a:solidFill>
        </p:spPr>
        <p:txBody>
          <a:bodyPr wrap="square" rtlCol="0">
            <a:spAutoFit/>
          </a:bodyPr>
          <a:lstStyle/>
          <a:p>
            <a:pPr>
              <a:spcBef>
                <a:spcPts val="900"/>
              </a:spcBef>
              <a:spcAft>
                <a:spcPts val="900"/>
              </a:spcAft>
            </a:pPr>
            <a:r>
              <a:rPr lang="en-US" sz="1200" err="1">
                <a:solidFill>
                  <a:schemeClr val="bg1"/>
                </a:solidFill>
              </a:rPr>
              <a:t>MalformedURLException</a:t>
            </a:r>
            <a:endParaRPr lang="en-US" sz="1200">
              <a:solidFill>
                <a:schemeClr val="bg1"/>
              </a:solidFill>
            </a:endParaRPr>
          </a:p>
        </p:txBody>
      </p:sp>
      <p:cxnSp>
        <p:nvCxnSpPr>
          <p:cNvPr id="17" name="Straight Connector 16"/>
          <p:cNvCxnSpPr/>
          <p:nvPr/>
        </p:nvCxnSpPr>
        <p:spPr>
          <a:xfrm>
            <a:off x="5105400" y="4648200"/>
            <a:ext cx="0" cy="609600"/>
          </a:xfrm>
          <a:prstGeom prst="line">
            <a:avLst/>
          </a:prstGeom>
          <a:ln w="190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876800" y="5257800"/>
            <a:ext cx="228600" cy="0"/>
          </a:xfrm>
          <a:prstGeom prst="line">
            <a:avLst/>
          </a:prstGeom>
          <a:ln w="190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3" name="Slide Number Placeholder 2">
            <a:extLst>
              <a:ext uri="{FF2B5EF4-FFF2-40B4-BE49-F238E27FC236}">
                <a16:creationId xmlns:a16="http://schemas.microsoft.com/office/drawing/2014/main" id="{9E43B9D1-8CEE-176A-5407-6C8F1CCA613E}"/>
              </a:ext>
            </a:extLst>
          </p:cNvPr>
          <p:cNvSpPr>
            <a:spLocks noGrp="1"/>
          </p:cNvSpPr>
          <p:nvPr>
            <p:ph type="sldNum" sz="quarter" idx="4"/>
          </p:nvPr>
        </p:nvSpPr>
        <p:spPr/>
        <p:txBody>
          <a:bodyPr/>
          <a:lstStyle/>
          <a:p>
            <a:pPr>
              <a:defRPr/>
            </a:pPr>
            <a:fld id="{C1A881D9-8007-40CD-AF0D-F7AAFE91D2F6}" type="slidenum">
              <a:rPr lang="en-US" smtClean="0"/>
              <a:pPr>
                <a:defRPr/>
              </a:pPr>
              <a:t>18</a:t>
            </a:fld>
            <a:endParaRPr lang="en-US"/>
          </a:p>
        </p:txBody>
      </p:sp>
    </p:spTree>
    <p:extLst>
      <p:ext uri="{BB962C8B-B14F-4D97-AF65-F5344CB8AC3E}">
        <p14:creationId xmlns:p14="http://schemas.microsoft.com/office/powerpoint/2010/main" val="387226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0" y="381000"/>
            <a:ext cx="8913813" cy="914400"/>
          </a:xfrm>
        </p:spPr>
        <p:txBody>
          <a:bodyPr>
            <a:normAutofit/>
          </a:bodyPr>
          <a:lstStyle/>
          <a:p>
            <a:r>
              <a:rPr lang="en-US"/>
              <a:t>Class Exception</a:t>
            </a:r>
          </a:p>
        </p:txBody>
      </p:sp>
      <p:sp>
        <p:nvSpPr>
          <p:cNvPr id="721923" name="Rectangle 3"/>
          <p:cNvSpPr>
            <a:spLocks noChangeArrowheads="1"/>
          </p:cNvSpPr>
          <p:nvPr/>
        </p:nvSpPr>
        <p:spPr bwMode="auto">
          <a:xfrm>
            <a:off x="3924300" y="1557338"/>
            <a:ext cx="1368425" cy="792162"/>
          </a:xfrm>
          <a:prstGeom prst="rect">
            <a:avLst/>
          </a:prstGeom>
          <a:solidFill>
            <a:schemeClr val="hlink"/>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Exception</a:t>
            </a:r>
          </a:p>
        </p:txBody>
      </p:sp>
      <p:sp>
        <p:nvSpPr>
          <p:cNvPr id="721924" name="Rectangle 4"/>
          <p:cNvSpPr>
            <a:spLocks noChangeArrowheads="1"/>
          </p:cNvSpPr>
          <p:nvPr/>
        </p:nvSpPr>
        <p:spPr bwMode="auto">
          <a:xfrm>
            <a:off x="3779838" y="3571875"/>
            <a:ext cx="1368425" cy="792163"/>
          </a:xfrm>
          <a:prstGeom prst="rect">
            <a:avLst/>
          </a:prstGeom>
          <a:solidFill>
            <a:schemeClr val="hlink"/>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IOException</a:t>
            </a:r>
          </a:p>
        </p:txBody>
      </p:sp>
      <p:sp>
        <p:nvSpPr>
          <p:cNvPr id="721925" name="Rectangle 5"/>
          <p:cNvSpPr>
            <a:spLocks noChangeArrowheads="1"/>
          </p:cNvSpPr>
          <p:nvPr/>
        </p:nvSpPr>
        <p:spPr bwMode="auto">
          <a:xfrm>
            <a:off x="612775" y="3571875"/>
            <a:ext cx="1943100" cy="792163"/>
          </a:xfrm>
          <a:prstGeom prst="rect">
            <a:avLst/>
          </a:prstGeom>
          <a:solidFill>
            <a:schemeClr val="hlink"/>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ClassNotFound</a:t>
            </a:r>
          </a:p>
          <a:p>
            <a:pPr algn="ctr"/>
            <a:r>
              <a:rPr lang="en-US" sz="1800"/>
              <a:t>Exception</a:t>
            </a:r>
          </a:p>
        </p:txBody>
      </p:sp>
      <p:sp>
        <p:nvSpPr>
          <p:cNvPr id="721926" name="Rectangle 6"/>
          <p:cNvSpPr>
            <a:spLocks noChangeArrowheads="1"/>
          </p:cNvSpPr>
          <p:nvPr/>
        </p:nvSpPr>
        <p:spPr bwMode="auto">
          <a:xfrm>
            <a:off x="6300788" y="3571875"/>
            <a:ext cx="1873250" cy="792163"/>
          </a:xfrm>
          <a:prstGeom prst="rect">
            <a:avLst/>
          </a:prstGeom>
          <a:solidFill>
            <a:schemeClr val="hlink"/>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CloneNotFound</a:t>
            </a:r>
          </a:p>
          <a:p>
            <a:pPr algn="ctr"/>
            <a:r>
              <a:rPr lang="en-US" sz="1800"/>
              <a:t>Exception</a:t>
            </a:r>
          </a:p>
        </p:txBody>
      </p:sp>
      <p:sp>
        <p:nvSpPr>
          <p:cNvPr id="721927" name="Rectangle 7"/>
          <p:cNvSpPr>
            <a:spLocks noChangeArrowheads="1"/>
          </p:cNvSpPr>
          <p:nvPr/>
        </p:nvSpPr>
        <p:spPr bwMode="auto">
          <a:xfrm>
            <a:off x="539750" y="5661025"/>
            <a:ext cx="1728788" cy="792163"/>
          </a:xfrm>
          <a:prstGeom prst="rect">
            <a:avLst/>
          </a:prstGeom>
          <a:solidFill>
            <a:schemeClr val="hlink"/>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EOFException</a:t>
            </a:r>
          </a:p>
        </p:txBody>
      </p:sp>
      <p:sp>
        <p:nvSpPr>
          <p:cNvPr id="721928" name="Rectangle 8"/>
          <p:cNvSpPr>
            <a:spLocks noChangeArrowheads="1"/>
          </p:cNvSpPr>
          <p:nvPr/>
        </p:nvSpPr>
        <p:spPr bwMode="auto">
          <a:xfrm>
            <a:off x="2628900" y="5661025"/>
            <a:ext cx="1943100" cy="792163"/>
          </a:xfrm>
          <a:prstGeom prst="rect">
            <a:avLst/>
          </a:prstGeom>
          <a:solidFill>
            <a:schemeClr val="hlink"/>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FileNotFound</a:t>
            </a:r>
          </a:p>
          <a:p>
            <a:pPr algn="ctr"/>
            <a:r>
              <a:rPr lang="en-US" sz="1800"/>
              <a:t>Exception</a:t>
            </a:r>
          </a:p>
        </p:txBody>
      </p:sp>
      <p:sp>
        <p:nvSpPr>
          <p:cNvPr id="721929" name="Rectangle 9"/>
          <p:cNvSpPr>
            <a:spLocks noChangeArrowheads="1"/>
          </p:cNvSpPr>
          <p:nvPr/>
        </p:nvSpPr>
        <p:spPr bwMode="auto">
          <a:xfrm>
            <a:off x="4932363" y="5661025"/>
            <a:ext cx="1655762" cy="863600"/>
          </a:xfrm>
          <a:prstGeom prst="rect">
            <a:avLst/>
          </a:prstGeom>
          <a:solidFill>
            <a:schemeClr val="hlink"/>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MalformedURL</a:t>
            </a:r>
          </a:p>
          <a:p>
            <a:pPr algn="ctr"/>
            <a:r>
              <a:rPr lang="en-US" sz="1800"/>
              <a:t>Exception</a:t>
            </a:r>
          </a:p>
        </p:txBody>
      </p:sp>
      <p:sp>
        <p:nvSpPr>
          <p:cNvPr id="721930" name="Rectangle 10"/>
          <p:cNvSpPr>
            <a:spLocks noChangeArrowheads="1"/>
          </p:cNvSpPr>
          <p:nvPr/>
        </p:nvSpPr>
        <p:spPr bwMode="auto">
          <a:xfrm>
            <a:off x="6948488" y="5661025"/>
            <a:ext cx="1584325" cy="863600"/>
          </a:xfrm>
          <a:prstGeom prst="rect">
            <a:avLst/>
          </a:prstGeom>
          <a:solidFill>
            <a:schemeClr val="hlink"/>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UnknownHost</a:t>
            </a:r>
          </a:p>
          <a:p>
            <a:pPr algn="ctr"/>
            <a:r>
              <a:rPr lang="en-US" sz="1800"/>
              <a:t>Exception</a:t>
            </a:r>
          </a:p>
        </p:txBody>
      </p:sp>
      <p:sp>
        <p:nvSpPr>
          <p:cNvPr id="721931" name="AutoShape 11"/>
          <p:cNvSpPr>
            <a:spLocks noChangeArrowheads="1"/>
          </p:cNvSpPr>
          <p:nvPr/>
        </p:nvSpPr>
        <p:spPr bwMode="auto">
          <a:xfrm>
            <a:off x="4427538" y="2349500"/>
            <a:ext cx="360362" cy="358775"/>
          </a:xfrm>
          <a:prstGeom prst="triangle">
            <a:avLst>
              <a:gd name="adj" fmla="val 50000"/>
            </a:avLst>
          </a:prstGeom>
          <a:solidFill>
            <a:schemeClr val="hlink"/>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1932" name="AutoShape 12"/>
          <p:cNvSpPr>
            <a:spLocks noChangeArrowheads="1"/>
          </p:cNvSpPr>
          <p:nvPr/>
        </p:nvSpPr>
        <p:spPr bwMode="auto">
          <a:xfrm>
            <a:off x="4284663" y="4364038"/>
            <a:ext cx="360362" cy="358775"/>
          </a:xfrm>
          <a:prstGeom prst="triangle">
            <a:avLst>
              <a:gd name="adj" fmla="val 50000"/>
            </a:avLst>
          </a:prstGeom>
          <a:solidFill>
            <a:schemeClr val="hlink"/>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721933" name="AutoShape 13"/>
          <p:cNvCxnSpPr>
            <a:cxnSpLocks noChangeShapeType="1"/>
            <a:stCxn id="721931" idx="3"/>
            <a:endCxn id="721925" idx="0"/>
          </p:cNvCxnSpPr>
          <p:nvPr/>
        </p:nvCxnSpPr>
        <p:spPr bwMode="auto">
          <a:xfrm flipH="1">
            <a:off x="1584325" y="2708275"/>
            <a:ext cx="3024188" cy="863600"/>
          </a:xfrm>
          <a:prstGeom prst="straightConnector1">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1934" name="AutoShape 14"/>
          <p:cNvCxnSpPr>
            <a:cxnSpLocks noChangeShapeType="1"/>
            <a:stCxn id="721931" idx="3"/>
            <a:endCxn id="721924" idx="0"/>
          </p:cNvCxnSpPr>
          <p:nvPr/>
        </p:nvCxnSpPr>
        <p:spPr bwMode="auto">
          <a:xfrm flipH="1">
            <a:off x="4464050" y="2708275"/>
            <a:ext cx="144463" cy="863600"/>
          </a:xfrm>
          <a:prstGeom prst="straightConnector1">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1935" name="AutoShape 15"/>
          <p:cNvCxnSpPr>
            <a:cxnSpLocks noChangeShapeType="1"/>
            <a:stCxn id="721931" idx="3"/>
            <a:endCxn id="721926" idx="0"/>
          </p:cNvCxnSpPr>
          <p:nvPr/>
        </p:nvCxnSpPr>
        <p:spPr bwMode="auto">
          <a:xfrm>
            <a:off x="4608513" y="2708275"/>
            <a:ext cx="2628900" cy="863600"/>
          </a:xfrm>
          <a:prstGeom prst="straightConnector1">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1936" name="AutoShape 16"/>
          <p:cNvCxnSpPr>
            <a:cxnSpLocks noChangeShapeType="1"/>
            <a:stCxn id="721932" idx="3"/>
            <a:endCxn id="721927" idx="0"/>
          </p:cNvCxnSpPr>
          <p:nvPr/>
        </p:nvCxnSpPr>
        <p:spPr bwMode="auto">
          <a:xfrm flipH="1">
            <a:off x="1404938" y="4722813"/>
            <a:ext cx="3060700" cy="938212"/>
          </a:xfrm>
          <a:prstGeom prst="straightConnector1">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1937" name="AutoShape 17"/>
          <p:cNvCxnSpPr>
            <a:cxnSpLocks noChangeShapeType="1"/>
            <a:stCxn id="721932" idx="3"/>
            <a:endCxn id="721928" idx="0"/>
          </p:cNvCxnSpPr>
          <p:nvPr/>
        </p:nvCxnSpPr>
        <p:spPr bwMode="auto">
          <a:xfrm flipH="1">
            <a:off x="3600450" y="4722813"/>
            <a:ext cx="865188" cy="938212"/>
          </a:xfrm>
          <a:prstGeom prst="straightConnector1">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1938" name="AutoShape 18"/>
          <p:cNvCxnSpPr>
            <a:cxnSpLocks noChangeShapeType="1"/>
            <a:stCxn id="721932" idx="3"/>
            <a:endCxn id="721929" idx="0"/>
          </p:cNvCxnSpPr>
          <p:nvPr/>
        </p:nvCxnSpPr>
        <p:spPr bwMode="auto">
          <a:xfrm>
            <a:off x="4465638" y="4722813"/>
            <a:ext cx="1295400" cy="938212"/>
          </a:xfrm>
          <a:prstGeom prst="straightConnector1">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1939" name="AutoShape 19"/>
          <p:cNvCxnSpPr>
            <a:cxnSpLocks noChangeShapeType="1"/>
            <a:stCxn id="721932" idx="3"/>
            <a:endCxn id="721930" idx="0"/>
          </p:cNvCxnSpPr>
          <p:nvPr/>
        </p:nvCxnSpPr>
        <p:spPr bwMode="auto">
          <a:xfrm>
            <a:off x="4465638" y="4722813"/>
            <a:ext cx="3275012" cy="938212"/>
          </a:xfrm>
          <a:prstGeom prst="straightConnector1">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 name="Slide Number Placeholder 2">
            <a:extLst>
              <a:ext uri="{FF2B5EF4-FFF2-40B4-BE49-F238E27FC236}">
                <a16:creationId xmlns:a16="http://schemas.microsoft.com/office/drawing/2014/main" id="{73183061-07F3-F203-A5FC-7A3FDF1B8497}"/>
              </a:ext>
            </a:extLst>
          </p:cNvPr>
          <p:cNvSpPr>
            <a:spLocks noGrp="1"/>
          </p:cNvSpPr>
          <p:nvPr>
            <p:ph type="sldNum" sz="quarter" idx="4"/>
          </p:nvPr>
        </p:nvSpPr>
        <p:spPr/>
        <p:txBody>
          <a:bodyPr/>
          <a:lstStyle/>
          <a:p>
            <a:pPr>
              <a:defRPr/>
            </a:pPr>
            <a:fld id="{C1A881D9-8007-40CD-AF0D-F7AAFE91D2F6}" type="slidenum">
              <a:rPr lang="en-US" smtClean="0"/>
              <a:pPr>
                <a:defRPr/>
              </a:pPr>
              <a:t>19</a:t>
            </a:fld>
            <a:endParaRPr lang="en-US"/>
          </a:p>
        </p:txBody>
      </p:sp>
    </p:spTree>
    <p:extLst>
      <p:ext uri="{BB962C8B-B14F-4D97-AF65-F5344CB8AC3E}">
        <p14:creationId xmlns:p14="http://schemas.microsoft.com/office/powerpoint/2010/main" val="382480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382000" cy="762000"/>
          </a:xfrm>
        </p:spPr>
        <p:txBody>
          <a:bodyPr>
            <a:normAutofit/>
          </a:bodyPr>
          <a:lstStyle/>
          <a:p>
            <a:r>
              <a:rPr lang="en-US"/>
              <a:t>What we will learn</a:t>
            </a:r>
          </a:p>
        </p:txBody>
      </p:sp>
      <p:sp>
        <p:nvSpPr>
          <p:cNvPr id="3" name="Content Placeholder 2"/>
          <p:cNvSpPr>
            <a:spLocks noGrp="1"/>
          </p:cNvSpPr>
          <p:nvPr>
            <p:ph type="body" idx="1"/>
          </p:nvPr>
        </p:nvSpPr>
        <p:spPr>
          <a:xfrm>
            <a:off x="609600" y="1295400"/>
            <a:ext cx="8305800" cy="5181600"/>
          </a:xfrm>
        </p:spPr>
        <p:txBody>
          <a:bodyPr>
            <a:normAutofit/>
          </a:bodyPr>
          <a:lstStyle/>
          <a:p>
            <a:r>
              <a:rPr lang="en-US">
                <a:latin typeface="Verdana" panose="020B0604030504040204" pitchFamily="34" charset="0"/>
                <a:ea typeface="Verdana" panose="020B0604030504040204" pitchFamily="34" charset="0"/>
                <a:cs typeface="Verdana" panose="020B0604030504040204" pitchFamily="34" charset="0"/>
              </a:rPr>
              <a:t>Exception handlers: try-catch block</a:t>
            </a:r>
          </a:p>
          <a:p>
            <a:r>
              <a:rPr lang="en-US">
                <a:latin typeface="Verdana" panose="020B0604030504040204" pitchFamily="34" charset="0"/>
                <a:ea typeface="Verdana" panose="020B0604030504040204" pitchFamily="34" charset="0"/>
                <a:cs typeface="Verdana" panose="020B0604030504040204" pitchFamily="34" charset="0"/>
              </a:rPr>
              <a:t>Throw/Declare an exception</a:t>
            </a:r>
          </a:p>
          <a:p>
            <a:r>
              <a:rPr lang="en-US">
                <a:latin typeface="Verdana" panose="020B0604030504040204" pitchFamily="34" charset="0"/>
                <a:ea typeface="Verdana" panose="020B0604030504040204" pitchFamily="34" charset="0"/>
                <a:cs typeface="Verdana" panose="020B0604030504040204" pitchFamily="34" charset="0"/>
              </a:rPr>
              <a:t>Exception class hierarchy</a:t>
            </a:r>
          </a:p>
          <a:p>
            <a:r>
              <a:rPr lang="en-US">
                <a:latin typeface="Verdana" panose="020B0604030504040204" pitchFamily="34" charset="0"/>
                <a:ea typeface="Verdana" panose="020B0604030504040204" pitchFamily="34" charset="0"/>
                <a:cs typeface="Verdana" panose="020B0604030504040204" pitchFamily="34" charset="0"/>
              </a:rPr>
              <a:t>The finally Block: used to release resources</a:t>
            </a:r>
          </a:p>
          <a:p>
            <a:r>
              <a:rPr lang="en-US">
                <a:latin typeface="Verdana" panose="020B0604030504040204" pitchFamily="34" charset="0"/>
                <a:ea typeface="Verdana" panose="020B0604030504040204" pitchFamily="34" charset="0"/>
                <a:cs typeface="Verdana" panose="020B0604030504040204" pitchFamily="34" charset="0"/>
              </a:rPr>
              <a:t>Declaring user-defined Exception classes</a:t>
            </a:r>
          </a:p>
          <a:p>
            <a:r>
              <a:rPr lang="en-US">
                <a:latin typeface="Verdana" panose="020B0604030504040204" pitchFamily="34" charset="0"/>
                <a:ea typeface="Verdana" panose="020B0604030504040204" pitchFamily="34" charset="0"/>
                <a:cs typeface="Verdana" panose="020B0604030504040204" pitchFamily="34" charset="0"/>
              </a:rPr>
              <a:t>When/How to use exception handling</a:t>
            </a:r>
          </a:p>
          <a:p>
            <a:endParaRPr lang="en-US">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600">
                <a:latin typeface="Verdana" panose="020B0604030504040204" pitchFamily="34" charset="0"/>
                <a:ea typeface="Verdana" panose="020B0604030504040204" pitchFamily="34" charset="0"/>
                <a:cs typeface="Verdana" panose="020B0604030504040204" pitchFamily="34" charset="0"/>
              </a:rPr>
              <a:t>Remember: Code examples from </a:t>
            </a:r>
            <a:r>
              <a:rPr lang="en-US" sz="1600" err="1">
                <a:latin typeface="Verdana" panose="020B0604030504040204" pitchFamily="34" charset="0"/>
                <a:ea typeface="Verdana" panose="020B0604030504040204" pitchFamily="34" charset="0"/>
                <a:cs typeface="Verdana" panose="020B0604030504040204" pitchFamily="34" charset="0"/>
              </a:rPr>
              <a:t>Deitel</a:t>
            </a:r>
            <a:r>
              <a:rPr lang="en-US" sz="1600">
                <a:latin typeface="Verdana" panose="020B0604030504040204" pitchFamily="34" charset="0"/>
                <a:ea typeface="Verdana" panose="020B0604030504040204" pitchFamily="34" charset="0"/>
                <a:cs typeface="Verdana" panose="020B0604030504040204" pitchFamily="34" charset="0"/>
              </a:rPr>
              <a:t> at: </a:t>
            </a:r>
            <a:r>
              <a:rPr lang="en-US" sz="1200">
                <a:latin typeface="Verdana" panose="020B0604030504040204" pitchFamily="34" charset="0"/>
                <a:ea typeface="Verdana" panose="020B0604030504040204" pitchFamily="34" charset="0"/>
                <a:cs typeface="Verdana" panose="020B0604030504040204" pitchFamily="34" charset="0"/>
                <a:hlinkClick r:id="rId2"/>
              </a:rPr>
              <a:t>http://media.pearsoncmg.com/ph/esm/deitel/java_htp9e/code_examples/code_examples.html</a:t>
            </a:r>
            <a:r>
              <a:rPr lang="en-US" sz="1200">
                <a:latin typeface="Verdana" panose="020B0604030504040204" pitchFamily="34" charset="0"/>
                <a:ea typeface="Verdana" panose="020B0604030504040204" pitchFamily="34" charset="0"/>
                <a:cs typeface="Verdana" panose="020B0604030504040204" pitchFamily="34" charset="0"/>
              </a:rPr>
              <a:t> </a:t>
            </a:r>
            <a:endParaRPr lang="en-US" sz="160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DC7F58C8-7842-D650-0328-B6F5371626B2}"/>
              </a:ext>
            </a:extLst>
          </p:cNvPr>
          <p:cNvSpPr>
            <a:spLocks noGrp="1"/>
          </p:cNvSpPr>
          <p:nvPr>
            <p:ph type="sldNum" sz="quarter" idx="4"/>
          </p:nvPr>
        </p:nvSpPr>
        <p:spPr/>
        <p:txBody>
          <a:bodyPr/>
          <a:lstStyle/>
          <a:p>
            <a:pPr>
              <a:defRPr/>
            </a:pPr>
            <a:fld id="{C1A881D9-8007-40CD-AF0D-F7AAFE91D2F6}" type="slidenum">
              <a:rPr lang="en-US" smtClean="0"/>
              <a:pPr>
                <a:defRPr/>
              </a:pPr>
              <a:t>2</a:t>
            </a:fld>
            <a:endParaRPr lang="en-US"/>
          </a:p>
        </p:txBody>
      </p:sp>
    </p:spTree>
    <p:extLst>
      <p:ext uri="{BB962C8B-B14F-4D97-AF65-F5344CB8AC3E}">
        <p14:creationId xmlns:p14="http://schemas.microsoft.com/office/powerpoint/2010/main" val="2868026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20623" y="304800"/>
            <a:ext cx="8913813" cy="914400"/>
          </a:xfrm>
        </p:spPr>
        <p:txBody>
          <a:bodyPr/>
          <a:lstStyle/>
          <a:p>
            <a:pPr eaLnBrk="1" hangingPunct="1"/>
            <a:r>
              <a:rPr lang="en-US">
                <a:latin typeface="Century Gothic" charset="0"/>
              </a:rPr>
              <a:t>Why handling Exceptions</a:t>
            </a:r>
            <a:r>
              <a:rPr lang="en-US">
                <a:latin typeface="Verdana" panose="020B0604030504040204" pitchFamily="34" charset="0"/>
                <a:ea typeface="Verdana" panose="020B0604030504040204" pitchFamily="34" charset="0"/>
                <a:cs typeface="Verdana" panose="020B0604030504040204" pitchFamily="34" charset="0"/>
              </a:rPr>
              <a:t>?</a:t>
            </a:r>
          </a:p>
        </p:txBody>
      </p:sp>
      <p:sp>
        <p:nvSpPr>
          <p:cNvPr id="54274" name="Content Placeholder 2"/>
          <p:cNvSpPr>
            <a:spLocks noGrp="1"/>
          </p:cNvSpPr>
          <p:nvPr>
            <p:ph type="body" idx="1"/>
          </p:nvPr>
        </p:nvSpPr>
        <p:spPr>
          <a:xfrm>
            <a:off x="739681" y="1600200"/>
            <a:ext cx="7870919" cy="4614862"/>
          </a:xfrm>
        </p:spPr>
        <p:txBody>
          <a:bodyPr>
            <a:normAutofit/>
          </a:bodyPr>
          <a:lstStyle/>
          <a:p>
            <a:pPr eaLnBrk="1" hangingPunct="1"/>
            <a:r>
              <a:rPr lang="en-US" sz="1800">
                <a:solidFill>
                  <a:srgbClr val="0000FF"/>
                </a:solidFill>
                <a:latin typeface="Verdana" panose="020B0604030504040204" pitchFamily="34" charset="0"/>
                <a:ea typeface="Verdana" panose="020B0604030504040204" pitchFamily="34" charset="0"/>
                <a:cs typeface="Verdana" panose="020B0604030504040204" pitchFamily="34" charset="0"/>
              </a:rPr>
              <a:t>Exception handling</a:t>
            </a:r>
            <a:r>
              <a:rPr lang="en-US" sz="1800">
                <a:latin typeface="Verdana" panose="020B0604030504040204" pitchFamily="34" charset="0"/>
                <a:ea typeface="Verdana" panose="020B0604030504040204" pitchFamily="34" charset="0"/>
                <a:cs typeface="Verdana" panose="020B0604030504040204" pitchFamily="34" charset="0"/>
              </a:rPr>
              <a:t> allows us to create programs that can resolve (or handle) exceptions</a:t>
            </a:r>
          </a:p>
          <a:p>
            <a:pPr eaLnBrk="1" hangingPunct="1"/>
            <a:r>
              <a:rPr lang="en-US" sz="1800">
                <a:latin typeface="Verdana" panose="020B0604030504040204" pitchFamily="34" charset="0"/>
                <a:ea typeface="Verdana" panose="020B0604030504040204" pitchFamily="34" charset="0"/>
                <a:cs typeface="Verdana" panose="020B0604030504040204" pitchFamily="34" charset="0"/>
              </a:rPr>
              <a:t>When the JVM detects a problem, such as an invalid array index, it will </a:t>
            </a:r>
            <a:r>
              <a:rPr lang="en-US" sz="1800">
                <a:solidFill>
                  <a:srgbClr val="0000FF"/>
                </a:solidFill>
                <a:latin typeface="Verdana" panose="020B0604030504040204" pitchFamily="34" charset="0"/>
                <a:ea typeface="Verdana" panose="020B0604030504040204" pitchFamily="34" charset="0"/>
                <a:cs typeface="Verdana" panose="020B0604030504040204" pitchFamily="34" charset="0"/>
              </a:rPr>
              <a:t>throw</a:t>
            </a:r>
            <a:r>
              <a:rPr lang="en-US" sz="1800">
                <a:latin typeface="Verdana" panose="020B0604030504040204" pitchFamily="34" charset="0"/>
                <a:ea typeface="Verdana" panose="020B0604030504040204" pitchFamily="34" charset="0"/>
                <a:cs typeface="Verdana" panose="020B0604030504040204" pitchFamily="34" charset="0"/>
              </a:rPr>
              <a:t> an exception </a:t>
            </a:r>
          </a:p>
          <a:p>
            <a:r>
              <a:rPr lang="en-US" sz="1800">
                <a:latin typeface="Verdana" panose="020B0604030504040204" pitchFamily="34" charset="0"/>
                <a:ea typeface="Verdana" panose="020B0604030504040204" pitchFamily="34" charset="0"/>
                <a:cs typeface="Verdana" panose="020B0604030504040204" pitchFamily="34" charset="0"/>
              </a:rPr>
              <a:t>If we do not handle the exception, then the program (specifically, the “thread” where the exception occurred) terminates</a:t>
            </a:r>
          </a:p>
          <a:p>
            <a:r>
              <a:rPr lang="en-US" sz="1800">
                <a:latin typeface="Verdana" panose="020B0604030504040204" pitchFamily="34" charset="0"/>
                <a:ea typeface="Verdana" panose="020B0604030504040204" pitchFamily="34" charset="0"/>
                <a:cs typeface="Verdana" panose="020B0604030504040204" pitchFamily="34" charset="0"/>
              </a:rPr>
              <a:t>With exception handling, program can continue execution after dealing with a problem.</a:t>
            </a:r>
          </a:p>
          <a:p>
            <a:r>
              <a:rPr lang="en-US" sz="1800">
                <a:latin typeface="Verdana" panose="020B0604030504040204" pitchFamily="34" charset="0"/>
                <a:ea typeface="Verdana" panose="020B0604030504040204" pitchFamily="34" charset="0"/>
                <a:cs typeface="Verdana" panose="020B0604030504040204" pitchFamily="34" charset="0"/>
              </a:rPr>
              <a:t>An exception is an object of type Exception.</a:t>
            </a:r>
          </a:p>
          <a:p>
            <a:endParaRPr lang="en-US">
              <a:latin typeface="Verdana" panose="020B0604030504040204" pitchFamily="34" charset="0"/>
              <a:ea typeface="Verdana" panose="020B0604030504040204" pitchFamily="34" charset="0"/>
              <a:cs typeface="Verdana" panose="020B0604030504040204" pitchFamily="34" charset="0"/>
            </a:endParaRPr>
          </a:p>
          <a:p>
            <a:pPr lvl="1" eaLnBrk="1" hangingPunct="1"/>
            <a:endParaRPr lang="en-US" sz="2000">
              <a:latin typeface="Verdana" panose="020B0604030504040204" pitchFamily="34" charset="0"/>
              <a:ea typeface="Verdana" panose="020B0604030504040204" pitchFamily="34" charset="0"/>
              <a:cs typeface="Verdana" panose="020B0604030504040204" pitchFamily="34" charset="0"/>
            </a:endParaRPr>
          </a:p>
        </p:txBody>
      </p:sp>
      <p:sp>
        <p:nvSpPr>
          <p:cNvPr id="2" name="Slide Number Placeholder 1">
            <a:extLst>
              <a:ext uri="{FF2B5EF4-FFF2-40B4-BE49-F238E27FC236}">
                <a16:creationId xmlns:a16="http://schemas.microsoft.com/office/drawing/2014/main" id="{E9BD253D-C681-30C1-1FD4-06A66707BDC6}"/>
              </a:ext>
            </a:extLst>
          </p:cNvPr>
          <p:cNvSpPr>
            <a:spLocks noGrp="1"/>
          </p:cNvSpPr>
          <p:nvPr>
            <p:ph type="sldNum" sz="quarter" idx="4"/>
          </p:nvPr>
        </p:nvSpPr>
        <p:spPr/>
        <p:txBody>
          <a:bodyPr/>
          <a:lstStyle/>
          <a:p>
            <a:pPr>
              <a:defRPr/>
            </a:pPr>
            <a:fld id="{C1A881D9-8007-40CD-AF0D-F7AAFE91D2F6}" type="slidenum">
              <a:rPr lang="en-US" smtClean="0"/>
              <a:pPr>
                <a:defRPr/>
              </a:pPr>
              <a:t>20</a:t>
            </a:fld>
            <a:endParaRPr lang="en-US"/>
          </a:p>
        </p:txBody>
      </p:sp>
    </p:spTree>
    <p:extLst>
      <p:ext uri="{BB962C8B-B14F-4D97-AF65-F5344CB8AC3E}">
        <p14:creationId xmlns:p14="http://schemas.microsoft.com/office/powerpoint/2010/main" val="4112183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3" y="260350"/>
            <a:ext cx="8913813" cy="914400"/>
          </a:xfrm>
        </p:spPr>
        <p:txBody>
          <a:bodyPr rtlCol="0">
            <a:normAutofit/>
          </a:bodyPr>
          <a:lstStyle/>
          <a:p>
            <a:pPr eaLnBrk="1" fontAlgn="auto" hangingPunct="1">
              <a:spcAft>
                <a:spcPts val="0"/>
              </a:spcAft>
              <a:defRPr/>
            </a:pPr>
            <a:r>
              <a:rPr lang="en-US">
                <a:ea typeface="+mj-ea"/>
                <a:cs typeface="+mj-cs"/>
              </a:rPr>
              <a:t>Handling Exceptions: try… catch block</a:t>
            </a:r>
          </a:p>
        </p:txBody>
      </p:sp>
      <p:sp>
        <p:nvSpPr>
          <p:cNvPr id="49154" name="Content Placeholder 2"/>
          <p:cNvSpPr>
            <a:spLocks noGrp="1"/>
          </p:cNvSpPr>
          <p:nvPr>
            <p:ph type="body" idx="1"/>
          </p:nvPr>
        </p:nvSpPr>
        <p:spPr>
          <a:xfrm>
            <a:off x="900113" y="1341438"/>
            <a:ext cx="7826375" cy="5256212"/>
          </a:xfrm>
        </p:spPr>
        <p:txBody>
          <a:bodyPr>
            <a:normAutofit/>
          </a:bodyPr>
          <a:lstStyle/>
          <a:p>
            <a:pPr marL="0" indent="0">
              <a:buFont typeface="Wingdings 2" charset="0"/>
              <a:buNone/>
              <a:defRPr/>
            </a:pPr>
            <a:r>
              <a:rPr lang="en-US" sz="1600" b="1">
                <a:solidFill>
                  <a:srgbClr val="7F0055"/>
                </a:solidFill>
                <a:latin typeface="Consolas" charset="0"/>
              </a:rPr>
              <a:t>try</a:t>
            </a:r>
            <a:r>
              <a:rPr lang="en-US" sz="1600" b="1">
                <a:solidFill>
                  <a:srgbClr val="000000"/>
                </a:solidFill>
                <a:latin typeface="Consolas" charset="0"/>
              </a:rPr>
              <a:t> {</a:t>
            </a:r>
          </a:p>
          <a:p>
            <a:pPr marL="0" indent="0">
              <a:buFont typeface="Wingdings 2" charset="0"/>
              <a:buNone/>
              <a:defRPr/>
            </a:pPr>
            <a:r>
              <a:rPr lang="en-US" sz="1600">
                <a:solidFill>
                  <a:srgbClr val="000000"/>
                </a:solidFill>
                <a:latin typeface="Consolas" charset="0"/>
              </a:rPr>
              <a:t>  </a:t>
            </a:r>
            <a:r>
              <a:rPr lang="en-US" sz="1600" b="1">
                <a:solidFill>
                  <a:schemeClr val="tx1"/>
                </a:solidFill>
                <a:latin typeface="Consolas" charset="0"/>
              </a:rPr>
              <a:t>Place codes that might throw an </a:t>
            </a:r>
            <a:r>
              <a:rPr lang="en-US" sz="1600" b="1">
                <a:solidFill>
                  <a:srgbClr val="000000"/>
                </a:solidFill>
                <a:latin typeface="Consolas" charset="0"/>
              </a:rPr>
              <a:t>exception here</a:t>
            </a:r>
            <a:endParaRPr lang="en-US" sz="1600">
              <a:solidFill>
                <a:srgbClr val="000000"/>
              </a:solidFill>
              <a:latin typeface="Consolas" charset="0"/>
            </a:endParaRPr>
          </a:p>
          <a:p>
            <a:pPr marL="0" indent="0">
              <a:buFont typeface="Wingdings 2" charset="0"/>
              <a:buNone/>
              <a:defRPr/>
            </a:pPr>
            <a:r>
              <a:rPr lang="en-US" sz="1600">
                <a:solidFill>
                  <a:srgbClr val="000000"/>
                </a:solidFill>
                <a:latin typeface="Consolas" charset="0"/>
              </a:rPr>
              <a:t>} </a:t>
            </a:r>
            <a:r>
              <a:rPr lang="en-US" sz="1600" b="1">
                <a:solidFill>
                  <a:srgbClr val="7F0055"/>
                </a:solidFill>
                <a:latin typeface="Consolas" charset="0"/>
              </a:rPr>
              <a:t>catch </a:t>
            </a:r>
            <a:r>
              <a:rPr lang="en-US" sz="1600" b="1">
                <a:solidFill>
                  <a:srgbClr val="000000"/>
                </a:solidFill>
                <a:latin typeface="Consolas" charset="0"/>
              </a:rPr>
              <a:t>(</a:t>
            </a:r>
            <a:r>
              <a:rPr lang="en-US" sz="1600" b="1" err="1">
                <a:solidFill>
                  <a:srgbClr val="000000"/>
                </a:solidFill>
                <a:latin typeface="Consolas" charset="0"/>
              </a:rPr>
              <a:t>specificException</a:t>
            </a:r>
            <a:r>
              <a:rPr lang="en-US" sz="1600" b="1">
                <a:solidFill>
                  <a:srgbClr val="000000"/>
                </a:solidFill>
                <a:latin typeface="Consolas" charset="0"/>
              </a:rPr>
              <a:t> identifier) {</a:t>
            </a:r>
          </a:p>
          <a:p>
            <a:pPr marL="0" indent="0">
              <a:buFont typeface="Wingdings 2" charset="0"/>
              <a:buNone/>
              <a:defRPr/>
            </a:pPr>
            <a:r>
              <a:rPr lang="en-US" sz="1600">
                <a:solidFill>
                  <a:srgbClr val="000000"/>
                </a:solidFill>
                <a:latin typeface="Consolas" charset="0"/>
              </a:rPr>
              <a:t>  	</a:t>
            </a:r>
            <a:r>
              <a:rPr lang="en-US" sz="1600" b="1">
                <a:solidFill>
                  <a:srgbClr val="000000"/>
                </a:solidFill>
                <a:latin typeface="Consolas" charset="0"/>
              </a:rPr>
              <a:t>Codes for handling the exception when it occurs</a:t>
            </a:r>
            <a:endParaRPr lang="en-US" sz="1600" b="1" i="1">
              <a:solidFill>
                <a:srgbClr val="000000"/>
              </a:solidFill>
              <a:latin typeface="Consolas" charset="0"/>
            </a:endParaRPr>
          </a:p>
          <a:p>
            <a:pPr marL="0" indent="0">
              <a:buFont typeface="Wingdings 2" charset="0"/>
              <a:buNone/>
              <a:defRPr/>
            </a:pPr>
            <a:r>
              <a:rPr lang="en-US" sz="1600">
                <a:solidFill>
                  <a:srgbClr val="000000"/>
                </a:solidFill>
                <a:latin typeface="Consolas" charset="0"/>
              </a:rPr>
              <a:t>}</a:t>
            </a:r>
          </a:p>
          <a:p>
            <a:pPr eaLnBrk="1" hangingPunct="1">
              <a:defRPr/>
            </a:pPr>
            <a:r>
              <a:rPr lang="en-US" sz="1800">
                <a:latin typeface="Verdana" panose="020B0604030504040204" pitchFamily="34" charset="0"/>
                <a:ea typeface="Verdana" panose="020B0604030504040204" pitchFamily="34" charset="0"/>
                <a:cs typeface="Verdana" panose="020B0604030504040204" pitchFamily="34" charset="0"/>
              </a:rPr>
              <a:t>Can have many catch blocks to handle different types of exceptions that might be thrown in the try block</a:t>
            </a:r>
          </a:p>
          <a:p>
            <a:pPr eaLnBrk="1" hangingPunct="1">
              <a:defRPr/>
            </a:pPr>
            <a:r>
              <a:rPr lang="en-US" sz="1800">
                <a:latin typeface="Verdana" panose="020B0604030504040204" pitchFamily="34" charset="0"/>
                <a:ea typeface="Verdana" panose="020B0604030504040204" pitchFamily="34" charset="0"/>
                <a:cs typeface="Verdana" panose="020B0604030504040204" pitchFamily="34" charset="0"/>
              </a:rPr>
              <a:t>When an exception is thrown in a statement inside a try block, the rest of the try block is not executed, and the catch block for that exception will be executed.</a:t>
            </a:r>
          </a:p>
        </p:txBody>
      </p:sp>
      <p:sp>
        <p:nvSpPr>
          <p:cNvPr id="3" name="Slide Number Placeholder 2">
            <a:extLst>
              <a:ext uri="{FF2B5EF4-FFF2-40B4-BE49-F238E27FC236}">
                <a16:creationId xmlns:a16="http://schemas.microsoft.com/office/drawing/2014/main" id="{A1032BA4-B578-E8FE-C045-01F8ED2385BA}"/>
              </a:ext>
            </a:extLst>
          </p:cNvPr>
          <p:cNvSpPr>
            <a:spLocks noGrp="1"/>
          </p:cNvSpPr>
          <p:nvPr>
            <p:ph type="sldNum" sz="quarter" idx="4"/>
          </p:nvPr>
        </p:nvSpPr>
        <p:spPr/>
        <p:txBody>
          <a:bodyPr/>
          <a:lstStyle/>
          <a:p>
            <a:pPr>
              <a:defRPr/>
            </a:pPr>
            <a:fld id="{C1A881D9-8007-40CD-AF0D-F7AAFE91D2F6}" type="slidenum">
              <a:rPr lang="en-US" smtClean="0"/>
              <a:pPr>
                <a:defRPr/>
              </a:pPr>
              <a:t>21</a:t>
            </a:fld>
            <a:endParaRPr lang="en-US"/>
          </a:p>
        </p:txBody>
      </p:sp>
    </p:spTree>
    <p:extLst>
      <p:ext uri="{BB962C8B-B14F-4D97-AF65-F5344CB8AC3E}">
        <p14:creationId xmlns:p14="http://schemas.microsoft.com/office/powerpoint/2010/main" val="4082271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6CD4-AB7B-9643-A4D1-B7AE1156C3E3}"/>
              </a:ext>
            </a:extLst>
          </p:cNvPr>
          <p:cNvSpPr>
            <a:spLocks noGrp="1"/>
          </p:cNvSpPr>
          <p:nvPr>
            <p:ph type="title"/>
          </p:nvPr>
        </p:nvSpPr>
        <p:spPr>
          <a:xfrm>
            <a:off x="542925" y="679216"/>
            <a:ext cx="7610476" cy="914400"/>
          </a:xfrm>
          <a:noFill/>
          <a:ln>
            <a:noFill/>
          </a:ln>
        </p:spPr>
        <p:txBody>
          <a:bodyPr lIns="57584" tIns="57584" rIns="57584" bIns="57584" rtlCol="0" anchor="ctr" anchorCtr="0">
            <a:normAutofit/>
          </a:bodyPr>
          <a:lstStyle/>
          <a:p>
            <a:pPr algn="ctr"/>
            <a:r>
              <a:rPr lang="fr-FR" sz="2400" b="1">
                <a:solidFill>
                  <a:schemeClr val="dk2"/>
                </a:solidFill>
                <a:latin typeface="Gill Sans"/>
                <a:ea typeface="+mj-ea"/>
                <a:cs typeface="+mj-cs"/>
              </a:rPr>
              <a:t>Handling Exceptions: </a:t>
            </a:r>
            <a:r>
              <a:rPr lang="fr-FR" sz="2400" b="1" err="1">
                <a:solidFill>
                  <a:schemeClr val="dk2"/>
                </a:solidFill>
                <a:latin typeface="Gill Sans"/>
                <a:ea typeface="+mj-ea"/>
                <a:cs typeface="+mj-cs"/>
              </a:rPr>
              <a:t>try</a:t>
            </a:r>
            <a:r>
              <a:rPr lang="fr-FR" sz="2400" b="1">
                <a:solidFill>
                  <a:schemeClr val="dk2"/>
                </a:solidFill>
                <a:latin typeface="Gill Sans"/>
                <a:ea typeface="+mj-ea"/>
                <a:cs typeface="+mj-cs"/>
              </a:rPr>
              <a:t>… catch block</a:t>
            </a:r>
          </a:p>
        </p:txBody>
      </p:sp>
      <p:sp>
        <p:nvSpPr>
          <p:cNvPr id="59395" name="Text Placeholder 2">
            <a:extLst>
              <a:ext uri="{FF2B5EF4-FFF2-40B4-BE49-F238E27FC236}">
                <a16:creationId xmlns:a16="http://schemas.microsoft.com/office/drawing/2014/main" id="{9FD7DF6F-9B30-2340-967D-04618AE75624}"/>
              </a:ext>
            </a:extLst>
          </p:cNvPr>
          <p:cNvSpPr>
            <a:spLocks noGrp="1"/>
          </p:cNvSpPr>
          <p:nvPr>
            <p:ph type="body" idx="1"/>
          </p:nvPr>
        </p:nvSpPr>
        <p:spPr>
          <a:xfrm>
            <a:off x="990600" y="1593616"/>
            <a:ext cx="7610476" cy="3670767"/>
          </a:xfrm>
        </p:spPr>
        <p:txBody>
          <a:bodyPr>
            <a:normAutofit/>
          </a:bodyPr>
          <a:lstStyle/>
          <a:p>
            <a:pPr eaLnBrk="1" hangingPunct="1"/>
            <a:r>
              <a:rPr lang="en-US" altLang="en-US" sz="1800" b="0">
                <a:latin typeface="Verdana" panose="020B0604030504040204" pitchFamily="34" charset="0"/>
                <a:ea typeface="Verdana" panose="020B0604030504040204" pitchFamily="34" charset="0"/>
                <a:cs typeface="Verdana" panose="020B0604030504040204" pitchFamily="34" charset="0"/>
              </a:rPr>
              <a:t>If multiple </a:t>
            </a:r>
            <a:r>
              <a:rPr lang="en-US" altLang="en-US" sz="1800" b="0">
                <a:latin typeface="Consolas" panose="020B0609020204030204" pitchFamily="49" charset="0"/>
                <a:ea typeface="Verdana" panose="020B0604030504040204" pitchFamily="34" charset="0"/>
                <a:cs typeface="Consolas" panose="020B0609020204030204" pitchFamily="49" charset="0"/>
              </a:rPr>
              <a:t>catch</a:t>
            </a:r>
            <a:r>
              <a:rPr lang="en-US" altLang="en-US" sz="1800" b="0">
                <a:latin typeface="Verdana" panose="020B0604030504040204" pitchFamily="34" charset="0"/>
                <a:ea typeface="Verdana" panose="020B0604030504040204" pitchFamily="34" charset="0"/>
                <a:cs typeface="Verdana" panose="020B0604030504040204" pitchFamily="34" charset="0"/>
              </a:rPr>
              <a:t> blocks match a particular exception type, only the first matching </a:t>
            </a:r>
            <a:r>
              <a:rPr lang="en-US" altLang="en-US" sz="1800" b="0">
                <a:latin typeface="Consolas" panose="020B0609020204030204" pitchFamily="49" charset="0"/>
                <a:ea typeface="Verdana" panose="020B0604030504040204" pitchFamily="34" charset="0"/>
                <a:cs typeface="Consolas" panose="020B0609020204030204" pitchFamily="49" charset="0"/>
              </a:rPr>
              <a:t>catch</a:t>
            </a:r>
            <a:r>
              <a:rPr lang="en-US" altLang="en-US" sz="1800" b="0">
                <a:latin typeface="Verdana" panose="020B0604030504040204" pitchFamily="34" charset="0"/>
                <a:ea typeface="Verdana" panose="020B0604030504040204" pitchFamily="34" charset="0"/>
                <a:cs typeface="Verdana" panose="020B0604030504040204" pitchFamily="34" charset="0"/>
              </a:rPr>
              <a:t> block executes. </a:t>
            </a:r>
          </a:p>
          <a:p>
            <a:pPr eaLnBrk="1" hangingPunct="1"/>
            <a:r>
              <a:rPr lang="en-US" altLang="en-US" sz="1800" b="0">
                <a:latin typeface="Verdana" panose="020B0604030504040204" pitchFamily="34" charset="0"/>
                <a:ea typeface="Verdana" panose="020B0604030504040204" pitchFamily="34" charset="0"/>
                <a:cs typeface="Verdana" panose="020B0604030504040204" pitchFamily="34" charset="0"/>
              </a:rPr>
              <a:t>It’s a compilation error to catch the exact same type in two different </a:t>
            </a:r>
            <a:r>
              <a:rPr lang="en-US" altLang="en-US" sz="1800" b="0">
                <a:latin typeface="Consolas" panose="020B0609020204030204" pitchFamily="49" charset="0"/>
                <a:ea typeface="Verdana" panose="020B0604030504040204" pitchFamily="34" charset="0"/>
                <a:cs typeface="Consolas" panose="020B0609020204030204" pitchFamily="49" charset="0"/>
              </a:rPr>
              <a:t>catch</a:t>
            </a:r>
            <a:r>
              <a:rPr lang="en-US" altLang="en-US" sz="1800" b="0">
                <a:latin typeface="Verdana" panose="020B0604030504040204" pitchFamily="34" charset="0"/>
                <a:ea typeface="Verdana" panose="020B0604030504040204" pitchFamily="34" charset="0"/>
                <a:cs typeface="Verdana" panose="020B0604030504040204" pitchFamily="34" charset="0"/>
              </a:rPr>
              <a:t> blocks associated with a particular </a:t>
            </a:r>
            <a:r>
              <a:rPr lang="en-US" altLang="en-US" sz="1800" b="0">
                <a:latin typeface="Consolas" panose="020B0609020204030204" pitchFamily="49" charset="0"/>
                <a:ea typeface="Verdana" panose="020B0604030504040204" pitchFamily="34" charset="0"/>
                <a:cs typeface="Consolas" panose="020B0609020204030204" pitchFamily="49" charset="0"/>
              </a:rPr>
              <a:t>try</a:t>
            </a:r>
            <a:r>
              <a:rPr lang="en-US" altLang="en-US" sz="1800" b="0">
                <a:latin typeface="Verdana" panose="020B0604030504040204" pitchFamily="34" charset="0"/>
                <a:ea typeface="Verdana" panose="020B0604030504040204" pitchFamily="34" charset="0"/>
                <a:cs typeface="Verdana" panose="020B0604030504040204" pitchFamily="34" charset="0"/>
              </a:rPr>
              <a:t> block. </a:t>
            </a:r>
          </a:p>
          <a:p>
            <a:pPr lvl="1" eaLnBrk="1" hangingPunct="1"/>
            <a:endParaRPr lang="en-US" altLang="en-US" sz="1600">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a:extLst>
              <a:ext uri="{FF2B5EF4-FFF2-40B4-BE49-F238E27FC236}">
                <a16:creationId xmlns:a16="http://schemas.microsoft.com/office/drawing/2014/main" id="{180E2743-0B8D-2B83-9343-6AA74B21576A}"/>
              </a:ext>
            </a:extLst>
          </p:cNvPr>
          <p:cNvSpPr>
            <a:spLocks noGrp="1"/>
          </p:cNvSpPr>
          <p:nvPr>
            <p:ph type="sldNum" sz="quarter" idx="12"/>
          </p:nvPr>
        </p:nvSpPr>
        <p:spPr/>
        <p:txBody>
          <a:bodyPr/>
          <a:lstStyle/>
          <a:p>
            <a:fld id="{8BD0238F-FFE6-D040-B8BF-1BF302F972A3}" type="slidenum">
              <a:rPr lang="en-US" altLang="en-US" smtClean="0"/>
              <a:pPr/>
              <a:t>22</a:t>
            </a:fld>
            <a:endParaRPr lang="en-US" altLang="en-US"/>
          </a:p>
        </p:txBody>
      </p:sp>
    </p:spTree>
  </p:cSld>
  <p:clrMapOvr>
    <a:overrideClrMapping bg1="lt1" tx1="dk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descr="ch11imageslides_Page_26.png">
            <a:extLst>
              <a:ext uri="{FF2B5EF4-FFF2-40B4-BE49-F238E27FC236}">
                <a16:creationId xmlns:a16="http://schemas.microsoft.com/office/drawing/2014/main" id="{CC086D45-CEEA-3A42-896E-57F4AB1E248B}"/>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3810" y="4572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 descr="ch11imageslides_Page_27.png">
            <a:extLst>
              <a:ext uri="{FF2B5EF4-FFF2-40B4-BE49-F238E27FC236}">
                <a16:creationId xmlns:a16="http://schemas.microsoft.com/office/drawing/2014/main" id="{8F5A50F6-B0F6-A341-9BA5-349DD57827DB}"/>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3810" y="34290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B6EDDEA2-0D9E-4E66-CEBD-524DD184359C}"/>
              </a:ext>
            </a:extLst>
          </p:cNvPr>
          <p:cNvSpPr>
            <a:spLocks noGrp="1"/>
          </p:cNvSpPr>
          <p:nvPr>
            <p:ph type="sldNum" sz="quarter" idx="12"/>
          </p:nvPr>
        </p:nvSpPr>
        <p:spPr/>
        <p:txBody>
          <a:bodyPr/>
          <a:lstStyle/>
          <a:p>
            <a:pPr>
              <a:defRPr/>
            </a:pPr>
            <a:fld id="{A41E2A1E-8114-43E6-A1DD-4DA3E05977D7}"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0" y="381000"/>
            <a:ext cx="8913813" cy="914400"/>
          </a:xfrm>
        </p:spPr>
        <p:txBody>
          <a:bodyPr>
            <a:normAutofit/>
          </a:bodyPr>
          <a:lstStyle/>
          <a:p>
            <a:r>
              <a:rPr lang="en-US"/>
              <a:t>Handling Exceptions: </a:t>
            </a:r>
            <a:r>
              <a:rPr lang="en-US" sz="3100"/>
              <a:t>Tracing Example</a:t>
            </a:r>
            <a:endParaRPr lang="en-US"/>
          </a:p>
        </p:txBody>
      </p:sp>
      <p:sp>
        <p:nvSpPr>
          <p:cNvPr id="543747" name="Rectangle 3"/>
          <p:cNvSpPr>
            <a:spLocks noChangeArrowheads="1"/>
          </p:cNvSpPr>
          <p:nvPr/>
        </p:nvSpPr>
        <p:spPr bwMode="auto">
          <a:xfrm>
            <a:off x="5292725" y="1844675"/>
            <a:ext cx="3671888" cy="158432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err="1">
                <a:latin typeface="Consolas" panose="020B0609020204030204" pitchFamily="49" charset="0"/>
                <a:cs typeface="Consolas" panose="020B0609020204030204" pitchFamily="49" charset="0"/>
              </a:rPr>
              <a:t>Integer.parseInt</a:t>
            </a:r>
            <a:r>
              <a:rPr lang="en-US" sz="1600">
                <a:latin typeface="Consolas" panose="020B0609020204030204" pitchFamily="49" charset="0"/>
                <a:cs typeface="Consolas" panose="020B0609020204030204" pitchFamily="49" charset="0"/>
              </a:rPr>
              <a:t> (String s)</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         </a:t>
            </a:r>
            <a:r>
              <a:rPr lang="en-US" sz="1600" b="1">
                <a:latin typeface="Consolas" panose="020B0609020204030204" pitchFamily="49" charset="0"/>
                <a:cs typeface="Consolas" panose="020B0609020204030204" pitchFamily="49" charset="0"/>
              </a:rPr>
              <a:t>:</a:t>
            </a:r>
            <a:r>
              <a:rPr lang="en-US" sz="1600">
                <a:latin typeface="Consolas" panose="020B0609020204030204" pitchFamily="49" charset="0"/>
                <a:cs typeface="Consolas" panose="020B0609020204030204" pitchFamily="49" charset="0"/>
              </a:rPr>
              <a:t>     </a:t>
            </a:r>
          </a:p>
          <a:p>
            <a:pPr algn="l"/>
            <a:r>
              <a:rPr lang="en-US" sz="1600">
                <a:latin typeface="Consolas" panose="020B0609020204030204" pitchFamily="49" charset="0"/>
                <a:cs typeface="Consolas" panose="020B0609020204030204" pitchFamily="49" charset="0"/>
              </a:rPr>
              <a:t>         </a:t>
            </a:r>
            <a:r>
              <a:rPr lang="en-US" sz="1600" b="1">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a:t>
            </a:r>
          </a:p>
        </p:txBody>
      </p:sp>
      <p:sp>
        <p:nvSpPr>
          <p:cNvPr id="543748" name="Rectangle 4"/>
          <p:cNvSpPr>
            <a:spLocks noChangeArrowheads="1"/>
          </p:cNvSpPr>
          <p:nvPr/>
        </p:nvSpPr>
        <p:spPr bwMode="auto">
          <a:xfrm>
            <a:off x="395288" y="2997200"/>
            <a:ext cx="3719512" cy="30226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err="1">
                <a:latin typeface="Consolas" panose="020B0609020204030204" pitchFamily="49" charset="0"/>
                <a:cs typeface="Consolas" panose="020B0609020204030204" pitchFamily="49" charset="0"/>
              </a:rPr>
              <a:t>Driver.main</a:t>
            </a:r>
            <a:r>
              <a:rPr lang="en-US" sz="1600">
                <a:latin typeface="Consolas" panose="020B0609020204030204" pitchFamily="49" charset="0"/>
                <a:cs typeface="Consolas" panose="020B0609020204030204" pitchFamily="49" charset="0"/>
              </a:rPr>
              <a:t> ()</a:t>
            </a:r>
          </a:p>
          <a:p>
            <a:pPr algn="l"/>
            <a:r>
              <a:rPr lang="en-US" sz="1600">
                <a:latin typeface="Consolas" panose="020B0609020204030204" pitchFamily="49" charset="0"/>
                <a:cs typeface="Consolas" panose="020B0609020204030204" pitchFamily="49" charset="0"/>
              </a:rPr>
              <a:t>try</a:t>
            </a:r>
          </a:p>
          <a:p>
            <a:pPr algn="l"/>
            <a:r>
              <a:rPr lang="en-US" sz="1600">
                <a:latin typeface="Consolas" panose="020B0609020204030204" pitchFamily="49" charset="0"/>
                <a:cs typeface="Consolas" panose="020B0609020204030204" pitchFamily="49" charset="0"/>
              </a:rPr>
              <a:t>{</a:t>
            </a:r>
          </a:p>
          <a:p>
            <a:pPr algn="l" eaLnBrk="1" hangingPunct="1">
              <a:lnSpc>
                <a:spcPct val="80000"/>
              </a:lnSpc>
              <a:spcBef>
                <a:spcPct val="20000"/>
              </a:spcBef>
            </a:pPr>
            <a:r>
              <a:rPr lang="en-US" sz="1600">
                <a:latin typeface="Consolas" panose="020B0609020204030204" pitchFamily="49" charset="0"/>
                <a:cs typeface="Consolas" panose="020B0609020204030204" pitchFamily="49" charset="0"/>
              </a:rPr>
              <a:t>     </a:t>
            </a:r>
            <a:r>
              <a:rPr lang="en-US" sz="1600" err="1">
                <a:latin typeface="Consolas" panose="020B0609020204030204" pitchFamily="49" charset="0"/>
                <a:cs typeface="Consolas" panose="020B0609020204030204" pitchFamily="49" charset="0"/>
              </a:rPr>
              <a:t>num</a:t>
            </a:r>
            <a:r>
              <a:rPr lang="en-US" sz="1600">
                <a:latin typeface="Consolas" panose="020B0609020204030204" pitchFamily="49" charset="0"/>
                <a:cs typeface="Consolas" panose="020B0609020204030204" pitchFamily="49" charset="0"/>
              </a:rPr>
              <a:t> = </a:t>
            </a:r>
            <a:r>
              <a:rPr lang="en-US" sz="1600" err="1">
                <a:latin typeface="Consolas" panose="020B0609020204030204" pitchFamily="49" charset="0"/>
                <a:cs typeface="Consolas" panose="020B0609020204030204" pitchFamily="49" charset="0"/>
              </a:rPr>
              <a:t>Integer.parseInt</a:t>
            </a:r>
            <a:r>
              <a:rPr lang="en-US" sz="1600">
                <a:latin typeface="Consolas" panose="020B0609020204030204" pitchFamily="49" charset="0"/>
                <a:cs typeface="Consolas" panose="020B0609020204030204" pitchFamily="49" charset="0"/>
              </a:rPr>
              <a:t> (s);</a:t>
            </a:r>
          </a:p>
          <a:p>
            <a:pPr algn="l">
              <a:lnSpc>
                <a:spcPct val="80000"/>
              </a:lnSpc>
            </a:pPr>
            <a:r>
              <a:rPr lang="en-US" sz="1600">
                <a:latin typeface="Consolas" panose="020B0609020204030204" pitchFamily="49" charset="0"/>
                <a:cs typeface="Consolas" panose="020B0609020204030204" pitchFamily="49" charset="0"/>
              </a:rPr>
              <a:t>     </a:t>
            </a:r>
            <a:r>
              <a:rPr lang="en-US" sz="1600" b="1">
                <a:latin typeface="Consolas" panose="020B0609020204030204" pitchFamily="49" charset="0"/>
                <a:cs typeface="Consolas" panose="020B0609020204030204" pitchFamily="49" charset="0"/>
              </a:rPr>
              <a:t>:</a:t>
            </a:r>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    </a:t>
            </a:r>
            <a:endParaRPr lang="en-US" sz="1600" b="1">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catch (</a:t>
            </a:r>
            <a:r>
              <a:rPr lang="en-US" sz="1600" err="1">
                <a:latin typeface="Consolas" panose="020B0609020204030204" pitchFamily="49" charset="0"/>
                <a:cs typeface="Consolas" panose="020B0609020204030204" pitchFamily="49" charset="0"/>
              </a:rPr>
              <a:t>NumberFormatException</a:t>
            </a:r>
            <a:r>
              <a:rPr lang="en-US" sz="1600">
                <a:latin typeface="Consolas" panose="020B0609020204030204" pitchFamily="49" charset="0"/>
                <a:cs typeface="Consolas" panose="020B0609020204030204" pitchFamily="49" charset="0"/>
              </a:rPr>
              <a:t> e)</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     </a:t>
            </a:r>
            <a:r>
              <a:rPr lang="en-US" sz="1600" b="1">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a:t>
            </a:r>
          </a:p>
        </p:txBody>
      </p:sp>
      <p:sp>
        <p:nvSpPr>
          <p:cNvPr id="543749" name="Line 5"/>
          <p:cNvSpPr>
            <a:spLocks noChangeShapeType="1"/>
          </p:cNvSpPr>
          <p:nvPr/>
        </p:nvSpPr>
        <p:spPr bwMode="auto">
          <a:xfrm flipV="1">
            <a:off x="2778125" y="2082800"/>
            <a:ext cx="2514600" cy="1828800"/>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 name="Slide Number Placeholder 2">
            <a:extLst>
              <a:ext uri="{FF2B5EF4-FFF2-40B4-BE49-F238E27FC236}">
                <a16:creationId xmlns:a16="http://schemas.microsoft.com/office/drawing/2014/main" id="{8E1C8DCA-DF7D-E3D2-1AA2-BEE63E1DBC83}"/>
              </a:ext>
            </a:extLst>
          </p:cNvPr>
          <p:cNvSpPr>
            <a:spLocks noGrp="1"/>
          </p:cNvSpPr>
          <p:nvPr>
            <p:ph type="sldNum" sz="quarter" idx="4"/>
          </p:nvPr>
        </p:nvSpPr>
        <p:spPr/>
        <p:txBody>
          <a:bodyPr/>
          <a:lstStyle/>
          <a:p>
            <a:pPr>
              <a:defRPr/>
            </a:pPr>
            <a:fld id="{C1A881D9-8007-40CD-AF0D-F7AAFE91D2F6}" type="slidenum">
              <a:rPr lang="en-US" smtClean="0"/>
              <a:pPr>
                <a:defRPr/>
              </a:pPr>
              <a:t>24</a:t>
            </a:fld>
            <a:endParaRPr lang="en-US"/>
          </a:p>
        </p:txBody>
      </p:sp>
    </p:spTree>
    <p:extLst>
      <p:ext uri="{BB962C8B-B14F-4D97-AF65-F5344CB8AC3E}">
        <p14:creationId xmlns:p14="http://schemas.microsoft.com/office/powerpoint/2010/main" val="1768967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0" y="381000"/>
            <a:ext cx="8913813" cy="914400"/>
          </a:xfrm>
        </p:spPr>
        <p:txBody>
          <a:bodyPr>
            <a:normAutofit/>
          </a:bodyPr>
          <a:lstStyle/>
          <a:p>
            <a:r>
              <a:rPr lang="en-US"/>
              <a:t>Handling Exceptions: </a:t>
            </a:r>
            <a:r>
              <a:rPr lang="en-US" sz="3100"/>
              <a:t>Tracing Example</a:t>
            </a:r>
            <a:endParaRPr lang="en-US"/>
          </a:p>
        </p:txBody>
      </p:sp>
      <p:sp>
        <p:nvSpPr>
          <p:cNvPr id="603139" name="Rectangle 3"/>
          <p:cNvSpPr>
            <a:spLocks noChangeArrowheads="1"/>
          </p:cNvSpPr>
          <p:nvPr/>
        </p:nvSpPr>
        <p:spPr bwMode="auto">
          <a:xfrm>
            <a:off x="5292725" y="1844675"/>
            <a:ext cx="3671888" cy="19446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err="1">
                <a:latin typeface="Consolas" panose="020B0609020204030204" pitchFamily="49" charset="0"/>
                <a:cs typeface="Consolas" panose="020B0609020204030204" pitchFamily="49" charset="0"/>
              </a:rPr>
              <a:t>Integer.parseInt</a:t>
            </a:r>
            <a:r>
              <a:rPr lang="en-US" sz="1600">
                <a:latin typeface="Consolas" panose="020B0609020204030204" pitchFamily="49" charset="0"/>
                <a:cs typeface="Consolas" panose="020B0609020204030204" pitchFamily="49" charset="0"/>
              </a:rPr>
              <a:t> (String s)</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     </a:t>
            </a:r>
          </a:p>
          <a:p>
            <a:pPr algn="l"/>
            <a:r>
              <a:rPr lang="en-US" sz="1600">
                <a:latin typeface="Consolas" panose="020B0609020204030204" pitchFamily="49" charset="0"/>
                <a:cs typeface="Consolas" panose="020B0609020204030204" pitchFamily="49" charset="0"/>
              </a:rPr>
              <a:t>         </a:t>
            </a:r>
            <a:endParaRPr lang="en-US" sz="1600" b="1">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p:txBody>
      </p:sp>
      <p:sp>
        <p:nvSpPr>
          <p:cNvPr id="603140" name="Rectangle 4"/>
          <p:cNvSpPr>
            <a:spLocks noChangeArrowheads="1"/>
          </p:cNvSpPr>
          <p:nvPr/>
        </p:nvSpPr>
        <p:spPr bwMode="auto">
          <a:xfrm>
            <a:off x="395288" y="2997200"/>
            <a:ext cx="3719512" cy="36718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err="1">
                <a:latin typeface="Consolas" panose="020B0609020204030204" pitchFamily="49" charset="0"/>
                <a:cs typeface="Consolas" panose="020B0609020204030204" pitchFamily="49" charset="0"/>
              </a:rPr>
              <a:t>Driver.main</a:t>
            </a:r>
            <a:r>
              <a:rPr lang="en-US" sz="1600">
                <a:latin typeface="Consolas" panose="020B0609020204030204" pitchFamily="49" charset="0"/>
                <a:cs typeface="Consolas" panose="020B0609020204030204" pitchFamily="49" charset="0"/>
              </a:rPr>
              <a:t> ()</a:t>
            </a:r>
          </a:p>
          <a:p>
            <a:pPr algn="l"/>
            <a:r>
              <a:rPr lang="en-US" sz="1600">
                <a:latin typeface="Consolas" panose="020B0609020204030204" pitchFamily="49" charset="0"/>
                <a:cs typeface="Consolas" panose="020B0609020204030204" pitchFamily="49" charset="0"/>
              </a:rPr>
              <a:t>try</a:t>
            </a:r>
          </a:p>
          <a:p>
            <a:pPr algn="l"/>
            <a:r>
              <a:rPr lang="en-US" sz="1600">
                <a:latin typeface="Consolas" panose="020B0609020204030204" pitchFamily="49" charset="0"/>
                <a:cs typeface="Consolas" panose="020B0609020204030204" pitchFamily="49" charset="0"/>
              </a:rPr>
              <a:t>{</a:t>
            </a:r>
          </a:p>
          <a:p>
            <a:pPr algn="l" eaLnBrk="1" hangingPunct="1">
              <a:lnSpc>
                <a:spcPct val="80000"/>
              </a:lnSpc>
              <a:spcBef>
                <a:spcPct val="20000"/>
              </a:spcBef>
            </a:pPr>
            <a:r>
              <a:rPr lang="en-US" sz="1600">
                <a:latin typeface="Consolas" panose="020B0609020204030204" pitchFamily="49" charset="0"/>
                <a:cs typeface="Consolas" panose="020B0609020204030204" pitchFamily="49" charset="0"/>
              </a:rPr>
              <a:t>     </a:t>
            </a:r>
            <a:r>
              <a:rPr lang="en-US" sz="1600" err="1">
                <a:latin typeface="Consolas" panose="020B0609020204030204" pitchFamily="49" charset="0"/>
                <a:cs typeface="Consolas" panose="020B0609020204030204" pitchFamily="49" charset="0"/>
              </a:rPr>
              <a:t>num</a:t>
            </a:r>
            <a:r>
              <a:rPr lang="en-US" sz="1600">
                <a:latin typeface="Consolas" panose="020B0609020204030204" pitchFamily="49" charset="0"/>
                <a:cs typeface="Consolas" panose="020B0609020204030204" pitchFamily="49" charset="0"/>
              </a:rPr>
              <a:t> = </a:t>
            </a:r>
            <a:r>
              <a:rPr lang="en-US" sz="1600" err="1">
                <a:latin typeface="Consolas" panose="020B0609020204030204" pitchFamily="49" charset="0"/>
                <a:cs typeface="Consolas" panose="020B0609020204030204" pitchFamily="49" charset="0"/>
              </a:rPr>
              <a:t>Integer.parseInt</a:t>
            </a:r>
            <a:r>
              <a:rPr lang="en-US" sz="1600">
                <a:latin typeface="Consolas" panose="020B0609020204030204" pitchFamily="49" charset="0"/>
                <a:cs typeface="Consolas" panose="020B0609020204030204" pitchFamily="49" charset="0"/>
              </a:rPr>
              <a:t> (s);</a:t>
            </a:r>
          </a:p>
          <a:p>
            <a:pPr algn="l">
              <a:lnSpc>
                <a:spcPct val="80000"/>
              </a:lnSpc>
            </a:pPr>
            <a:r>
              <a:rPr lang="en-US" sz="1600">
                <a:latin typeface="Consolas" panose="020B0609020204030204" pitchFamily="49" charset="0"/>
                <a:cs typeface="Consolas" panose="020B0609020204030204" pitchFamily="49" charset="0"/>
              </a:rPr>
              <a:t>       </a:t>
            </a:r>
            <a:r>
              <a:rPr lang="en-US" sz="1600" b="1">
                <a:latin typeface="Consolas" panose="020B0609020204030204" pitchFamily="49" charset="0"/>
                <a:cs typeface="Consolas" panose="020B0609020204030204" pitchFamily="49" charset="0"/>
              </a:rPr>
              <a:t>:</a:t>
            </a:r>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catch (</a:t>
            </a:r>
            <a:r>
              <a:rPr lang="en-US" sz="1600" err="1">
                <a:latin typeface="Consolas" panose="020B0609020204030204" pitchFamily="49" charset="0"/>
                <a:cs typeface="Consolas" panose="020B0609020204030204" pitchFamily="49" charset="0"/>
              </a:rPr>
              <a:t>NumberFormatException</a:t>
            </a:r>
            <a:r>
              <a:rPr lang="en-US" sz="1600">
                <a:latin typeface="Consolas" panose="020B0609020204030204" pitchFamily="49" charset="0"/>
                <a:cs typeface="Consolas" panose="020B0609020204030204" pitchFamily="49" charset="0"/>
              </a:rPr>
              <a:t> e)</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     </a:t>
            </a:r>
            <a:r>
              <a:rPr lang="en-US" sz="1600" b="1">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a:t>
            </a:r>
          </a:p>
        </p:txBody>
      </p:sp>
      <p:sp>
        <p:nvSpPr>
          <p:cNvPr id="603141" name="Line 5"/>
          <p:cNvSpPr>
            <a:spLocks noChangeShapeType="1"/>
          </p:cNvSpPr>
          <p:nvPr/>
        </p:nvSpPr>
        <p:spPr bwMode="auto">
          <a:xfrm flipV="1">
            <a:off x="2819401" y="2133600"/>
            <a:ext cx="2362200" cy="1828800"/>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3142" name="Text Box 6"/>
          <p:cNvSpPr txBox="1">
            <a:spLocks noChangeArrowheads="1"/>
          </p:cNvSpPr>
          <p:nvPr/>
        </p:nvSpPr>
        <p:spPr bwMode="auto">
          <a:xfrm>
            <a:off x="5508625" y="2438400"/>
            <a:ext cx="3384550" cy="6340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r>
              <a:rPr lang="en-US" sz="1600" b="1">
                <a:solidFill>
                  <a:schemeClr val="accent2"/>
                </a:solidFill>
              </a:rPr>
              <a:t>Oops! </a:t>
            </a:r>
            <a:r>
              <a:rPr lang="en-US" sz="1600">
                <a:solidFill>
                  <a:schemeClr val="accent2"/>
                </a:solidFill>
              </a:rPr>
              <a:t> </a:t>
            </a:r>
          </a:p>
          <a:p>
            <a:pPr algn="l"/>
            <a:r>
              <a:rPr lang="en-US" sz="1600">
                <a:solidFill>
                  <a:schemeClr val="accent2"/>
                </a:solidFill>
              </a:rPr>
              <a:t>The user did n</a:t>
            </a:r>
            <a:r>
              <a:rPr lang="en-US" sz="1600">
                <a:solidFill>
                  <a:schemeClr val="accent2"/>
                </a:solidFill>
                <a:latin typeface="Arial"/>
              </a:rPr>
              <a:t>o</a:t>
            </a:r>
            <a:r>
              <a:rPr lang="en-US" sz="1600">
                <a:solidFill>
                  <a:schemeClr val="accent2"/>
                </a:solidFill>
              </a:rPr>
              <a:t>t enter an integer</a:t>
            </a:r>
          </a:p>
        </p:txBody>
      </p:sp>
      <p:sp>
        <p:nvSpPr>
          <p:cNvPr id="3" name="Slide Number Placeholder 2">
            <a:extLst>
              <a:ext uri="{FF2B5EF4-FFF2-40B4-BE49-F238E27FC236}">
                <a16:creationId xmlns:a16="http://schemas.microsoft.com/office/drawing/2014/main" id="{996407C7-7382-1C4B-4E31-335061FCE393}"/>
              </a:ext>
            </a:extLst>
          </p:cNvPr>
          <p:cNvSpPr>
            <a:spLocks noGrp="1"/>
          </p:cNvSpPr>
          <p:nvPr>
            <p:ph type="sldNum" sz="quarter" idx="4"/>
          </p:nvPr>
        </p:nvSpPr>
        <p:spPr/>
        <p:txBody>
          <a:bodyPr/>
          <a:lstStyle/>
          <a:p>
            <a:pPr>
              <a:defRPr/>
            </a:pPr>
            <a:fld id="{C1A881D9-8007-40CD-AF0D-F7AAFE91D2F6}" type="slidenum">
              <a:rPr lang="en-US" smtClean="0"/>
              <a:pPr>
                <a:defRPr/>
              </a:pPr>
              <a:t>25</a:t>
            </a:fld>
            <a:endParaRPr lang="en-US"/>
          </a:p>
        </p:txBody>
      </p:sp>
    </p:spTree>
    <p:extLst>
      <p:ext uri="{BB962C8B-B14F-4D97-AF65-F5344CB8AC3E}">
        <p14:creationId xmlns:p14="http://schemas.microsoft.com/office/powerpoint/2010/main" val="1681957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0" y="381000"/>
            <a:ext cx="8913813" cy="914400"/>
          </a:xfrm>
        </p:spPr>
        <p:txBody>
          <a:bodyPr>
            <a:normAutofit/>
          </a:bodyPr>
          <a:lstStyle/>
          <a:p>
            <a:r>
              <a:rPr lang="en-US"/>
              <a:t>Handling Exceptions: </a:t>
            </a:r>
            <a:r>
              <a:rPr lang="en-US" sz="3100"/>
              <a:t>Tracing Example</a:t>
            </a:r>
            <a:endParaRPr lang="en-US"/>
          </a:p>
        </p:txBody>
      </p:sp>
      <p:sp>
        <p:nvSpPr>
          <p:cNvPr id="605187" name="Rectangle 3"/>
          <p:cNvSpPr>
            <a:spLocks noChangeArrowheads="1"/>
          </p:cNvSpPr>
          <p:nvPr/>
        </p:nvSpPr>
        <p:spPr bwMode="auto">
          <a:xfrm>
            <a:off x="4953000" y="1844675"/>
            <a:ext cx="4011613" cy="19446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err="1">
                <a:latin typeface="Consolas" panose="020B0609020204030204" pitchFamily="49" charset="0"/>
                <a:cs typeface="Consolas" panose="020B0609020204030204" pitchFamily="49" charset="0"/>
              </a:rPr>
              <a:t>Integer.parseInt</a:t>
            </a:r>
            <a:r>
              <a:rPr lang="en-US" sz="1600">
                <a:latin typeface="Consolas" panose="020B0609020204030204" pitchFamily="49" charset="0"/>
                <a:cs typeface="Consolas" panose="020B0609020204030204" pitchFamily="49" charset="0"/>
              </a:rPr>
              <a:t> (String s){</a:t>
            </a:r>
          </a:p>
          <a:p>
            <a:pPr algn="l"/>
            <a:endParaRPr lang="en-US" sz="1600">
              <a:latin typeface="Consolas" panose="020B0609020204030204" pitchFamily="49" charset="0"/>
              <a:cs typeface="Consolas" panose="020B0609020204030204" pitchFamily="49" charset="0"/>
            </a:endParaRPr>
          </a:p>
          <a:p>
            <a:pPr algn="l"/>
            <a:endParaRPr lang="en-US" sz="1600">
              <a:latin typeface="Consolas" panose="020B0609020204030204" pitchFamily="49" charset="0"/>
              <a:cs typeface="Consolas" panose="020B0609020204030204" pitchFamily="49" charset="0"/>
            </a:endParaRPr>
          </a:p>
          <a:p>
            <a:pPr algn="l"/>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p:txBody>
      </p:sp>
      <p:sp>
        <p:nvSpPr>
          <p:cNvPr id="605188" name="Rectangle 4"/>
          <p:cNvSpPr>
            <a:spLocks noChangeArrowheads="1"/>
          </p:cNvSpPr>
          <p:nvPr/>
        </p:nvSpPr>
        <p:spPr bwMode="auto">
          <a:xfrm>
            <a:off x="395288" y="2997200"/>
            <a:ext cx="3643312" cy="32512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err="1">
                <a:latin typeface="Consolas" panose="020B0609020204030204" pitchFamily="49" charset="0"/>
                <a:cs typeface="Consolas" panose="020B0609020204030204" pitchFamily="49" charset="0"/>
              </a:rPr>
              <a:t>Driver.main</a:t>
            </a:r>
            <a:r>
              <a:rPr lang="en-US" sz="1600">
                <a:latin typeface="Consolas" panose="020B0609020204030204" pitchFamily="49" charset="0"/>
                <a:cs typeface="Consolas" panose="020B0609020204030204" pitchFamily="49" charset="0"/>
              </a:rPr>
              <a:t> ()</a:t>
            </a:r>
          </a:p>
          <a:p>
            <a:pPr algn="l"/>
            <a:r>
              <a:rPr lang="en-US" sz="1600">
                <a:latin typeface="Consolas" panose="020B0609020204030204" pitchFamily="49" charset="0"/>
                <a:cs typeface="Consolas" panose="020B0609020204030204" pitchFamily="49" charset="0"/>
              </a:rPr>
              <a:t>try</a:t>
            </a:r>
          </a:p>
          <a:p>
            <a:pPr algn="l"/>
            <a:r>
              <a:rPr lang="en-US" sz="1600">
                <a:latin typeface="Consolas" panose="020B0609020204030204" pitchFamily="49" charset="0"/>
                <a:cs typeface="Consolas" panose="020B0609020204030204" pitchFamily="49" charset="0"/>
              </a:rPr>
              <a:t>{</a:t>
            </a:r>
          </a:p>
          <a:p>
            <a:pPr algn="l" eaLnBrk="1" hangingPunct="1">
              <a:lnSpc>
                <a:spcPct val="80000"/>
              </a:lnSpc>
              <a:spcBef>
                <a:spcPct val="20000"/>
              </a:spcBef>
            </a:pPr>
            <a:r>
              <a:rPr lang="en-US" sz="1600">
                <a:latin typeface="Consolas" panose="020B0609020204030204" pitchFamily="49" charset="0"/>
                <a:cs typeface="Consolas" panose="020B0609020204030204" pitchFamily="49" charset="0"/>
              </a:rPr>
              <a:t>     </a:t>
            </a:r>
            <a:r>
              <a:rPr lang="en-US" sz="1600" err="1">
                <a:latin typeface="Consolas" panose="020B0609020204030204" pitchFamily="49" charset="0"/>
                <a:cs typeface="Consolas" panose="020B0609020204030204" pitchFamily="49" charset="0"/>
              </a:rPr>
              <a:t>num</a:t>
            </a:r>
            <a:r>
              <a:rPr lang="en-US" sz="1600">
                <a:latin typeface="Consolas" panose="020B0609020204030204" pitchFamily="49" charset="0"/>
                <a:cs typeface="Consolas" panose="020B0609020204030204" pitchFamily="49" charset="0"/>
              </a:rPr>
              <a:t> = </a:t>
            </a:r>
            <a:r>
              <a:rPr lang="en-US" sz="1600" err="1">
                <a:latin typeface="Consolas" panose="020B0609020204030204" pitchFamily="49" charset="0"/>
                <a:cs typeface="Consolas" panose="020B0609020204030204" pitchFamily="49" charset="0"/>
              </a:rPr>
              <a:t>Integer.parseInt</a:t>
            </a:r>
            <a:r>
              <a:rPr lang="en-US" sz="1600">
                <a:latin typeface="Consolas" panose="020B0609020204030204" pitchFamily="49" charset="0"/>
                <a:cs typeface="Consolas" panose="020B0609020204030204" pitchFamily="49" charset="0"/>
              </a:rPr>
              <a:t> (s);</a:t>
            </a:r>
          </a:p>
          <a:p>
            <a:pPr algn="l">
              <a:lnSpc>
                <a:spcPct val="80000"/>
              </a:lnSpc>
            </a:pPr>
            <a:r>
              <a:rPr lang="en-US" sz="1600" b="1">
                <a:latin typeface="Consolas" panose="020B0609020204030204" pitchFamily="49" charset="0"/>
                <a:cs typeface="Consolas" panose="020B0609020204030204" pitchFamily="49" charset="0"/>
              </a:rPr>
              <a:t>      :</a:t>
            </a:r>
          </a:p>
          <a:p>
            <a:pPr algn="l" eaLnBrk="1" hangingPunct="1">
              <a:lnSpc>
                <a:spcPct val="80000"/>
              </a:lnSpc>
              <a:spcBef>
                <a:spcPct val="20000"/>
              </a:spcBef>
            </a:pPr>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catch (</a:t>
            </a:r>
            <a:r>
              <a:rPr lang="en-US" sz="1600" err="1">
                <a:latin typeface="Consolas" panose="020B0609020204030204" pitchFamily="49" charset="0"/>
                <a:cs typeface="Consolas" panose="020B0609020204030204" pitchFamily="49" charset="0"/>
              </a:rPr>
              <a:t>NumberFormatException</a:t>
            </a:r>
            <a:r>
              <a:rPr lang="en-US" sz="1600">
                <a:latin typeface="Consolas" panose="020B0609020204030204" pitchFamily="49" charset="0"/>
                <a:cs typeface="Consolas" panose="020B0609020204030204" pitchFamily="49" charset="0"/>
              </a:rPr>
              <a:t> e)</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     </a:t>
            </a:r>
            <a:r>
              <a:rPr lang="en-US" sz="1600" b="1">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a:t>
            </a:r>
          </a:p>
        </p:txBody>
      </p:sp>
      <p:sp>
        <p:nvSpPr>
          <p:cNvPr id="605189" name="Line 5"/>
          <p:cNvSpPr>
            <a:spLocks noChangeShapeType="1"/>
          </p:cNvSpPr>
          <p:nvPr/>
        </p:nvSpPr>
        <p:spPr bwMode="auto">
          <a:xfrm flipV="1">
            <a:off x="2971800" y="2133599"/>
            <a:ext cx="1981199" cy="1752600"/>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5190" name="Text Box 6"/>
          <p:cNvSpPr txBox="1">
            <a:spLocks noChangeArrowheads="1"/>
          </p:cNvSpPr>
          <p:nvPr/>
        </p:nvSpPr>
        <p:spPr bwMode="auto">
          <a:xfrm>
            <a:off x="5181600" y="2362200"/>
            <a:ext cx="3810000"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r>
              <a:rPr lang="en-US" sz="1400" err="1">
                <a:solidFill>
                  <a:schemeClr val="accent2"/>
                </a:solidFill>
                <a:latin typeface="Consolas" panose="020B0609020204030204" pitchFamily="49" charset="0"/>
                <a:cs typeface="Consolas" panose="020B0609020204030204" pitchFamily="49" charset="0"/>
              </a:rPr>
              <a:t>NumberFormatException</a:t>
            </a:r>
            <a:r>
              <a:rPr lang="en-US" sz="1400">
                <a:solidFill>
                  <a:schemeClr val="accent2"/>
                </a:solidFill>
                <a:latin typeface="Consolas" panose="020B0609020204030204" pitchFamily="49" charset="0"/>
                <a:cs typeface="Consolas" panose="020B0609020204030204" pitchFamily="49" charset="0"/>
              </a:rPr>
              <a:t> e =</a:t>
            </a:r>
          </a:p>
          <a:p>
            <a:pPr algn="l"/>
            <a:r>
              <a:rPr lang="en-US" sz="1400">
                <a:solidFill>
                  <a:schemeClr val="accent2"/>
                </a:solidFill>
                <a:latin typeface="Consolas" panose="020B0609020204030204" pitchFamily="49" charset="0"/>
                <a:cs typeface="Consolas" panose="020B0609020204030204" pitchFamily="49" charset="0"/>
              </a:rPr>
              <a:t>    new </a:t>
            </a:r>
            <a:r>
              <a:rPr lang="en-US" sz="1400" err="1">
                <a:solidFill>
                  <a:schemeClr val="accent2"/>
                </a:solidFill>
                <a:latin typeface="Consolas" panose="020B0609020204030204" pitchFamily="49" charset="0"/>
                <a:cs typeface="Consolas" panose="020B0609020204030204" pitchFamily="49" charset="0"/>
              </a:rPr>
              <a:t>NumberFormatException</a:t>
            </a:r>
            <a:r>
              <a:rPr lang="en-US" sz="1400">
                <a:solidFill>
                  <a:schemeClr val="accent2"/>
                </a:solidFill>
                <a:latin typeface="Consolas" panose="020B0609020204030204" pitchFamily="49" charset="0"/>
                <a:cs typeface="Consolas" panose="020B0609020204030204" pitchFamily="49" charset="0"/>
              </a:rPr>
              <a:t> ();</a:t>
            </a:r>
          </a:p>
        </p:txBody>
      </p:sp>
      <p:sp>
        <p:nvSpPr>
          <p:cNvPr id="2" name="TextBox 1">
            <a:extLst>
              <a:ext uri="{FF2B5EF4-FFF2-40B4-BE49-F238E27FC236}">
                <a16:creationId xmlns:a16="http://schemas.microsoft.com/office/drawing/2014/main" id="{1BEEE59C-7C93-B043-B303-59E61D3CCB04}"/>
              </a:ext>
            </a:extLst>
          </p:cNvPr>
          <p:cNvSpPr txBox="1"/>
          <p:nvPr/>
        </p:nvSpPr>
        <p:spPr>
          <a:xfrm>
            <a:off x="1181099" y="6342400"/>
            <a:ext cx="7543800" cy="276999"/>
          </a:xfrm>
          <a:prstGeom prst="rect">
            <a:avLst/>
          </a:prstGeom>
          <a:noFill/>
        </p:spPr>
        <p:txBody>
          <a:bodyPr wrap="square" rtlCol="0">
            <a:spAutoFit/>
          </a:bodyPr>
          <a:lstStyle/>
          <a:p>
            <a:r>
              <a:rPr lang="en-US" sz="1200">
                <a:latin typeface="Verdana" panose="020B0604030504040204" pitchFamily="34" charset="0"/>
                <a:ea typeface="Verdana" panose="020B0604030504040204" pitchFamily="34" charset="0"/>
                <a:cs typeface="Verdana" panose="020B0604030504040204" pitchFamily="34" charset="0"/>
                <a:hlinkClick r:id="rId2"/>
              </a:rPr>
              <a:t>https://</a:t>
            </a:r>
            <a:r>
              <a:rPr lang="en-US" sz="1200" err="1">
                <a:latin typeface="Verdana" panose="020B0604030504040204" pitchFamily="34" charset="0"/>
                <a:ea typeface="Verdana" panose="020B0604030504040204" pitchFamily="34" charset="0"/>
                <a:cs typeface="Verdana" panose="020B0604030504040204" pitchFamily="34" charset="0"/>
                <a:hlinkClick r:id="rId2"/>
              </a:rPr>
              <a:t>docs.oracle.com</a:t>
            </a:r>
            <a:r>
              <a:rPr lang="en-US" sz="1200">
                <a:latin typeface="Verdana" panose="020B0604030504040204" pitchFamily="34" charset="0"/>
                <a:ea typeface="Verdana" panose="020B0604030504040204" pitchFamily="34" charset="0"/>
                <a:cs typeface="Verdana" panose="020B0604030504040204" pitchFamily="34" charset="0"/>
                <a:hlinkClick r:id="rId2"/>
              </a:rPr>
              <a:t>/</a:t>
            </a:r>
            <a:r>
              <a:rPr lang="en-US" sz="1200" err="1">
                <a:latin typeface="Verdana" panose="020B0604030504040204" pitchFamily="34" charset="0"/>
                <a:ea typeface="Verdana" panose="020B0604030504040204" pitchFamily="34" charset="0"/>
                <a:cs typeface="Verdana" panose="020B0604030504040204" pitchFamily="34" charset="0"/>
                <a:hlinkClick r:id="rId2"/>
              </a:rPr>
              <a:t>javase</a:t>
            </a:r>
            <a:r>
              <a:rPr lang="en-US" sz="1200">
                <a:latin typeface="Verdana" panose="020B0604030504040204" pitchFamily="34" charset="0"/>
                <a:ea typeface="Verdana" panose="020B0604030504040204" pitchFamily="34" charset="0"/>
                <a:cs typeface="Verdana" panose="020B0604030504040204" pitchFamily="34" charset="0"/>
                <a:hlinkClick r:id="rId2"/>
              </a:rPr>
              <a:t>/7/docs/</a:t>
            </a:r>
            <a:r>
              <a:rPr lang="en-US" sz="1200" err="1">
                <a:latin typeface="Verdana" panose="020B0604030504040204" pitchFamily="34" charset="0"/>
                <a:ea typeface="Verdana" panose="020B0604030504040204" pitchFamily="34" charset="0"/>
                <a:cs typeface="Verdana" panose="020B0604030504040204" pitchFamily="34" charset="0"/>
                <a:hlinkClick r:id="rId2"/>
              </a:rPr>
              <a:t>api</a:t>
            </a:r>
            <a:r>
              <a:rPr lang="en-US" sz="1200">
                <a:latin typeface="Verdana" panose="020B0604030504040204" pitchFamily="34" charset="0"/>
                <a:ea typeface="Verdana" panose="020B0604030504040204" pitchFamily="34" charset="0"/>
                <a:cs typeface="Verdana" panose="020B0604030504040204" pitchFamily="34" charset="0"/>
                <a:hlinkClick r:id="rId2"/>
              </a:rPr>
              <a:t>/java/lang/</a:t>
            </a:r>
            <a:r>
              <a:rPr lang="en-US" sz="1200" err="1">
                <a:latin typeface="Verdana" panose="020B0604030504040204" pitchFamily="34" charset="0"/>
                <a:ea typeface="Verdana" panose="020B0604030504040204" pitchFamily="34" charset="0"/>
                <a:cs typeface="Verdana" panose="020B0604030504040204" pitchFamily="34" charset="0"/>
                <a:hlinkClick r:id="rId2"/>
              </a:rPr>
              <a:t>NumberFormatException.html</a:t>
            </a: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CA220AB0-A94C-2DEC-4BFB-F5EF21210AA8}"/>
              </a:ext>
            </a:extLst>
          </p:cNvPr>
          <p:cNvSpPr>
            <a:spLocks noGrp="1"/>
          </p:cNvSpPr>
          <p:nvPr>
            <p:ph type="sldNum" sz="quarter" idx="4"/>
          </p:nvPr>
        </p:nvSpPr>
        <p:spPr/>
        <p:txBody>
          <a:bodyPr/>
          <a:lstStyle/>
          <a:p>
            <a:pPr>
              <a:defRPr/>
            </a:pPr>
            <a:fld id="{C1A881D9-8007-40CD-AF0D-F7AAFE91D2F6}" type="slidenum">
              <a:rPr lang="en-US" smtClean="0"/>
              <a:pPr>
                <a:defRPr/>
              </a:pPr>
              <a:t>26</a:t>
            </a:fld>
            <a:endParaRPr lang="en-US"/>
          </a:p>
        </p:txBody>
      </p:sp>
    </p:spTree>
    <p:extLst>
      <p:ext uri="{BB962C8B-B14F-4D97-AF65-F5344CB8AC3E}">
        <p14:creationId xmlns:p14="http://schemas.microsoft.com/office/powerpoint/2010/main" val="1322328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0" y="381000"/>
            <a:ext cx="8913813" cy="914400"/>
          </a:xfrm>
        </p:spPr>
        <p:txBody>
          <a:bodyPr>
            <a:normAutofit/>
          </a:bodyPr>
          <a:lstStyle/>
          <a:p>
            <a:r>
              <a:rPr lang="en-US"/>
              <a:t>Handling Exceptions: </a:t>
            </a:r>
            <a:r>
              <a:rPr lang="en-US" sz="3100"/>
              <a:t>Tracing Example</a:t>
            </a:r>
            <a:endParaRPr lang="en-US"/>
          </a:p>
        </p:txBody>
      </p:sp>
      <p:sp>
        <p:nvSpPr>
          <p:cNvPr id="607235" name="Rectangle 3"/>
          <p:cNvSpPr>
            <a:spLocks noChangeArrowheads="1"/>
          </p:cNvSpPr>
          <p:nvPr/>
        </p:nvSpPr>
        <p:spPr bwMode="auto">
          <a:xfrm>
            <a:off x="4876800" y="1844675"/>
            <a:ext cx="4087813" cy="16764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400" err="1">
                <a:latin typeface="Consolas" panose="020B0609020204030204" pitchFamily="49" charset="0"/>
                <a:cs typeface="Consolas" panose="020B0609020204030204" pitchFamily="49" charset="0"/>
              </a:rPr>
              <a:t>Integer.parseInt</a:t>
            </a:r>
            <a:r>
              <a:rPr lang="en-US" sz="1400">
                <a:latin typeface="Consolas" panose="020B0609020204030204" pitchFamily="49" charset="0"/>
                <a:cs typeface="Consolas" panose="020B0609020204030204" pitchFamily="49" charset="0"/>
              </a:rPr>
              <a:t> (String s){     </a:t>
            </a:r>
          </a:p>
          <a:p>
            <a:pPr algn="l"/>
            <a:endParaRPr lang="en-US" sz="1400">
              <a:latin typeface="Consolas" panose="020B0609020204030204" pitchFamily="49" charset="0"/>
              <a:cs typeface="Consolas" panose="020B0609020204030204" pitchFamily="49" charset="0"/>
            </a:endParaRPr>
          </a:p>
          <a:p>
            <a:pPr algn="l"/>
            <a:endParaRPr lang="en-US" sz="1400">
              <a:latin typeface="Consolas" panose="020B0609020204030204" pitchFamily="49" charset="0"/>
              <a:cs typeface="Consolas" panose="020B0609020204030204" pitchFamily="49" charset="0"/>
            </a:endParaRPr>
          </a:p>
          <a:p>
            <a:pPr algn="l"/>
            <a:endParaRPr lang="en-US" sz="1400">
              <a:latin typeface="Consolas" panose="020B0609020204030204" pitchFamily="49" charset="0"/>
              <a:cs typeface="Consolas" panose="020B0609020204030204" pitchFamily="49" charset="0"/>
            </a:endParaRPr>
          </a:p>
          <a:p>
            <a:pPr algn="l"/>
            <a:endParaRPr lang="en-US" sz="1400">
              <a:latin typeface="Consolas" panose="020B0609020204030204" pitchFamily="49" charset="0"/>
              <a:cs typeface="Consolas" panose="020B0609020204030204" pitchFamily="49" charset="0"/>
            </a:endParaRPr>
          </a:p>
          <a:p>
            <a:pPr algn="l"/>
            <a:r>
              <a:rPr lang="en-US" sz="1400">
                <a:latin typeface="Consolas" panose="020B0609020204030204" pitchFamily="49" charset="0"/>
                <a:cs typeface="Consolas" panose="020B0609020204030204" pitchFamily="49" charset="0"/>
              </a:rPr>
              <a:t>}</a:t>
            </a:r>
          </a:p>
        </p:txBody>
      </p:sp>
      <p:sp>
        <p:nvSpPr>
          <p:cNvPr id="607236" name="Rectangle 4"/>
          <p:cNvSpPr>
            <a:spLocks noChangeArrowheads="1"/>
          </p:cNvSpPr>
          <p:nvPr/>
        </p:nvSpPr>
        <p:spPr bwMode="auto">
          <a:xfrm>
            <a:off x="395288" y="2997200"/>
            <a:ext cx="3643312" cy="277812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400" err="1">
                <a:latin typeface="Verdana" panose="020B0604030504040204" pitchFamily="34" charset="0"/>
                <a:ea typeface="Verdana" panose="020B0604030504040204" pitchFamily="34" charset="0"/>
                <a:cs typeface="Verdana" panose="020B0604030504040204" pitchFamily="34" charset="0"/>
              </a:rPr>
              <a:t>Driver.main</a:t>
            </a:r>
            <a:r>
              <a:rPr lang="en-US" sz="1400">
                <a:latin typeface="Verdana" panose="020B0604030504040204" pitchFamily="34" charset="0"/>
                <a:ea typeface="Verdana" panose="020B0604030504040204" pitchFamily="34" charset="0"/>
                <a:cs typeface="Verdana" panose="020B0604030504040204" pitchFamily="34" charset="0"/>
              </a:rPr>
              <a:t> ()</a:t>
            </a:r>
          </a:p>
          <a:p>
            <a:pPr algn="l"/>
            <a:r>
              <a:rPr lang="en-US" sz="1400">
                <a:latin typeface="Verdana" panose="020B0604030504040204" pitchFamily="34" charset="0"/>
                <a:ea typeface="Verdana" panose="020B0604030504040204" pitchFamily="34" charset="0"/>
                <a:cs typeface="Verdana" panose="020B0604030504040204" pitchFamily="34" charset="0"/>
              </a:rPr>
              <a:t>try</a:t>
            </a:r>
          </a:p>
          <a:p>
            <a:pPr algn="l"/>
            <a:r>
              <a:rPr lang="en-US" sz="1400">
                <a:latin typeface="Verdana" panose="020B0604030504040204" pitchFamily="34" charset="0"/>
                <a:ea typeface="Verdana" panose="020B0604030504040204" pitchFamily="34" charset="0"/>
                <a:cs typeface="Verdana" panose="020B0604030504040204" pitchFamily="34" charset="0"/>
              </a:rPr>
              <a:t>{</a:t>
            </a:r>
          </a:p>
          <a:p>
            <a:pPr algn="l" eaLnBrk="1" hangingPunct="1">
              <a:lnSpc>
                <a:spcPct val="80000"/>
              </a:lnSpc>
              <a:spcBef>
                <a:spcPct val="20000"/>
              </a:spcBef>
            </a:pPr>
            <a:r>
              <a:rPr lang="en-US" sz="1400">
                <a:latin typeface="Verdana" panose="020B0604030504040204" pitchFamily="34" charset="0"/>
                <a:ea typeface="Verdana" panose="020B0604030504040204" pitchFamily="34" charset="0"/>
                <a:cs typeface="Verdana" panose="020B0604030504040204" pitchFamily="34" charset="0"/>
              </a:rPr>
              <a:t>     </a:t>
            </a:r>
            <a:r>
              <a:rPr lang="en-US" sz="1400" err="1">
                <a:latin typeface="Verdana" panose="020B0604030504040204" pitchFamily="34" charset="0"/>
                <a:ea typeface="Verdana" panose="020B0604030504040204" pitchFamily="34" charset="0"/>
                <a:cs typeface="Verdana" panose="020B0604030504040204" pitchFamily="34" charset="0"/>
              </a:rPr>
              <a:t>num</a:t>
            </a:r>
            <a:r>
              <a:rPr lang="en-US" sz="1400">
                <a:latin typeface="Verdana" panose="020B0604030504040204" pitchFamily="34" charset="0"/>
                <a:ea typeface="Verdana" panose="020B0604030504040204" pitchFamily="34" charset="0"/>
                <a:cs typeface="Verdana" panose="020B0604030504040204" pitchFamily="34" charset="0"/>
              </a:rPr>
              <a:t> = </a:t>
            </a:r>
            <a:r>
              <a:rPr lang="en-US" sz="1400" err="1">
                <a:latin typeface="Verdana" panose="020B0604030504040204" pitchFamily="34" charset="0"/>
                <a:ea typeface="Verdana" panose="020B0604030504040204" pitchFamily="34" charset="0"/>
                <a:cs typeface="Verdana" panose="020B0604030504040204" pitchFamily="34" charset="0"/>
              </a:rPr>
              <a:t>Integer.parseInt</a:t>
            </a:r>
            <a:r>
              <a:rPr lang="en-US" sz="1400">
                <a:latin typeface="Verdana" panose="020B0604030504040204" pitchFamily="34" charset="0"/>
                <a:ea typeface="Verdana" panose="020B0604030504040204" pitchFamily="34" charset="0"/>
                <a:cs typeface="Verdana" panose="020B0604030504040204" pitchFamily="34" charset="0"/>
              </a:rPr>
              <a:t> (s);</a:t>
            </a:r>
          </a:p>
          <a:p>
            <a:pPr algn="l">
              <a:lnSpc>
                <a:spcPct val="80000"/>
              </a:lnSpc>
            </a:pPr>
            <a:r>
              <a:rPr lang="en-US" sz="1400">
                <a:latin typeface="Verdana" panose="020B0604030504040204" pitchFamily="34" charset="0"/>
                <a:ea typeface="Verdana" panose="020B0604030504040204" pitchFamily="34" charset="0"/>
                <a:cs typeface="Verdana" panose="020B0604030504040204" pitchFamily="34" charset="0"/>
              </a:rPr>
              <a:t>      </a:t>
            </a:r>
            <a:r>
              <a:rPr lang="en-US" sz="1400" b="1">
                <a:latin typeface="Verdana" panose="020B0604030504040204" pitchFamily="34" charset="0"/>
                <a:ea typeface="Verdana" panose="020B0604030504040204" pitchFamily="34" charset="0"/>
                <a:cs typeface="Verdana" panose="020B0604030504040204" pitchFamily="34" charset="0"/>
              </a:rPr>
              <a:t>:</a:t>
            </a:r>
          </a:p>
          <a:p>
            <a:pPr algn="l" eaLnBrk="1" hangingPunct="1">
              <a:lnSpc>
                <a:spcPct val="80000"/>
              </a:lnSpc>
              <a:spcBef>
                <a:spcPct val="20000"/>
              </a:spcBef>
            </a:pPr>
            <a:endParaRPr lang="en-US" sz="1400">
              <a:latin typeface="Verdana" panose="020B0604030504040204" pitchFamily="34" charset="0"/>
              <a:ea typeface="Verdana" panose="020B0604030504040204" pitchFamily="34" charset="0"/>
              <a:cs typeface="Verdana" panose="020B0604030504040204" pitchFamily="34" charset="0"/>
            </a:endParaRPr>
          </a:p>
          <a:p>
            <a:pPr algn="l"/>
            <a:r>
              <a:rPr lang="en-US" sz="1400">
                <a:latin typeface="Verdana" panose="020B0604030504040204" pitchFamily="34" charset="0"/>
                <a:ea typeface="Verdana" panose="020B0604030504040204" pitchFamily="34" charset="0"/>
                <a:cs typeface="Verdana" panose="020B0604030504040204" pitchFamily="34" charset="0"/>
              </a:rPr>
              <a:t>}</a:t>
            </a:r>
          </a:p>
          <a:p>
            <a:pPr algn="l"/>
            <a:r>
              <a:rPr lang="en-US" sz="1400">
                <a:latin typeface="Verdana" panose="020B0604030504040204" pitchFamily="34" charset="0"/>
                <a:ea typeface="Verdana" panose="020B0604030504040204" pitchFamily="34" charset="0"/>
                <a:cs typeface="Verdana" panose="020B0604030504040204" pitchFamily="34" charset="0"/>
              </a:rPr>
              <a:t>catch (</a:t>
            </a:r>
            <a:r>
              <a:rPr lang="en-US" sz="1400" err="1">
                <a:latin typeface="Verdana" panose="020B0604030504040204" pitchFamily="34" charset="0"/>
                <a:ea typeface="Verdana" panose="020B0604030504040204" pitchFamily="34" charset="0"/>
                <a:cs typeface="Verdana" panose="020B0604030504040204" pitchFamily="34" charset="0"/>
              </a:rPr>
              <a:t>NumberFormatException</a:t>
            </a:r>
            <a:r>
              <a:rPr lang="en-US" sz="1400">
                <a:latin typeface="Verdana" panose="020B0604030504040204" pitchFamily="34" charset="0"/>
                <a:ea typeface="Verdana" panose="020B0604030504040204" pitchFamily="34" charset="0"/>
                <a:cs typeface="Verdana" panose="020B0604030504040204" pitchFamily="34" charset="0"/>
              </a:rPr>
              <a:t> e)</a:t>
            </a:r>
          </a:p>
          <a:p>
            <a:pPr algn="l"/>
            <a:r>
              <a:rPr lang="en-US" sz="1400">
                <a:latin typeface="Verdana" panose="020B0604030504040204" pitchFamily="34" charset="0"/>
                <a:ea typeface="Verdana" panose="020B0604030504040204" pitchFamily="34" charset="0"/>
                <a:cs typeface="Verdana" panose="020B0604030504040204" pitchFamily="34" charset="0"/>
              </a:rPr>
              <a:t>{</a:t>
            </a:r>
          </a:p>
          <a:p>
            <a:pPr algn="l"/>
            <a:r>
              <a:rPr lang="en-US" sz="1400">
                <a:latin typeface="Verdana" panose="020B0604030504040204" pitchFamily="34" charset="0"/>
                <a:ea typeface="Verdana" panose="020B0604030504040204" pitchFamily="34" charset="0"/>
                <a:cs typeface="Verdana" panose="020B0604030504040204" pitchFamily="34" charset="0"/>
              </a:rPr>
              <a:t>     </a:t>
            </a:r>
            <a:r>
              <a:rPr lang="en-US" sz="1400" b="1">
                <a:latin typeface="Verdana" panose="020B0604030504040204" pitchFamily="34" charset="0"/>
                <a:ea typeface="Verdana" panose="020B0604030504040204" pitchFamily="34" charset="0"/>
                <a:cs typeface="Verdana" panose="020B0604030504040204" pitchFamily="34" charset="0"/>
              </a:rPr>
              <a:t>:</a:t>
            </a:r>
          </a:p>
          <a:p>
            <a:pPr algn="l"/>
            <a:r>
              <a:rPr lang="en-US" sz="1400">
                <a:latin typeface="Verdana" panose="020B0604030504040204" pitchFamily="34" charset="0"/>
                <a:ea typeface="Verdana" panose="020B0604030504040204" pitchFamily="34" charset="0"/>
                <a:cs typeface="Verdana" panose="020B0604030504040204" pitchFamily="34" charset="0"/>
              </a:rPr>
              <a:t>}</a:t>
            </a:r>
          </a:p>
        </p:txBody>
      </p:sp>
      <p:sp>
        <p:nvSpPr>
          <p:cNvPr id="607238" name="Text Box 6"/>
          <p:cNvSpPr txBox="1">
            <a:spLocks noChangeArrowheads="1"/>
          </p:cNvSpPr>
          <p:nvPr/>
        </p:nvSpPr>
        <p:spPr bwMode="auto">
          <a:xfrm>
            <a:off x="5126038" y="2250710"/>
            <a:ext cx="3787775"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r>
              <a:rPr lang="en-US" sz="1400" err="1">
                <a:solidFill>
                  <a:schemeClr val="accent2"/>
                </a:solidFill>
                <a:latin typeface="Consolas" panose="020B0609020204030204" pitchFamily="49" charset="0"/>
                <a:cs typeface="Consolas" panose="020B0609020204030204" pitchFamily="49" charset="0"/>
              </a:rPr>
              <a:t>NumberFormatException</a:t>
            </a:r>
            <a:r>
              <a:rPr lang="en-US" sz="1400">
                <a:solidFill>
                  <a:schemeClr val="accent2"/>
                </a:solidFill>
                <a:latin typeface="Consolas" panose="020B0609020204030204" pitchFamily="49" charset="0"/>
                <a:cs typeface="Consolas" panose="020B0609020204030204" pitchFamily="49" charset="0"/>
              </a:rPr>
              <a:t> e =</a:t>
            </a:r>
          </a:p>
          <a:p>
            <a:pPr algn="l"/>
            <a:r>
              <a:rPr lang="en-US" sz="1400">
                <a:solidFill>
                  <a:schemeClr val="accent2"/>
                </a:solidFill>
                <a:latin typeface="Consolas" panose="020B0609020204030204" pitchFamily="49" charset="0"/>
                <a:cs typeface="Consolas" panose="020B0609020204030204" pitchFamily="49" charset="0"/>
              </a:rPr>
              <a:t>   new </a:t>
            </a:r>
            <a:r>
              <a:rPr lang="en-US" sz="1400" err="1">
                <a:solidFill>
                  <a:schemeClr val="accent2"/>
                </a:solidFill>
                <a:latin typeface="Consolas" panose="020B0609020204030204" pitchFamily="49" charset="0"/>
                <a:cs typeface="Consolas" panose="020B0609020204030204" pitchFamily="49" charset="0"/>
              </a:rPr>
              <a:t>NumberFormatException</a:t>
            </a:r>
            <a:r>
              <a:rPr lang="en-US" sz="1400">
                <a:solidFill>
                  <a:schemeClr val="accent2"/>
                </a:solidFill>
                <a:latin typeface="Consolas" panose="020B0609020204030204" pitchFamily="49" charset="0"/>
                <a:cs typeface="Consolas" panose="020B0609020204030204" pitchFamily="49" charset="0"/>
              </a:rPr>
              <a:t> ();</a:t>
            </a:r>
          </a:p>
        </p:txBody>
      </p:sp>
      <p:sp>
        <p:nvSpPr>
          <p:cNvPr id="607239" name="Line 7"/>
          <p:cNvSpPr>
            <a:spLocks noChangeShapeType="1"/>
          </p:cNvSpPr>
          <p:nvPr/>
        </p:nvSpPr>
        <p:spPr bwMode="auto">
          <a:xfrm flipH="1">
            <a:off x="3124199" y="2971800"/>
            <a:ext cx="2133599" cy="1676400"/>
          </a:xfrm>
          <a:prstGeom prst="line">
            <a:avLst/>
          </a:prstGeom>
          <a:noFill/>
          <a:ln w="25400">
            <a:solidFill>
              <a:schemeClr val="accent2"/>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 name="Slide Number Placeholder 2">
            <a:extLst>
              <a:ext uri="{FF2B5EF4-FFF2-40B4-BE49-F238E27FC236}">
                <a16:creationId xmlns:a16="http://schemas.microsoft.com/office/drawing/2014/main" id="{B0FBC16F-618A-5F89-BD88-50A6F385514C}"/>
              </a:ext>
            </a:extLst>
          </p:cNvPr>
          <p:cNvSpPr>
            <a:spLocks noGrp="1"/>
          </p:cNvSpPr>
          <p:nvPr>
            <p:ph type="sldNum" sz="quarter" idx="4"/>
          </p:nvPr>
        </p:nvSpPr>
        <p:spPr/>
        <p:txBody>
          <a:bodyPr/>
          <a:lstStyle/>
          <a:p>
            <a:pPr>
              <a:defRPr/>
            </a:pPr>
            <a:fld id="{C1A881D9-8007-40CD-AF0D-F7AAFE91D2F6}" type="slidenum">
              <a:rPr lang="en-US" smtClean="0"/>
              <a:pPr>
                <a:defRPr/>
              </a:pPr>
              <a:t>27</a:t>
            </a:fld>
            <a:endParaRPr lang="en-US"/>
          </a:p>
        </p:txBody>
      </p:sp>
    </p:spTree>
    <p:extLst>
      <p:ext uri="{BB962C8B-B14F-4D97-AF65-F5344CB8AC3E}">
        <p14:creationId xmlns:p14="http://schemas.microsoft.com/office/powerpoint/2010/main" val="2761450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0" y="381000"/>
            <a:ext cx="8913813" cy="914400"/>
          </a:xfrm>
        </p:spPr>
        <p:txBody>
          <a:bodyPr>
            <a:normAutofit/>
          </a:bodyPr>
          <a:lstStyle/>
          <a:p>
            <a:r>
              <a:rPr lang="en-US"/>
              <a:t>Handling Exceptions: </a:t>
            </a:r>
            <a:r>
              <a:rPr lang="en-US" sz="3100"/>
              <a:t>Tracing Example</a:t>
            </a:r>
            <a:endParaRPr lang="en-US"/>
          </a:p>
        </p:txBody>
      </p:sp>
      <p:sp>
        <p:nvSpPr>
          <p:cNvPr id="606211" name="Rectangle 3"/>
          <p:cNvSpPr>
            <a:spLocks noChangeArrowheads="1"/>
          </p:cNvSpPr>
          <p:nvPr/>
        </p:nvSpPr>
        <p:spPr bwMode="auto">
          <a:xfrm>
            <a:off x="5292725" y="1844675"/>
            <a:ext cx="3671888" cy="173672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err="1">
                <a:latin typeface="Consolas" panose="020B0609020204030204" pitchFamily="49" charset="0"/>
                <a:cs typeface="Consolas" panose="020B0609020204030204" pitchFamily="49" charset="0"/>
              </a:rPr>
              <a:t>Integer.parseInt</a:t>
            </a:r>
            <a:r>
              <a:rPr lang="en-US" sz="1600">
                <a:latin typeface="Consolas" panose="020B0609020204030204" pitchFamily="49" charset="0"/>
                <a:cs typeface="Consolas" panose="020B0609020204030204" pitchFamily="49" charset="0"/>
              </a:rPr>
              <a:t> (String s)</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     </a:t>
            </a:r>
          </a:p>
          <a:p>
            <a:pPr algn="l"/>
            <a:r>
              <a:rPr lang="en-US" sz="1600">
                <a:latin typeface="Consolas" panose="020B0609020204030204" pitchFamily="49" charset="0"/>
                <a:cs typeface="Consolas" panose="020B0609020204030204" pitchFamily="49" charset="0"/>
              </a:rPr>
              <a:t>         </a:t>
            </a:r>
            <a:endParaRPr lang="en-US" sz="1600" b="1">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p:txBody>
      </p:sp>
      <p:sp>
        <p:nvSpPr>
          <p:cNvPr id="606212" name="Rectangle 4"/>
          <p:cNvSpPr>
            <a:spLocks noChangeArrowheads="1"/>
          </p:cNvSpPr>
          <p:nvPr/>
        </p:nvSpPr>
        <p:spPr bwMode="auto">
          <a:xfrm>
            <a:off x="395288" y="2997200"/>
            <a:ext cx="3643312" cy="30226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sz="1600" err="1">
                <a:latin typeface="Consolas" panose="020B0609020204030204" pitchFamily="49" charset="0"/>
                <a:cs typeface="Consolas" panose="020B0609020204030204" pitchFamily="49" charset="0"/>
              </a:rPr>
              <a:t>Driver.main</a:t>
            </a:r>
            <a:r>
              <a:rPr lang="en-US" sz="1600">
                <a:latin typeface="Consolas" panose="020B0609020204030204" pitchFamily="49" charset="0"/>
                <a:cs typeface="Consolas" panose="020B0609020204030204" pitchFamily="49" charset="0"/>
              </a:rPr>
              <a:t> ()</a:t>
            </a:r>
          </a:p>
          <a:p>
            <a:pPr algn="l"/>
            <a:r>
              <a:rPr lang="en-US" sz="1600">
                <a:latin typeface="Consolas" panose="020B0609020204030204" pitchFamily="49" charset="0"/>
                <a:cs typeface="Consolas" panose="020B0609020204030204" pitchFamily="49" charset="0"/>
              </a:rPr>
              <a:t>try</a:t>
            </a:r>
          </a:p>
          <a:p>
            <a:pPr algn="l"/>
            <a:r>
              <a:rPr lang="en-US" sz="1600">
                <a:latin typeface="Consolas" panose="020B0609020204030204" pitchFamily="49" charset="0"/>
                <a:cs typeface="Consolas" panose="020B0609020204030204" pitchFamily="49" charset="0"/>
              </a:rPr>
              <a:t>{</a:t>
            </a:r>
          </a:p>
          <a:p>
            <a:pPr algn="l" eaLnBrk="1" hangingPunct="1">
              <a:lnSpc>
                <a:spcPct val="80000"/>
              </a:lnSpc>
              <a:spcBef>
                <a:spcPct val="20000"/>
              </a:spcBef>
            </a:pPr>
            <a:r>
              <a:rPr lang="en-US" sz="1600">
                <a:latin typeface="Consolas" panose="020B0609020204030204" pitchFamily="49" charset="0"/>
                <a:cs typeface="Consolas" panose="020B0609020204030204" pitchFamily="49" charset="0"/>
              </a:rPr>
              <a:t>     </a:t>
            </a:r>
            <a:r>
              <a:rPr lang="en-US" sz="1600" err="1">
                <a:latin typeface="Consolas" panose="020B0609020204030204" pitchFamily="49" charset="0"/>
                <a:cs typeface="Consolas" panose="020B0609020204030204" pitchFamily="49" charset="0"/>
              </a:rPr>
              <a:t>num</a:t>
            </a:r>
            <a:r>
              <a:rPr lang="en-US" sz="1600">
                <a:latin typeface="Consolas" panose="020B0609020204030204" pitchFamily="49" charset="0"/>
                <a:cs typeface="Consolas" panose="020B0609020204030204" pitchFamily="49" charset="0"/>
              </a:rPr>
              <a:t> = </a:t>
            </a:r>
            <a:r>
              <a:rPr lang="en-US" sz="1600" err="1">
                <a:latin typeface="Consolas" panose="020B0609020204030204" pitchFamily="49" charset="0"/>
                <a:cs typeface="Consolas" panose="020B0609020204030204" pitchFamily="49" charset="0"/>
              </a:rPr>
              <a:t>Integer.parseInt</a:t>
            </a:r>
            <a:r>
              <a:rPr lang="en-US" sz="1600">
                <a:latin typeface="Consolas" panose="020B0609020204030204" pitchFamily="49" charset="0"/>
                <a:cs typeface="Consolas" panose="020B0609020204030204" pitchFamily="49" charset="0"/>
              </a:rPr>
              <a:t> (s);</a:t>
            </a:r>
          </a:p>
          <a:p>
            <a:pPr algn="l">
              <a:lnSpc>
                <a:spcPct val="80000"/>
              </a:lnSpc>
            </a:pPr>
            <a:r>
              <a:rPr lang="en-US" sz="1600">
                <a:latin typeface="Consolas" panose="020B0609020204030204" pitchFamily="49" charset="0"/>
                <a:cs typeface="Consolas" panose="020B0609020204030204" pitchFamily="49" charset="0"/>
              </a:rPr>
              <a:t>       </a:t>
            </a:r>
            <a:r>
              <a:rPr lang="en-US" sz="1600" b="1">
                <a:latin typeface="Consolas" panose="020B0609020204030204" pitchFamily="49" charset="0"/>
                <a:cs typeface="Consolas" panose="020B0609020204030204" pitchFamily="49" charset="0"/>
              </a:rPr>
              <a:t>:</a:t>
            </a:r>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catch (</a:t>
            </a:r>
            <a:r>
              <a:rPr lang="en-US" sz="1600" err="1">
                <a:latin typeface="Consolas" panose="020B0609020204030204" pitchFamily="49" charset="0"/>
                <a:cs typeface="Consolas" panose="020B0609020204030204" pitchFamily="49" charset="0"/>
              </a:rPr>
              <a:t>NumberFormatException</a:t>
            </a:r>
            <a:r>
              <a:rPr lang="en-US" sz="1600">
                <a:latin typeface="Consolas" panose="020B0609020204030204" pitchFamily="49" charset="0"/>
                <a:cs typeface="Consolas" panose="020B0609020204030204" pitchFamily="49" charset="0"/>
              </a:rPr>
              <a:t> e)</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     </a:t>
            </a:r>
            <a:endParaRPr lang="en-US" sz="1600" b="1">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p:txBody>
      </p:sp>
      <p:sp>
        <p:nvSpPr>
          <p:cNvPr id="606216" name="Text Box 8"/>
          <p:cNvSpPr txBox="1">
            <a:spLocks noChangeArrowheads="1"/>
          </p:cNvSpPr>
          <p:nvPr/>
        </p:nvSpPr>
        <p:spPr bwMode="auto">
          <a:xfrm>
            <a:off x="503238" y="4953000"/>
            <a:ext cx="342741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r>
              <a:rPr lang="en-US" sz="1400">
                <a:solidFill>
                  <a:schemeClr val="accent2"/>
                </a:solidFill>
                <a:latin typeface="Verdana" panose="020B0604030504040204" pitchFamily="34" charset="0"/>
                <a:ea typeface="Verdana" panose="020B0604030504040204" pitchFamily="34" charset="0"/>
                <a:cs typeface="Verdana" panose="020B0604030504040204" pitchFamily="34" charset="0"/>
              </a:rPr>
              <a:t>Exception must be dealt with here</a:t>
            </a:r>
          </a:p>
        </p:txBody>
      </p:sp>
      <p:sp>
        <p:nvSpPr>
          <p:cNvPr id="3" name="Slide Number Placeholder 2">
            <a:extLst>
              <a:ext uri="{FF2B5EF4-FFF2-40B4-BE49-F238E27FC236}">
                <a16:creationId xmlns:a16="http://schemas.microsoft.com/office/drawing/2014/main" id="{76A28082-CFA5-284C-85BC-3588F67642C0}"/>
              </a:ext>
            </a:extLst>
          </p:cNvPr>
          <p:cNvSpPr>
            <a:spLocks noGrp="1"/>
          </p:cNvSpPr>
          <p:nvPr>
            <p:ph type="sldNum" sz="quarter" idx="4"/>
          </p:nvPr>
        </p:nvSpPr>
        <p:spPr/>
        <p:txBody>
          <a:bodyPr/>
          <a:lstStyle/>
          <a:p>
            <a:pPr>
              <a:defRPr/>
            </a:pPr>
            <a:fld id="{C1A881D9-8007-40CD-AF0D-F7AAFE91D2F6}" type="slidenum">
              <a:rPr lang="en-US" smtClean="0"/>
              <a:pPr>
                <a:defRPr/>
              </a:pPr>
              <a:t>28</a:t>
            </a:fld>
            <a:endParaRPr lang="en-US"/>
          </a:p>
        </p:txBody>
      </p:sp>
    </p:spTree>
    <p:extLst>
      <p:ext uri="{BB962C8B-B14F-4D97-AF65-F5344CB8AC3E}">
        <p14:creationId xmlns:p14="http://schemas.microsoft.com/office/powerpoint/2010/main" val="3037536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4"/>
          <p:cNvSpPr txBox="1">
            <a:spLocks noChangeArrowheads="1"/>
          </p:cNvSpPr>
          <p:nvPr/>
        </p:nvSpPr>
        <p:spPr bwMode="auto">
          <a:xfrm>
            <a:off x="1295400" y="1371600"/>
            <a:ext cx="6811963" cy="35886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50000"/>
              </a:spcBef>
              <a:spcAft>
                <a:spcPct val="0"/>
              </a:spcAft>
              <a:defRPr sz="1600">
                <a:solidFill>
                  <a:schemeClr val="tx1"/>
                </a:solidFill>
                <a:latin typeface="Arial" charset="0"/>
                <a:ea typeface="ＭＳ Ｐゴシック" charset="0"/>
              </a:defRPr>
            </a:lvl6pPr>
            <a:lvl7pPr marL="2971800" indent="-228600" eaLnBrk="0" fontAlgn="base" hangingPunct="0">
              <a:spcBef>
                <a:spcPct val="50000"/>
              </a:spcBef>
              <a:spcAft>
                <a:spcPct val="0"/>
              </a:spcAft>
              <a:defRPr sz="1600">
                <a:solidFill>
                  <a:schemeClr val="tx1"/>
                </a:solidFill>
                <a:latin typeface="Arial" charset="0"/>
                <a:ea typeface="ＭＳ Ｐゴシック" charset="0"/>
              </a:defRPr>
            </a:lvl7pPr>
            <a:lvl8pPr marL="3429000" indent="-228600" eaLnBrk="0" fontAlgn="base" hangingPunct="0">
              <a:spcBef>
                <a:spcPct val="50000"/>
              </a:spcBef>
              <a:spcAft>
                <a:spcPct val="0"/>
              </a:spcAft>
              <a:defRPr sz="1600">
                <a:solidFill>
                  <a:schemeClr val="tx1"/>
                </a:solidFill>
                <a:latin typeface="Arial" charset="0"/>
                <a:ea typeface="ＭＳ Ｐゴシック" charset="0"/>
              </a:defRPr>
            </a:lvl8pPr>
            <a:lvl9pPr marL="3886200" indent="-228600" eaLnBrk="0" fontAlgn="base" hangingPunct="0">
              <a:spcBef>
                <a:spcPct val="50000"/>
              </a:spcBef>
              <a:spcAft>
                <a:spcPct val="0"/>
              </a:spcAft>
              <a:defRPr sz="1600">
                <a:solidFill>
                  <a:schemeClr val="tx1"/>
                </a:solidFill>
                <a:latin typeface="Arial" charset="0"/>
                <a:ea typeface="ＭＳ Ｐゴシック" charset="0"/>
              </a:defRPr>
            </a:lvl9pPr>
          </a:lstStyle>
          <a:p>
            <a:pPr algn="l"/>
            <a:r>
              <a:rPr lang="en-US" b="1" err="1">
                <a:solidFill>
                  <a:srgbClr val="7F0055"/>
                </a:solidFill>
                <a:latin typeface="Consolas" charset="0"/>
              </a:rPr>
              <a:t>int</a:t>
            </a:r>
            <a:r>
              <a:rPr lang="en-US" b="1">
                <a:solidFill>
                  <a:srgbClr val="000000"/>
                </a:solidFill>
                <a:latin typeface="Consolas" charset="0"/>
              </a:rPr>
              <a:t>[] ratings = {3, 4, 5, 10, 4, 5};</a:t>
            </a:r>
          </a:p>
          <a:p>
            <a:pPr algn="l"/>
            <a:r>
              <a:rPr lang="en-US" b="1" err="1">
                <a:solidFill>
                  <a:srgbClr val="7F0055"/>
                </a:solidFill>
                <a:latin typeface="Consolas" charset="0"/>
              </a:rPr>
              <a:t>int</a:t>
            </a:r>
            <a:r>
              <a:rPr lang="en-US" b="1">
                <a:solidFill>
                  <a:srgbClr val="000000"/>
                </a:solidFill>
                <a:latin typeface="Consolas" charset="0"/>
              </a:rPr>
              <a:t>[] cum = </a:t>
            </a:r>
            <a:r>
              <a:rPr lang="en-US" b="1">
                <a:solidFill>
                  <a:srgbClr val="7F0055"/>
                </a:solidFill>
                <a:latin typeface="Consolas" charset="0"/>
              </a:rPr>
              <a:t>new</a:t>
            </a:r>
            <a:r>
              <a:rPr lang="en-US" b="1">
                <a:solidFill>
                  <a:srgbClr val="000000"/>
                </a:solidFill>
                <a:latin typeface="Consolas" charset="0"/>
              </a:rPr>
              <a:t> </a:t>
            </a:r>
            <a:r>
              <a:rPr lang="en-US" b="1" err="1">
                <a:solidFill>
                  <a:srgbClr val="7F0055"/>
                </a:solidFill>
                <a:latin typeface="Consolas" charset="0"/>
              </a:rPr>
              <a:t>int</a:t>
            </a:r>
            <a:r>
              <a:rPr lang="en-US" b="1">
                <a:solidFill>
                  <a:srgbClr val="000000"/>
                </a:solidFill>
                <a:latin typeface="Consolas" charset="0"/>
              </a:rPr>
              <a:t>[6];</a:t>
            </a:r>
          </a:p>
          <a:p>
            <a:pPr algn="l"/>
            <a:r>
              <a:rPr lang="en-US" b="1">
                <a:solidFill>
                  <a:srgbClr val="7F0055"/>
                </a:solidFill>
                <a:latin typeface="Consolas" charset="0"/>
              </a:rPr>
              <a:t>for</a:t>
            </a:r>
            <a:r>
              <a:rPr lang="en-US" b="1">
                <a:solidFill>
                  <a:srgbClr val="000000"/>
                </a:solidFill>
                <a:latin typeface="Consolas" charset="0"/>
              </a:rPr>
              <a:t> (</a:t>
            </a:r>
            <a:r>
              <a:rPr lang="en-US" b="1" err="1">
                <a:solidFill>
                  <a:srgbClr val="7F0055"/>
                </a:solidFill>
                <a:latin typeface="Consolas" charset="0"/>
              </a:rPr>
              <a:t>int</a:t>
            </a:r>
            <a:r>
              <a:rPr lang="en-US" b="1">
                <a:solidFill>
                  <a:srgbClr val="000000"/>
                </a:solidFill>
                <a:latin typeface="Consolas" charset="0"/>
              </a:rPr>
              <a:t> rating: ratings) </a:t>
            </a:r>
          </a:p>
          <a:p>
            <a:pPr algn="l"/>
            <a:r>
              <a:rPr lang="en-US" b="1">
                <a:solidFill>
                  <a:srgbClr val="000000"/>
                </a:solidFill>
                <a:latin typeface="Consolas" charset="0"/>
              </a:rPr>
              <a:t>{</a:t>
            </a:r>
          </a:p>
          <a:p>
            <a:pPr algn="l"/>
            <a:r>
              <a:rPr lang="en-US">
                <a:solidFill>
                  <a:srgbClr val="000000"/>
                </a:solidFill>
                <a:latin typeface="Consolas" charset="0"/>
              </a:rPr>
              <a:t>  cum[rating]++;</a:t>
            </a:r>
          </a:p>
          <a:p>
            <a:pPr algn="l"/>
            <a:r>
              <a:rPr lang="en-US">
                <a:solidFill>
                  <a:srgbClr val="000000"/>
                </a:solidFill>
                <a:latin typeface="Consolas" charset="0"/>
              </a:rPr>
              <a:t>}</a:t>
            </a:r>
          </a:p>
          <a:p>
            <a:pPr algn="l"/>
            <a:r>
              <a:rPr lang="en-US" err="1">
                <a:solidFill>
                  <a:srgbClr val="000000"/>
                </a:solidFill>
                <a:latin typeface="Consolas" charset="0"/>
              </a:rPr>
              <a:t>System.</a:t>
            </a:r>
            <a:r>
              <a:rPr lang="en-US" i="1" err="1">
                <a:solidFill>
                  <a:srgbClr val="0000C0"/>
                </a:solidFill>
                <a:latin typeface="Consolas" charset="0"/>
              </a:rPr>
              <a:t>out</a:t>
            </a:r>
            <a:r>
              <a:rPr lang="en-US" i="1" err="1">
                <a:solidFill>
                  <a:srgbClr val="000000"/>
                </a:solidFill>
                <a:latin typeface="Consolas" charset="0"/>
              </a:rPr>
              <a:t>.println</a:t>
            </a:r>
            <a:r>
              <a:rPr lang="en-US" i="1">
                <a:solidFill>
                  <a:srgbClr val="000000"/>
                </a:solidFill>
                <a:latin typeface="Consolas" charset="0"/>
              </a:rPr>
              <a:t>(</a:t>
            </a:r>
            <a:r>
              <a:rPr lang="en-US" i="1">
                <a:solidFill>
                  <a:srgbClr val="2A00FF"/>
                </a:solidFill>
                <a:latin typeface="Consolas" charset="0"/>
              </a:rPr>
              <a:t>"cumulative ratings"</a:t>
            </a:r>
            <a:r>
              <a:rPr lang="en-US" i="1">
                <a:solidFill>
                  <a:srgbClr val="000000"/>
                </a:solidFill>
                <a:latin typeface="Consolas" charset="0"/>
              </a:rPr>
              <a:t>);</a:t>
            </a:r>
          </a:p>
          <a:p>
            <a:pPr algn="l"/>
            <a:r>
              <a:rPr lang="en-US" err="1">
                <a:solidFill>
                  <a:srgbClr val="000000"/>
                </a:solidFill>
                <a:latin typeface="Consolas" charset="0"/>
              </a:rPr>
              <a:t>System.</a:t>
            </a:r>
            <a:r>
              <a:rPr lang="en-US" i="1" err="1">
                <a:solidFill>
                  <a:srgbClr val="0000C0"/>
                </a:solidFill>
                <a:latin typeface="Consolas" charset="0"/>
              </a:rPr>
              <a:t>out</a:t>
            </a:r>
            <a:r>
              <a:rPr lang="en-US" i="1" err="1">
                <a:solidFill>
                  <a:srgbClr val="000000"/>
                </a:solidFill>
                <a:latin typeface="Consolas" charset="0"/>
              </a:rPr>
              <a:t>.printf</a:t>
            </a:r>
            <a:r>
              <a:rPr lang="en-US" i="1">
                <a:solidFill>
                  <a:srgbClr val="000000"/>
                </a:solidFill>
                <a:latin typeface="Consolas" charset="0"/>
              </a:rPr>
              <a:t>(</a:t>
            </a:r>
            <a:r>
              <a:rPr lang="en-US" i="1">
                <a:solidFill>
                  <a:srgbClr val="2A00FF"/>
                </a:solidFill>
                <a:latin typeface="Consolas" charset="0"/>
              </a:rPr>
              <a:t>"%10s%10s\</a:t>
            </a:r>
            <a:r>
              <a:rPr lang="en-US" i="1" err="1">
                <a:solidFill>
                  <a:srgbClr val="2A00FF"/>
                </a:solidFill>
                <a:latin typeface="Consolas" charset="0"/>
              </a:rPr>
              <a:t>n"</a:t>
            </a:r>
            <a:r>
              <a:rPr lang="en-US" i="1" err="1">
                <a:solidFill>
                  <a:srgbClr val="000000"/>
                </a:solidFill>
                <a:latin typeface="Consolas" charset="0"/>
              </a:rPr>
              <a:t>,</a:t>
            </a:r>
            <a:r>
              <a:rPr lang="en-US" i="1" err="1">
                <a:solidFill>
                  <a:srgbClr val="2A00FF"/>
                </a:solidFill>
                <a:latin typeface="Consolas" charset="0"/>
              </a:rPr>
              <a:t>"rating"</a:t>
            </a:r>
            <a:r>
              <a:rPr lang="en-US" i="1" err="1">
                <a:solidFill>
                  <a:srgbClr val="000000"/>
                </a:solidFill>
                <a:latin typeface="Consolas" charset="0"/>
              </a:rPr>
              <a:t>,</a:t>
            </a:r>
            <a:r>
              <a:rPr lang="en-US" i="1" err="1">
                <a:solidFill>
                  <a:srgbClr val="2A00FF"/>
                </a:solidFill>
                <a:latin typeface="Consolas" charset="0"/>
              </a:rPr>
              <a:t>"number</a:t>
            </a:r>
            <a:r>
              <a:rPr lang="en-US" i="1">
                <a:solidFill>
                  <a:srgbClr val="2A00FF"/>
                </a:solidFill>
                <a:latin typeface="Consolas" charset="0"/>
              </a:rPr>
              <a:t>"</a:t>
            </a:r>
            <a:r>
              <a:rPr lang="en-US" i="1">
                <a:solidFill>
                  <a:srgbClr val="000000"/>
                </a:solidFill>
                <a:latin typeface="Consolas" charset="0"/>
              </a:rPr>
              <a:t>);</a:t>
            </a:r>
          </a:p>
          <a:p>
            <a:pPr algn="l"/>
            <a:r>
              <a:rPr lang="nn-NO" b="1">
                <a:solidFill>
                  <a:srgbClr val="7F0055"/>
                </a:solidFill>
                <a:latin typeface="Consolas" charset="0"/>
              </a:rPr>
              <a:t>for</a:t>
            </a:r>
            <a:r>
              <a:rPr lang="nn-NO" b="1">
                <a:solidFill>
                  <a:srgbClr val="000000"/>
                </a:solidFill>
                <a:latin typeface="Consolas" charset="0"/>
              </a:rPr>
              <a:t> (</a:t>
            </a:r>
            <a:r>
              <a:rPr lang="nn-NO" b="1" err="1">
                <a:solidFill>
                  <a:srgbClr val="7F0055"/>
                </a:solidFill>
                <a:latin typeface="Consolas" charset="0"/>
              </a:rPr>
              <a:t>int</a:t>
            </a:r>
            <a:r>
              <a:rPr lang="nn-NO" b="1">
                <a:solidFill>
                  <a:srgbClr val="000000"/>
                </a:solidFill>
                <a:latin typeface="Consolas" charset="0"/>
              </a:rPr>
              <a:t> i = 0; i &lt; </a:t>
            </a:r>
            <a:r>
              <a:rPr lang="nn-NO" b="1" err="1">
                <a:solidFill>
                  <a:srgbClr val="000000"/>
                </a:solidFill>
                <a:latin typeface="Consolas" charset="0"/>
              </a:rPr>
              <a:t>cum.</a:t>
            </a:r>
            <a:r>
              <a:rPr lang="nn-NO" b="1" err="1">
                <a:solidFill>
                  <a:srgbClr val="0000C0"/>
                </a:solidFill>
                <a:latin typeface="Consolas" charset="0"/>
              </a:rPr>
              <a:t>length</a:t>
            </a:r>
            <a:r>
              <a:rPr lang="nn-NO" b="1">
                <a:solidFill>
                  <a:srgbClr val="000000"/>
                </a:solidFill>
                <a:latin typeface="Consolas" charset="0"/>
              </a:rPr>
              <a:t>; i++) </a:t>
            </a:r>
          </a:p>
          <a:p>
            <a:pPr algn="l"/>
            <a:r>
              <a:rPr lang="nn-NO" b="1">
                <a:solidFill>
                  <a:srgbClr val="000000"/>
                </a:solidFill>
                <a:latin typeface="Consolas" charset="0"/>
              </a:rPr>
              <a:t>{</a:t>
            </a:r>
          </a:p>
          <a:p>
            <a:pPr algn="l"/>
            <a:r>
              <a:rPr lang="en-US">
                <a:solidFill>
                  <a:srgbClr val="000000"/>
                </a:solidFill>
                <a:latin typeface="Consolas" charset="0"/>
              </a:rPr>
              <a:t>  </a:t>
            </a:r>
            <a:r>
              <a:rPr lang="en-US" err="1">
                <a:solidFill>
                  <a:srgbClr val="000000"/>
                </a:solidFill>
                <a:latin typeface="Consolas" charset="0"/>
              </a:rPr>
              <a:t>System.</a:t>
            </a:r>
            <a:r>
              <a:rPr lang="en-US" i="1" err="1">
                <a:solidFill>
                  <a:srgbClr val="0000C0"/>
                </a:solidFill>
                <a:latin typeface="Consolas" charset="0"/>
              </a:rPr>
              <a:t>out</a:t>
            </a:r>
            <a:r>
              <a:rPr lang="en-US" i="1" err="1">
                <a:solidFill>
                  <a:srgbClr val="000000"/>
                </a:solidFill>
                <a:latin typeface="Consolas" charset="0"/>
              </a:rPr>
              <a:t>.printf</a:t>
            </a:r>
            <a:r>
              <a:rPr lang="en-US" i="1">
                <a:solidFill>
                  <a:srgbClr val="000000"/>
                </a:solidFill>
                <a:latin typeface="Consolas" charset="0"/>
              </a:rPr>
              <a:t>(</a:t>
            </a:r>
            <a:r>
              <a:rPr lang="en-US" i="1">
                <a:solidFill>
                  <a:srgbClr val="2A00FF"/>
                </a:solidFill>
                <a:latin typeface="Consolas" charset="0"/>
              </a:rPr>
              <a:t>"%10d%10d\n"</a:t>
            </a:r>
            <a:r>
              <a:rPr lang="en-US" i="1">
                <a:solidFill>
                  <a:srgbClr val="000000"/>
                </a:solidFill>
                <a:latin typeface="Consolas" charset="0"/>
              </a:rPr>
              <a:t>,</a:t>
            </a:r>
            <a:r>
              <a:rPr lang="en-US" i="1" err="1">
                <a:solidFill>
                  <a:srgbClr val="000000"/>
                </a:solidFill>
                <a:latin typeface="Consolas" charset="0"/>
              </a:rPr>
              <a:t>i,cum</a:t>
            </a:r>
            <a:r>
              <a:rPr lang="en-US" i="1">
                <a:solidFill>
                  <a:srgbClr val="000000"/>
                </a:solidFill>
                <a:latin typeface="Consolas" charset="0"/>
              </a:rPr>
              <a:t>[</a:t>
            </a:r>
            <a:r>
              <a:rPr lang="en-US" i="1" err="1">
                <a:solidFill>
                  <a:srgbClr val="000000"/>
                </a:solidFill>
                <a:latin typeface="Consolas" charset="0"/>
              </a:rPr>
              <a:t>i</a:t>
            </a:r>
            <a:r>
              <a:rPr lang="en-US" i="1">
                <a:solidFill>
                  <a:srgbClr val="000000"/>
                </a:solidFill>
                <a:latin typeface="Consolas" charset="0"/>
              </a:rPr>
              <a:t>]);</a:t>
            </a:r>
          </a:p>
          <a:p>
            <a:pPr algn="l"/>
            <a:r>
              <a:rPr lang="en-US">
                <a:solidFill>
                  <a:srgbClr val="000000"/>
                </a:solidFill>
                <a:latin typeface="Consolas" charset="0"/>
              </a:rPr>
              <a:t>}</a:t>
            </a:r>
            <a:endParaRPr lang="en-US"/>
          </a:p>
        </p:txBody>
      </p:sp>
      <p:sp>
        <p:nvSpPr>
          <p:cNvPr id="53251" name="TextBox 5"/>
          <p:cNvSpPr txBox="1">
            <a:spLocks noChangeArrowheads="1"/>
          </p:cNvSpPr>
          <p:nvPr/>
        </p:nvSpPr>
        <p:spPr bwMode="auto">
          <a:xfrm>
            <a:off x="533400" y="5334000"/>
            <a:ext cx="8213725" cy="830997"/>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50000"/>
              </a:spcBef>
              <a:spcAft>
                <a:spcPct val="0"/>
              </a:spcAft>
              <a:defRPr sz="1600">
                <a:solidFill>
                  <a:schemeClr val="tx1"/>
                </a:solidFill>
                <a:latin typeface="Arial" charset="0"/>
                <a:ea typeface="ＭＳ Ｐゴシック" charset="0"/>
              </a:defRPr>
            </a:lvl6pPr>
            <a:lvl7pPr marL="2971800" indent="-228600" eaLnBrk="0" fontAlgn="base" hangingPunct="0">
              <a:spcBef>
                <a:spcPct val="50000"/>
              </a:spcBef>
              <a:spcAft>
                <a:spcPct val="0"/>
              </a:spcAft>
              <a:defRPr sz="1600">
                <a:solidFill>
                  <a:schemeClr val="tx1"/>
                </a:solidFill>
                <a:latin typeface="Arial" charset="0"/>
                <a:ea typeface="ＭＳ Ｐゴシック" charset="0"/>
              </a:defRPr>
            </a:lvl7pPr>
            <a:lvl8pPr marL="3429000" indent="-228600" eaLnBrk="0" fontAlgn="base" hangingPunct="0">
              <a:spcBef>
                <a:spcPct val="50000"/>
              </a:spcBef>
              <a:spcAft>
                <a:spcPct val="0"/>
              </a:spcAft>
              <a:defRPr sz="1600">
                <a:solidFill>
                  <a:schemeClr val="tx1"/>
                </a:solidFill>
                <a:latin typeface="Arial" charset="0"/>
                <a:ea typeface="ＭＳ Ｐゴシック" charset="0"/>
              </a:defRPr>
            </a:lvl8pPr>
            <a:lvl9pPr marL="3886200" indent="-228600" eaLnBrk="0" fontAlgn="base" hangingPunct="0">
              <a:spcBef>
                <a:spcPct val="50000"/>
              </a:spcBef>
              <a:spcAft>
                <a:spcPct val="0"/>
              </a:spcAft>
              <a:defRPr sz="1600">
                <a:solidFill>
                  <a:schemeClr val="tx1"/>
                </a:solidFill>
                <a:latin typeface="Arial" charset="0"/>
                <a:ea typeface="ＭＳ Ｐゴシック" charset="0"/>
              </a:defRPr>
            </a:lvl9pPr>
          </a:lstStyle>
          <a:p>
            <a:pPr algn="l"/>
            <a:r>
              <a:rPr lang="en-US">
                <a:latin typeface="Verdana" panose="020B0604030504040204" pitchFamily="34" charset="0"/>
                <a:ea typeface="Verdana" panose="020B0604030504040204" pitchFamily="34" charset="0"/>
                <a:cs typeface="Verdana" panose="020B0604030504040204" pitchFamily="34" charset="0"/>
              </a:rPr>
              <a:t>When rating = 10, cum[rating] in the first for loop throws an exception. If there is no try… catch block, then no more statement in the body of the method is executed and we get a message indicating the exception</a:t>
            </a:r>
          </a:p>
        </p:txBody>
      </p:sp>
      <p:sp>
        <p:nvSpPr>
          <p:cNvPr id="5" name="Title 1"/>
          <p:cNvSpPr txBox="1">
            <a:spLocks/>
          </p:cNvSpPr>
          <p:nvPr/>
        </p:nvSpPr>
        <p:spPr>
          <a:xfrm>
            <a:off x="115093" y="488950"/>
            <a:ext cx="8913813" cy="882650"/>
          </a:xfrm>
          <a:prstGeom prst="rect">
            <a:avLst/>
          </a:prstGeom>
          <a:noFill/>
        </p:spPr>
        <p:txBody>
          <a:bodyPr>
            <a:normAutofit fontScale="97500"/>
          </a:bodyPr>
          <a:lstStyle>
            <a:lvl1pPr algn="l" rtl="0" eaLnBrk="0" fontAlgn="base" hangingPunct="0">
              <a:spcBef>
                <a:spcPct val="0"/>
              </a:spcBef>
              <a:spcAft>
                <a:spcPct val="0"/>
              </a:spcAft>
              <a:defRPr sz="3600" kern="1200">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bg1"/>
                </a:solidFill>
                <a:latin typeface="Century Gothic" charset="0"/>
                <a:ea typeface="ＭＳ Ｐゴシック" charset="0"/>
                <a:cs typeface="ＭＳ Ｐゴシック" charset="0"/>
              </a:defRPr>
            </a:lvl2pPr>
            <a:lvl3pPr algn="l" rtl="0" eaLnBrk="0" fontAlgn="base" hangingPunct="0">
              <a:spcBef>
                <a:spcPct val="0"/>
              </a:spcBef>
              <a:spcAft>
                <a:spcPct val="0"/>
              </a:spcAft>
              <a:defRPr sz="3600">
                <a:solidFill>
                  <a:schemeClr val="bg1"/>
                </a:solidFill>
                <a:latin typeface="Century Gothic" charset="0"/>
                <a:ea typeface="ＭＳ Ｐゴシック" charset="0"/>
                <a:cs typeface="ＭＳ Ｐゴシック" charset="0"/>
              </a:defRPr>
            </a:lvl3pPr>
            <a:lvl4pPr algn="l" rtl="0" eaLnBrk="0" fontAlgn="base" hangingPunct="0">
              <a:spcBef>
                <a:spcPct val="0"/>
              </a:spcBef>
              <a:spcAft>
                <a:spcPct val="0"/>
              </a:spcAft>
              <a:defRPr sz="3600">
                <a:solidFill>
                  <a:schemeClr val="bg1"/>
                </a:solidFill>
                <a:latin typeface="Century Gothic" charset="0"/>
                <a:ea typeface="ＭＳ Ｐゴシック" charset="0"/>
                <a:cs typeface="ＭＳ Ｐゴシック" charset="0"/>
              </a:defRPr>
            </a:lvl4pPr>
            <a:lvl5pPr algn="l" rtl="0" eaLnBrk="0" fontAlgn="base" hangingPunct="0">
              <a:spcBef>
                <a:spcPct val="0"/>
              </a:spcBef>
              <a:spcAft>
                <a:spcPct val="0"/>
              </a:spcAft>
              <a:defRPr sz="3600">
                <a:solidFill>
                  <a:schemeClr val="bg1"/>
                </a:solidFill>
                <a:latin typeface="Century Gothic" charset="0"/>
                <a:ea typeface="ＭＳ Ｐゴシック" charset="0"/>
                <a:cs typeface="ＭＳ Ｐゴシック" charset="0"/>
              </a:defRPr>
            </a:lvl5pPr>
            <a:lvl6pPr marL="457200" algn="l" rtl="0" fontAlgn="base">
              <a:spcBef>
                <a:spcPct val="0"/>
              </a:spcBef>
              <a:spcAft>
                <a:spcPct val="0"/>
              </a:spcAft>
              <a:defRPr sz="3600">
                <a:solidFill>
                  <a:schemeClr val="bg1"/>
                </a:solidFill>
                <a:latin typeface="Century Gothic" charset="0"/>
                <a:ea typeface="ＭＳ Ｐゴシック" charset="0"/>
                <a:cs typeface="ＭＳ Ｐゴシック" charset="0"/>
              </a:defRPr>
            </a:lvl6pPr>
            <a:lvl7pPr marL="914400" algn="l" rtl="0" fontAlgn="base">
              <a:spcBef>
                <a:spcPct val="0"/>
              </a:spcBef>
              <a:spcAft>
                <a:spcPct val="0"/>
              </a:spcAft>
              <a:defRPr sz="3600">
                <a:solidFill>
                  <a:schemeClr val="bg1"/>
                </a:solidFill>
                <a:latin typeface="Century Gothic" charset="0"/>
                <a:ea typeface="ＭＳ Ｐゴシック" charset="0"/>
                <a:cs typeface="ＭＳ Ｐゴシック" charset="0"/>
              </a:defRPr>
            </a:lvl7pPr>
            <a:lvl8pPr marL="1371600" algn="l" rtl="0" fontAlgn="base">
              <a:spcBef>
                <a:spcPct val="0"/>
              </a:spcBef>
              <a:spcAft>
                <a:spcPct val="0"/>
              </a:spcAft>
              <a:defRPr sz="3600">
                <a:solidFill>
                  <a:schemeClr val="bg1"/>
                </a:solidFill>
                <a:latin typeface="Century Gothic" charset="0"/>
                <a:ea typeface="ＭＳ Ｐゴシック" charset="0"/>
                <a:cs typeface="ＭＳ Ｐゴシック" charset="0"/>
              </a:defRPr>
            </a:lvl8pPr>
            <a:lvl9pPr marL="1828800" algn="l" rtl="0" fontAlgn="base">
              <a:spcBef>
                <a:spcPct val="0"/>
              </a:spcBef>
              <a:spcAft>
                <a:spcPct val="0"/>
              </a:spcAft>
              <a:defRPr sz="3600">
                <a:solidFill>
                  <a:schemeClr val="bg1"/>
                </a:solidFill>
                <a:latin typeface="Century Gothic" charset="0"/>
                <a:ea typeface="ＭＳ Ｐゴシック" charset="0"/>
                <a:cs typeface="ＭＳ Ｐゴシック" charset="0"/>
              </a:defRPr>
            </a:lvl9pPr>
          </a:lstStyle>
          <a:p>
            <a:pPr eaLnBrk="1" fontAlgn="auto" hangingPunct="1">
              <a:lnSpc>
                <a:spcPct val="130000"/>
              </a:lnSpc>
              <a:spcAft>
                <a:spcPts val="0"/>
              </a:spcAft>
              <a:defRPr/>
            </a:pPr>
            <a:r>
              <a:rPr lang="en-US" sz="3200">
                <a:solidFill>
                  <a:schemeClr val="bg2"/>
                </a:solidFill>
                <a:ea typeface="+mj-ea"/>
                <a:cs typeface="+mj-cs"/>
              </a:rPr>
              <a:t>	No try… catch block</a:t>
            </a:r>
          </a:p>
        </p:txBody>
      </p:sp>
      <p:sp>
        <p:nvSpPr>
          <p:cNvPr id="2" name="Slide Number Placeholder 1">
            <a:extLst>
              <a:ext uri="{FF2B5EF4-FFF2-40B4-BE49-F238E27FC236}">
                <a16:creationId xmlns:a16="http://schemas.microsoft.com/office/drawing/2014/main" id="{8E73FDEE-55C0-56FA-BA71-5D968B32BCBA}"/>
              </a:ext>
            </a:extLst>
          </p:cNvPr>
          <p:cNvSpPr>
            <a:spLocks noGrp="1"/>
          </p:cNvSpPr>
          <p:nvPr>
            <p:ph type="sldNum" sz="quarter" idx="12"/>
          </p:nvPr>
        </p:nvSpPr>
        <p:spPr/>
        <p:txBody>
          <a:bodyPr/>
          <a:lstStyle/>
          <a:p>
            <a:pPr>
              <a:defRPr/>
            </a:pPr>
            <a:fld id="{A41E2A1E-8114-43E6-A1DD-4DA3E05977D7}" type="slidenum">
              <a:rPr lang="en-US" smtClean="0"/>
              <a:pPr>
                <a:defRPr/>
              </a:pPr>
              <a:t>29</a:t>
            </a:fld>
            <a:endParaRPr lang="en-US"/>
          </a:p>
        </p:txBody>
      </p:sp>
    </p:spTree>
    <p:extLst>
      <p:ext uri="{BB962C8B-B14F-4D97-AF65-F5344CB8AC3E}">
        <p14:creationId xmlns:p14="http://schemas.microsoft.com/office/powerpoint/2010/main" val="1581327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1DE7ED92-275E-514D-BB3F-24C9236E1D5E}"/>
              </a:ext>
            </a:extLst>
          </p:cNvPr>
          <p:cNvSpPr>
            <a:spLocks noGrp="1"/>
          </p:cNvSpPr>
          <p:nvPr>
            <p:ph type="title"/>
          </p:nvPr>
        </p:nvSpPr>
        <p:spPr>
          <a:xfrm>
            <a:off x="0" y="194262"/>
            <a:ext cx="8913813" cy="914400"/>
          </a:xfrm>
        </p:spPr>
        <p:txBody>
          <a:bodyPr/>
          <a:lstStyle/>
          <a:p>
            <a:pPr eaLnBrk="1" hangingPunct="1"/>
            <a:r>
              <a:rPr lang="en-US" altLang="en-US">
                <a:ea typeface="ＭＳ Ｐゴシック" panose="020B0600070205080204" pitchFamily="34" charset="-128"/>
              </a:rPr>
              <a:t>Java Exceptions: An introduction</a:t>
            </a:r>
          </a:p>
        </p:txBody>
      </p:sp>
      <p:sp>
        <p:nvSpPr>
          <p:cNvPr id="58370" name="Content Placeholder 2">
            <a:extLst>
              <a:ext uri="{FF2B5EF4-FFF2-40B4-BE49-F238E27FC236}">
                <a16:creationId xmlns:a16="http://schemas.microsoft.com/office/drawing/2014/main" id="{FF874C67-5054-9149-8191-C5292E75BA33}"/>
              </a:ext>
            </a:extLst>
          </p:cNvPr>
          <p:cNvSpPr>
            <a:spLocks noGrp="1"/>
          </p:cNvSpPr>
          <p:nvPr>
            <p:ph type="body" idx="1"/>
          </p:nvPr>
        </p:nvSpPr>
        <p:spPr>
          <a:xfrm>
            <a:off x="179388" y="1557338"/>
            <a:ext cx="8785225" cy="4614862"/>
          </a:xfrm>
        </p:spPr>
        <p:txBody>
          <a:bodyPr/>
          <a:lstStyle/>
          <a:p>
            <a:pPr eaLnBrk="1" hangingPunct="1"/>
            <a:r>
              <a:rPr lang="en-US" altLang="en-US" sz="1800">
                <a:latin typeface="Verdana" panose="020B0604030504040204" pitchFamily="34" charset="0"/>
                <a:ea typeface="Verdana" panose="020B0604030504040204" pitchFamily="34" charset="0"/>
                <a:cs typeface="Verdana" panose="020B0604030504040204" pitchFamily="34" charset="0"/>
              </a:rPr>
              <a:t>An exception indicates a problem that occurs while a program executes</a:t>
            </a:r>
          </a:p>
          <a:p>
            <a:pPr eaLnBrk="1" hangingPunct="1"/>
            <a:r>
              <a:rPr lang="en-US" altLang="en-US" sz="1800">
                <a:solidFill>
                  <a:srgbClr val="0000FF"/>
                </a:solidFill>
                <a:latin typeface="Verdana" panose="020B0604030504040204" pitchFamily="34" charset="0"/>
                <a:ea typeface="Verdana" panose="020B0604030504040204" pitchFamily="34" charset="0"/>
                <a:cs typeface="Verdana" panose="020B0604030504040204" pitchFamily="34" charset="0"/>
              </a:rPr>
              <a:t>Exception handling</a:t>
            </a:r>
            <a:r>
              <a:rPr lang="en-US" altLang="en-US" sz="1800">
                <a:latin typeface="Verdana" panose="020B0604030504040204" pitchFamily="34" charset="0"/>
                <a:ea typeface="Verdana" panose="020B0604030504040204" pitchFamily="34" charset="0"/>
                <a:cs typeface="Verdana" panose="020B0604030504040204" pitchFamily="34" charset="0"/>
              </a:rPr>
              <a:t> allows us to create programs that can resolve (or handle) exceptions</a:t>
            </a:r>
          </a:p>
          <a:p>
            <a:pPr eaLnBrk="1" hangingPunct="1"/>
            <a:r>
              <a:rPr lang="en-US" altLang="en-US" sz="1800">
                <a:latin typeface="Verdana" panose="020B0604030504040204" pitchFamily="34" charset="0"/>
                <a:ea typeface="Verdana" panose="020B0604030504040204" pitchFamily="34" charset="0"/>
                <a:cs typeface="Verdana" panose="020B0604030504040204" pitchFamily="34" charset="0"/>
              </a:rPr>
              <a:t>When the JVM detects a problem, such as an invalid array index, it </a:t>
            </a:r>
            <a:r>
              <a:rPr lang="en-US" altLang="en-US" sz="1800">
                <a:solidFill>
                  <a:srgbClr val="0000FF"/>
                </a:solidFill>
                <a:latin typeface="Verdana" panose="020B0604030504040204" pitchFamily="34" charset="0"/>
                <a:ea typeface="Verdana" panose="020B0604030504040204" pitchFamily="34" charset="0"/>
                <a:cs typeface="Verdana" panose="020B0604030504040204" pitchFamily="34" charset="0"/>
              </a:rPr>
              <a:t>throws</a:t>
            </a:r>
            <a:r>
              <a:rPr lang="en-US" altLang="en-US" sz="1800">
                <a:latin typeface="Verdana" panose="020B0604030504040204" pitchFamily="34" charset="0"/>
                <a:ea typeface="Verdana" panose="020B0604030504040204" pitchFamily="34" charset="0"/>
                <a:cs typeface="Verdana" panose="020B0604030504040204" pitchFamily="34" charset="0"/>
              </a:rPr>
              <a:t> an exception </a:t>
            </a:r>
          </a:p>
          <a:p>
            <a:pPr lvl="1" eaLnBrk="1" hangingPunct="1"/>
            <a:r>
              <a:rPr lang="en-US" altLang="en-US" sz="1600">
                <a:latin typeface="Verdana" panose="020B0604030504040204" pitchFamily="34" charset="0"/>
                <a:ea typeface="Verdana" panose="020B0604030504040204" pitchFamily="34" charset="0"/>
                <a:cs typeface="Verdana" panose="020B0604030504040204" pitchFamily="34" charset="0"/>
              </a:rPr>
              <a:t>If we do not do any exception handling in the code, the program exits.</a:t>
            </a:r>
          </a:p>
          <a:p>
            <a:pPr eaLnBrk="1" hangingPunct="1"/>
            <a:r>
              <a:rPr lang="en-US" altLang="en-US" sz="1800">
                <a:latin typeface="Verdana" panose="020B0604030504040204" pitchFamily="34" charset="0"/>
                <a:ea typeface="Verdana" panose="020B0604030504040204" pitchFamily="34" charset="0"/>
                <a:cs typeface="Verdana" panose="020B0604030504040204" pitchFamily="34" charset="0"/>
              </a:rPr>
              <a:t>Check Java HTML API documentation for Class: </a:t>
            </a:r>
            <a:r>
              <a:rPr lang="en-US" altLang="en-US" sz="1800" b="1" err="1">
                <a:latin typeface="Courier New" panose="02070309020205020404" pitchFamily="49" charset="0"/>
                <a:ea typeface="Verdana" panose="020B0604030504040204" pitchFamily="34" charset="0"/>
                <a:cs typeface="Courier New" panose="02070309020205020404" pitchFamily="49" charset="0"/>
              </a:rPr>
              <a:t>java.lang.ArrayIndexOutOfBoundsException</a:t>
            </a:r>
            <a:endParaRPr lang="en-US" altLang="en-US" sz="1800" b="1">
              <a:latin typeface="Courier New" panose="02070309020205020404" pitchFamily="49" charset="0"/>
              <a:ea typeface="Verdana" panose="020B0604030504040204" pitchFamily="34"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3F3A30C2-1A93-AFE0-B91F-8087465C1A1D}"/>
              </a:ext>
            </a:extLst>
          </p:cNvPr>
          <p:cNvSpPr>
            <a:spLocks noGrp="1"/>
          </p:cNvSpPr>
          <p:nvPr>
            <p:ph type="sldNum" sz="quarter" idx="4"/>
          </p:nvPr>
        </p:nvSpPr>
        <p:spPr/>
        <p:txBody>
          <a:bodyPr/>
          <a:lstStyle/>
          <a:p>
            <a:pPr>
              <a:defRPr/>
            </a:pPr>
            <a:fld id="{C1A881D9-8007-40CD-AF0D-F7AAFE91D2F6}"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583" y="351624"/>
            <a:ext cx="8382000" cy="779462"/>
          </a:xfrm>
        </p:spPr>
        <p:txBody>
          <a:bodyPr rtlCol="0">
            <a:normAutofit/>
          </a:bodyPr>
          <a:lstStyle/>
          <a:p>
            <a:pPr eaLnBrk="1" fontAlgn="auto" hangingPunct="1">
              <a:spcAft>
                <a:spcPts val="0"/>
              </a:spcAft>
              <a:defRPr/>
            </a:pPr>
            <a:r>
              <a:rPr lang="en-US">
                <a:ea typeface="+mj-ea"/>
                <a:cs typeface="+mj-cs"/>
              </a:rPr>
              <a:t>Handling exception</a:t>
            </a:r>
          </a:p>
        </p:txBody>
      </p:sp>
      <p:sp>
        <p:nvSpPr>
          <p:cNvPr id="58371" name="TextBox 5"/>
          <p:cNvSpPr txBox="1">
            <a:spLocks noChangeArrowheads="1"/>
          </p:cNvSpPr>
          <p:nvPr/>
        </p:nvSpPr>
        <p:spPr bwMode="auto">
          <a:xfrm>
            <a:off x="228600" y="2149842"/>
            <a:ext cx="5145835" cy="36686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50000"/>
              </a:spcBef>
              <a:spcAft>
                <a:spcPct val="0"/>
              </a:spcAft>
              <a:defRPr sz="1600">
                <a:solidFill>
                  <a:schemeClr val="tx1"/>
                </a:solidFill>
                <a:latin typeface="Arial" charset="0"/>
                <a:ea typeface="ＭＳ Ｐゴシック" charset="0"/>
              </a:defRPr>
            </a:lvl6pPr>
            <a:lvl7pPr marL="2971800" indent="-228600" eaLnBrk="0" fontAlgn="base" hangingPunct="0">
              <a:spcBef>
                <a:spcPct val="50000"/>
              </a:spcBef>
              <a:spcAft>
                <a:spcPct val="0"/>
              </a:spcAft>
              <a:defRPr sz="1600">
                <a:solidFill>
                  <a:schemeClr val="tx1"/>
                </a:solidFill>
                <a:latin typeface="Arial" charset="0"/>
                <a:ea typeface="ＭＳ Ｐゴシック" charset="0"/>
              </a:defRPr>
            </a:lvl7pPr>
            <a:lvl8pPr marL="3429000" indent="-228600" eaLnBrk="0" fontAlgn="base" hangingPunct="0">
              <a:spcBef>
                <a:spcPct val="50000"/>
              </a:spcBef>
              <a:spcAft>
                <a:spcPct val="0"/>
              </a:spcAft>
              <a:defRPr sz="1600">
                <a:solidFill>
                  <a:schemeClr val="tx1"/>
                </a:solidFill>
                <a:latin typeface="Arial" charset="0"/>
                <a:ea typeface="ＭＳ Ｐゴシック" charset="0"/>
              </a:defRPr>
            </a:lvl8pPr>
            <a:lvl9pPr marL="3886200" indent="-228600" eaLnBrk="0" fontAlgn="base" hangingPunct="0">
              <a:spcBef>
                <a:spcPct val="50000"/>
              </a:spcBef>
              <a:spcAft>
                <a:spcPct val="0"/>
              </a:spcAft>
              <a:defRPr sz="1600">
                <a:solidFill>
                  <a:schemeClr val="tx1"/>
                </a:solidFill>
                <a:latin typeface="Arial" charset="0"/>
                <a:ea typeface="ＭＳ Ｐゴシック" charset="0"/>
              </a:defRPr>
            </a:lvl9pPr>
          </a:lstStyle>
          <a:p>
            <a:pPr algn="l"/>
            <a:r>
              <a:rPr lang="en-US" sz="1400" b="1" err="1">
                <a:solidFill>
                  <a:srgbClr val="7F0055"/>
                </a:solidFill>
                <a:latin typeface="Consolas" charset="0"/>
              </a:rPr>
              <a:t>int</a:t>
            </a:r>
            <a:r>
              <a:rPr lang="en-US" sz="1400" b="1">
                <a:solidFill>
                  <a:srgbClr val="000000"/>
                </a:solidFill>
                <a:latin typeface="Consolas" charset="0"/>
              </a:rPr>
              <a:t>[] ratings = {3, 4, 5, 10, 4, 5};</a:t>
            </a:r>
          </a:p>
          <a:p>
            <a:pPr algn="l"/>
            <a:r>
              <a:rPr lang="en-US" sz="1400" b="1" err="1">
                <a:solidFill>
                  <a:srgbClr val="7F0055"/>
                </a:solidFill>
                <a:latin typeface="Consolas" charset="0"/>
              </a:rPr>
              <a:t>int</a:t>
            </a:r>
            <a:r>
              <a:rPr lang="en-US" sz="1400" b="1">
                <a:solidFill>
                  <a:srgbClr val="000000"/>
                </a:solidFill>
                <a:latin typeface="Consolas" charset="0"/>
              </a:rPr>
              <a:t>[] cum = </a:t>
            </a:r>
            <a:r>
              <a:rPr lang="en-US" sz="1400" b="1">
                <a:solidFill>
                  <a:srgbClr val="7F0055"/>
                </a:solidFill>
                <a:latin typeface="Consolas" charset="0"/>
              </a:rPr>
              <a:t>new</a:t>
            </a:r>
            <a:r>
              <a:rPr lang="en-US" sz="1400" b="1">
                <a:solidFill>
                  <a:srgbClr val="000000"/>
                </a:solidFill>
                <a:latin typeface="Consolas" charset="0"/>
              </a:rPr>
              <a:t> </a:t>
            </a:r>
            <a:r>
              <a:rPr lang="en-US" sz="1400" b="1" err="1">
                <a:solidFill>
                  <a:srgbClr val="7F0055"/>
                </a:solidFill>
                <a:latin typeface="Consolas" charset="0"/>
              </a:rPr>
              <a:t>int</a:t>
            </a:r>
            <a:r>
              <a:rPr lang="en-US" sz="1400" b="1">
                <a:solidFill>
                  <a:srgbClr val="000000"/>
                </a:solidFill>
                <a:latin typeface="Consolas" charset="0"/>
              </a:rPr>
              <a:t>[6];</a:t>
            </a:r>
          </a:p>
          <a:p>
            <a:pPr algn="l"/>
            <a:r>
              <a:rPr lang="en-US" sz="1400" b="1">
                <a:solidFill>
                  <a:srgbClr val="7F0055"/>
                </a:solidFill>
                <a:latin typeface="Consolas" charset="0"/>
              </a:rPr>
              <a:t>try</a:t>
            </a:r>
            <a:r>
              <a:rPr lang="en-US" sz="1400" b="1">
                <a:solidFill>
                  <a:srgbClr val="000000"/>
                </a:solidFill>
                <a:latin typeface="Consolas" charset="0"/>
              </a:rPr>
              <a:t> {</a:t>
            </a:r>
          </a:p>
          <a:p>
            <a:pPr algn="l"/>
            <a:r>
              <a:rPr lang="en-US" sz="1400">
                <a:solidFill>
                  <a:srgbClr val="000000"/>
                </a:solidFill>
                <a:latin typeface="Consolas" charset="0"/>
              </a:rPr>
              <a:t>  </a:t>
            </a:r>
            <a:r>
              <a:rPr lang="en-US" sz="1400" b="1">
                <a:solidFill>
                  <a:srgbClr val="7F0055"/>
                </a:solidFill>
                <a:latin typeface="Consolas" charset="0"/>
              </a:rPr>
              <a:t>for</a:t>
            </a:r>
            <a:r>
              <a:rPr lang="en-US" sz="1400" b="1">
                <a:solidFill>
                  <a:srgbClr val="000000"/>
                </a:solidFill>
                <a:latin typeface="Consolas" charset="0"/>
              </a:rPr>
              <a:t> (</a:t>
            </a:r>
            <a:r>
              <a:rPr lang="en-US" sz="1400" b="1" err="1">
                <a:solidFill>
                  <a:srgbClr val="7F0055"/>
                </a:solidFill>
                <a:latin typeface="Consolas" charset="0"/>
              </a:rPr>
              <a:t>int</a:t>
            </a:r>
            <a:r>
              <a:rPr lang="en-US" sz="1400" b="1">
                <a:solidFill>
                  <a:srgbClr val="000000"/>
                </a:solidFill>
                <a:latin typeface="Consolas" charset="0"/>
              </a:rPr>
              <a:t> rating: ratings) {</a:t>
            </a:r>
          </a:p>
          <a:p>
            <a:pPr algn="l"/>
            <a:r>
              <a:rPr lang="en-US" sz="1400">
                <a:solidFill>
                  <a:srgbClr val="000000"/>
                </a:solidFill>
                <a:latin typeface="Consolas" charset="0"/>
              </a:rPr>
              <a:t>    cum[rating]++;</a:t>
            </a:r>
          </a:p>
          <a:p>
            <a:pPr algn="l"/>
            <a:r>
              <a:rPr lang="en-US" sz="1400">
                <a:solidFill>
                  <a:srgbClr val="000000"/>
                </a:solidFill>
                <a:latin typeface="Consolas" charset="0"/>
              </a:rPr>
              <a:t>  }</a:t>
            </a:r>
          </a:p>
          <a:p>
            <a:pPr algn="l"/>
            <a:r>
              <a:rPr lang="en-US" sz="1400">
                <a:solidFill>
                  <a:srgbClr val="000000"/>
                </a:solidFill>
                <a:latin typeface="Consolas" charset="0"/>
              </a:rPr>
              <a:t>} </a:t>
            </a:r>
            <a:r>
              <a:rPr lang="en-US" sz="1400" b="1">
                <a:solidFill>
                  <a:srgbClr val="7F0055"/>
                </a:solidFill>
                <a:latin typeface="Consolas" charset="0"/>
              </a:rPr>
              <a:t>catch</a:t>
            </a:r>
            <a:r>
              <a:rPr lang="en-US" sz="1400" b="1">
                <a:solidFill>
                  <a:srgbClr val="000000"/>
                </a:solidFill>
                <a:latin typeface="Consolas" charset="0"/>
              </a:rPr>
              <a:t>(</a:t>
            </a:r>
            <a:r>
              <a:rPr lang="en-US" sz="1400" b="1" err="1">
                <a:solidFill>
                  <a:srgbClr val="000000"/>
                </a:solidFill>
                <a:latin typeface="Consolas" charset="0"/>
              </a:rPr>
              <a:t>ArrayIndexOutOfBoundsException</a:t>
            </a:r>
            <a:r>
              <a:rPr lang="en-US" sz="1400" b="1">
                <a:solidFill>
                  <a:srgbClr val="000000"/>
                </a:solidFill>
                <a:latin typeface="Consolas" charset="0"/>
              </a:rPr>
              <a:t> e) {</a:t>
            </a:r>
          </a:p>
          <a:p>
            <a:pPr algn="l"/>
            <a:r>
              <a:rPr lang="en-US" sz="1400">
                <a:solidFill>
                  <a:srgbClr val="000000"/>
                </a:solidFill>
                <a:latin typeface="Consolas" charset="0"/>
              </a:rPr>
              <a:t>  	</a:t>
            </a:r>
            <a:r>
              <a:rPr lang="en-US" sz="1400" err="1">
                <a:solidFill>
                  <a:srgbClr val="000000"/>
                </a:solidFill>
                <a:latin typeface="Consolas" charset="0"/>
              </a:rPr>
              <a:t>System.</a:t>
            </a:r>
            <a:r>
              <a:rPr lang="en-US" sz="1400" i="1" err="1">
                <a:solidFill>
                  <a:srgbClr val="0000C0"/>
                </a:solidFill>
                <a:latin typeface="Consolas" charset="0"/>
              </a:rPr>
              <a:t>out</a:t>
            </a:r>
            <a:r>
              <a:rPr lang="en-US" sz="1400" i="1" err="1">
                <a:solidFill>
                  <a:srgbClr val="000000"/>
                </a:solidFill>
                <a:latin typeface="Consolas" charset="0"/>
              </a:rPr>
              <a:t>.println</a:t>
            </a:r>
            <a:r>
              <a:rPr lang="en-US" sz="1400" i="1">
                <a:solidFill>
                  <a:srgbClr val="000000"/>
                </a:solidFill>
                <a:latin typeface="Consolas" charset="0"/>
              </a:rPr>
              <a:t>(e);</a:t>
            </a:r>
          </a:p>
          <a:p>
            <a:pPr algn="l"/>
            <a:r>
              <a:rPr lang="en-US" sz="1400">
                <a:solidFill>
                  <a:srgbClr val="000000"/>
                </a:solidFill>
                <a:latin typeface="Consolas" charset="0"/>
              </a:rPr>
              <a:t>}</a:t>
            </a:r>
          </a:p>
          <a:p>
            <a:pPr algn="l"/>
            <a:r>
              <a:rPr lang="en-US" sz="1400" err="1">
                <a:solidFill>
                  <a:srgbClr val="000000"/>
                </a:solidFill>
                <a:latin typeface="Consolas" charset="0"/>
              </a:rPr>
              <a:t>System.</a:t>
            </a:r>
            <a:r>
              <a:rPr lang="en-US" sz="1400" i="1" err="1">
                <a:solidFill>
                  <a:srgbClr val="0000C0"/>
                </a:solidFill>
                <a:latin typeface="Consolas" charset="0"/>
              </a:rPr>
              <a:t>out</a:t>
            </a:r>
            <a:r>
              <a:rPr lang="en-US" sz="1400" i="1" err="1">
                <a:solidFill>
                  <a:srgbClr val="000000"/>
                </a:solidFill>
                <a:latin typeface="Consolas" charset="0"/>
              </a:rPr>
              <a:t>.println</a:t>
            </a:r>
            <a:r>
              <a:rPr lang="en-US" sz="1400" i="1">
                <a:solidFill>
                  <a:srgbClr val="000000"/>
                </a:solidFill>
                <a:latin typeface="Consolas" charset="0"/>
              </a:rPr>
              <a:t>(</a:t>
            </a:r>
            <a:r>
              <a:rPr lang="en-US" sz="1400" i="1">
                <a:solidFill>
                  <a:srgbClr val="2A00FF"/>
                </a:solidFill>
                <a:latin typeface="Consolas" charset="0"/>
              </a:rPr>
              <a:t>“Cumulative Ratings"</a:t>
            </a:r>
            <a:r>
              <a:rPr lang="en-US" sz="1400" i="1">
                <a:solidFill>
                  <a:srgbClr val="000000"/>
                </a:solidFill>
                <a:latin typeface="Consolas" charset="0"/>
              </a:rPr>
              <a:t>);</a:t>
            </a:r>
          </a:p>
          <a:p>
            <a:pPr algn="l"/>
            <a:r>
              <a:rPr lang="en-US" sz="1400" err="1">
                <a:solidFill>
                  <a:srgbClr val="000000"/>
                </a:solidFill>
                <a:latin typeface="Consolas" charset="0"/>
              </a:rPr>
              <a:t>System.</a:t>
            </a:r>
            <a:r>
              <a:rPr lang="en-US" sz="1400" i="1" err="1">
                <a:solidFill>
                  <a:srgbClr val="0000C0"/>
                </a:solidFill>
                <a:latin typeface="Consolas" charset="0"/>
              </a:rPr>
              <a:t>out</a:t>
            </a:r>
            <a:r>
              <a:rPr lang="en-US" sz="1400" i="1" err="1">
                <a:solidFill>
                  <a:srgbClr val="000000"/>
                </a:solidFill>
                <a:latin typeface="Consolas" charset="0"/>
              </a:rPr>
              <a:t>.printf</a:t>
            </a:r>
            <a:r>
              <a:rPr lang="en-US" sz="1400" i="1">
                <a:solidFill>
                  <a:srgbClr val="000000"/>
                </a:solidFill>
                <a:latin typeface="Consolas" charset="0"/>
              </a:rPr>
              <a:t>(</a:t>
            </a:r>
            <a:r>
              <a:rPr lang="en-US" sz="1400" i="1">
                <a:solidFill>
                  <a:srgbClr val="2A00FF"/>
                </a:solidFill>
                <a:latin typeface="Consolas" charset="0"/>
              </a:rPr>
              <a:t>"%10s%10s\</a:t>
            </a:r>
            <a:r>
              <a:rPr lang="en-US" sz="1400" i="1" err="1">
                <a:solidFill>
                  <a:srgbClr val="2A00FF"/>
                </a:solidFill>
                <a:latin typeface="Consolas" charset="0"/>
              </a:rPr>
              <a:t>n"</a:t>
            </a:r>
            <a:r>
              <a:rPr lang="en-US" sz="1400" i="1" err="1">
                <a:solidFill>
                  <a:srgbClr val="000000"/>
                </a:solidFill>
                <a:latin typeface="Consolas" charset="0"/>
              </a:rPr>
              <a:t>,</a:t>
            </a:r>
            <a:r>
              <a:rPr lang="en-US" sz="1400" i="1" err="1">
                <a:solidFill>
                  <a:srgbClr val="2A00FF"/>
                </a:solidFill>
                <a:latin typeface="Consolas" charset="0"/>
              </a:rPr>
              <a:t>"rating"</a:t>
            </a:r>
            <a:r>
              <a:rPr lang="en-US" sz="1400" i="1" err="1">
                <a:solidFill>
                  <a:srgbClr val="000000"/>
                </a:solidFill>
                <a:latin typeface="Consolas" charset="0"/>
              </a:rPr>
              <a:t>,</a:t>
            </a:r>
            <a:r>
              <a:rPr lang="en-US" sz="1400" i="1" err="1">
                <a:solidFill>
                  <a:srgbClr val="2A00FF"/>
                </a:solidFill>
                <a:latin typeface="Consolas" charset="0"/>
              </a:rPr>
              <a:t>"number</a:t>
            </a:r>
            <a:r>
              <a:rPr lang="en-US" sz="1400" i="1">
                <a:solidFill>
                  <a:srgbClr val="2A00FF"/>
                </a:solidFill>
                <a:latin typeface="Consolas" charset="0"/>
              </a:rPr>
              <a:t>"</a:t>
            </a:r>
            <a:r>
              <a:rPr lang="en-US" sz="1400" i="1">
                <a:solidFill>
                  <a:srgbClr val="000000"/>
                </a:solidFill>
                <a:latin typeface="Consolas" charset="0"/>
              </a:rPr>
              <a:t>);</a:t>
            </a:r>
          </a:p>
          <a:p>
            <a:pPr algn="l"/>
            <a:r>
              <a:rPr lang="nn-NO" sz="1400" b="1">
                <a:solidFill>
                  <a:srgbClr val="7F0055"/>
                </a:solidFill>
                <a:latin typeface="Consolas" charset="0"/>
              </a:rPr>
              <a:t>for</a:t>
            </a:r>
            <a:r>
              <a:rPr lang="nn-NO" sz="1400" b="1">
                <a:solidFill>
                  <a:srgbClr val="000000"/>
                </a:solidFill>
                <a:latin typeface="Consolas" charset="0"/>
              </a:rPr>
              <a:t> (</a:t>
            </a:r>
            <a:r>
              <a:rPr lang="nn-NO" sz="1400" b="1" err="1">
                <a:solidFill>
                  <a:srgbClr val="7F0055"/>
                </a:solidFill>
                <a:latin typeface="Consolas" charset="0"/>
              </a:rPr>
              <a:t>int</a:t>
            </a:r>
            <a:r>
              <a:rPr lang="nn-NO" sz="1400" b="1">
                <a:solidFill>
                  <a:srgbClr val="000000"/>
                </a:solidFill>
                <a:latin typeface="Consolas" charset="0"/>
              </a:rPr>
              <a:t> i = 0; i &lt; </a:t>
            </a:r>
            <a:r>
              <a:rPr lang="nn-NO" sz="1400" b="1" err="1">
                <a:solidFill>
                  <a:srgbClr val="000000"/>
                </a:solidFill>
                <a:latin typeface="Consolas" charset="0"/>
              </a:rPr>
              <a:t>cum.</a:t>
            </a:r>
            <a:r>
              <a:rPr lang="nn-NO" sz="1400" b="1" err="1">
                <a:solidFill>
                  <a:srgbClr val="0000C0"/>
                </a:solidFill>
                <a:latin typeface="Consolas" charset="0"/>
              </a:rPr>
              <a:t>length</a:t>
            </a:r>
            <a:r>
              <a:rPr lang="nn-NO" sz="1400" b="1">
                <a:solidFill>
                  <a:srgbClr val="000000"/>
                </a:solidFill>
                <a:latin typeface="Consolas" charset="0"/>
              </a:rPr>
              <a:t>; i++) {</a:t>
            </a:r>
          </a:p>
          <a:p>
            <a:pPr algn="l"/>
            <a:r>
              <a:rPr lang="en-US" sz="1400">
                <a:solidFill>
                  <a:srgbClr val="000000"/>
                </a:solidFill>
                <a:latin typeface="Consolas" charset="0"/>
              </a:rPr>
              <a:t>  </a:t>
            </a:r>
            <a:r>
              <a:rPr lang="en-US" sz="1400" err="1">
                <a:solidFill>
                  <a:srgbClr val="000000"/>
                </a:solidFill>
                <a:latin typeface="Consolas" charset="0"/>
              </a:rPr>
              <a:t>System.</a:t>
            </a:r>
            <a:r>
              <a:rPr lang="en-US" sz="1400" i="1" err="1">
                <a:solidFill>
                  <a:srgbClr val="0000C0"/>
                </a:solidFill>
                <a:latin typeface="Consolas" charset="0"/>
              </a:rPr>
              <a:t>out</a:t>
            </a:r>
            <a:r>
              <a:rPr lang="en-US" sz="1400" i="1" err="1">
                <a:solidFill>
                  <a:srgbClr val="000000"/>
                </a:solidFill>
                <a:latin typeface="Consolas" charset="0"/>
              </a:rPr>
              <a:t>.printf</a:t>
            </a:r>
            <a:r>
              <a:rPr lang="en-US" sz="1400" i="1">
                <a:solidFill>
                  <a:srgbClr val="000000"/>
                </a:solidFill>
                <a:latin typeface="Consolas" charset="0"/>
              </a:rPr>
              <a:t>(</a:t>
            </a:r>
            <a:r>
              <a:rPr lang="en-US" sz="1400" i="1">
                <a:solidFill>
                  <a:srgbClr val="2A00FF"/>
                </a:solidFill>
                <a:latin typeface="Consolas" charset="0"/>
              </a:rPr>
              <a:t>"%10d%10d\n"</a:t>
            </a:r>
            <a:r>
              <a:rPr lang="en-US" sz="1400" i="1">
                <a:solidFill>
                  <a:srgbClr val="000000"/>
                </a:solidFill>
                <a:latin typeface="Consolas" charset="0"/>
              </a:rPr>
              <a:t>,</a:t>
            </a:r>
            <a:r>
              <a:rPr lang="en-US" sz="1400" i="1" err="1">
                <a:solidFill>
                  <a:srgbClr val="000000"/>
                </a:solidFill>
                <a:latin typeface="Consolas" charset="0"/>
              </a:rPr>
              <a:t>i,cum</a:t>
            </a:r>
            <a:r>
              <a:rPr lang="en-US" sz="1400" i="1">
                <a:solidFill>
                  <a:srgbClr val="000000"/>
                </a:solidFill>
                <a:latin typeface="Consolas" charset="0"/>
              </a:rPr>
              <a:t>[</a:t>
            </a:r>
            <a:r>
              <a:rPr lang="en-US" sz="1400" i="1" err="1">
                <a:solidFill>
                  <a:srgbClr val="000000"/>
                </a:solidFill>
                <a:latin typeface="Consolas" charset="0"/>
              </a:rPr>
              <a:t>i</a:t>
            </a:r>
            <a:r>
              <a:rPr lang="en-US" sz="1400" i="1">
                <a:solidFill>
                  <a:srgbClr val="000000"/>
                </a:solidFill>
                <a:latin typeface="Consolas" charset="0"/>
              </a:rPr>
              <a:t>]);</a:t>
            </a:r>
          </a:p>
          <a:p>
            <a:pPr algn="l"/>
            <a:r>
              <a:rPr lang="en-US" sz="1400">
                <a:solidFill>
                  <a:srgbClr val="000000"/>
                </a:solidFill>
                <a:latin typeface="Consolas" charset="0"/>
              </a:rPr>
              <a:t>}</a:t>
            </a:r>
            <a:endParaRPr lang="en-US" sz="1400"/>
          </a:p>
        </p:txBody>
      </p:sp>
      <p:sp>
        <p:nvSpPr>
          <p:cNvPr id="51204" name="TextBox 6"/>
          <p:cNvSpPr txBox="1">
            <a:spLocks noChangeArrowheads="1"/>
          </p:cNvSpPr>
          <p:nvPr/>
        </p:nvSpPr>
        <p:spPr bwMode="auto">
          <a:xfrm>
            <a:off x="4572000" y="1219200"/>
            <a:ext cx="4572000" cy="2892425"/>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50000"/>
              </a:spcBef>
              <a:spcAft>
                <a:spcPct val="0"/>
              </a:spcAft>
              <a:defRPr sz="1600">
                <a:solidFill>
                  <a:schemeClr val="tx1"/>
                </a:solidFill>
                <a:latin typeface="Arial" charset="0"/>
                <a:ea typeface="ＭＳ Ｐゴシック" charset="0"/>
              </a:defRPr>
            </a:lvl6pPr>
            <a:lvl7pPr marL="2971800" indent="-228600" eaLnBrk="0" fontAlgn="base" hangingPunct="0">
              <a:spcBef>
                <a:spcPct val="50000"/>
              </a:spcBef>
              <a:spcAft>
                <a:spcPct val="0"/>
              </a:spcAft>
              <a:defRPr sz="1600">
                <a:solidFill>
                  <a:schemeClr val="tx1"/>
                </a:solidFill>
                <a:latin typeface="Arial" charset="0"/>
                <a:ea typeface="ＭＳ Ｐゴシック" charset="0"/>
              </a:defRPr>
            </a:lvl7pPr>
            <a:lvl8pPr marL="3429000" indent="-228600" eaLnBrk="0" fontAlgn="base" hangingPunct="0">
              <a:spcBef>
                <a:spcPct val="50000"/>
              </a:spcBef>
              <a:spcAft>
                <a:spcPct val="0"/>
              </a:spcAft>
              <a:defRPr sz="1600">
                <a:solidFill>
                  <a:schemeClr val="tx1"/>
                </a:solidFill>
                <a:latin typeface="Arial" charset="0"/>
                <a:ea typeface="ＭＳ Ｐゴシック" charset="0"/>
              </a:defRPr>
            </a:lvl8pPr>
            <a:lvl9pPr marL="3886200" indent="-228600" eaLnBrk="0" fontAlgn="base" hangingPunct="0">
              <a:spcBef>
                <a:spcPct val="50000"/>
              </a:spcBef>
              <a:spcAft>
                <a:spcPct val="0"/>
              </a:spcAft>
              <a:defRPr sz="1600">
                <a:solidFill>
                  <a:schemeClr val="tx1"/>
                </a:solidFill>
                <a:latin typeface="Arial" charset="0"/>
                <a:ea typeface="ＭＳ Ｐゴシック" charset="0"/>
              </a:defRPr>
            </a:lvl9pPr>
          </a:lstStyle>
          <a:p>
            <a:r>
              <a:rPr lang="en-US" sz="1400" u="sng" err="1">
                <a:solidFill>
                  <a:srgbClr val="000080"/>
                </a:solidFill>
                <a:latin typeface="Consolas" charset="0"/>
              </a:rPr>
              <a:t>java.lang.ArrayIndexOutOfBoundsException</a:t>
            </a:r>
            <a:r>
              <a:rPr lang="en-US" sz="1400" u="sng">
                <a:solidFill>
                  <a:srgbClr val="000000"/>
                </a:solidFill>
                <a:latin typeface="Consolas" charset="0"/>
              </a:rPr>
              <a:t>: 10</a:t>
            </a:r>
          </a:p>
          <a:p>
            <a:r>
              <a:rPr lang="en-US" sz="1400">
                <a:solidFill>
                  <a:srgbClr val="000000"/>
                </a:solidFill>
                <a:latin typeface="Consolas" charset="0"/>
              </a:rPr>
              <a:t>Cumulative Ratings</a:t>
            </a:r>
          </a:p>
          <a:p>
            <a:r>
              <a:rPr lang="en-US" sz="1400">
                <a:solidFill>
                  <a:srgbClr val="000000"/>
                </a:solidFill>
                <a:latin typeface="Consolas" charset="0"/>
              </a:rPr>
              <a:t>    rating    number</a:t>
            </a:r>
          </a:p>
          <a:p>
            <a:r>
              <a:rPr lang="en-US" sz="1400">
                <a:solidFill>
                  <a:srgbClr val="000000"/>
                </a:solidFill>
                <a:latin typeface="Consolas" charset="0"/>
              </a:rPr>
              <a:t>         0         0</a:t>
            </a:r>
          </a:p>
          <a:p>
            <a:r>
              <a:rPr lang="en-US" sz="1400">
                <a:solidFill>
                  <a:srgbClr val="000000"/>
                </a:solidFill>
                <a:latin typeface="Consolas" charset="0"/>
              </a:rPr>
              <a:t>         1         0</a:t>
            </a:r>
          </a:p>
          <a:p>
            <a:r>
              <a:rPr lang="en-US" sz="1400">
                <a:solidFill>
                  <a:srgbClr val="000000"/>
                </a:solidFill>
                <a:latin typeface="Consolas" charset="0"/>
              </a:rPr>
              <a:t>         2         0</a:t>
            </a:r>
          </a:p>
          <a:p>
            <a:r>
              <a:rPr lang="en-US" sz="1400">
                <a:solidFill>
                  <a:srgbClr val="000000"/>
                </a:solidFill>
                <a:latin typeface="Consolas" charset="0"/>
              </a:rPr>
              <a:t>         3         1</a:t>
            </a:r>
          </a:p>
          <a:p>
            <a:r>
              <a:rPr lang="en-US" sz="1400">
                <a:solidFill>
                  <a:srgbClr val="000000"/>
                </a:solidFill>
                <a:latin typeface="Consolas" charset="0"/>
              </a:rPr>
              <a:t>         4         1</a:t>
            </a:r>
          </a:p>
          <a:p>
            <a:r>
              <a:rPr lang="en-US" sz="1400">
                <a:solidFill>
                  <a:srgbClr val="000000"/>
                </a:solidFill>
                <a:latin typeface="Consolas" charset="0"/>
              </a:rPr>
              <a:t>         5         1</a:t>
            </a:r>
          </a:p>
        </p:txBody>
      </p:sp>
      <p:sp>
        <p:nvSpPr>
          <p:cNvPr id="51205" name="TextBox 7"/>
          <p:cNvSpPr txBox="1">
            <a:spLocks noChangeArrowheads="1"/>
          </p:cNvSpPr>
          <p:nvPr/>
        </p:nvSpPr>
        <p:spPr bwMode="auto">
          <a:xfrm>
            <a:off x="1116013" y="5427663"/>
            <a:ext cx="6737350" cy="78175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50000"/>
              </a:spcBef>
              <a:spcAft>
                <a:spcPct val="0"/>
              </a:spcAft>
              <a:defRPr sz="1600">
                <a:solidFill>
                  <a:schemeClr val="tx1"/>
                </a:solidFill>
                <a:latin typeface="Arial" charset="0"/>
                <a:ea typeface="ＭＳ Ｐゴシック" charset="0"/>
              </a:defRPr>
            </a:lvl6pPr>
            <a:lvl7pPr marL="2971800" indent="-228600" eaLnBrk="0" fontAlgn="base" hangingPunct="0">
              <a:spcBef>
                <a:spcPct val="50000"/>
              </a:spcBef>
              <a:spcAft>
                <a:spcPct val="0"/>
              </a:spcAft>
              <a:defRPr sz="1600">
                <a:solidFill>
                  <a:schemeClr val="tx1"/>
                </a:solidFill>
                <a:latin typeface="Arial" charset="0"/>
                <a:ea typeface="ＭＳ Ｐゴシック" charset="0"/>
              </a:defRPr>
            </a:lvl7pPr>
            <a:lvl8pPr marL="3429000" indent="-228600" eaLnBrk="0" fontAlgn="base" hangingPunct="0">
              <a:spcBef>
                <a:spcPct val="50000"/>
              </a:spcBef>
              <a:spcAft>
                <a:spcPct val="0"/>
              </a:spcAft>
              <a:defRPr sz="1600">
                <a:solidFill>
                  <a:schemeClr val="tx1"/>
                </a:solidFill>
                <a:latin typeface="Arial" charset="0"/>
                <a:ea typeface="ＭＳ Ｐゴシック" charset="0"/>
              </a:defRPr>
            </a:lvl8pPr>
            <a:lvl9pPr marL="3886200" indent="-228600" eaLnBrk="0" fontAlgn="base" hangingPunct="0">
              <a:spcBef>
                <a:spcPct val="50000"/>
              </a:spcBef>
              <a:spcAft>
                <a:spcPct val="0"/>
              </a:spcAft>
              <a:defRPr sz="1600">
                <a:solidFill>
                  <a:schemeClr val="tx1"/>
                </a:solidFill>
                <a:latin typeface="Arial" charset="0"/>
                <a:ea typeface="ＭＳ Ｐゴシック" charset="0"/>
              </a:defRPr>
            </a:lvl9pPr>
          </a:lstStyle>
          <a:p>
            <a:pPr algn="l"/>
            <a:r>
              <a:rPr lang="en-US" sz="1400">
                <a:latin typeface="Verdana" panose="020B0604030504040204" pitchFamily="34" charset="0"/>
                <a:ea typeface="Verdana" panose="020B0604030504040204" pitchFamily="34" charset="0"/>
                <a:cs typeface="Verdana" panose="020B0604030504040204" pitchFamily="34" charset="0"/>
              </a:rPr>
              <a:t>When rating = 10, cum[rating] throws an exception, which is handled by the catch block. The program then resumes after the catch block.</a:t>
            </a:r>
          </a:p>
          <a:p>
            <a:pPr algn="l"/>
            <a:r>
              <a:rPr lang="en-US" sz="1400">
                <a:latin typeface="Verdana" panose="020B0604030504040204" pitchFamily="34" charset="0"/>
                <a:ea typeface="Verdana" panose="020B0604030504040204" pitchFamily="34" charset="0"/>
                <a:cs typeface="Verdana" panose="020B0604030504040204" pitchFamily="34" charset="0"/>
              </a:rPr>
              <a:t>Also check: </a:t>
            </a:r>
            <a:r>
              <a:rPr lang="en-US" sz="1400" b="1" err="1">
                <a:latin typeface="Consolas" panose="020B0609020204030204" pitchFamily="49" charset="0"/>
                <a:ea typeface="Verdana" panose="020B0604030504040204" pitchFamily="34" charset="0"/>
                <a:cs typeface="Consolas" panose="020B0609020204030204" pitchFamily="49" charset="0"/>
              </a:rPr>
              <a:t>Throwable.toString</a:t>
            </a:r>
            <a:r>
              <a:rPr lang="en-US" sz="1400" b="1">
                <a:latin typeface="Consolas" panose="020B0609020204030204" pitchFamily="49" charset="0"/>
                <a:ea typeface="Verdana" panose="020B0604030504040204" pitchFamily="34" charset="0"/>
                <a:cs typeface="Consolas" panose="020B0609020204030204" pitchFamily="49" charset="0"/>
              </a:rPr>
              <a:t>() </a:t>
            </a:r>
            <a:r>
              <a:rPr lang="en-US" sz="1400">
                <a:latin typeface="Verdana" panose="020B0604030504040204" pitchFamily="34" charset="0"/>
                <a:ea typeface="Verdana" panose="020B0604030504040204" pitchFamily="34" charset="0"/>
                <a:cs typeface="Verdana" panose="020B0604030504040204" pitchFamily="34" charset="0"/>
              </a:rPr>
              <a:t>method</a:t>
            </a:r>
          </a:p>
        </p:txBody>
      </p:sp>
      <p:sp>
        <p:nvSpPr>
          <p:cNvPr id="3" name="Slide Number Placeholder 2">
            <a:extLst>
              <a:ext uri="{FF2B5EF4-FFF2-40B4-BE49-F238E27FC236}">
                <a16:creationId xmlns:a16="http://schemas.microsoft.com/office/drawing/2014/main" id="{8E794FD1-0282-336B-60D9-14A715BEA446}"/>
              </a:ext>
            </a:extLst>
          </p:cNvPr>
          <p:cNvSpPr>
            <a:spLocks noGrp="1"/>
          </p:cNvSpPr>
          <p:nvPr>
            <p:ph type="sldNum" sz="quarter" idx="4"/>
          </p:nvPr>
        </p:nvSpPr>
        <p:spPr/>
        <p:txBody>
          <a:bodyPr/>
          <a:lstStyle/>
          <a:p>
            <a:pPr>
              <a:defRPr/>
            </a:pPr>
            <a:fld id="{9A675E7D-01DE-4F79-9A18-D63E57B1927A}" type="slidenum">
              <a:rPr lang="en-US" smtClean="0"/>
              <a:pPr>
                <a:defRPr/>
              </a:pPr>
              <a:t>30</a:t>
            </a:fld>
            <a:endParaRPr lang="en-US"/>
          </a:p>
        </p:txBody>
      </p:sp>
    </p:spTree>
    <p:extLst>
      <p:ext uri="{BB962C8B-B14F-4D97-AF65-F5344CB8AC3E}">
        <p14:creationId xmlns:p14="http://schemas.microsoft.com/office/powerpoint/2010/main" val="3830778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60" y="474662"/>
            <a:ext cx="8382000" cy="1049338"/>
          </a:xfrm>
        </p:spPr>
        <p:txBody>
          <a:bodyPr rtlCol="0">
            <a:normAutofit/>
          </a:bodyPr>
          <a:lstStyle/>
          <a:p>
            <a:pPr eaLnBrk="1" fontAlgn="auto" hangingPunct="1">
              <a:spcAft>
                <a:spcPts val="0"/>
              </a:spcAft>
              <a:defRPr/>
            </a:pPr>
            <a:r>
              <a:rPr lang="en-US" sz="2000">
                <a:ea typeface="+mj-ea"/>
                <a:cs typeface="+mj-cs"/>
              </a:rPr>
              <a:t>How to use try… catch block depends on your requirements…</a:t>
            </a:r>
          </a:p>
        </p:txBody>
      </p:sp>
      <p:sp>
        <p:nvSpPr>
          <p:cNvPr id="59395" name="TextBox 5"/>
          <p:cNvSpPr txBox="1">
            <a:spLocks noChangeArrowheads="1"/>
          </p:cNvSpPr>
          <p:nvPr/>
        </p:nvSpPr>
        <p:spPr bwMode="auto">
          <a:xfrm>
            <a:off x="103825" y="2246313"/>
            <a:ext cx="4925375" cy="3323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50000"/>
              </a:spcBef>
              <a:spcAft>
                <a:spcPct val="0"/>
              </a:spcAft>
              <a:defRPr sz="1600">
                <a:solidFill>
                  <a:schemeClr val="tx1"/>
                </a:solidFill>
                <a:latin typeface="Arial" charset="0"/>
                <a:ea typeface="ＭＳ Ｐゴシック" charset="0"/>
              </a:defRPr>
            </a:lvl6pPr>
            <a:lvl7pPr marL="2971800" indent="-228600" eaLnBrk="0" fontAlgn="base" hangingPunct="0">
              <a:spcBef>
                <a:spcPct val="50000"/>
              </a:spcBef>
              <a:spcAft>
                <a:spcPct val="0"/>
              </a:spcAft>
              <a:defRPr sz="1600">
                <a:solidFill>
                  <a:schemeClr val="tx1"/>
                </a:solidFill>
                <a:latin typeface="Arial" charset="0"/>
                <a:ea typeface="ＭＳ Ｐゴシック" charset="0"/>
              </a:defRPr>
            </a:lvl7pPr>
            <a:lvl8pPr marL="3429000" indent="-228600" eaLnBrk="0" fontAlgn="base" hangingPunct="0">
              <a:spcBef>
                <a:spcPct val="50000"/>
              </a:spcBef>
              <a:spcAft>
                <a:spcPct val="0"/>
              </a:spcAft>
              <a:defRPr sz="1600">
                <a:solidFill>
                  <a:schemeClr val="tx1"/>
                </a:solidFill>
                <a:latin typeface="Arial" charset="0"/>
                <a:ea typeface="ＭＳ Ｐゴシック" charset="0"/>
              </a:defRPr>
            </a:lvl8pPr>
            <a:lvl9pPr marL="3886200" indent="-228600" eaLnBrk="0" fontAlgn="base" hangingPunct="0">
              <a:spcBef>
                <a:spcPct val="50000"/>
              </a:spcBef>
              <a:spcAft>
                <a:spcPct val="0"/>
              </a:spcAft>
              <a:defRPr sz="1600">
                <a:solidFill>
                  <a:schemeClr val="tx1"/>
                </a:solidFill>
                <a:latin typeface="Arial" charset="0"/>
                <a:ea typeface="ＭＳ Ｐゴシック" charset="0"/>
              </a:defRPr>
            </a:lvl9pPr>
          </a:lstStyle>
          <a:p>
            <a:pPr algn="l"/>
            <a:r>
              <a:rPr lang="en-US" sz="1400" b="1">
                <a:solidFill>
                  <a:srgbClr val="7F0055"/>
                </a:solidFill>
                <a:latin typeface="Consolas" charset="0"/>
              </a:rPr>
              <a:t>int</a:t>
            </a:r>
            <a:r>
              <a:rPr lang="en-US" sz="1400" b="1">
                <a:solidFill>
                  <a:srgbClr val="000000"/>
                </a:solidFill>
                <a:latin typeface="Consolas" charset="0"/>
              </a:rPr>
              <a:t>[] ratings = {3, 4, 5, 10, 4, 5};</a:t>
            </a:r>
          </a:p>
          <a:p>
            <a:pPr algn="l"/>
            <a:r>
              <a:rPr lang="en-US" sz="1400" b="1">
                <a:solidFill>
                  <a:srgbClr val="7F0055"/>
                </a:solidFill>
                <a:latin typeface="Consolas" charset="0"/>
              </a:rPr>
              <a:t>int</a:t>
            </a:r>
            <a:r>
              <a:rPr lang="en-US" sz="1400" b="1">
                <a:solidFill>
                  <a:srgbClr val="000000"/>
                </a:solidFill>
                <a:latin typeface="Consolas" charset="0"/>
              </a:rPr>
              <a:t>[] cum = </a:t>
            </a:r>
            <a:r>
              <a:rPr lang="en-US" sz="1400" b="1">
                <a:solidFill>
                  <a:srgbClr val="7F0055"/>
                </a:solidFill>
                <a:latin typeface="Consolas" charset="0"/>
              </a:rPr>
              <a:t>new</a:t>
            </a:r>
            <a:r>
              <a:rPr lang="en-US" sz="1400" b="1">
                <a:solidFill>
                  <a:srgbClr val="000000"/>
                </a:solidFill>
                <a:latin typeface="Consolas" charset="0"/>
              </a:rPr>
              <a:t> </a:t>
            </a:r>
            <a:r>
              <a:rPr lang="en-US" sz="1400" b="1">
                <a:solidFill>
                  <a:srgbClr val="7F0055"/>
                </a:solidFill>
                <a:latin typeface="Consolas" charset="0"/>
              </a:rPr>
              <a:t>int</a:t>
            </a:r>
            <a:r>
              <a:rPr lang="en-US" sz="1400" b="1">
                <a:solidFill>
                  <a:srgbClr val="000000"/>
                </a:solidFill>
                <a:latin typeface="Consolas" charset="0"/>
              </a:rPr>
              <a:t>[6];</a:t>
            </a:r>
          </a:p>
          <a:p>
            <a:pPr algn="l"/>
            <a:r>
              <a:rPr lang="en-US" sz="1400" b="1">
                <a:solidFill>
                  <a:srgbClr val="7F0055"/>
                </a:solidFill>
                <a:latin typeface="Consolas" charset="0"/>
              </a:rPr>
              <a:t>for</a:t>
            </a:r>
            <a:r>
              <a:rPr lang="en-US" sz="1400" b="1">
                <a:solidFill>
                  <a:srgbClr val="000000"/>
                </a:solidFill>
                <a:latin typeface="Consolas" charset="0"/>
              </a:rPr>
              <a:t> (</a:t>
            </a:r>
            <a:r>
              <a:rPr lang="en-US" sz="1400" b="1">
                <a:solidFill>
                  <a:srgbClr val="7F0055"/>
                </a:solidFill>
                <a:latin typeface="Consolas" charset="0"/>
              </a:rPr>
              <a:t>int</a:t>
            </a:r>
            <a:r>
              <a:rPr lang="en-US" sz="1400" b="1">
                <a:solidFill>
                  <a:srgbClr val="000000"/>
                </a:solidFill>
                <a:latin typeface="Consolas" charset="0"/>
              </a:rPr>
              <a:t> rating: ratings) {</a:t>
            </a:r>
          </a:p>
          <a:p>
            <a:pPr algn="l"/>
            <a:r>
              <a:rPr lang="en-US" sz="1400">
                <a:solidFill>
                  <a:srgbClr val="000000"/>
                </a:solidFill>
                <a:latin typeface="Consolas" charset="0"/>
              </a:rPr>
              <a:t>  </a:t>
            </a:r>
            <a:r>
              <a:rPr lang="en-US" sz="1400" b="1">
                <a:solidFill>
                  <a:srgbClr val="7F0055"/>
                </a:solidFill>
                <a:latin typeface="Consolas" charset="0"/>
              </a:rPr>
              <a:t>try</a:t>
            </a:r>
            <a:r>
              <a:rPr lang="en-US" sz="1400" b="1">
                <a:solidFill>
                  <a:srgbClr val="000000"/>
                </a:solidFill>
                <a:latin typeface="Consolas" charset="0"/>
              </a:rPr>
              <a:t> {</a:t>
            </a:r>
          </a:p>
          <a:p>
            <a:pPr algn="l"/>
            <a:r>
              <a:rPr lang="en-US" sz="1400">
                <a:solidFill>
                  <a:srgbClr val="000000"/>
                </a:solidFill>
                <a:latin typeface="Consolas" charset="0"/>
              </a:rPr>
              <a:t>    cum[rating]++;</a:t>
            </a:r>
          </a:p>
          <a:p>
            <a:pPr algn="l"/>
            <a:r>
              <a:rPr lang="en-US" sz="1400">
                <a:solidFill>
                  <a:srgbClr val="000000"/>
                </a:solidFill>
                <a:latin typeface="Consolas" charset="0"/>
              </a:rPr>
              <a:t>  } </a:t>
            </a:r>
            <a:r>
              <a:rPr lang="en-US" sz="1400" b="1">
                <a:solidFill>
                  <a:srgbClr val="7F0055"/>
                </a:solidFill>
                <a:latin typeface="Consolas" charset="0"/>
              </a:rPr>
              <a:t>catch</a:t>
            </a:r>
            <a:r>
              <a:rPr lang="en-US" sz="1400" b="1">
                <a:solidFill>
                  <a:srgbClr val="000000"/>
                </a:solidFill>
                <a:latin typeface="Consolas" charset="0"/>
              </a:rPr>
              <a:t>(</a:t>
            </a:r>
            <a:r>
              <a:rPr lang="en-US" sz="1400" b="1" err="1">
                <a:solidFill>
                  <a:srgbClr val="000000"/>
                </a:solidFill>
                <a:latin typeface="Consolas" charset="0"/>
              </a:rPr>
              <a:t>ArrayIndexOutOfBoundsException</a:t>
            </a:r>
            <a:r>
              <a:rPr lang="en-US" sz="1400" b="1">
                <a:solidFill>
                  <a:srgbClr val="000000"/>
                </a:solidFill>
                <a:latin typeface="Consolas" charset="0"/>
              </a:rPr>
              <a:t> e) {</a:t>
            </a:r>
          </a:p>
          <a:p>
            <a:pPr algn="l"/>
            <a:r>
              <a:rPr lang="en-US" sz="1400">
                <a:solidFill>
                  <a:srgbClr val="000000"/>
                </a:solidFill>
                <a:latin typeface="Consolas" charset="0"/>
              </a:rPr>
              <a:t>    </a:t>
            </a:r>
            <a:r>
              <a:rPr lang="en-US" sz="1400" err="1">
                <a:solidFill>
                  <a:srgbClr val="000000"/>
                </a:solidFill>
                <a:latin typeface="Consolas" charset="0"/>
              </a:rPr>
              <a:t>System.</a:t>
            </a:r>
            <a:r>
              <a:rPr lang="en-US" sz="1400" i="1" err="1">
                <a:solidFill>
                  <a:srgbClr val="0000C0"/>
                </a:solidFill>
                <a:latin typeface="Consolas" charset="0"/>
              </a:rPr>
              <a:t>out</a:t>
            </a:r>
            <a:r>
              <a:rPr lang="en-US" sz="1400" i="1" err="1">
                <a:solidFill>
                  <a:srgbClr val="000000"/>
                </a:solidFill>
                <a:latin typeface="Consolas" charset="0"/>
              </a:rPr>
              <a:t>.println</a:t>
            </a:r>
            <a:r>
              <a:rPr lang="en-US" sz="1400" i="1">
                <a:solidFill>
                  <a:srgbClr val="000000"/>
                </a:solidFill>
                <a:latin typeface="Consolas" charset="0"/>
              </a:rPr>
              <a:t>(e);</a:t>
            </a:r>
          </a:p>
          <a:p>
            <a:pPr algn="l"/>
            <a:r>
              <a:rPr lang="en-US" sz="1400">
                <a:solidFill>
                  <a:srgbClr val="000000"/>
                </a:solidFill>
                <a:latin typeface="Consolas" charset="0"/>
              </a:rPr>
              <a:t>  }</a:t>
            </a:r>
          </a:p>
          <a:p>
            <a:pPr algn="l"/>
            <a:r>
              <a:rPr lang="en-US" sz="1400">
                <a:solidFill>
                  <a:srgbClr val="000000"/>
                </a:solidFill>
                <a:latin typeface="Consolas" charset="0"/>
              </a:rPr>
              <a:t>}</a:t>
            </a:r>
          </a:p>
          <a:p>
            <a:pPr algn="l"/>
            <a:r>
              <a:rPr lang="en-US" sz="1400" err="1">
                <a:solidFill>
                  <a:srgbClr val="000000"/>
                </a:solidFill>
                <a:latin typeface="Consolas" charset="0"/>
              </a:rPr>
              <a:t>System.</a:t>
            </a:r>
            <a:r>
              <a:rPr lang="en-US" sz="1400" i="1" err="1">
                <a:solidFill>
                  <a:srgbClr val="0000C0"/>
                </a:solidFill>
                <a:latin typeface="Consolas" charset="0"/>
              </a:rPr>
              <a:t>out</a:t>
            </a:r>
            <a:r>
              <a:rPr lang="en-US" sz="1400" i="1" err="1">
                <a:solidFill>
                  <a:srgbClr val="000000"/>
                </a:solidFill>
                <a:latin typeface="Consolas" charset="0"/>
              </a:rPr>
              <a:t>.println</a:t>
            </a:r>
            <a:r>
              <a:rPr lang="en-US" sz="1400" i="1">
                <a:solidFill>
                  <a:srgbClr val="000000"/>
                </a:solidFill>
                <a:latin typeface="Consolas" charset="0"/>
              </a:rPr>
              <a:t>(</a:t>
            </a:r>
            <a:r>
              <a:rPr lang="en-US" sz="1400" i="1">
                <a:solidFill>
                  <a:srgbClr val="2A00FF"/>
                </a:solidFill>
                <a:latin typeface="Consolas" charset="0"/>
              </a:rPr>
              <a:t>“Cumulative Ratings"</a:t>
            </a:r>
            <a:r>
              <a:rPr lang="en-US" sz="1400" i="1">
                <a:solidFill>
                  <a:srgbClr val="000000"/>
                </a:solidFill>
                <a:latin typeface="Consolas" charset="0"/>
              </a:rPr>
              <a:t>);</a:t>
            </a:r>
          </a:p>
          <a:p>
            <a:pPr algn="l"/>
            <a:r>
              <a:rPr lang="en-US" sz="1400" err="1">
                <a:solidFill>
                  <a:srgbClr val="000000"/>
                </a:solidFill>
                <a:latin typeface="Consolas" charset="0"/>
              </a:rPr>
              <a:t>System.</a:t>
            </a:r>
            <a:r>
              <a:rPr lang="en-US" sz="1400" i="1" err="1">
                <a:solidFill>
                  <a:srgbClr val="0000C0"/>
                </a:solidFill>
                <a:latin typeface="Consolas" charset="0"/>
              </a:rPr>
              <a:t>out</a:t>
            </a:r>
            <a:r>
              <a:rPr lang="en-US" sz="1400" i="1" err="1">
                <a:solidFill>
                  <a:srgbClr val="000000"/>
                </a:solidFill>
                <a:latin typeface="Consolas" charset="0"/>
              </a:rPr>
              <a:t>.printf</a:t>
            </a:r>
            <a:r>
              <a:rPr lang="en-US" sz="1400" i="1">
                <a:solidFill>
                  <a:srgbClr val="000000"/>
                </a:solidFill>
                <a:latin typeface="Consolas" charset="0"/>
              </a:rPr>
              <a:t>(</a:t>
            </a:r>
            <a:r>
              <a:rPr lang="en-US" sz="1400" i="1">
                <a:solidFill>
                  <a:srgbClr val="2A00FF"/>
                </a:solidFill>
                <a:latin typeface="Consolas" charset="0"/>
              </a:rPr>
              <a:t>"%10s%10s\</a:t>
            </a:r>
            <a:r>
              <a:rPr lang="en-US" sz="1400" i="1" err="1">
                <a:solidFill>
                  <a:srgbClr val="2A00FF"/>
                </a:solidFill>
                <a:latin typeface="Consolas" charset="0"/>
              </a:rPr>
              <a:t>n"</a:t>
            </a:r>
            <a:r>
              <a:rPr lang="en-US" sz="1400" i="1" err="1">
                <a:solidFill>
                  <a:srgbClr val="000000"/>
                </a:solidFill>
                <a:latin typeface="Consolas" charset="0"/>
              </a:rPr>
              <a:t>,</a:t>
            </a:r>
            <a:r>
              <a:rPr lang="en-US" sz="1400" i="1" err="1">
                <a:solidFill>
                  <a:srgbClr val="2A00FF"/>
                </a:solidFill>
                <a:latin typeface="Consolas" charset="0"/>
              </a:rPr>
              <a:t>"rating"</a:t>
            </a:r>
            <a:r>
              <a:rPr lang="en-US" sz="1400" i="1" err="1">
                <a:solidFill>
                  <a:srgbClr val="000000"/>
                </a:solidFill>
                <a:latin typeface="Consolas" charset="0"/>
              </a:rPr>
              <a:t>,</a:t>
            </a:r>
            <a:r>
              <a:rPr lang="en-US" sz="1400" i="1" err="1">
                <a:solidFill>
                  <a:srgbClr val="2A00FF"/>
                </a:solidFill>
                <a:latin typeface="Consolas" charset="0"/>
              </a:rPr>
              <a:t>"number</a:t>
            </a:r>
            <a:r>
              <a:rPr lang="en-US" sz="1400" i="1">
                <a:solidFill>
                  <a:srgbClr val="2A00FF"/>
                </a:solidFill>
                <a:latin typeface="Consolas" charset="0"/>
              </a:rPr>
              <a:t>"</a:t>
            </a:r>
            <a:r>
              <a:rPr lang="en-US" sz="1400" i="1">
                <a:solidFill>
                  <a:srgbClr val="000000"/>
                </a:solidFill>
                <a:latin typeface="Consolas" charset="0"/>
              </a:rPr>
              <a:t>);</a:t>
            </a:r>
          </a:p>
          <a:p>
            <a:pPr algn="l"/>
            <a:r>
              <a:rPr lang="nn-NO" sz="1400" b="1">
                <a:solidFill>
                  <a:srgbClr val="7F0055"/>
                </a:solidFill>
                <a:latin typeface="Consolas" charset="0"/>
              </a:rPr>
              <a:t>for</a:t>
            </a:r>
            <a:r>
              <a:rPr lang="nn-NO" sz="1400" b="1">
                <a:solidFill>
                  <a:srgbClr val="000000"/>
                </a:solidFill>
                <a:latin typeface="Consolas" charset="0"/>
              </a:rPr>
              <a:t> (</a:t>
            </a:r>
            <a:r>
              <a:rPr lang="nn-NO" sz="1400" b="1" err="1">
                <a:solidFill>
                  <a:srgbClr val="7F0055"/>
                </a:solidFill>
                <a:latin typeface="Consolas" charset="0"/>
              </a:rPr>
              <a:t>int</a:t>
            </a:r>
            <a:r>
              <a:rPr lang="nn-NO" sz="1400" b="1">
                <a:solidFill>
                  <a:srgbClr val="000000"/>
                </a:solidFill>
                <a:latin typeface="Consolas" charset="0"/>
              </a:rPr>
              <a:t> i = 0; i &lt; </a:t>
            </a:r>
            <a:r>
              <a:rPr lang="nn-NO" sz="1400" b="1" err="1">
                <a:solidFill>
                  <a:srgbClr val="000000"/>
                </a:solidFill>
                <a:latin typeface="Consolas" charset="0"/>
              </a:rPr>
              <a:t>cum.</a:t>
            </a:r>
            <a:r>
              <a:rPr lang="nn-NO" sz="1400" b="1" err="1">
                <a:solidFill>
                  <a:srgbClr val="0000C0"/>
                </a:solidFill>
                <a:latin typeface="Consolas" charset="0"/>
              </a:rPr>
              <a:t>length</a:t>
            </a:r>
            <a:r>
              <a:rPr lang="nn-NO" sz="1400" b="1">
                <a:solidFill>
                  <a:srgbClr val="000000"/>
                </a:solidFill>
                <a:latin typeface="Consolas" charset="0"/>
              </a:rPr>
              <a:t>; i++) {</a:t>
            </a:r>
          </a:p>
          <a:p>
            <a:pPr algn="l"/>
            <a:r>
              <a:rPr lang="en-US" sz="1400">
                <a:solidFill>
                  <a:srgbClr val="000000"/>
                </a:solidFill>
                <a:latin typeface="Consolas" charset="0"/>
              </a:rPr>
              <a:t>  </a:t>
            </a:r>
            <a:r>
              <a:rPr lang="en-US" sz="1400" err="1">
                <a:solidFill>
                  <a:srgbClr val="000000"/>
                </a:solidFill>
                <a:latin typeface="Consolas" charset="0"/>
              </a:rPr>
              <a:t>System.</a:t>
            </a:r>
            <a:r>
              <a:rPr lang="en-US" sz="1400" i="1" err="1">
                <a:solidFill>
                  <a:srgbClr val="0000C0"/>
                </a:solidFill>
                <a:latin typeface="Consolas" charset="0"/>
              </a:rPr>
              <a:t>out</a:t>
            </a:r>
            <a:r>
              <a:rPr lang="en-US" sz="1400" i="1" err="1">
                <a:solidFill>
                  <a:srgbClr val="000000"/>
                </a:solidFill>
                <a:latin typeface="Consolas" charset="0"/>
              </a:rPr>
              <a:t>.printf</a:t>
            </a:r>
            <a:r>
              <a:rPr lang="en-US" sz="1400" i="1">
                <a:solidFill>
                  <a:srgbClr val="000000"/>
                </a:solidFill>
                <a:latin typeface="Consolas" charset="0"/>
              </a:rPr>
              <a:t>(</a:t>
            </a:r>
            <a:r>
              <a:rPr lang="en-US" sz="1400" i="1">
                <a:solidFill>
                  <a:srgbClr val="2A00FF"/>
                </a:solidFill>
                <a:latin typeface="Consolas" charset="0"/>
              </a:rPr>
              <a:t>"%10d%10d\n"</a:t>
            </a:r>
            <a:r>
              <a:rPr lang="en-US" sz="1400" i="1">
                <a:solidFill>
                  <a:srgbClr val="000000"/>
                </a:solidFill>
                <a:latin typeface="Consolas" charset="0"/>
              </a:rPr>
              <a:t>,</a:t>
            </a:r>
            <a:r>
              <a:rPr lang="en-US" sz="1400" i="1" err="1">
                <a:solidFill>
                  <a:srgbClr val="000000"/>
                </a:solidFill>
                <a:latin typeface="Consolas" charset="0"/>
              </a:rPr>
              <a:t>i,cum</a:t>
            </a:r>
            <a:r>
              <a:rPr lang="en-US" sz="1400" i="1">
                <a:solidFill>
                  <a:srgbClr val="000000"/>
                </a:solidFill>
                <a:latin typeface="Consolas" charset="0"/>
              </a:rPr>
              <a:t>[</a:t>
            </a:r>
            <a:r>
              <a:rPr lang="en-US" sz="1400" i="1" err="1">
                <a:solidFill>
                  <a:srgbClr val="000000"/>
                </a:solidFill>
                <a:latin typeface="Consolas" charset="0"/>
              </a:rPr>
              <a:t>i</a:t>
            </a:r>
            <a:r>
              <a:rPr lang="en-US" sz="1400" i="1">
                <a:solidFill>
                  <a:srgbClr val="000000"/>
                </a:solidFill>
                <a:latin typeface="Consolas" charset="0"/>
              </a:rPr>
              <a:t>]);</a:t>
            </a:r>
          </a:p>
          <a:p>
            <a:pPr algn="l"/>
            <a:r>
              <a:rPr lang="en-US" sz="1400">
                <a:solidFill>
                  <a:srgbClr val="000000"/>
                </a:solidFill>
                <a:latin typeface="Consolas" charset="0"/>
              </a:rPr>
              <a:t>}</a:t>
            </a:r>
            <a:endParaRPr lang="en-US" sz="1400"/>
          </a:p>
        </p:txBody>
      </p:sp>
      <p:sp>
        <p:nvSpPr>
          <p:cNvPr id="59396" name="TextBox 6"/>
          <p:cNvSpPr txBox="1">
            <a:spLocks noChangeArrowheads="1"/>
          </p:cNvSpPr>
          <p:nvPr/>
        </p:nvSpPr>
        <p:spPr bwMode="auto">
          <a:xfrm>
            <a:off x="4683125" y="1196975"/>
            <a:ext cx="4537075" cy="289242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50000"/>
              </a:spcBef>
              <a:spcAft>
                <a:spcPct val="0"/>
              </a:spcAft>
              <a:defRPr sz="1600">
                <a:solidFill>
                  <a:schemeClr val="tx1"/>
                </a:solidFill>
                <a:latin typeface="Arial" charset="0"/>
                <a:ea typeface="ＭＳ Ｐゴシック" charset="0"/>
              </a:defRPr>
            </a:lvl6pPr>
            <a:lvl7pPr marL="2971800" indent="-228600" eaLnBrk="0" fontAlgn="base" hangingPunct="0">
              <a:spcBef>
                <a:spcPct val="50000"/>
              </a:spcBef>
              <a:spcAft>
                <a:spcPct val="0"/>
              </a:spcAft>
              <a:defRPr sz="1600">
                <a:solidFill>
                  <a:schemeClr val="tx1"/>
                </a:solidFill>
                <a:latin typeface="Arial" charset="0"/>
                <a:ea typeface="ＭＳ Ｐゴシック" charset="0"/>
              </a:defRPr>
            </a:lvl7pPr>
            <a:lvl8pPr marL="3429000" indent="-228600" eaLnBrk="0" fontAlgn="base" hangingPunct="0">
              <a:spcBef>
                <a:spcPct val="50000"/>
              </a:spcBef>
              <a:spcAft>
                <a:spcPct val="0"/>
              </a:spcAft>
              <a:defRPr sz="1600">
                <a:solidFill>
                  <a:schemeClr val="tx1"/>
                </a:solidFill>
                <a:latin typeface="Arial" charset="0"/>
                <a:ea typeface="ＭＳ Ｐゴシック" charset="0"/>
              </a:defRPr>
            </a:lvl8pPr>
            <a:lvl9pPr marL="3886200" indent="-228600" eaLnBrk="0" fontAlgn="base" hangingPunct="0">
              <a:spcBef>
                <a:spcPct val="50000"/>
              </a:spcBef>
              <a:spcAft>
                <a:spcPct val="0"/>
              </a:spcAft>
              <a:defRPr sz="1600">
                <a:solidFill>
                  <a:schemeClr val="tx1"/>
                </a:solidFill>
                <a:latin typeface="Arial" charset="0"/>
                <a:ea typeface="ＭＳ Ｐゴシック" charset="0"/>
              </a:defRPr>
            </a:lvl9pPr>
          </a:lstStyle>
          <a:p>
            <a:r>
              <a:rPr lang="en-US" sz="1400" u="sng">
                <a:solidFill>
                  <a:srgbClr val="000080"/>
                </a:solidFill>
                <a:latin typeface="Consolas" charset="0"/>
              </a:rPr>
              <a:t>java.lang.ArrayIndexOutOfBoundsException</a:t>
            </a:r>
            <a:r>
              <a:rPr lang="en-US" sz="1400" u="sng">
                <a:solidFill>
                  <a:srgbClr val="000000"/>
                </a:solidFill>
                <a:latin typeface="Consolas" charset="0"/>
              </a:rPr>
              <a:t>: 10</a:t>
            </a:r>
          </a:p>
          <a:p>
            <a:r>
              <a:rPr lang="en-US" sz="1400">
                <a:solidFill>
                  <a:srgbClr val="000000"/>
                </a:solidFill>
                <a:latin typeface="Consolas" charset="0"/>
              </a:rPr>
              <a:t>Cumulative Ratings</a:t>
            </a:r>
          </a:p>
          <a:p>
            <a:r>
              <a:rPr lang="en-US" sz="1400">
                <a:solidFill>
                  <a:srgbClr val="000000"/>
                </a:solidFill>
                <a:latin typeface="Consolas" charset="0"/>
              </a:rPr>
              <a:t>    rating    number</a:t>
            </a:r>
          </a:p>
          <a:p>
            <a:r>
              <a:rPr lang="en-US" sz="1400">
                <a:solidFill>
                  <a:srgbClr val="000000"/>
                </a:solidFill>
                <a:latin typeface="Consolas" charset="0"/>
              </a:rPr>
              <a:t>         0         0</a:t>
            </a:r>
          </a:p>
          <a:p>
            <a:r>
              <a:rPr lang="en-US" sz="1400">
                <a:solidFill>
                  <a:srgbClr val="000000"/>
                </a:solidFill>
                <a:latin typeface="Consolas" charset="0"/>
              </a:rPr>
              <a:t>         1         0</a:t>
            </a:r>
          </a:p>
          <a:p>
            <a:r>
              <a:rPr lang="en-US" sz="1400">
                <a:solidFill>
                  <a:srgbClr val="000000"/>
                </a:solidFill>
                <a:latin typeface="Consolas" charset="0"/>
              </a:rPr>
              <a:t>         2         0</a:t>
            </a:r>
          </a:p>
          <a:p>
            <a:r>
              <a:rPr lang="en-US" sz="1400">
                <a:solidFill>
                  <a:srgbClr val="000000"/>
                </a:solidFill>
                <a:latin typeface="Consolas" charset="0"/>
              </a:rPr>
              <a:t>         3         1</a:t>
            </a:r>
          </a:p>
          <a:p>
            <a:r>
              <a:rPr lang="en-US" sz="1400">
                <a:solidFill>
                  <a:srgbClr val="000000"/>
                </a:solidFill>
                <a:latin typeface="Consolas" charset="0"/>
              </a:rPr>
              <a:t>         4         2</a:t>
            </a:r>
          </a:p>
          <a:p>
            <a:r>
              <a:rPr lang="en-US" sz="1400">
                <a:solidFill>
                  <a:srgbClr val="000000"/>
                </a:solidFill>
                <a:latin typeface="Consolas" charset="0"/>
              </a:rPr>
              <a:t>         5         2</a:t>
            </a:r>
            <a:endParaRPr lang="en-US" sz="1400"/>
          </a:p>
        </p:txBody>
      </p:sp>
      <p:sp>
        <p:nvSpPr>
          <p:cNvPr id="3" name="Slide Number Placeholder 2">
            <a:extLst>
              <a:ext uri="{FF2B5EF4-FFF2-40B4-BE49-F238E27FC236}">
                <a16:creationId xmlns:a16="http://schemas.microsoft.com/office/drawing/2014/main" id="{0D339905-2575-AE32-81EA-6D53D3F61556}"/>
              </a:ext>
            </a:extLst>
          </p:cNvPr>
          <p:cNvSpPr>
            <a:spLocks noGrp="1"/>
          </p:cNvSpPr>
          <p:nvPr>
            <p:ph type="sldNum" sz="quarter" idx="4"/>
          </p:nvPr>
        </p:nvSpPr>
        <p:spPr/>
        <p:txBody>
          <a:bodyPr/>
          <a:lstStyle/>
          <a:p>
            <a:pPr>
              <a:defRPr/>
            </a:pPr>
            <a:fld id="{9A675E7D-01DE-4F79-9A18-D63E57B1927A}" type="slidenum">
              <a:rPr lang="en-US" smtClean="0"/>
              <a:pPr>
                <a:defRPr/>
              </a:pPr>
              <a:t>31</a:t>
            </a:fld>
            <a:endParaRPr lang="en-US"/>
          </a:p>
        </p:txBody>
      </p:sp>
    </p:spTree>
    <p:extLst>
      <p:ext uri="{BB962C8B-B14F-4D97-AF65-F5344CB8AC3E}">
        <p14:creationId xmlns:p14="http://schemas.microsoft.com/office/powerpoint/2010/main" val="289086171"/>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ea typeface="+mj-ea"/>
                <a:cs typeface="+mj-cs"/>
              </a:rPr>
              <a:t>Exceptions</a:t>
            </a:r>
          </a:p>
        </p:txBody>
      </p:sp>
      <p:sp>
        <p:nvSpPr>
          <p:cNvPr id="60418" name="Content Placeholder 2"/>
          <p:cNvSpPr>
            <a:spLocks noGrp="1"/>
          </p:cNvSpPr>
          <p:nvPr>
            <p:ph type="body" idx="1"/>
          </p:nvPr>
        </p:nvSpPr>
        <p:spPr/>
        <p:txBody>
          <a:bodyPr>
            <a:normAutofit/>
          </a:bodyPr>
          <a:lstStyle/>
          <a:p>
            <a:pPr eaLnBrk="1" hangingPunct="1"/>
            <a:r>
              <a:rPr lang="en-US" sz="1800">
                <a:latin typeface="Verdana" panose="020B0604030504040204" pitchFamily="34" charset="0"/>
                <a:ea typeface="Verdana" panose="020B0604030504040204" pitchFamily="34" charset="0"/>
                <a:cs typeface="Verdana" panose="020B0604030504040204" pitchFamily="34" charset="0"/>
              </a:rPr>
              <a:t>Catch block has a parameter, which is the exception thrown</a:t>
            </a:r>
          </a:p>
          <a:p>
            <a:pPr eaLnBrk="1" hangingPunct="1"/>
            <a:r>
              <a:rPr lang="en-US" sz="1800">
                <a:latin typeface="Verdana" panose="020B0604030504040204" pitchFamily="34" charset="0"/>
                <a:ea typeface="Verdana" panose="020B0604030504040204" pitchFamily="34" charset="0"/>
                <a:cs typeface="Verdana" panose="020B0604030504040204" pitchFamily="34" charset="0"/>
              </a:rPr>
              <a:t>Exceptions have methods such as </a:t>
            </a:r>
            <a:r>
              <a:rPr lang="en-US" sz="1600" b="1" err="1">
                <a:latin typeface="Consolas" panose="020B0609020204030204" pitchFamily="49" charset="0"/>
                <a:ea typeface="Verdana" panose="020B0604030504040204" pitchFamily="34" charset="0"/>
                <a:cs typeface="Consolas" panose="020B0609020204030204" pitchFamily="49" charset="0"/>
              </a:rPr>
              <a:t>toString</a:t>
            </a:r>
            <a:r>
              <a:rPr lang="en-US" sz="1600" b="1">
                <a:latin typeface="Consolas" panose="020B0609020204030204" pitchFamily="49" charset="0"/>
                <a:ea typeface="Verdana" panose="020B0604030504040204" pitchFamily="34" charset="0"/>
                <a:cs typeface="Consolas" panose="020B0609020204030204" pitchFamily="49" charset="0"/>
              </a:rPr>
              <a:t>() </a:t>
            </a:r>
            <a:r>
              <a:rPr lang="en-US" sz="1800">
                <a:latin typeface="Verdana" panose="020B0604030504040204" pitchFamily="34" charset="0"/>
                <a:ea typeface="Verdana" panose="020B0604030504040204" pitchFamily="34" charset="0"/>
                <a:cs typeface="Verdana" panose="020B0604030504040204" pitchFamily="34" charset="0"/>
              </a:rPr>
              <a:t>to print the exception, </a:t>
            </a:r>
            <a:r>
              <a:rPr lang="en-US" sz="1600" b="1" err="1">
                <a:latin typeface="Consolas" panose="020B0609020204030204" pitchFamily="49" charset="0"/>
                <a:ea typeface="Verdana" panose="020B0604030504040204" pitchFamily="34" charset="0"/>
                <a:cs typeface="Consolas" panose="020B0609020204030204" pitchFamily="49" charset="0"/>
              </a:rPr>
              <a:t>printStackTrace</a:t>
            </a:r>
            <a:r>
              <a:rPr lang="en-US" sz="1600" b="1">
                <a:latin typeface="Consolas" panose="020B0609020204030204" pitchFamily="49" charset="0"/>
                <a:ea typeface="Verdana" panose="020B0604030504040204" pitchFamily="34" charset="0"/>
                <a:cs typeface="Consolas" panose="020B0609020204030204" pitchFamily="49" charset="0"/>
              </a:rPr>
              <a:t>()</a:t>
            </a:r>
            <a:r>
              <a:rPr lang="en-US" sz="1800">
                <a:latin typeface="Verdana" panose="020B0604030504040204" pitchFamily="34" charset="0"/>
                <a:ea typeface="Verdana" panose="020B0604030504040204" pitchFamily="34" charset="0"/>
                <a:cs typeface="Verdana" panose="020B0604030504040204" pitchFamily="34" charset="0"/>
              </a:rPr>
              <a:t> etc..</a:t>
            </a:r>
          </a:p>
          <a:p>
            <a:pPr eaLnBrk="1" hangingPunct="1"/>
            <a:r>
              <a:rPr lang="en-US" sz="1800" err="1">
                <a:latin typeface="Consolas" panose="020B0609020204030204" pitchFamily="49" charset="0"/>
                <a:ea typeface="Verdana" panose="020B0604030504040204" pitchFamily="34" charset="0"/>
                <a:cs typeface="Consolas" panose="020B0609020204030204" pitchFamily="49" charset="0"/>
              </a:rPr>
              <a:t>ArrayIndexOutOfBoundsException</a:t>
            </a:r>
            <a:r>
              <a:rPr lang="en-US" sz="1800">
                <a:latin typeface="Verdana" panose="020B0604030504040204" pitchFamily="34" charset="0"/>
                <a:ea typeface="Verdana" panose="020B0604030504040204" pitchFamily="34" charset="0"/>
                <a:cs typeface="Verdana" panose="020B0604030504040204" pitchFamily="34" charset="0"/>
              </a:rPr>
              <a:t> is a subclass of </a:t>
            </a:r>
            <a:r>
              <a:rPr lang="en-US" sz="1800" err="1">
                <a:latin typeface="Verdana" panose="020B0604030504040204" pitchFamily="34" charset="0"/>
                <a:ea typeface="Verdana" panose="020B0604030504040204" pitchFamily="34" charset="0"/>
                <a:cs typeface="Verdana" panose="020B0604030504040204" pitchFamily="34" charset="0"/>
              </a:rPr>
              <a:t>RunTimeException</a:t>
            </a:r>
            <a:r>
              <a:rPr lang="en-US" sz="1800">
                <a:latin typeface="Verdana" panose="020B0604030504040204" pitchFamily="34" charset="0"/>
                <a:ea typeface="Verdana" panose="020B0604030504040204" pitchFamily="34" charset="0"/>
                <a:cs typeface="Verdana" panose="020B0604030504040204" pitchFamily="34" charset="0"/>
              </a:rPr>
              <a:t>, and is an </a:t>
            </a:r>
            <a:r>
              <a:rPr lang="en-US" sz="1800">
                <a:solidFill>
                  <a:srgbClr val="0000FF"/>
                </a:solidFill>
                <a:latin typeface="Verdana" panose="020B0604030504040204" pitchFamily="34" charset="0"/>
                <a:ea typeface="Verdana" panose="020B0604030504040204" pitchFamily="34" charset="0"/>
                <a:cs typeface="Verdana" panose="020B0604030504040204" pitchFamily="34" charset="0"/>
              </a:rPr>
              <a:t>unchecked</a:t>
            </a:r>
            <a:r>
              <a:rPr lang="en-US" sz="1800">
                <a:latin typeface="Verdana" panose="020B0604030504040204" pitchFamily="34" charset="0"/>
                <a:ea typeface="Verdana" panose="020B0604030504040204" pitchFamily="34" charset="0"/>
                <a:cs typeface="Verdana" panose="020B0604030504040204" pitchFamily="34" charset="0"/>
              </a:rPr>
              <a:t> exception. Other exceptions such as </a:t>
            </a:r>
            <a:r>
              <a:rPr lang="en-US" sz="1800" err="1">
                <a:latin typeface="Consolas" panose="020B0609020204030204" pitchFamily="49" charset="0"/>
                <a:ea typeface="Verdana" panose="020B0604030504040204" pitchFamily="34" charset="0"/>
                <a:cs typeface="Consolas" panose="020B0609020204030204" pitchFamily="49" charset="0"/>
              </a:rPr>
              <a:t>java.io.IOExcep</a:t>
            </a:r>
            <a:r>
              <a:rPr lang="en-US" sz="1800" err="1">
                <a:latin typeface="Verdana" panose="020B0604030504040204" pitchFamily="34" charset="0"/>
                <a:ea typeface="Verdana" panose="020B0604030504040204" pitchFamily="34" charset="0"/>
                <a:cs typeface="Verdana" panose="020B0604030504040204" pitchFamily="34" charset="0"/>
              </a:rPr>
              <a:t>tion</a:t>
            </a:r>
            <a:r>
              <a:rPr lang="en-US" sz="1800">
                <a:latin typeface="Verdana" panose="020B0604030504040204" pitchFamily="34" charset="0"/>
                <a:ea typeface="Verdana" panose="020B0604030504040204" pitchFamily="34" charset="0"/>
                <a:cs typeface="Verdana" panose="020B0604030504040204" pitchFamily="34" charset="0"/>
              </a:rPr>
              <a:t> are </a:t>
            </a:r>
            <a:r>
              <a:rPr lang="en-US" sz="1800">
                <a:solidFill>
                  <a:srgbClr val="FF0000"/>
                </a:solidFill>
                <a:latin typeface="Verdana" panose="020B0604030504040204" pitchFamily="34" charset="0"/>
                <a:ea typeface="Verdana" panose="020B0604030504040204" pitchFamily="34" charset="0"/>
                <a:cs typeface="Verdana" panose="020B0604030504040204" pitchFamily="34" charset="0"/>
              </a:rPr>
              <a:t>checked</a:t>
            </a:r>
            <a:r>
              <a:rPr lang="en-US" sz="1800">
                <a:latin typeface="Verdana" panose="020B0604030504040204" pitchFamily="34" charset="0"/>
                <a:ea typeface="Verdana" panose="020B0604030504040204" pitchFamily="34" charset="0"/>
                <a:cs typeface="Verdana" panose="020B0604030504040204" pitchFamily="34" charset="0"/>
              </a:rPr>
              <a:t> exceptions. </a:t>
            </a:r>
          </a:p>
          <a:p>
            <a:pPr eaLnBrk="1" hangingPunct="1"/>
            <a:r>
              <a:rPr lang="en-US" sz="1800">
                <a:solidFill>
                  <a:srgbClr val="0000FF"/>
                </a:solidFill>
                <a:latin typeface="Verdana" panose="020B0604030504040204" pitchFamily="34" charset="0"/>
                <a:ea typeface="Verdana" panose="020B0604030504040204" pitchFamily="34" charset="0"/>
                <a:cs typeface="Verdana" panose="020B0604030504040204" pitchFamily="34" charset="0"/>
              </a:rPr>
              <a:t>Unchecked</a:t>
            </a:r>
            <a:r>
              <a:rPr lang="en-US" sz="1800">
                <a:latin typeface="Verdana" panose="020B0604030504040204" pitchFamily="34" charset="0"/>
                <a:ea typeface="Verdana" panose="020B0604030504040204" pitchFamily="34" charset="0"/>
                <a:cs typeface="Verdana" panose="020B0604030504040204" pitchFamily="34" charset="0"/>
              </a:rPr>
              <a:t> exceptions need not be “handled”</a:t>
            </a:r>
          </a:p>
          <a:p>
            <a:pPr lvl="1"/>
            <a:r>
              <a:rPr lang="en-US" sz="1400">
                <a:solidFill>
                  <a:srgbClr val="0E0E0E"/>
                </a:solidFill>
                <a:effectLst/>
                <a:latin typeface=".SF NS"/>
              </a:rPr>
              <a:t>Represent programming logic errors that should be prevented, not explicitly handled.</a:t>
            </a:r>
          </a:p>
          <a:p>
            <a:pPr lvl="1"/>
            <a:r>
              <a:rPr lang="en-US" sz="1350">
                <a:latin typeface="Verdana" panose="020B0604030504040204" pitchFamily="34" charset="0"/>
                <a:ea typeface="Verdana" panose="020B0604030504040204" pitchFamily="34" charset="0"/>
                <a:cs typeface="Verdana" panose="020B0604030504040204" pitchFamily="34" charset="0"/>
              </a:rPr>
              <a:t> </a:t>
            </a:r>
          </a:p>
          <a:p>
            <a:pPr eaLnBrk="1" hangingPunct="1"/>
            <a:r>
              <a:rPr lang="en-US" sz="1800">
                <a:solidFill>
                  <a:srgbClr val="FF0000"/>
                </a:solidFill>
                <a:latin typeface="Verdana" panose="020B0604030504040204" pitchFamily="34" charset="0"/>
                <a:ea typeface="Verdana" panose="020B0604030504040204" pitchFamily="34" charset="0"/>
                <a:cs typeface="Verdana" panose="020B0604030504040204" pitchFamily="34" charset="0"/>
              </a:rPr>
              <a:t>Checked exceptions must be “handled”</a:t>
            </a:r>
            <a:endParaRPr lang="en-US" altLang="ja-JP" sz="180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1800">
                <a:latin typeface="Verdana" panose="020B0604030504040204" pitchFamily="34" charset="0"/>
                <a:ea typeface="Verdana" panose="020B0604030504040204" pitchFamily="34" charset="0"/>
                <a:cs typeface="Verdana" panose="020B0604030504040204" pitchFamily="34" charset="0"/>
              </a:rPr>
              <a:t>Further reading: </a:t>
            </a:r>
            <a:r>
              <a:rPr lang="en-US" sz="1400">
                <a:latin typeface="Verdana" panose="020B0604030504040204" pitchFamily="34" charset="0"/>
                <a:ea typeface="Verdana" panose="020B0604030504040204" pitchFamily="34" charset="0"/>
                <a:cs typeface="Verdana" panose="020B0604030504040204" pitchFamily="34" charset="0"/>
                <a:hlinkClick r:id="rId2"/>
              </a:rPr>
              <a:t>http://docs.oracle.com/javase/tutorial/essential/exceptions/index.html</a:t>
            </a:r>
            <a:endParaRPr lang="en-US" sz="1400">
              <a:latin typeface="Verdana" panose="020B0604030504040204" pitchFamily="34" charset="0"/>
              <a:ea typeface="Verdana" panose="020B0604030504040204" pitchFamily="34" charset="0"/>
              <a:cs typeface="Verdana" panose="020B0604030504040204" pitchFamily="34" charset="0"/>
            </a:endParaRPr>
          </a:p>
          <a:p>
            <a:pPr eaLnBrk="1" hangingPunct="1"/>
            <a:endParaRPr lang="en-US" sz="2400">
              <a:latin typeface="Century Gothic" charset="0"/>
            </a:endParaRPr>
          </a:p>
        </p:txBody>
      </p:sp>
      <p:sp>
        <p:nvSpPr>
          <p:cNvPr id="3" name="Slide Number Placeholder 2">
            <a:extLst>
              <a:ext uri="{FF2B5EF4-FFF2-40B4-BE49-F238E27FC236}">
                <a16:creationId xmlns:a16="http://schemas.microsoft.com/office/drawing/2014/main" id="{66558796-7E67-DF36-7B96-BFE0755E05DE}"/>
              </a:ext>
            </a:extLst>
          </p:cNvPr>
          <p:cNvSpPr>
            <a:spLocks noGrp="1"/>
          </p:cNvSpPr>
          <p:nvPr>
            <p:ph type="sldNum" sz="quarter" idx="4"/>
          </p:nvPr>
        </p:nvSpPr>
        <p:spPr/>
        <p:txBody>
          <a:bodyPr/>
          <a:lstStyle/>
          <a:p>
            <a:pPr>
              <a:defRPr/>
            </a:pPr>
            <a:fld id="{C1A881D9-8007-40CD-AF0D-F7AAFE91D2F6}" type="slidenum">
              <a:rPr lang="en-US" smtClean="0"/>
              <a:pPr>
                <a:defRPr/>
              </a:pPr>
              <a:t>32</a:t>
            </a:fld>
            <a:endParaRPr lang="en-US"/>
          </a:p>
        </p:txBody>
      </p:sp>
    </p:spTree>
    <p:extLst>
      <p:ext uri="{BB962C8B-B14F-4D97-AF65-F5344CB8AC3E}">
        <p14:creationId xmlns:p14="http://schemas.microsoft.com/office/powerpoint/2010/main" val="321277279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3813" cy="914400"/>
          </a:xfrm>
        </p:spPr>
        <p:txBody>
          <a:bodyPr/>
          <a:lstStyle/>
          <a:p>
            <a:r>
              <a:rPr lang="en-US"/>
              <a:t>Exception Examples</a:t>
            </a:r>
          </a:p>
        </p:txBody>
      </p:sp>
      <p:sp>
        <p:nvSpPr>
          <p:cNvPr id="3" name="Content Placeholder 2"/>
          <p:cNvSpPr>
            <a:spLocks noGrp="1"/>
          </p:cNvSpPr>
          <p:nvPr>
            <p:ph type="body" idx="1"/>
          </p:nvPr>
        </p:nvSpPr>
        <p:spPr>
          <a:xfrm>
            <a:off x="990600" y="1524000"/>
            <a:ext cx="7734300" cy="4953000"/>
          </a:xfrm>
        </p:spPr>
        <p:txBody>
          <a:bodyPr>
            <a:normAutofit/>
          </a:bodyPr>
          <a:lstStyle/>
          <a:p>
            <a:r>
              <a:rPr lang="en-US" sz="1600" b="1" err="1">
                <a:latin typeface="Verdana" panose="020B0604030504040204" pitchFamily="34" charset="0"/>
                <a:ea typeface="Verdana" panose="020B0604030504040204" pitchFamily="34" charset="0"/>
                <a:cs typeface="Verdana" panose="020B0604030504040204" pitchFamily="34" charset="0"/>
              </a:rPr>
              <a:t>ArrayIndexOutOfBoundsException</a:t>
            </a:r>
            <a:r>
              <a:rPr lang="en-US" sz="1600">
                <a:latin typeface="Verdana" panose="020B0604030504040204" pitchFamily="34" charset="0"/>
                <a:ea typeface="Verdana" panose="020B0604030504040204" pitchFamily="34" charset="0"/>
                <a:cs typeface="Verdana" panose="020B0604030504040204" pitchFamily="34" charset="0"/>
              </a:rPr>
              <a:t> (</a:t>
            </a:r>
            <a:r>
              <a:rPr lang="en-US" sz="1600" err="1">
                <a:latin typeface="Verdana" panose="020B0604030504040204" pitchFamily="34" charset="0"/>
                <a:ea typeface="Verdana" panose="020B0604030504040204" pitchFamily="34" charset="0"/>
                <a:cs typeface="Verdana" panose="020B0604030504040204" pitchFamily="34" charset="0"/>
              </a:rPr>
              <a:t>java.lang</a:t>
            </a:r>
            <a:r>
              <a:rPr lang="en-US" sz="1600">
                <a:latin typeface="Verdana" panose="020B0604030504040204" pitchFamily="34" charset="0"/>
                <a:ea typeface="Verdana" panose="020B0604030504040204" pitchFamily="34" charset="0"/>
                <a:cs typeface="Verdana" panose="020B0604030504040204" pitchFamily="34" charset="0"/>
              </a:rPr>
              <a:t>)</a:t>
            </a:r>
          </a:p>
          <a:p>
            <a:pPr lvl="1"/>
            <a:r>
              <a:rPr lang="en-US" sz="1400">
                <a:latin typeface="Verdana" panose="020B0604030504040204" pitchFamily="34" charset="0"/>
                <a:ea typeface="Verdana" panose="020B0604030504040204" pitchFamily="34" charset="0"/>
                <a:cs typeface="Verdana" panose="020B0604030504040204" pitchFamily="34" charset="0"/>
              </a:rPr>
              <a:t>When we try to access an element past either end of an array </a:t>
            </a:r>
          </a:p>
          <a:p>
            <a:r>
              <a:rPr lang="en-US" sz="1800" b="1" err="1">
                <a:latin typeface="Verdana" panose="020B0604030504040204" pitchFamily="34" charset="0"/>
                <a:ea typeface="Verdana" panose="020B0604030504040204" pitchFamily="34" charset="0"/>
                <a:cs typeface="Verdana" panose="020B0604030504040204" pitchFamily="34" charset="0"/>
              </a:rPr>
              <a:t>ClassCastException</a:t>
            </a:r>
            <a:r>
              <a:rPr lang="en-US" sz="1800">
                <a:latin typeface="Verdana" panose="020B0604030504040204" pitchFamily="34" charset="0"/>
                <a:ea typeface="Verdana" panose="020B0604030504040204" pitchFamily="34" charset="0"/>
                <a:cs typeface="Verdana" panose="020B0604030504040204" pitchFamily="34" charset="0"/>
              </a:rPr>
              <a:t> (</a:t>
            </a:r>
            <a:r>
              <a:rPr lang="en-US" sz="1800" err="1">
                <a:latin typeface="Verdana" panose="020B0604030504040204" pitchFamily="34" charset="0"/>
                <a:ea typeface="Verdana" panose="020B0604030504040204" pitchFamily="34" charset="0"/>
                <a:cs typeface="Verdana" panose="020B0604030504040204" pitchFamily="34" charset="0"/>
              </a:rPr>
              <a:t>java.lang</a:t>
            </a:r>
            <a:r>
              <a:rPr lang="en-US" sz="1800">
                <a:latin typeface="Verdana" panose="020B0604030504040204" pitchFamily="34" charset="0"/>
                <a:ea typeface="Verdana" panose="020B0604030504040204" pitchFamily="34" charset="0"/>
                <a:cs typeface="Verdana" panose="020B0604030504040204" pitchFamily="34" charset="0"/>
              </a:rPr>
              <a:t>)</a:t>
            </a:r>
          </a:p>
          <a:p>
            <a:pPr lvl="1"/>
            <a:r>
              <a:rPr lang="en-US" sz="1400">
                <a:latin typeface="Verdana" panose="020B0604030504040204" pitchFamily="34" charset="0"/>
                <a:ea typeface="Verdana" panose="020B0604030504040204" pitchFamily="34" charset="0"/>
                <a:cs typeface="Verdana" panose="020B0604030504040204" pitchFamily="34" charset="0"/>
              </a:rPr>
              <a:t>When we try to cast an object reference to a “incompatible” (not a superclass) type </a:t>
            </a:r>
          </a:p>
          <a:p>
            <a:r>
              <a:rPr lang="en-US" sz="1600" b="1" err="1">
                <a:latin typeface="Verdana" panose="020B0604030504040204" pitchFamily="34" charset="0"/>
                <a:ea typeface="Verdana" panose="020B0604030504040204" pitchFamily="34" charset="0"/>
                <a:cs typeface="Verdana" panose="020B0604030504040204" pitchFamily="34" charset="0"/>
              </a:rPr>
              <a:t>NullPointerException</a:t>
            </a:r>
            <a:r>
              <a:rPr lang="en-US" sz="1600">
                <a:latin typeface="Verdana" panose="020B0604030504040204" pitchFamily="34" charset="0"/>
                <a:ea typeface="Verdana" panose="020B0604030504040204" pitchFamily="34" charset="0"/>
                <a:cs typeface="Verdana" panose="020B0604030504040204" pitchFamily="34" charset="0"/>
              </a:rPr>
              <a:t> (</a:t>
            </a:r>
            <a:r>
              <a:rPr lang="en-US" sz="1600" err="1">
                <a:latin typeface="Verdana" panose="020B0604030504040204" pitchFamily="34" charset="0"/>
                <a:ea typeface="Verdana" panose="020B0604030504040204" pitchFamily="34" charset="0"/>
                <a:cs typeface="Verdana" panose="020B0604030504040204" pitchFamily="34" charset="0"/>
              </a:rPr>
              <a:t>java.lang</a:t>
            </a:r>
            <a:r>
              <a:rPr lang="en-US" sz="1600">
                <a:latin typeface="Verdana" panose="020B0604030504040204" pitchFamily="34" charset="0"/>
                <a:ea typeface="Verdana" panose="020B0604030504040204" pitchFamily="34" charset="0"/>
                <a:cs typeface="Verdana" panose="020B0604030504040204" pitchFamily="34" charset="0"/>
              </a:rPr>
              <a:t>)</a:t>
            </a:r>
          </a:p>
          <a:p>
            <a:pPr lvl="1"/>
            <a:r>
              <a:rPr lang="en-US" sz="1400">
                <a:latin typeface="Verdana" panose="020B0604030504040204" pitchFamily="34" charset="0"/>
                <a:ea typeface="Verdana" panose="020B0604030504040204" pitchFamily="34" charset="0"/>
                <a:cs typeface="Verdana" panose="020B0604030504040204" pitchFamily="34" charset="0"/>
              </a:rPr>
              <a:t>If we use a null object reference when a non-null object reference is expected</a:t>
            </a:r>
          </a:p>
        </p:txBody>
      </p:sp>
      <p:sp>
        <p:nvSpPr>
          <p:cNvPr id="4" name="Slide Number Placeholder 3">
            <a:extLst>
              <a:ext uri="{FF2B5EF4-FFF2-40B4-BE49-F238E27FC236}">
                <a16:creationId xmlns:a16="http://schemas.microsoft.com/office/drawing/2014/main" id="{61B52889-CC97-7A76-FBC4-4399B645BC8E}"/>
              </a:ext>
            </a:extLst>
          </p:cNvPr>
          <p:cNvSpPr>
            <a:spLocks noGrp="1"/>
          </p:cNvSpPr>
          <p:nvPr>
            <p:ph type="sldNum" sz="quarter" idx="4"/>
          </p:nvPr>
        </p:nvSpPr>
        <p:spPr/>
        <p:txBody>
          <a:bodyPr/>
          <a:lstStyle/>
          <a:p>
            <a:pPr>
              <a:defRPr/>
            </a:pPr>
            <a:fld id="{C1A881D9-8007-40CD-AF0D-F7AAFE91D2F6}" type="slidenum">
              <a:rPr lang="en-US" smtClean="0"/>
              <a:pPr>
                <a:defRPr/>
              </a:pPr>
              <a:t>33</a:t>
            </a:fld>
            <a:endParaRPr lang="en-US"/>
          </a:p>
        </p:txBody>
      </p:sp>
    </p:spTree>
    <p:extLst>
      <p:ext uri="{BB962C8B-B14F-4D97-AF65-F5344CB8AC3E}">
        <p14:creationId xmlns:p14="http://schemas.microsoft.com/office/powerpoint/2010/main" val="3798466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029200" y="990600"/>
            <a:ext cx="1895279" cy="136908"/>
          </a:xfrm>
          <a:prstGeom prst="rect">
            <a:avLst/>
          </a:prstGeom>
          <a:solidFill>
            <a:srgbClr val="FFFF00"/>
          </a:solidFill>
          <a:ln w="25400" cap="flat" cmpd="sng" algn="ctr">
            <a:no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70000"/>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0" name="Rectangle 9"/>
          <p:cNvSpPr/>
          <p:nvPr/>
        </p:nvSpPr>
        <p:spPr bwMode="auto">
          <a:xfrm>
            <a:off x="5029200" y="1219200"/>
            <a:ext cx="1533530" cy="167819"/>
          </a:xfrm>
          <a:prstGeom prst="rect">
            <a:avLst/>
          </a:prstGeom>
          <a:solidFill>
            <a:srgbClr val="FFFF00"/>
          </a:solidFill>
          <a:ln w="25400" cap="flat" cmpd="sng" algn="ctr">
            <a:no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70000"/>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2" name="TextBox 11"/>
          <p:cNvSpPr txBox="1"/>
          <p:nvPr/>
        </p:nvSpPr>
        <p:spPr>
          <a:xfrm>
            <a:off x="4404584" y="717495"/>
            <a:ext cx="4648200" cy="2234458"/>
          </a:xfrm>
          <a:prstGeom prst="rect">
            <a:avLst/>
          </a:prstGeom>
          <a:noFill/>
        </p:spPr>
        <p:txBody>
          <a:bodyPr wrap="square" rtlCol="0">
            <a:spAutoFit/>
          </a:bodyPr>
          <a:lstStyle/>
          <a:p>
            <a:pPr lvl="0" algn="l"/>
            <a:r>
              <a:rPr lang="en-US" sz="1200" b="1">
                <a:solidFill>
                  <a:srgbClr val="7F0055"/>
                </a:solidFill>
                <a:latin typeface="Consolas"/>
              </a:rPr>
              <a:t>  catch</a:t>
            </a:r>
            <a:r>
              <a:rPr lang="en-US" sz="1200" b="1">
                <a:solidFill>
                  <a:srgbClr val="000000"/>
                </a:solidFill>
                <a:latin typeface="Consolas"/>
              </a:rPr>
              <a:t> (</a:t>
            </a:r>
            <a:r>
              <a:rPr lang="en-US" sz="1200" b="1" err="1">
                <a:solidFill>
                  <a:srgbClr val="000000"/>
                </a:solidFill>
                <a:latin typeface="Consolas"/>
              </a:rPr>
              <a:t>InputMismatchException</a:t>
            </a:r>
            <a:r>
              <a:rPr lang="en-US" sz="1200" b="1">
                <a:solidFill>
                  <a:srgbClr val="000000"/>
                </a:solidFill>
                <a:latin typeface="Consolas"/>
              </a:rPr>
              <a:t> e) {</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err</a:t>
            </a:r>
            <a:r>
              <a:rPr lang="en-US" sz="1200" i="1" err="1">
                <a:solidFill>
                  <a:srgbClr val="000000"/>
                </a:solidFill>
                <a:latin typeface="Consolas"/>
              </a:rPr>
              <a:t>.println</a:t>
            </a:r>
            <a:r>
              <a:rPr lang="en-US" sz="1200" i="1">
                <a:solidFill>
                  <a:srgbClr val="000000"/>
                </a:solidFill>
                <a:latin typeface="Consolas"/>
              </a:rPr>
              <a:t>(e);</a:t>
            </a:r>
          </a:p>
          <a:p>
            <a:pPr lvl="0" algn="l"/>
            <a:r>
              <a:rPr lang="en-US" sz="1200">
                <a:solidFill>
                  <a:srgbClr val="000000"/>
                </a:solidFill>
                <a:latin typeface="Consolas"/>
              </a:rPr>
              <a:t>     </a:t>
            </a:r>
            <a:r>
              <a:rPr lang="en-US" sz="1200" err="1">
                <a:solidFill>
                  <a:srgbClr val="000000"/>
                </a:solidFill>
                <a:latin typeface="Consolas"/>
              </a:rPr>
              <a:t>input.nextLine</a:t>
            </a:r>
            <a:r>
              <a:rPr lang="en-US" sz="1200">
                <a:solidFill>
                  <a:srgbClr val="000000"/>
                </a:solidFill>
                <a:latin typeface="Consolas"/>
              </a:rPr>
              <a:t>();</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"You must enter non-zero     integers. Try again."</a:t>
            </a:r>
            <a:r>
              <a:rPr lang="en-US" sz="1200" i="1">
                <a:solidFill>
                  <a:srgbClr val="000000"/>
                </a:solidFill>
                <a:latin typeface="Consolas"/>
              </a:rPr>
              <a:t>);</a:t>
            </a:r>
          </a:p>
          <a:p>
            <a:pPr lvl="0" algn="l"/>
            <a:r>
              <a:rPr lang="en-US" sz="1200">
                <a:solidFill>
                  <a:srgbClr val="000000"/>
                </a:solidFill>
                <a:latin typeface="Consolas"/>
              </a:rPr>
              <a:t>   }</a:t>
            </a:r>
          </a:p>
          <a:p>
            <a:pPr lvl="0" algn="l"/>
            <a:r>
              <a:rPr lang="en-US" sz="1200">
                <a:solidFill>
                  <a:srgbClr val="000000"/>
                </a:solidFill>
                <a:latin typeface="Consolas"/>
              </a:rPr>
              <a:t>  } </a:t>
            </a:r>
            <a:r>
              <a:rPr lang="en-US" sz="1200" b="1">
                <a:solidFill>
                  <a:srgbClr val="7F0055"/>
                </a:solidFill>
                <a:latin typeface="Consolas"/>
              </a:rPr>
              <a:t>while</a:t>
            </a:r>
            <a:r>
              <a:rPr lang="en-US" sz="1200" b="1">
                <a:solidFill>
                  <a:srgbClr val="000000"/>
                </a:solidFill>
                <a:latin typeface="Consolas"/>
              </a:rPr>
              <a:t> (flag == </a:t>
            </a:r>
            <a:r>
              <a:rPr lang="en-US" sz="1200" b="1">
                <a:solidFill>
                  <a:srgbClr val="7F0055"/>
                </a:solidFill>
                <a:latin typeface="Consolas"/>
              </a:rPr>
              <a:t>false</a:t>
            </a:r>
            <a:r>
              <a:rPr lang="en-US" sz="1200" b="1">
                <a:solidFill>
                  <a:srgbClr val="000000"/>
                </a:solidFill>
                <a:latin typeface="Consolas"/>
              </a:rPr>
              <a:t>);</a:t>
            </a:r>
          </a:p>
          <a:p>
            <a:pPr algn="l"/>
            <a:r>
              <a:rPr lang="en-US" sz="1200">
                <a:solidFill>
                  <a:srgbClr val="000000"/>
                </a:solidFill>
                <a:latin typeface="Consolas"/>
              </a:rPr>
              <a:t>  </a:t>
            </a:r>
            <a:r>
              <a:rPr lang="en-US" sz="1200" err="1">
                <a:solidFill>
                  <a:srgbClr val="000000"/>
                </a:solidFill>
                <a:latin typeface="Consolas"/>
              </a:rPr>
              <a:t>input.close</a:t>
            </a:r>
            <a:r>
              <a:rPr lang="en-US" sz="1200">
                <a:solidFill>
                  <a:srgbClr val="000000"/>
                </a:solidFill>
                <a:latin typeface="Consolas"/>
              </a:rPr>
              <a:t>();</a:t>
            </a:r>
          </a:p>
          <a:p>
            <a:pPr lvl="0" algn="l"/>
            <a:r>
              <a:rPr lang="en-US" sz="1200">
                <a:solidFill>
                  <a:srgbClr val="000000"/>
                </a:solidFill>
                <a:latin typeface="Consolas"/>
              </a:rPr>
              <a:t> } </a:t>
            </a:r>
            <a:r>
              <a:rPr lang="en-US" sz="1200">
                <a:solidFill>
                  <a:srgbClr val="3F7F5F"/>
                </a:solidFill>
                <a:latin typeface="Consolas"/>
              </a:rPr>
              <a:t>// end method main</a:t>
            </a:r>
          </a:p>
          <a:p>
            <a:pPr lvl="0" algn="l"/>
            <a:r>
              <a:rPr lang="en-US" sz="1200">
                <a:solidFill>
                  <a:srgbClr val="000000"/>
                </a:solidFill>
                <a:latin typeface="Consolas"/>
              </a:rPr>
              <a:t>} </a:t>
            </a:r>
            <a:r>
              <a:rPr lang="en-US" sz="1200">
                <a:solidFill>
                  <a:srgbClr val="3F7F5F"/>
                </a:solidFill>
                <a:latin typeface="Consolas"/>
              </a:rPr>
              <a:t>// end class </a:t>
            </a:r>
            <a:r>
              <a:rPr lang="en-US" sz="1200" err="1">
                <a:solidFill>
                  <a:srgbClr val="3F7F5F"/>
                </a:solidFill>
                <a:latin typeface="Consolas"/>
              </a:rPr>
              <a:t>TestClass</a:t>
            </a:r>
            <a:endParaRPr lang="en-US" sz="1200">
              <a:solidFill>
                <a:srgbClr val="3F7F5F"/>
              </a:solidFill>
              <a:latin typeface="Consolas"/>
            </a:endParaRPr>
          </a:p>
        </p:txBody>
      </p:sp>
      <p:sp>
        <p:nvSpPr>
          <p:cNvPr id="9" name="Rectangle 8"/>
          <p:cNvSpPr/>
          <p:nvPr/>
        </p:nvSpPr>
        <p:spPr bwMode="auto">
          <a:xfrm>
            <a:off x="847760" y="2303700"/>
            <a:ext cx="2286000" cy="167819"/>
          </a:xfrm>
          <a:prstGeom prst="rect">
            <a:avLst/>
          </a:prstGeom>
          <a:solidFill>
            <a:srgbClr val="FFFF00"/>
          </a:solidFill>
          <a:ln w="25400" cap="flat" cmpd="sng" algn="ctr">
            <a:no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70000"/>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5" name="TextBox 4"/>
          <p:cNvSpPr txBox="1"/>
          <p:nvPr/>
        </p:nvSpPr>
        <p:spPr>
          <a:xfrm>
            <a:off x="171451" y="986231"/>
            <a:ext cx="4267200" cy="2049792"/>
          </a:xfrm>
          <a:prstGeom prst="rect">
            <a:avLst/>
          </a:prstGeom>
          <a:noFill/>
        </p:spPr>
        <p:txBody>
          <a:bodyPr wrap="square" rtlCol="0">
            <a:spAutoFit/>
          </a:bodyPr>
          <a:lstStyle/>
          <a:p>
            <a:pPr algn="l"/>
            <a:r>
              <a:rPr lang="en-US" sz="1200" b="1">
                <a:solidFill>
                  <a:srgbClr val="7F0055"/>
                </a:solidFill>
                <a:latin typeface="Consolas"/>
              </a:rPr>
              <a:t>import</a:t>
            </a:r>
            <a:r>
              <a:rPr lang="en-US" sz="1200" b="1">
                <a:solidFill>
                  <a:srgbClr val="000000"/>
                </a:solidFill>
                <a:latin typeface="Consolas"/>
              </a:rPr>
              <a:t> </a:t>
            </a:r>
            <a:r>
              <a:rPr lang="en-US" sz="1200" b="1" err="1">
                <a:solidFill>
                  <a:srgbClr val="000000"/>
                </a:solidFill>
                <a:latin typeface="Consolas"/>
              </a:rPr>
              <a:t>java.util.Scanner</a:t>
            </a:r>
            <a:r>
              <a:rPr lang="en-US" sz="1200" b="1">
                <a:solidFill>
                  <a:srgbClr val="000000"/>
                </a:solidFill>
                <a:latin typeface="Consolas"/>
              </a:rPr>
              <a:t>;</a:t>
            </a:r>
          </a:p>
          <a:p>
            <a:pPr algn="l"/>
            <a:r>
              <a:rPr lang="en-US" sz="1200" b="1">
                <a:solidFill>
                  <a:srgbClr val="7F0055"/>
                </a:solidFill>
                <a:latin typeface="Consolas"/>
              </a:rPr>
              <a:t>import</a:t>
            </a:r>
            <a:r>
              <a:rPr lang="en-US" sz="1200" b="1">
                <a:solidFill>
                  <a:srgbClr val="000000"/>
                </a:solidFill>
                <a:latin typeface="Consolas"/>
              </a:rPr>
              <a:t> </a:t>
            </a:r>
            <a:r>
              <a:rPr lang="en-US" sz="1200" b="1" err="1">
                <a:solidFill>
                  <a:srgbClr val="000000"/>
                </a:solidFill>
                <a:latin typeface="Consolas"/>
              </a:rPr>
              <a:t>java.util.InputMismatchException</a:t>
            </a:r>
            <a:r>
              <a:rPr lang="en-US" sz="1200" b="1">
                <a:solidFill>
                  <a:srgbClr val="000000"/>
                </a:solidFill>
                <a:latin typeface="Consolas"/>
              </a:rPr>
              <a:t>;</a:t>
            </a:r>
          </a:p>
          <a:p>
            <a:pPr algn="l"/>
            <a:endParaRPr lang="en-US" sz="1200">
              <a:latin typeface="Consolas"/>
            </a:endParaRPr>
          </a:p>
          <a:p>
            <a:pPr algn="l"/>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class</a:t>
            </a:r>
            <a:r>
              <a:rPr lang="en-US" sz="1200" b="1">
                <a:solidFill>
                  <a:srgbClr val="000000"/>
                </a:solidFill>
                <a:latin typeface="Consolas"/>
              </a:rPr>
              <a:t> </a:t>
            </a:r>
            <a:r>
              <a:rPr lang="en-US" sz="1200" b="1" err="1">
                <a:solidFill>
                  <a:srgbClr val="000000"/>
                </a:solidFill>
                <a:latin typeface="Consolas"/>
              </a:rPr>
              <a:t>TestClass</a:t>
            </a:r>
            <a:r>
              <a:rPr lang="en-US" sz="1200" b="1">
                <a:solidFill>
                  <a:srgbClr val="000000"/>
                </a:solidFill>
                <a:latin typeface="Consolas"/>
              </a:rPr>
              <a:t> {</a:t>
            </a:r>
          </a:p>
          <a:p>
            <a:pPr algn="l"/>
            <a:endParaRPr lang="en-US" sz="1200">
              <a:latin typeface="Consolas"/>
            </a:endParaRPr>
          </a:p>
          <a:p>
            <a:pPr algn="l"/>
            <a:r>
              <a:rPr lang="en-US" sz="1200" b="1">
                <a:solidFill>
                  <a:srgbClr val="7F0055"/>
                </a:solidFill>
                <a:latin typeface="Consolas"/>
              </a:rPr>
              <a:t>  public</a:t>
            </a:r>
            <a:r>
              <a:rPr lang="en-US" sz="1200" b="1">
                <a:solidFill>
                  <a:srgbClr val="000000"/>
                </a:solidFill>
                <a:latin typeface="Consolas"/>
              </a:rPr>
              <a:t> </a:t>
            </a:r>
            <a:r>
              <a:rPr lang="en-US" sz="1200" b="1">
                <a:solidFill>
                  <a:srgbClr val="7F0055"/>
                </a:solidFill>
                <a:latin typeface="Consolas"/>
              </a:rPr>
              <a:t>static</a:t>
            </a:r>
            <a:r>
              <a:rPr lang="en-US" sz="1200" b="1">
                <a:solidFill>
                  <a:srgbClr val="000000"/>
                </a:solidFill>
                <a:latin typeface="Consolas"/>
              </a:rPr>
              <a:t> </a:t>
            </a:r>
            <a:r>
              <a:rPr lang="en-US" sz="1200" b="1" err="1">
                <a:solidFill>
                  <a:srgbClr val="7F0055"/>
                </a:solidFill>
                <a:latin typeface="Consolas"/>
              </a:rPr>
              <a:t>int</a:t>
            </a:r>
            <a:r>
              <a:rPr lang="en-US" sz="1200" b="1">
                <a:solidFill>
                  <a:srgbClr val="000000"/>
                </a:solidFill>
                <a:latin typeface="Consolas"/>
              </a:rPr>
              <a:t> quotient (</a:t>
            </a:r>
            <a:r>
              <a:rPr lang="en-US" sz="1200" b="1" err="1">
                <a:solidFill>
                  <a:srgbClr val="7F0055"/>
                </a:solidFill>
                <a:latin typeface="Consolas"/>
              </a:rPr>
              <a:t>int</a:t>
            </a:r>
            <a:r>
              <a:rPr lang="en-US" sz="1200" b="1">
                <a:solidFill>
                  <a:srgbClr val="000000"/>
                </a:solidFill>
                <a:latin typeface="Consolas"/>
              </a:rPr>
              <a:t> </a:t>
            </a:r>
            <a:r>
              <a:rPr lang="en-US" sz="1200" b="1" err="1">
                <a:solidFill>
                  <a:srgbClr val="000000"/>
                </a:solidFill>
                <a:latin typeface="Consolas"/>
              </a:rPr>
              <a:t>num</a:t>
            </a:r>
            <a:r>
              <a:rPr lang="en-US" sz="1200" b="1">
                <a:solidFill>
                  <a:srgbClr val="000000"/>
                </a:solidFill>
                <a:latin typeface="Consolas"/>
              </a:rPr>
              <a:t>, </a:t>
            </a:r>
            <a:r>
              <a:rPr lang="en-US" sz="1200" b="1" err="1">
                <a:solidFill>
                  <a:srgbClr val="7F0055"/>
                </a:solidFill>
                <a:latin typeface="Consolas"/>
              </a:rPr>
              <a:t>int</a:t>
            </a:r>
            <a:r>
              <a:rPr lang="en-US" sz="1200" b="1">
                <a:solidFill>
                  <a:srgbClr val="000000"/>
                </a:solidFill>
                <a:latin typeface="Consolas"/>
              </a:rPr>
              <a:t> den) </a:t>
            </a:r>
          </a:p>
          <a:p>
            <a:pPr algn="l"/>
            <a:r>
              <a:rPr lang="en-US" sz="1200" b="1">
                <a:solidFill>
                  <a:srgbClr val="000000"/>
                </a:solidFill>
                <a:latin typeface="Consolas"/>
              </a:rPr>
              <a:t>      </a:t>
            </a:r>
            <a:r>
              <a:rPr lang="en-US" sz="1200" b="1">
                <a:solidFill>
                  <a:srgbClr val="7F0055"/>
                </a:solidFill>
                <a:latin typeface="Consolas"/>
              </a:rPr>
              <a:t>throws</a:t>
            </a:r>
            <a:r>
              <a:rPr lang="en-US" sz="1200" b="1">
                <a:solidFill>
                  <a:srgbClr val="000000"/>
                </a:solidFill>
                <a:latin typeface="Consolas"/>
              </a:rPr>
              <a:t> </a:t>
            </a:r>
            <a:r>
              <a:rPr lang="en-US" sz="1200" b="1" err="1">
                <a:solidFill>
                  <a:srgbClr val="000000"/>
                </a:solidFill>
                <a:latin typeface="Consolas"/>
              </a:rPr>
              <a:t>ArithmeticException</a:t>
            </a:r>
            <a:r>
              <a:rPr lang="en-US" sz="1200" b="1">
                <a:solidFill>
                  <a:srgbClr val="000000"/>
                </a:solidFill>
                <a:latin typeface="Consolas"/>
              </a:rPr>
              <a:t> {</a:t>
            </a:r>
          </a:p>
          <a:p>
            <a:pPr algn="l"/>
            <a:r>
              <a:rPr lang="en-US" sz="1200" b="1">
                <a:solidFill>
                  <a:srgbClr val="7F0055"/>
                </a:solidFill>
                <a:latin typeface="Consolas"/>
              </a:rPr>
              <a:t>            return</a:t>
            </a:r>
            <a:r>
              <a:rPr lang="en-US" sz="1200" b="1">
                <a:solidFill>
                  <a:srgbClr val="000000"/>
                </a:solidFill>
                <a:latin typeface="Consolas"/>
              </a:rPr>
              <a:t> (</a:t>
            </a:r>
            <a:r>
              <a:rPr lang="en-US" sz="1200" b="1" err="1">
                <a:solidFill>
                  <a:srgbClr val="000000"/>
                </a:solidFill>
                <a:latin typeface="Consolas"/>
              </a:rPr>
              <a:t>num</a:t>
            </a:r>
            <a:r>
              <a:rPr lang="en-US" sz="1200" b="1">
                <a:solidFill>
                  <a:srgbClr val="000000"/>
                </a:solidFill>
                <a:latin typeface="Consolas"/>
              </a:rPr>
              <a:t>/den);</a:t>
            </a:r>
          </a:p>
          <a:p>
            <a:pPr algn="l"/>
            <a:r>
              <a:rPr lang="en-US" sz="1200">
                <a:solidFill>
                  <a:srgbClr val="000000"/>
                </a:solidFill>
                <a:latin typeface="Consolas"/>
              </a:rPr>
              <a:t>  }</a:t>
            </a:r>
          </a:p>
        </p:txBody>
      </p:sp>
      <p:sp>
        <p:nvSpPr>
          <p:cNvPr id="6" name="TextBox 5"/>
          <p:cNvSpPr txBox="1"/>
          <p:nvPr/>
        </p:nvSpPr>
        <p:spPr>
          <a:xfrm>
            <a:off x="38101" y="3821977"/>
            <a:ext cx="6934200" cy="2936188"/>
          </a:xfrm>
          <a:prstGeom prst="rect">
            <a:avLst/>
          </a:prstGeom>
          <a:noFill/>
        </p:spPr>
        <p:txBody>
          <a:bodyPr wrap="square" rtlCol="0">
            <a:spAutoFit/>
          </a:bodyPr>
          <a:lstStyle/>
          <a:p>
            <a:pPr lvl="0" algn="l"/>
            <a:r>
              <a:rPr lang="en-US" sz="1200" b="1">
                <a:solidFill>
                  <a:srgbClr val="7F0055"/>
                </a:solidFill>
                <a:latin typeface="Consolas"/>
              </a:rPr>
              <a:t>  do</a:t>
            </a:r>
            <a:r>
              <a:rPr lang="en-US" sz="1200" b="1">
                <a:solidFill>
                  <a:srgbClr val="000000"/>
                </a:solidFill>
                <a:latin typeface="Consolas"/>
              </a:rPr>
              <a:t> {</a:t>
            </a:r>
          </a:p>
          <a:p>
            <a:pPr lvl="0" algn="l"/>
            <a:r>
              <a:rPr lang="en-US" sz="1200" b="1">
                <a:solidFill>
                  <a:srgbClr val="7F0055"/>
                </a:solidFill>
                <a:latin typeface="Consolas"/>
              </a:rPr>
              <a:t>    try</a:t>
            </a:r>
            <a:r>
              <a:rPr lang="en-US" sz="1200" b="1">
                <a:solidFill>
                  <a:srgbClr val="000000"/>
                </a:solidFill>
                <a:latin typeface="Consolas"/>
              </a:rPr>
              <a:t> {</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"Enter integer numerator : "</a:t>
            </a:r>
            <a:r>
              <a:rPr lang="en-US" sz="1200" i="1">
                <a:solidFill>
                  <a:srgbClr val="000000"/>
                </a:solidFill>
                <a:latin typeface="Consolas"/>
              </a:rPr>
              <a:t>);</a:t>
            </a:r>
          </a:p>
          <a:p>
            <a:pPr lvl="0" algn="l"/>
            <a:r>
              <a:rPr lang="en-US" sz="1200">
                <a:solidFill>
                  <a:srgbClr val="000000"/>
                </a:solidFill>
                <a:latin typeface="Consolas"/>
              </a:rPr>
              <a:t>      n = </a:t>
            </a:r>
            <a:r>
              <a:rPr lang="en-US" sz="1200" err="1">
                <a:solidFill>
                  <a:srgbClr val="000000"/>
                </a:solidFill>
                <a:latin typeface="Consolas"/>
              </a:rPr>
              <a:t>input.nextInt</a:t>
            </a:r>
            <a:r>
              <a:rPr lang="en-US" sz="1200">
                <a:solidFill>
                  <a:srgbClr val="000000"/>
                </a:solidFill>
                <a:latin typeface="Consolas"/>
              </a:rPr>
              <a:t>();</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"Enter integer denominator : "</a:t>
            </a:r>
            <a:r>
              <a:rPr lang="en-US" sz="1200" i="1">
                <a:solidFill>
                  <a:srgbClr val="000000"/>
                </a:solidFill>
                <a:latin typeface="Consolas"/>
              </a:rPr>
              <a:t>);</a:t>
            </a:r>
          </a:p>
          <a:p>
            <a:pPr lvl="0" algn="l"/>
            <a:r>
              <a:rPr lang="en-US" sz="1200">
                <a:solidFill>
                  <a:srgbClr val="000000"/>
                </a:solidFill>
                <a:latin typeface="Consolas"/>
              </a:rPr>
              <a:t>      d = </a:t>
            </a:r>
            <a:r>
              <a:rPr lang="en-US" sz="1200" err="1">
                <a:solidFill>
                  <a:srgbClr val="000000"/>
                </a:solidFill>
                <a:latin typeface="Consolas"/>
              </a:rPr>
              <a:t>input.nextInt</a:t>
            </a:r>
            <a:r>
              <a:rPr lang="en-US" sz="1200">
                <a:solidFill>
                  <a:srgbClr val="000000"/>
                </a:solidFill>
                <a:latin typeface="Consolas"/>
              </a:rPr>
              <a:t>();</a:t>
            </a:r>
          </a:p>
          <a:p>
            <a:pPr lvl="0" algn="l"/>
            <a:r>
              <a:rPr lang="en-US" sz="1200">
                <a:solidFill>
                  <a:srgbClr val="000000"/>
                </a:solidFill>
                <a:latin typeface="Consolas"/>
              </a:rPr>
              <a:t>      q = </a:t>
            </a:r>
            <a:r>
              <a:rPr lang="en-US" sz="1200" i="1">
                <a:solidFill>
                  <a:srgbClr val="000000"/>
                </a:solidFill>
                <a:latin typeface="Consolas"/>
              </a:rPr>
              <a:t>quotient(n, d);</a:t>
            </a:r>
          </a:p>
          <a:p>
            <a:pPr lvl="0" algn="l"/>
            <a:r>
              <a:rPr lang="en-US" sz="1200">
                <a:solidFill>
                  <a:srgbClr val="000000"/>
                </a:solidFill>
                <a:highlight>
                  <a:srgbClr val="D4D4D4"/>
                </a:highlight>
                <a:latin typeface="Consolas"/>
              </a:rPr>
              <a:t>      </a:t>
            </a:r>
            <a:r>
              <a:rPr lang="en-US" sz="1200" err="1">
                <a:solidFill>
                  <a:srgbClr val="000000"/>
                </a:solidFill>
                <a:highlight>
                  <a:srgbClr val="D4D4D4"/>
                </a:highlight>
                <a:latin typeface="Consolas"/>
              </a:rPr>
              <a:t>System</a:t>
            </a:r>
            <a:r>
              <a:rPr lang="en-US" sz="1200" err="1">
                <a:solidFill>
                  <a:srgbClr val="000000"/>
                </a:solidFill>
                <a:highlight>
                  <a:srgbClr val="E8F2FE"/>
                </a:highlight>
                <a:latin typeface="Consolas"/>
              </a:rPr>
              <a:t>.</a:t>
            </a:r>
            <a:r>
              <a:rPr lang="en-US" sz="1200" i="1" err="1">
                <a:solidFill>
                  <a:srgbClr val="0000C0"/>
                </a:solidFill>
                <a:highlight>
                  <a:srgbClr val="E8F2FE"/>
                </a:highlight>
                <a:latin typeface="Consolas"/>
              </a:rPr>
              <a:t>out</a:t>
            </a:r>
            <a:r>
              <a:rPr lang="en-US" sz="1200" i="1" err="1">
                <a:solidFill>
                  <a:srgbClr val="000000"/>
                </a:solidFill>
                <a:highlight>
                  <a:srgbClr val="E8F2FE"/>
                </a:highlight>
                <a:latin typeface="Consolas"/>
              </a:rPr>
              <a:t>.printf</a:t>
            </a:r>
            <a:r>
              <a:rPr lang="en-US" sz="1200" i="1">
                <a:solidFill>
                  <a:srgbClr val="000000"/>
                </a:solidFill>
                <a:highlight>
                  <a:srgbClr val="E8F2FE"/>
                </a:highlight>
                <a:latin typeface="Consolas"/>
              </a:rPr>
              <a:t>(</a:t>
            </a:r>
            <a:r>
              <a:rPr lang="en-US" sz="1200" i="1">
                <a:solidFill>
                  <a:srgbClr val="2A00FF"/>
                </a:solidFill>
                <a:highlight>
                  <a:srgbClr val="E8F2FE"/>
                </a:highlight>
                <a:latin typeface="Consolas"/>
              </a:rPr>
              <a:t>"quotient for %d/%d = %d\n"</a:t>
            </a:r>
            <a:r>
              <a:rPr lang="en-US" sz="1200" i="1">
                <a:solidFill>
                  <a:srgbClr val="000000"/>
                </a:solidFill>
                <a:highlight>
                  <a:srgbClr val="E8F2FE"/>
                </a:highlight>
                <a:latin typeface="Consolas"/>
              </a:rPr>
              <a:t>, n, d, q);</a:t>
            </a:r>
            <a:endParaRPr lang="en-US" sz="1200">
              <a:solidFill>
                <a:srgbClr val="000000"/>
              </a:solidFill>
              <a:latin typeface="Consolas"/>
            </a:endParaRPr>
          </a:p>
          <a:p>
            <a:pPr lvl="0" algn="l"/>
            <a:r>
              <a:rPr lang="en-US" sz="1200">
                <a:solidFill>
                  <a:srgbClr val="000000"/>
                </a:solidFill>
                <a:latin typeface="Consolas"/>
              </a:rPr>
              <a:t>      flag = </a:t>
            </a:r>
            <a:r>
              <a:rPr lang="en-US" sz="1200" b="1">
                <a:solidFill>
                  <a:srgbClr val="7F0055"/>
                </a:solidFill>
                <a:latin typeface="Consolas"/>
              </a:rPr>
              <a:t>true</a:t>
            </a:r>
            <a:r>
              <a:rPr lang="en-US" sz="1200" b="1">
                <a:solidFill>
                  <a:srgbClr val="000000"/>
                </a:solidFill>
                <a:latin typeface="Consolas"/>
              </a:rPr>
              <a:t>;</a:t>
            </a:r>
          </a:p>
          <a:p>
            <a:pPr lvl="0" algn="l"/>
            <a:r>
              <a:rPr lang="en-US" sz="1200">
                <a:solidFill>
                  <a:srgbClr val="000000"/>
                </a:solidFill>
                <a:latin typeface="Consolas"/>
              </a:rPr>
              <a:t>    } </a:t>
            </a:r>
            <a:r>
              <a:rPr lang="en-US" sz="1200" b="1">
                <a:solidFill>
                  <a:srgbClr val="7F0055"/>
                </a:solidFill>
                <a:latin typeface="Consolas"/>
              </a:rPr>
              <a:t>catch</a:t>
            </a:r>
            <a:r>
              <a:rPr lang="en-US" sz="1200" b="1">
                <a:solidFill>
                  <a:srgbClr val="000000"/>
                </a:solidFill>
                <a:latin typeface="Consolas"/>
              </a:rPr>
              <a:t> (</a:t>
            </a:r>
            <a:r>
              <a:rPr lang="en-US" sz="1200" b="1" err="1">
                <a:solidFill>
                  <a:srgbClr val="000000"/>
                </a:solidFill>
                <a:latin typeface="Consolas"/>
              </a:rPr>
              <a:t>ArithmeticException</a:t>
            </a:r>
            <a:r>
              <a:rPr lang="en-US" sz="1200" b="1">
                <a:solidFill>
                  <a:srgbClr val="000000"/>
                </a:solidFill>
                <a:latin typeface="Consolas"/>
              </a:rPr>
              <a:t> e) {</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err</a:t>
            </a:r>
            <a:r>
              <a:rPr lang="en-US" sz="1200" i="1" err="1">
                <a:solidFill>
                  <a:srgbClr val="000000"/>
                </a:solidFill>
                <a:latin typeface="Consolas"/>
              </a:rPr>
              <a:t>.println</a:t>
            </a:r>
            <a:r>
              <a:rPr lang="en-US" sz="1200" i="1">
                <a:solidFill>
                  <a:srgbClr val="000000"/>
                </a:solidFill>
                <a:latin typeface="Consolas"/>
              </a:rPr>
              <a:t>(e);</a:t>
            </a:r>
          </a:p>
          <a:p>
            <a:pPr lvl="0"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"You must enter non-zero integers. Try again."</a:t>
            </a:r>
            <a:r>
              <a:rPr lang="en-US" sz="1200" i="1">
                <a:solidFill>
                  <a:srgbClr val="000000"/>
                </a:solidFill>
                <a:latin typeface="Consolas"/>
              </a:rPr>
              <a:t>);</a:t>
            </a:r>
          </a:p>
          <a:p>
            <a:pPr lvl="0" algn="l"/>
            <a:r>
              <a:rPr lang="en-US" sz="1200">
                <a:solidFill>
                  <a:srgbClr val="000000"/>
                </a:solidFill>
                <a:latin typeface="Consolas"/>
              </a:rPr>
              <a:t>    }</a:t>
            </a:r>
            <a:endParaRPr lang="en-US" sz="1200">
              <a:solidFill>
                <a:srgbClr val="3F7F5F"/>
              </a:solidFill>
              <a:latin typeface="Consolas"/>
            </a:endParaRPr>
          </a:p>
        </p:txBody>
      </p:sp>
      <p:sp>
        <p:nvSpPr>
          <p:cNvPr id="7" name="TextBox 6"/>
          <p:cNvSpPr txBox="1"/>
          <p:nvPr/>
        </p:nvSpPr>
        <p:spPr>
          <a:xfrm>
            <a:off x="152400" y="2780586"/>
            <a:ext cx="3676720" cy="941796"/>
          </a:xfrm>
          <a:prstGeom prst="rect">
            <a:avLst/>
          </a:prstGeom>
          <a:noFill/>
        </p:spPr>
        <p:txBody>
          <a:bodyPr wrap="none" rtlCol="0">
            <a:spAutoFit/>
          </a:bodyPr>
          <a:lstStyle/>
          <a:p>
            <a:pPr lvl="0" algn="l"/>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static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main(String[] </a:t>
            </a:r>
            <a:r>
              <a:rPr lang="en-US" sz="1200" b="1" err="1">
                <a:solidFill>
                  <a:srgbClr val="000000"/>
                </a:solidFill>
                <a:latin typeface="Consolas"/>
              </a:rPr>
              <a:t>args</a:t>
            </a:r>
            <a:r>
              <a:rPr lang="en-US" sz="1200" b="1">
                <a:solidFill>
                  <a:srgbClr val="000000"/>
                </a:solidFill>
                <a:latin typeface="Consolas"/>
              </a:rPr>
              <a:t>) {</a:t>
            </a:r>
          </a:p>
          <a:p>
            <a:pPr lvl="0" algn="l"/>
            <a:r>
              <a:rPr lang="en-US" sz="1200" b="1">
                <a:solidFill>
                  <a:srgbClr val="7F0055"/>
                </a:solidFill>
                <a:latin typeface="Consolas"/>
              </a:rPr>
              <a:t>  </a:t>
            </a:r>
            <a:r>
              <a:rPr lang="en-US" sz="1200" b="1" err="1">
                <a:solidFill>
                  <a:srgbClr val="7F0055"/>
                </a:solidFill>
                <a:latin typeface="Consolas"/>
              </a:rPr>
              <a:t>boolean</a:t>
            </a:r>
            <a:r>
              <a:rPr lang="en-US" sz="1200" b="1">
                <a:solidFill>
                  <a:srgbClr val="000000"/>
                </a:solidFill>
                <a:latin typeface="Consolas"/>
              </a:rPr>
              <a:t> flag = </a:t>
            </a:r>
            <a:r>
              <a:rPr lang="en-US" sz="1200" b="1">
                <a:solidFill>
                  <a:srgbClr val="7F0055"/>
                </a:solidFill>
                <a:latin typeface="Consolas"/>
              </a:rPr>
              <a:t>false</a:t>
            </a:r>
            <a:r>
              <a:rPr lang="en-US" sz="1200" b="1">
                <a:solidFill>
                  <a:srgbClr val="000000"/>
                </a:solidFill>
                <a:latin typeface="Consolas"/>
              </a:rPr>
              <a:t>;</a:t>
            </a:r>
          </a:p>
          <a:p>
            <a:pPr lvl="0" algn="l"/>
            <a:r>
              <a:rPr lang="en-US" sz="1200" b="1">
                <a:solidFill>
                  <a:srgbClr val="7F0055"/>
                </a:solidFill>
                <a:latin typeface="Consolas"/>
              </a:rPr>
              <a:t>  </a:t>
            </a:r>
            <a:r>
              <a:rPr lang="en-US" sz="1200" b="1" err="1">
                <a:solidFill>
                  <a:srgbClr val="7F0055"/>
                </a:solidFill>
                <a:latin typeface="Consolas"/>
              </a:rPr>
              <a:t>int</a:t>
            </a:r>
            <a:r>
              <a:rPr lang="en-US" sz="1200" b="1">
                <a:solidFill>
                  <a:srgbClr val="000000"/>
                </a:solidFill>
                <a:latin typeface="Consolas"/>
              </a:rPr>
              <a:t> n, d, q;</a:t>
            </a:r>
          </a:p>
          <a:p>
            <a:pPr lvl="0" algn="l"/>
            <a:r>
              <a:rPr lang="en-US" sz="1200">
                <a:solidFill>
                  <a:srgbClr val="000000"/>
                </a:solidFill>
                <a:latin typeface="Consolas"/>
              </a:rPr>
              <a:t>  Scanner input = </a:t>
            </a:r>
            <a:r>
              <a:rPr lang="en-US" sz="1200" b="1">
                <a:solidFill>
                  <a:srgbClr val="7F0055"/>
                </a:solidFill>
                <a:latin typeface="Consolas"/>
              </a:rPr>
              <a:t>new</a:t>
            </a:r>
            <a:r>
              <a:rPr lang="en-US" sz="1200" b="1">
                <a:solidFill>
                  <a:srgbClr val="000000"/>
                </a:solidFill>
                <a:latin typeface="Consolas"/>
              </a:rPr>
              <a:t> Scanner(System.</a:t>
            </a:r>
            <a:r>
              <a:rPr lang="en-US" sz="1200" b="1" i="1">
                <a:solidFill>
                  <a:srgbClr val="0000C0"/>
                </a:solidFill>
                <a:latin typeface="Consolas"/>
              </a:rPr>
              <a:t>in</a:t>
            </a:r>
            <a:r>
              <a:rPr lang="en-US" sz="1200" b="1" i="1">
                <a:solidFill>
                  <a:srgbClr val="000000"/>
                </a:solidFill>
                <a:latin typeface="Consolas"/>
              </a:rPr>
              <a:t>);</a:t>
            </a:r>
          </a:p>
        </p:txBody>
      </p:sp>
      <p:sp>
        <p:nvSpPr>
          <p:cNvPr id="8" name="TextBox 7"/>
          <p:cNvSpPr txBox="1"/>
          <p:nvPr/>
        </p:nvSpPr>
        <p:spPr>
          <a:xfrm>
            <a:off x="5638800" y="2814048"/>
            <a:ext cx="3413984" cy="2382191"/>
          </a:xfrm>
          <a:prstGeom prst="rect">
            <a:avLst/>
          </a:prstGeom>
          <a:noFill/>
          <a:ln w="22225">
            <a:solidFill>
              <a:schemeClr val="tx1"/>
            </a:solidFill>
          </a:ln>
        </p:spPr>
        <p:txBody>
          <a:bodyPr wrap="square" rtlCol="0">
            <a:spAutoFit/>
          </a:bodyPr>
          <a:lstStyle/>
          <a:p>
            <a:pPr algn="l"/>
            <a:r>
              <a:rPr lang="en-US" sz="1200">
                <a:latin typeface="Verdana" panose="020B0604030504040204" pitchFamily="34" charset="0"/>
                <a:ea typeface="Verdana" panose="020B0604030504040204" pitchFamily="34" charset="0"/>
                <a:cs typeface="Verdana" panose="020B0604030504040204" pitchFamily="34" charset="0"/>
              </a:rPr>
              <a:t>What happens if input: </a:t>
            </a:r>
          </a:p>
          <a:p>
            <a:pPr algn="l"/>
            <a:r>
              <a:rPr lang="en-US" sz="1200">
                <a:latin typeface="Verdana" panose="020B0604030504040204" pitchFamily="34" charset="0"/>
                <a:ea typeface="Verdana" panose="020B0604030504040204" pitchFamily="34" charset="0"/>
                <a:cs typeface="Verdana" panose="020B0604030504040204" pitchFamily="34" charset="0"/>
              </a:rPr>
              <a:t>(1) denominator = 0;</a:t>
            </a:r>
          </a:p>
          <a:p>
            <a:pPr algn="l"/>
            <a:r>
              <a:rPr lang="en-US" sz="1200">
                <a:latin typeface="Verdana" panose="020B0604030504040204" pitchFamily="34" charset="0"/>
                <a:ea typeface="Verdana" panose="020B0604030504040204" pitchFamily="34" charset="0"/>
                <a:cs typeface="Verdana" panose="020B0604030504040204" pitchFamily="34" charset="0"/>
              </a:rPr>
              <a:t>(2) Non-numeric values for numerator/denominator</a:t>
            </a:r>
          </a:p>
          <a:p>
            <a:pPr algn="l"/>
            <a:endParaRPr lang="en-US" sz="1400">
              <a:latin typeface="Verdana" panose="020B0604030504040204" pitchFamily="34" charset="0"/>
              <a:ea typeface="Verdana" panose="020B0604030504040204" pitchFamily="34" charset="0"/>
              <a:cs typeface="Verdana" panose="020B0604030504040204" pitchFamily="34" charset="0"/>
            </a:endParaRPr>
          </a:p>
          <a:p>
            <a:pPr algn="l"/>
            <a:r>
              <a:rPr lang="en-US" sz="1200">
                <a:latin typeface="Verdana" panose="020B0604030504040204" pitchFamily="34" charset="0"/>
                <a:ea typeface="Verdana" panose="020B0604030504040204" pitchFamily="34" charset="0"/>
                <a:cs typeface="Verdana" panose="020B0604030504040204" pitchFamily="34" charset="0"/>
              </a:rPr>
              <a:t>Check highlighted portions:</a:t>
            </a:r>
          </a:p>
          <a:p>
            <a:pPr marL="171450" indent="-171450" algn="l">
              <a:buFont typeface="Arial" panose="020B0604020202020204" pitchFamily="34" charset="0"/>
              <a:buChar char="•"/>
            </a:pPr>
            <a:r>
              <a:rPr lang="en-US" sz="1200">
                <a:latin typeface="Verdana" panose="020B0604030504040204" pitchFamily="34" charset="0"/>
                <a:ea typeface="Verdana" panose="020B0604030504040204" pitchFamily="34" charset="0"/>
                <a:cs typeface="Verdana" panose="020B0604030504040204" pitchFamily="34" charset="0"/>
              </a:rPr>
              <a:t>Why do we need </a:t>
            </a:r>
            <a:r>
              <a:rPr lang="en-US" sz="1200" err="1">
                <a:latin typeface="Verdana" panose="020B0604030504040204" pitchFamily="34" charset="0"/>
                <a:ea typeface="Verdana" panose="020B0604030504040204" pitchFamily="34" charset="0"/>
                <a:cs typeface="Verdana" panose="020B0604030504040204" pitchFamily="34" charset="0"/>
              </a:rPr>
              <a:t>input.nextLine</a:t>
            </a:r>
            <a:r>
              <a:rPr lang="en-US" sz="1200">
                <a:latin typeface="Verdana" panose="020B0604030504040204" pitchFamily="34" charset="0"/>
                <a:ea typeface="Verdana" panose="020B0604030504040204" pitchFamily="34" charset="0"/>
                <a:cs typeface="Verdana" panose="020B0604030504040204" pitchFamily="34" charset="0"/>
              </a:rPr>
              <a:t>()? What will happen if that statement is omitted?</a:t>
            </a:r>
          </a:p>
          <a:p>
            <a:pPr marL="171450" indent="-171450" algn="l">
              <a:buFont typeface="Arial" panose="020B0604020202020204" pitchFamily="34" charset="0"/>
              <a:buChar char="•"/>
            </a:pPr>
            <a:r>
              <a:rPr lang="en-US" sz="1200" err="1">
                <a:latin typeface="Verdana" panose="020B0604030504040204" pitchFamily="34" charset="0"/>
                <a:ea typeface="Verdana" panose="020B0604030504040204" pitchFamily="34" charset="0"/>
                <a:cs typeface="Verdana" panose="020B0604030504040204" pitchFamily="34" charset="0"/>
              </a:rPr>
              <a:t>System.err</a:t>
            </a:r>
            <a:r>
              <a:rPr lang="en-US" sz="1200">
                <a:latin typeface="Verdana" panose="020B0604030504040204" pitchFamily="34" charset="0"/>
                <a:ea typeface="Verdana" panose="020B0604030504040204" pitchFamily="34" charset="0"/>
                <a:cs typeface="Verdana" panose="020B0604030504040204" pitchFamily="34" charset="0"/>
              </a:rPr>
              <a:t> is also connected to output console (same as </a:t>
            </a:r>
            <a:r>
              <a:rPr lang="en-US" sz="1200" err="1">
                <a:latin typeface="Verdana" panose="020B0604030504040204" pitchFamily="34" charset="0"/>
                <a:ea typeface="Verdana" panose="020B0604030504040204" pitchFamily="34" charset="0"/>
                <a:cs typeface="Verdana" panose="020B0604030504040204" pitchFamily="34" charset="0"/>
              </a:rPr>
              <a:t>System.out</a:t>
            </a:r>
            <a:r>
              <a:rPr lang="en-US" sz="1200">
                <a:latin typeface="Verdana" panose="020B0604030504040204" pitchFamily="34" charset="0"/>
                <a:ea typeface="Verdana" panose="020B0604030504040204" pitchFamily="34" charset="0"/>
                <a:cs typeface="Verdana" panose="020B0604030504040204" pitchFamily="34" charset="0"/>
              </a:rPr>
              <a:t>)</a:t>
            </a:r>
          </a:p>
        </p:txBody>
      </p:sp>
      <p:sp>
        <p:nvSpPr>
          <p:cNvPr id="2" name="Slide Number Placeholder 1">
            <a:extLst>
              <a:ext uri="{FF2B5EF4-FFF2-40B4-BE49-F238E27FC236}">
                <a16:creationId xmlns:a16="http://schemas.microsoft.com/office/drawing/2014/main" id="{A480FBE9-4F1B-525F-3524-257D18FE1498}"/>
              </a:ext>
            </a:extLst>
          </p:cNvPr>
          <p:cNvSpPr>
            <a:spLocks noGrp="1"/>
          </p:cNvSpPr>
          <p:nvPr>
            <p:ph type="sldNum" sz="quarter" idx="12"/>
          </p:nvPr>
        </p:nvSpPr>
        <p:spPr/>
        <p:txBody>
          <a:bodyPr/>
          <a:lstStyle/>
          <a:p>
            <a:pPr>
              <a:defRPr/>
            </a:pPr>
            <a:fld id="{A41E2A1E-8114-43E6-A1DD-4DA3E05977D7}" type="slidenum">
              <a:rPr lang="en-US" smtClean="0"/>
              <a:pPr>
                <a:defRPr/>
              </a:pPr>
              <a:t>34</a:t>
            </a:fld>
            <a:endParaRPr lang="en-US"/>
          </a:p>
        </p:txBody>
      </p:sp>
    </p:spTree>
    <p:extLst>
      <p:ext uri="{BB962C8B-B14F-4D97-AF65-F5344CB8AC3E}">
        <p14:creationId xmlns:p14="http://schemas.microsoft.com/office/powerpoint/2010/main" val="870313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2990" y="411296"/>
            <a:ext cx="7319010" cy="762000"/>
          </a:xfrm>
        </p:spPr>
        <p:txBody>
          <a:bodyPr>
            <a:noAutofit/>
          </a:bodyPr>
          <a:lstStyle/>
          <a:p>
            <a:r>
              <a:rPr lang="en-US" sz="2000"/>
              <a:t>Modify a bit to have identical exception handler code</a:t>
            </a:r>
          </a:p>
        </p:txBody>
      </p:sp>
      <p:sp>
        <p:nvSpPr>
          <p:cNvPr id="8" name="TextBox 7"/>
          <p:cNvSpPr txBox="1"/>
          <p:nvPr/>
        </p:nvSpPr>
        <p:spPr>
          <a:xfrm>
            <a:off x="1066800" y="948321"/>
            <a:ext cx="7439857" cy="4961358"/>
          </a:xfrm>
          <a:prstGeom prst="rect">
            <a:avLst/>
          </a:prstGeom>
          <a:noFill/>
        </p:spPr>
        <p:txBody>
          <a:bodyPr wrap="none" rtlCol="0">
            <a:spAutoFit/>
          </a:bodyPr>
          <a:lstStyle/>
          <a:p>
            <a:pPr algn="l"/>
            <a:r>
              <a:rPr lang="en-US" sz="1400" b="1">
                <a:solidFill>
                  <a:srgbClr val="7F0055"/>
                </a:solidFill>
                <a:latin typeface="Consolas"/>
              </a:rPr>
              <a:t>do</a:t>
            </a:r>
            <a:r>
              <a:rPr lang="en-US" sz="1400" b="1">
                <a:solidFill>
                  <a:srgbClr val="000000"/>
                </a:solidFill>
                <a:latin typeface="Consolas"/>
              </a:rPr>
              <a:t> {</a:t>
            </a:r>
          </a:p>
          <a:p>
            <a:pPr algn="l"/>
            <a:r>
              <a:rPr lang="en-US" sz="1400" b="1">
                <a:solidFill>
                  <a:srgbClr val="7F0055"/>
                </a:solidFill>
                <a:latin typeface="Consolas"/>
              </a:rPr>
              <a:t>  try</a:t>
            </a:r>
            <a:r>
              <a:rPr lang="en-US" sz="1400" b="1">
                <a:solidFill>
                  <a:srgbClr val="000000"/>
                </a:solidFill>
                <a:latin typeface="Consolas"/>
              </a:rPr>
              <a:t> {</a:t>
            </a:r>
          </a:p>
          <a:p>
            <a:pPr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out</a:t>
            </a:r>
            <a:r>
              <a:rPr lang="en-US" sz="1400" i="1" err="1">
                <a:solidFill>
                  <a:srgbClr val="000000"/>
                </a:solidFill>
                <a:latin typeface="Consolas"/>
              </a:rPr>
              <a:t>.println</a:t>
            </a:r>
            <a:r>
              <a:rPr lang="en-US" sz="1400" i="1">
                <a:solidFill>
                  <a:srgbClr val="000000"/>
                </a:solidFill>
                <a:latin typeface="Consolas"/>
              </a:rPr>
              <a:t>(</a:t>
            </a:r>
            <a:r>
              <a:rPr lang="en-US" sz="1400" i="1">
                <a:solidFill>
                  <a:srgbClr val="2A00FF"/>
                </a:solidFill>
                <a:latin typeface="Consolas"/>
              </a:rPr>
              <a:t>"Enter integer numerator : "</a:t>
            </a:r>
            <a:r>
              <a:rPr lang="en-US" sz="1400" i="1">
                <a:solidFill>
                  <a:srgbClr val="000000"/>
                </a:solidFill>
                <a:latin typeface="Consolas"/>
              </a:rPr>
              <a:t>);</a:t>
            </a:r>
          </a:p>
          <a:p>
            <a:pPr algn="l"/>
            <a:r>
              <a:rPr lang="en-US" sz="1400">
                <a:solidFill>
                  <a:srgbClr val="000000"/>
                </a:solidFill>
                <a:latin typeface="Consolas"/>
              </a:rPr>
              <a:t>    s = </a:t>
            </a:r>
            <a:r>
              <a:rPr lang="en-US" sz="1400" err="1">
                <a:solidFill>
                  <a:srgbClr val="000000"/>
                </a:solidFill>
                <a:latin typeface="Consolas"/>
              </a:rPr>
              <a:t>input.next</a:t>
            </a:r>
            <a:r>
              <a:rPr lang="en-US" sz="1400">
                <a:solidFill>
                  <a:srgbClr val="000000"/>
                </a:solidFill>
                <a:latin typeface="Consolas"/>
              </a:rPr>
              <a:t>();</a:t>
            </a:r>
          </a:p>
          <a:p>
            <a:pPr algn="l"/>
            <a:r>
              <a:rPr lang="en-US" sz="1400">
                <a:solidFill>
                  <a:srgbClr val="000000"/>
                </a:solidFill>
                <a:latin typeface="Consolas"/>
              </a:rPr>
              <a:t>    n = </a:t>
            </a:r>
            <a:r>
              <a:rPr lang="en-US" sz="1400" err="1">
                <a:solidFill>
                  <a:srgbClr val="000000"/>
                </a:solidFill>
                <a:latin typeface="Consolas"/>
              </a:rPr>
              <a:t>Integer.</a:t>
            </a:r>
            <a:r>
              <a:rPr lang="en-US" sz="1400" i="1" err="1">
                <a:solidFill>
                  <a:srgbClr val="000000"/>
                </a:solidFill>
                <a:latin typeface="Consolas"/>
              </a:rPr>
              <a:t>parseInt</a:t>
            </a:r>
            <a:r>
              <a:rPr lang="en-US" sz="1400" i="1">
                <a:solidFill>
                  <a:srgbClr val="000000"/>
                </a:solidFill>
                <a:latin typeface="Consolas"/>
              </a:rPr>
              <a:t>(s);</a:t>
            </a:r>
          </a:p>
          <a:p>
            <a:pPr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out</a:t>
            </a:r>
            <a:r>
              <a:rPr lang="en-US" sz="1400" i="1" err="1">
                <a:solidFill>
                  <a:srgbClr val="000000"/>
                </a:solidFill>
                <a:latin typeface="Consolas"/>
              </a:rPr>
              <a:t>.println</a:t>
            </a:r>
            <a:r>
              <a:rPr lang="en-US" sz="1400" i="1">
                <a:solidFill>
                  <a:srgbClr val="000000"/>
                </a:solidFill>
                <a:latin typeface="Consolas"/>
              </a:rPr>
              <a:t>(</a:t>
            </a:r>
            <a:r>
              <a:rPr lang="en-US" sz="1400" i="1">
                <a:solidFill>
                  <a:srgbClr val="2A00FF"/>
                </a:solidFill>
                <a:latin typeface="Consolas"/>
              </a:rPr>
              <a:t>"Enter integer denominator : "</a:t>
            </a:r>
            <a:r>
              <a:rPr lang="en-US" sz="1400" i="1">
                <a:solidFill>
                  <a:srgbClr val="000000"/>
                </a:solidFill>
                <a:latin typeface="Consolas"/>
              </a:rPr>
              <a:t>);</a:t>
            </a:r>
          </a:p>
          <a:p>
            <a:pPr algn="l"/>
            <a:r>
              <a:rPr lang="en-US" sz="1400">
                <a:solidFill>
                  <a:srgbClr val="000000"/>
                </a:solidFill>
                <a:latin typeface="Consolas"/>
              </a:rPr>
              <a:t>    s = </a:t>
            </a:r>
            <a:r>
              <a:rPr lang="en-US" sz="1400" err="1">
                <a:solidFill>
                  <a:srgbClr val="000000"/>
                </a:solidFill>
                <a:latin typeface="Consolas"/>
              </a:rPr>
              <a:t>input.next</a:t>
            </a:r>
            <a:r>
              <a:rPr lang="en-US" sz="1400">
                <a:solidFill>
                  <a:srgbClr val="000000"/>
                </a:solidFill>
                <a:latin typeface="Consolas"/>
              </a:rPr>
              <a:t>();</a:t>
            </a:r>
          </a:p>
          <a:p>
            <a:pPr algn="l"/>
            <a:r>
              <a:rPr lang="en-US" sz="1400">
                <a:solidFill>
                  <a:srgbClr val="000000"/>
                </a:solidFill>
                <a:latin typeface="Consolas"/>
              </a:rPr>
              <a:t>    d = </a:t>
            </a:r>
            <a:r>
              <a:rPr lang="en-US" sz="1400" err="1">
                <a:solidFill>
                  <a:srgbClr val="000000"/>
                </a:solidFill>
                <a:latin typeface="Consolas"/>
              </a:rPr>
              <a:t>Integer.</a:t>
            </a:r>
            <a:r>
              <a:rPr lang="en-US" sz="1400" i="1" err="1">
                <a:solidFill>
                  <a:srgbClr val="000000"/>
                </a:solidFill>
                <a:latin typeface="Consolas"/>
              </a:rPr>
              <a:t>parseInt</a:t>
            </a:r>
            <a:r>
              <a:rPr lang="en-US" sz="1400" i="1">
                <a:solidFill>
                  <a:srgbClr val="000000"/>
                </a:solidFill>
                <a:latin typeface="Consolas"/>
              </a:rPr>
              <a:t>(s);</a:t>
            </a:r>
          </a:p>
          <a:p>
            <a:pPr algn="l"/>
            <a:r>
              <a:rPr lang="en-US" sz="1400">
                <a:solidFill>
                  <a:srgbClr val="000000"/>
                </a:solidFill>
                <a:latin typeface="Consolas"/>
              </a:rPr>
              <a:t>    q = </a:t>
            </a:r>
            <a:r>
              <a:rPr lang="en-US" sz="1400" i="1">
                <a:solidFill>
                  <a:srgbClr val="000000"/>
                </a:solidFill>
                <a:latin typeface="Consolas"/>
              </a:rPr>
              <a:t>quotient(n, d);</a:t>
            </a:r>
          </a:p>
          <a:p>
            <a:pPr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out</a:t>
            </a:r>
            <a:r>
              <a:rPr lang="en-US" sz="1400" i="1" err="1">
                <a:solidFill>
                  <a:srgbClr val="000000"/>
                </a:solidFill>
                <a:latin typeface="Consolas"/>
              </a:rPr>
              <a:t>.printf</a:t>
            </a:r>
            <a:r>
              <a:rPr lang="en-US" sz="1400" i="1">
                <a:solidFill>
                  <a:srgbClr val="000000"/>
                </a:solidFill>
                <a:latin typeface="Consolas"/>
              </a:rPr>
              <a:t>(</a:t>
            </a:r>
            <a:r>
              <a:rPr lang="en-US" sz="1400" i="1">
                <a:solidFill>
                  <a:srgbClr val="2A00FF"/>
                </a:solidFill>
                <a:latin typeface="Consolas"/>
              </a:rPr>
              <a:t>"quotient for %d/%d = %d\n"</a:t>
            </a:r>
            <a:r>
              <a:rPr lang="en-US" sz="1400" i="1">
                <a:solidFill>
                  <a:srgbClr val="000000"/>
                </a:solidFill>
                <a:latin typeface="Consolas"/>
              </a:rPr>
              <a:t>, n, d, q);</a:t>
            </a:r>
          </a:p>
          <a:p>
            <a:pPr algn="l"/>
            <a:r>
              <a:rPr lang="en-US" sz="1400">
                <a:solidFill>
                  <a:srgbClr val="000000"/>
                </a:solidFill>
                <a:latin typeface="Consolas"/>
              </a:rPr>
              <a:t>    flag = </a:t>
            </a:r>
            <a:r>
              <a:rPr lang="en-US" sz="1400" b="1">
                <a:solidFill>
                  <a:srgbClr val="7F0055"/>
                </a:solidFill>
                <a:latin typeface="Consolas"/>
              </a:rPr>
              <a:t>true</a:t>
            </a:r>
            <a:r>
              <a:rPr lang="en-US" sz="1400" b="1">
                <a:solidFill>
                  <a:srgbClr val="000000"/>
                </a:solidFill>
                <a:latin typeface="Consolas"/>
              </a:rPr>
              <a:t>;</a:t>
            </a:r>
          </a:p>
          <a:p>
            <a:pPr algn="l"/>
            <a:r>
              <a:rPr lang="en-US" sz="1400">
                <a:solidFill>
                  <a:srgbClr val="000000"/>
                </a:solidFill>
                <a:latin typeface="Consolas"/>
              </a:rPr>
              <a:t>  } </a:t>
            </a:r>
            <a:r>
              <a:rPr lang="en-US" sz="1400" b="1">
                <a:solidFill>
                  <a:srgbClr val="7F0055"/>
                </a:solidFill>
                <a:latin typeface="Consolas"/>
              </a:rPr>
              <a:t>catch</a:t>
            </a:r>
            <a:r>
              <a:rPr lang="en-US" sz="1400" b="1">
                <a:solidFill>
                  <a:srgbClr val="000000"/>
                </a:solidFill>
                <a:latin typeface="Consolas"/>
              </a:rPr>
              <a:t> (</a:t>
            </a:r>
            <a:r>
              <a:rPr lang="en-US" sz="1400" b="1" err="1">
                <a:solidFill>
                  <a:srgbClr val="000000"/>
                </a:solidFill>
                <a:latin typeface="Consolas"/>
              </a:rPr>
              <a:t>ArithmeticException</a:t>
            </a:r>
            <a:r>
              <a:rPr lang="en-US" sz="1400" b="1">
                <a:solidFill>
                  <a:srgbClr val="000000"/>
                </a:solidFill>
                <a:latin typeface="Consolas"/>
              </a:rPr>
              <a:t> e) {</a:t>
            </a:r>
          </a:p>
          <a:p>
            <a:pPr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err</a:t>
            </a:r>
            <a:r>
              <a:rPr lang="en-US" sz="1400" i="1" err="1">
                <a:solidFill>
                  <a:srgbClr val="000000"/>
                </a:solidFill>
                <a:latin typeface="Consolas"/>
              </a:rPr>
              <a:t>.println</a:t>
            </a:r>
            <a:r>
              <a:rPr lang="en-US" sz="1400" i="1">
                <a:solidFill>
                  <a:srgbClr val="000000"/>
                </a:solidFill>
                <a:latin typeface="Consolas"/>
              </a:rPr>
              <a:t>(e);</a:t>
            </a:r>
          </a:p>
          <a:p>
            <a:pPr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out</a:t>
            </a:r>
            <a:r>
              <a:rPr lang="en-US" sz="1400" i="1" err="1">
                <a:solidFill>
                  <a:srgbClr val="000000"/>
                </a:solidFill>
                <a:latin typeface="Consolas"/>
              </a:rPr>
              <a:t>.println</a:t>
            </a:r>
            <a:r>
              <a:rPr lang="en-US" sz="1400" i="1">
                <a:solidFill>
                  <a:srgbClr val="000000"/>
                </a:solidFill>
                <a:latin typeface="Consolas"/>
              </a:rPr>
              <a:t>(</a:t>
            </a:r>
            <a:r>
              <a:rPr lang="en-US" sz="1400" i="1">
                <a:solidFill>
                  <a:srgbClr val="2A00FF"/>
                </a:solidFill>
                <a:latin typeface="Consolas"/>
              </a:rPr>
              <a:t>"You must enter non-zero integers. Try again."</a:t>
            </a:r>
            <a:r>
              <a:rPr lang="en-US" sz="1400" i="1">
                <a:solidFill>
                  <a:srgbClr val="000000"/>
                </a:solidFill>
                <a:latin typeface="Consolas"/>
              </a:rPr>
              <a:t>);</a:t>
            </a:r>
          </a:p>
          <a:p>
            <a:pPr algn="l"/>
            <a:r>
              <a:rPr lang="en-US" sz="1400">
                <a:solidFill>
                  <a:srgbClr val="000000"/>
                </a:solidFill>
                <a:latin typeface="Consolas"/>
              </a:rPr>
              <a:t>  } </a:t>
            </a:r>
            <a:r>
              <a:rPr lang="en-US" sz="1400" b="1">
                <a:solidFill>
                  <a:srgbClr val="7F0055"/>
                </a:solidFill>
                <a:latin typeface="Consolas"/>
              </a:rPr>
              <a:t>catch</a:t>
            </a:r>
            <a:r>
              <a:rPr lang="en-US" sz="1400" b="1">
                <a:solidFill>
                  <a:srgbClr val="000000"/>
                </a:solidFill>
                <a:latin typeface="Consolas"/>
              </a:rPr>
              <a:t> (</a:t>
            </a:r>
            <a:r>
              <a:rPr lang="en-US" sz="1400" b="1" err="1">
                <a:solidFill>
                  <a:srgbClr val="000000"/>
                </a:solidFill>
                <a:latin typeface="Consolas"/>
              </a:rPr>
              <a:t>NumberFormatException</a:t>
            </a:r>
            <a:r>
              <a:rPr lang="en-US" sz="1400" b="1">
                <a:solidFill>
                  <a:srgbClr val="000000"/>
                </a:solidFill>
                <a:latin typeface="Consolas"/>
              </a:rPr>
              <a:t> e) {</a:t>
            </a:r>
          </a:p>
          <a:p>
            <a:pPr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err</a:t>
            </a:r>
            <a:r>
              <a:rPr lang="en-US" sz="1400" i="1" err="1">
                <a:solidFill>
                  <a:srgbClr val="000000"/>
                </a:solidFill>
                <a:latin typeface="Consolas"/>
              </a:rPr>
              <a:t>.println</a:t>
            </a:r>
            <a:r>
              <a:rPr lang="en-US" sz="1400" i="1">
                <a:solidFill>
                  <a:srgbClr val="000000"/>
                </a:solidFill>
                <a:latin typeface="Consolas"/>
              </a:rPr>
              <a:t>(e);</a:t>
            </a:r>
          </a:p>
          <a:p>
            <a:pPr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out</a:t>
            </a:r>
            <a:r>
              <a:rPr lang="en-US" sz="1400" i="1" err="1">
                <a:solidFill>
                  <a:srgbClr val="000000"/>
                </a:solidFill>
                <a:latin typeface="Consolas"/>
              </a:rPr>
              <a:t>.println</a:t>
            </a:r>
            <a:r>
              <a:rPr lang="en-US" sz="1400" i="1">
                <a:solidFill>
                  <a:srgbClr val="000000"/>
                </a:solidFill>
                <a:latin typeface="Consolas"/>
              </a:rPr>
              <a:t>(</a:t>
            </a:r>
            <a:r>
              <a:rPr lang="en-US" sz="1400" i="1">
                <a:solidFill>
                  <a:srgbClr val="2A00FF"/>
                </a:solidFill>
                <a:latin typeface="Consolas"/>
              </a:rPr>
              <a:t>"You must enter non-zero integers. Try again."</a:t>
            </a:r>
            <a:r>
              <a:rPr lang="en-US" sz="1400" i="1">
                <a:solidFill>
                  <a:srgbClr val="000000"/>
                </a:solidFill>
                <a:latin typeface="Consolas"/>
              </a:rPr>
              <a:t>);</a:t>
            </a:r>
          </a:p>
          <a:p>
            <a:pPr algn="l"/>
            <a:r>
              <a:rPr lang="en-US" sz="1400">
                <a:solidFill>
                  <a:srgbClr val="000000"/>
                </a:solidFill>
                <a:latin typeface="Consolas"/>
              </a:rPr>
              <a:t>  }</a:t>
            </a:r>
          </a:p>
          <a:p>
            <a:pPr algn="l"/>
            <a:r>
              <a:rPr lang="en-US" sz="1400">
                <a:solidFill>
                  <a:srgbClr val="000000"/>
                </a:solidFill>
                <a:latin typeface="Consolas"/>
              </a:rPr>
              <a:t>} </a:t>
            </a:r>
            <a:r>
              <a:rPr lang="en-US" sz="1400" b="1">
                <a:solidFill>
                  <a:srgbClr val="7F0055"/>
                </a:solidFill>
                <a:latin typeface="Consolas"/>
              </a:rPr>
              <a:t>while</a:t>
            </a:r>
            <a:r>
              <a:rPr lang="en-US" sz="1400" b="1">
                <a:solidFill>
                  <a:srgbClr val="000000"/>
                </a:solidFill>
                <a:latin typeface="Consolas"/>
              </a:rPr>
              <a:t> (flag == </a:t>
            </a:r>
            <a:r>
              <a:rPr lang="en-US" sz="1400" b="1">
                <a:solidFill>
                  <a:srgbClr val="7F0055"/>
                </a:solidFill>
                <a:latin typeface="Consolas"/>
              </a:rPr>
              <a:t>false</a:t>
            </a:r>
            <a:r>
              <a:rPr lang="en-US" sz="1400" b="1">
                <a:solidFill>
                  <a:srgbClr val="000000"/>
                </a:solidFill>
                <a:latin typeface="Consolas"/>
              </a:rPr>
              <a:t>);</a:t>
            </a:r>
            <a:endParaRPr lang="en-US" sz="1600" b="1">
              <a:solidFill>
                <a:srgbClr val="000000"/>
              </a:solidFill>
              <a:latin typeface="Consolas"/>
            </a:endParaRPr>
          </a:p>
        </p:txBody>
      </p:sp>
      <p:sp>
        <p:nvSpPr>
          <p:cNvPr id="2" name="Rectangle 1">
            <a:extLst>
              <a:ext uri="{FF2B5EF4-FFF2-40B4-BE49-F238E27FC236}">
                <a16:creationId xmlns:a16="http://schemas.microsoft.com/office/drawing/2014/main" id="{0BBCDDAA-357A-214F-ADF1-54F92635DC13}"/>
              </a:ext>
            </a:extLst>
          </p:cNvPr>
          <p:cNvSpPr/>
          <p:nvPr/>
        </p:nvSpPr>
        <p:spPr>
          <a:xfrm>
            <a:off x="1524000" y="1752600"/>
            <a:ext cx="2514600" cy="457200"/>
          </a:xfrm>
          <a:prstGeom prst="rect">
            <a:avLst/>
          </a:prstGeom>
          <a:solidFill>
            <a:srgbClr val="FFFF00">
              <a:alpha val="49000"/>
            </a:srgbClr>
          </a:solidFill>
          <a:ln>
            <a:noFill/>
          </a:ln>
          <a:effectLst/>
          <a:scene3d>
            <a:camera prst="obliqueTopRight"/>
            <a:lightRig rig="threePt" dir="tl"/>
          </a:scene3d>
          <a:sp3d>
            <a:bevelT w="0" h="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513DB65-64E3-C44E-A654-47D46EB5B492}"/>
              </a:ext>
            </a:extLst>
          </p:cNvPr>
          <p:cNvSpPr/>
          <p:nvPr/>
        </p:nvSpPr>
        <p:spPr>
          <a:xfrm>
            <a:off x="1524000" y="2606409"/>
            <a:ext cx="2514600" cy="457200"/>
          </a:xfrm>
          <a:prstGeom prst="rect">
            <a:avLst/>
          </a:prstGeom>
          <a:solidFill>
            <a:srgbClr val="FFFF00">
              <a:alpha val="49000"/>
            </a:srgbClr>
          </a:solidFill>
          <a:ln>
            <a:noFill/>
          </a:ln>
          <a:effectLst/>
          <a:scene3d>
            <a:camera prst="obliqueTopRight"/>
            <a:lightRig rig="threePt" dir="tl"/>
          </a:scene3d>
          <a:sp3d>
            <a:bevelT w="0" h="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EE87C49-BAAE-4966-BCC4-1155351350BC}"/>
              </a:ext>
            </a:extLst>
          </p:cNvPr>
          <p:cNvSpPr>
            <a:spLocks noGrp="1"/>
          </p:cNvSpPr>
          <p:nvPr>
            <p:ph type="sldNum" sz="quarter" idx="4"/>
          </p:nvPr>
        </p:nvSpPr>
        <p:spPr/>
        <p:txBody>
          <a:bodyPr/>
          <a:lstStyle/>
          <a:p>
            <a:pPr>
              <a:defRPr/>
            </a:pPr>
            <a:fld id="{9A675E7D-01DE-4F79-9A18-D63E57B1927A}" type="slidenum">
              <a:rPr lang="en-US" smtClean="0"/>
              <a:pPr>
                <a:defRPr/>
              </a:pPr>
              <a:t>35</a:t>
            </a:fld>
            <a:endParaRPr lang="en-US"/>
          </a:p>
        </p:txBody>
      </p:sp>
    </p:spTree>
    <p:extLst>
      <p:ext uri="{BB962C8B-B14F-4D97-AF65-F5344CB8AC3E}">
        <p14:creationId xmlns:p14="http://schemas.microsoft.com/office/powerpoint/2010/main" val="2365361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047749" y="5257800"/>
            <a:ext cx="1676400" cy="167819"/>
          </a:xfrm>
          <a:prstGeom prst="rect">
            <a:avLst/>
          </a:prstGeom>
          <a:solidFill>
            <a:srgbClr val="FFFF00"/>
          </a:solidFill>
          <a:ln w="25400" cap="flat" cmpd="sng" algn="ctr">
            <a:no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70000"/>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9" name="Rectangle 8"/>
          <p:cNvSpPr/>
          <p:nvPr/>
        </p:nvSpPr>
        <p:spPr bwMode="auto">
          <a:xfrm>
            <a:off x="1047749" y="5029200"/>
            <a:ext cx="1905000" cy="152400"/>
          </a:xfrm>
          <a:prstGeom prst="rect">
            <a:avLst/>
          </a:prstGeom>
          <a:solidFill>
            <a:srgbClr val="FFFF00"/>
          </a:solidFill>
          <a:ln w="25400" cap="flat" cmpd="sng" algn="ctr">
            <a:no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70000"/>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8" name="Title 7"/>
          <p:cNvSpPr>
            <a:spLocks noGrp="1"/>
          </p:cNvSpPr>
          <p:nvPr>
            <p:ph type="title"/>
          </p:nvPr>
        </p:nvSpPr>
        <p:spPr>
          <a:xfrm>
            <a:off x="2133600" y="392513"/>
            <a:ext cx="6324600" cy="609600"/>
          </a:xfrm>
        </p:spPr>
        <p:txBody>
          <a:bodyPr>
            <a:normAutofit/>
          </a:bodyPr>
          <a:lstStyle/>
          <a:p>
            <a:r>
              <a:rPr lang="en-US"/>
              <a:t>Let us use polymorphism</a:t>
            </a:r>
          </a:p>
        </p:txBody>
      </p:sp>
      <p:sp>
        <p:nvSpPr>
          <p:cNvPr id="5" name="TextBox 4"/>
          <p:cNvSpPr txBox="1"/>
          <p:nvPr/>
        </p:nvSpPr>
        <p:spPr>
          <a:xfrm>
            <a:off x="98213" y="1078034"/>
            <a:ext cx="6607387" cy="941796"/>
          </a:xfrm>
          <a:prstGeom prst="rect">
            <a:avLst/>
          </a:prstGeom>
          <a:noFill/>
        </p:spPr>
        <p:txBody>
          <a:bodyPr wrap="square" rtlCol="0">
            <a:spAutoFit/>
          </a:bodyPr>
          <a:lstStyle/>
          <a:p>
            <a:pPr algn="l"/>
            <a:r>
              <a:rPr lang="en-US" sz="1200" b="1">
                <a:solidFill>
                  <a:srgbClr val="7F0055"/>
                </a:solidFill>
                <a:latin typeface="Consolas"/>
              </a:rPr>
              <a:t>import</a:t>
            </a:r>
            <a:r>
              <a:rPr lang="en-US" sz="1200" b="1">
                <a:solidFill>
                  <a:srgbClr val="000000"/>
                </a:solidFill>
                <a:latin typeface="Consolas"/>
              </a:rPr>
              <a:t> </a:t>
            </a:r>
            <a:r>
              <a:rPr lang="en-US" sz="1200" b="1" err="1">
                <a:solidFill>
                  <a:srgbClr val="000000"/>
                </a:solidFill>
                <a:latin typeface="Consolas"/>
              </a:rPr>
              <a:t>java.util.Scanner</a:t>
            </a:r>
            <a:r>
              <a:rPr lang="en-US" sz="1200" b="1">
                <a:solidFill>
                  <a:srgbClr val="000000"/>
                </a:solidFill>
                <a:latin typeface="Consolas"/>
              </a:rPr>
              <a:t>;</a:t>
            </a:r>
            <a:endParaRPr lang="en-US" sz="1200">
              <a:latin typeface="Consolas"/>
            </a:endParaRPr>
          </a:p>
          <a:p>
            <a:pPr algn="l"/>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class</a:t>
            </a:r>
            <a:r>
              <a:rPr lang="en-US" sz="1200" b="1">
                <a:solidFill>
                  <a:srgbClr val="000000"/>
                </a:solidFill>
                <a:latin typeface="Consolas"/>
              </a:rPr>
              <a:t> </a:t>
            </a:r>
            <a:r>
              <a:rPr lang="en-US" sz="1200" b="1" err="1">
                <a:solidFill>
                  <a:srgbClr val="000000"/>
                </a:solidFill>
                <a:latin typeface="Consolas"/>
              </a:rPr>
              <a:t>TestClass</a:t>
            </a:r>
            <a:r>
              <a:rPr lang="en-US" sz="1200" b="1">
                <a:solidFill>
                  <a:srgbClr val="000000"/>
                </a:solidFill>
                <a:latin typeface="Consolas"/>
              </a:rPr>
              <a:t> {</a:t>
            </a:r>
            <a:endParaRPr lang="en-US" sz="1200">
              <a:latin typeface="Consolas"/>
            </a:endParaRPr>
          </a:p>
          <a:p>
            <a:pPr algn="l"/>
            <a:r>
              <a:rPr lang="en-US" sz="1200" b="1">
                <a:solidFill>
                  <a:srgbClr val="7F0055"/>
                </a:solidFill>
                <a:latin typeface="Consolas"/>
              </a:rPr>
              <a:t> public</a:t>
            </a:r>
            <a:r>
              <a:rPr lang="en-US" sz="1200" b="1">
                <a:solidFill>
                  <a:srgbClr val="000000"/>
                </a:solidFill>
                <a:latin typeface="Consolas"/>
              </a:rPr>
              <a:t> </a:t>
            </a:r>
            <a:r>
              <a:rPr lang="en-US" sz="1200" b="1">
                <a:solidFill>
                  <a:srgbClr val="7F0055"/>
                </a:solidFill>
                <a:latin typeface="Consolas"/>
              </a:rPr>
              <a:t>static</a:t>
            </a:r>
            <a:r>
              <a:rPr lang="en-US" sz="1200" b="1">
                <a:solidFill>
                  <a:srgbClr val="000000"/>
                </a:solidFill>
                <a:latin typeface="Consolas"/>
              </a:rPr>
              <a:t> </a:t>
            </a:r>
            <a:r>
              <a:rPr lang="en-US" sz="1200" b="1">
                <a:solidFill>
                  <a:srgbClr val="7F0055"/>
                </a:solidFill>
                <a:latin typeface="Consolas"/>
              </a:rPr>
              <a:t>int</a:t>
            </a:r>
            <a:r>
              <a:rPr lang="en-US" sz="1200" b="1">
                <a:solidFill>
                  <a:srgbClr val="000000"/>
                </a:solidFill>
                <a:latin typeface="Consolas"/>
              </a:rPr>
              <a:t> quotient (</a:t>
            </a:r>
            <a:r>
              <a:rPr lang="en-US" sz="1200" b="1">
                <a:solidFill>
                  <a:srgbClr val="7F0055"/>
                </a:solidFill>
                <a:latin typeface="Consolas"/>
              </a:rPr>
              <a:t>int</a:t>
            </a:r>
            <a:r>
              <a:rPr lang="en-US" sz="1200" b="1">
                <a:solidFill>
                  <a:srgbClr val="000000"/>
                </a:solidFill>
                <a:latin typeface="Consolas"/>
              </a:rPr>
              <a:t> num, </a:t>
            </a:r>
            <a:r>
              <a:rPr lang="en-US" sz="1200" b="1">
                <a:solidFill>
                  <a:srgbClr val="7F0055"/>
                </a:solidFill>
                <a:latin typeface="Consolas"/>
              </a:rPr>
              <a:t>int</a:t>
            </a:r>
            <a:r>
              <a:rPr lang="en-US" sz="1200" b="1">
                <a:solidFill>
                  <a:srgbClr val="000000"/>
                </a:solidFill>
                <a:latin typeface="Consolas"/>
              </a:rPr>
              <a:t> den) </a:t>
            </a:r>
            <a:r>
              <a:rPr lang="en-US" sz="1200" b="1">
                <a:solidFill>
                  <a:srgbClr val="7F0055"/>
                </a:solidFill>
                <a:latin typeface="Consolas"/>
              </a:rPr>
              <a:t>throws</a:t>
            </a:r>
            <a:r>
              <a:rPr lang="en-US" sz="1200" b="1">
                <a:solidFill>
                  <a:srgbClr val="000000"/>
                </a:solidFill>
                <a:latin typeface="Consolas"/>
              </a:rPr>
              <a:t> </a:t>
            </a:r>
            <a:r>
              <a:rPr lang="en-US" sz="1200" b="1" err="1">
                <a:solidFill>
                  <a:srgbClr val="000000"/>
                </a:solidFill>
                <a:latin typeface="Consolas"/>
              </a:rPr>
              <a:t>ArithmeticException</a:t>
            </a:r>
            <a:endParaRPr lang="en-US" sz="1200" b="1">
              <a:solidFill>
                <a:srgbClr val="000000"/>
              </a:solidFill>
              <a:latin typeface="Consolas"/>
            </a:endParaRPr>
          </a:p>
          <a:p>
            <a:pPr algn="l"/>
            <a:r>
              <a:rPr lang="en-US" sz="1200" b="1">
                <a:solidFill>
                  <a:srgbClr val="000000"/>
                </a:solidFill>
                <a:latin typeface="Consolas"/>
              </a:rPr>
              <a:t> { </a:t>
            </a:r>
            <a:r>
              <a:rPr lang="en-US" sz="1200" b="1">
                <a:solidFill>
                  <a:srgbClr val="7F0055"/>
                </a:solidFill>
                <a:latin typeface="Consolas"/>
              </a:rPr>
              <a:t>return</a:t>
            </a:r>
            <a:r>
              <a:rPr lang="en-US" sz="1200" b="1">
                <a:solidFill>
                  <a:srgbClr val="000000"/>
                </a:solidFill>
                <a:latin typeface="Consolas"/>
              </a:rPr>
              <a:t> (num/den);</a:t>
            </a:r>
            <a:r>
              <a:rPr lang="en-US" sz="1200">
                <a:solidFill>
                  <a:srgbClr val="000000"/>
                </a:solidFill>
                <a:latin typeface="Consolas"/>
              </a:rPr>
              <a:t>}</a:t>
            </a:r>
          </a:p>
        </p:txBody>
      </p:sp>
      <p:sp>
        <p:nvSpPr>
          <p:cNvPr id="6" name="TextBox 5"/>
          <p:cNvSpPr txBox="1"/>
          <p:nvPr/>
        </p:nvSpPr>
        <p:spPr>
          <a:xfrm>
            <a:off x="209480" y="2099561"/>
            <a:ext cx="3676720" cy="1163395"/>
          </a:xfrm>
          <a:prstGeom prst="rect">
            <a:avLst/>
          </a:prstGeom>
          <a:noFill/>
        </p:spPr>
        <p:txBody>
          <a:bodyPr wrap="none" rtlCol="0">
            <a:spAutoFit/>
          </a:bodyPr>
          <a:lstStyle/>
          <a:p>
            <a:pPr lvl="0" algn="l"/>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static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main(String[] </a:t>
            </a:r>
            <a:r>
              <a:rPr lang="en-US" sz="1200" b="1" err="1">
                <a:solidFill>
                  <a:srgbClr val="000000"/>
                </a:solidFill>
                <a:latin typeface="Consolas"/>
              </a:rPr>
              <a:t>args</a:t>
            </a:r>
            <a:r>
              <a:rPr lang="en-US" sz="1200" b="1">
                <a:solidFill>
                  <a:srgbClr val="000000"/>
                </a:solidFill>
                <a:latin typeface="Consolas"/>
              </a:rPr>
              <a:t>) {</a:t>
            </a:r>
          </a:p>
          <a:p>
            <a:pPr lvl="0" algn="l"/>
            <a:r>
              <a:rPr lang="en-US" sz="1200" b="1">
                <a:solidFill>
                  <a:srgbClr val="7F0055"/>
                </a:solidFill>
                <a:latin typeface="Consolas"/>
              </a:rPr>
              <a:t>  </a:t>
            </a:r>
            <a:r>
              <a:rPr lang="en-US" sz="1200" b="1" err="1">
                <a:solidFill>
                  <a:srgbClr val="7F0055"/>
                </a:solidFill>
                <a:latin typeface="Consolas"/>
              </a:rPr>
              <a:t>boolean</a:t>
            </a:r>
            <a:r>
              <a:rPr lang="en-US" sz="1200" b="1">
                <a:solidFill>
                  <a:srgbClr val="000000"/>
                </a:solidFill>
                <a:latin typeface="Consolas"/>
              </a:rPr>
              <a:t> flag = </a:t>
            </a:r>
            <a:r>
              <a:rPr lang="en-US" sz="1200" b="1">
                <a:solidFill>
                  <a:srgbClr val="7F0055"/>
                </a:solidFill>
                <a:latin typeface="Consolas"/>
              </a:rPr>
              <a:t>false</a:t>
            </a:r>
            <a:r>
              <a:rPr lang="en-US" sz="1200" b="1">
                <a:solidFill>
                  <a:srgbClr val="000000"/>
                </a:solidFill>
                <a:latin typeface="Consolas"/>
              </a:rPr>
              <a:t>;</a:t>
            </a:r>
          </a:p>
          <a:p>
            <a:pPr lvl="0" algn="l"/>
            <a:r>
              <a:rPr lang="en-US" sz="1200" b="1">
                <a:solidFill>
                  <a:srgbClr val="7F0055"/>
                </a:solidFill>
                <a:latin typeface="Consolas"/>
              </a:rPr>
              <a:t>  </a:t>
            </a:r>
            <a:r>
              <a:rPr lang="en-US" sz="1200" b="1" err="1">
                <a:solidFill>
                  <a:srgbClr val="7F0055"/>
                </a:solidFill>
                <a:latin typeface="Consolas"/>
              </a:rPr>
              <a:t>int</a:t>
            </a:r>
            <a:r>
              <a:rPr lang="en-US" sz="1200" b="1">
                <a:solidFill>
                  <a:srgbClr val="000000"/>
                </a:solidFill>
                <a:latin typeface="Consolas"/>
              </a:rPr>
              <a:t> n, d, q;</a:t>
            </a:r>
          </a:p>
          <a:p>
            <a:pPr lvl="0" algn="l"/>
            <a:r>
              <a:rPr lang="en-US" sz="1200">
                <a:solidFill>
                  <a:srgbClr val="000000"/>
                </a:solidFill>
                <a:latin typeface="Consolas"/>
              </a:rPr>
              <a:t>  String s;</a:t>
            </a:r>
          </a:p>
          <a:p>
            <a:pPr lvl="0" algn="l"/>
            <a:r>
              <a:rPr lang="en-US" sz="1200">
                <a:solidFill>
                  <a:srgbClr val="000000"/>
                </a:solidFill>
                <a:latin typeface="Consolas"/>
              </a:rPr>
              <a:t>  Scanner input = </a:t>
            </a:r>
            <a:r>
              <a:rPr lang="en-US" sz="1200" b="1">
                <a:solidFill>
                  <a:srgbClr val="7F0055"/>
                </a:solidFill>
                <a:latin typeface="Consolas"/>
              </a:rPr>
              <a:t>new</a:t>
            </a:r>
            <a:r>
              <a:rPr lang="en-US" sz="1200" b="1">
                <a:solidFill>
                  <a:srgbClr val="000000"/>
                </a:solidFill>
                <a:latin typeface="Consolas"/>
              </a:rPr>
              <a:t> Scanner(System.</a:t>
            </a:r>
            <a:r>
              <a:rPr lang="en-US" sz="1200" b="1" i="1">
                <a:solidFill>
                  <a:srgbClr val="0000C0"/>
                </a:solidFill>
                <a:latin typeface="Consolas"/>
              </a:rPr>
              <a:t>in</a:t>
            </a:r>
            <a:r>
              <a:rPr lang="en-US" sz="1200" b="1" i="1">
                <a:solidFill>
                  <a:srgbClr val="000000"/>
                </a:solidFill>
                <a:latin typeface="Consolas"/>
              </a:rPr>
              <a:t>);</a:t>
            </a:r>
          </a:p>
        </p:txBody>
      </p:sp>
      <p:sp>
        <p:nvSpPr>
          <p:cNvPr id="11" name="TextBox 10"/>
          <p:cNvSpPr txBox="1"/>
          <p:nvPr/>
        </p:nvSpPr>
        <p:spPr>
          <a:xfrm>
            <a:off x="5539740" y="1979000"/>
            <a:ext cx="3581400" cy="1488100"/>
          </a:xfrm>
          <a:prstGeom prst="rect">
            <a:avLst/>
          </a:prstGeom>
          <a:noFill/>
          <a:ln>
            <a:solidFill>
              <a:schemeClr val="tx1"/>
            </a:solidFill>
          </a:ln>
        </p:spPr>
        <p:txBody>
          <a:bodyPr wrap="square" rtlCol="0">
            <a:spAutoFit/>
          </a:bodyPr>
          <a:lstStyle/>
          <a:p>
            <a:pPr algn="l">
              <a:spcAft>
                <a:spcPts val="900"/>
              </a:spcAft>
            </a:pPr>
            <a:r>
              <a:rPr lang="en-US" sz="1600"/>
              <a:t>All Exceptions are subclasses of Exception so we can use polymorphism.</a:t>
            </a:r>
          </a:p>
          <a:p>
            <a:pPr algn="l">
              <a:spcAft>
                <a:spcPts val="900"/>
              </a:spcAft>
            </a:pPr>
            <a:r>
              <a:rPr lang="en-US" sz="1600" err="1"/>
              <a:t>Throwable.printStackTrace</a:t>
            </a:r>
            <a:r>
              <a:rPr lang="en-US" sz="1600"/>
              <a:t>() prints the stack. It is printed to </a:t>
            </a:r>
            <a:r>
              <a:rPr lang="en-US" sz="1600" err="1"/>
              <a:t>System.err</a:t>
            </a:r>
            <a:endParaRPr lang="en-US" sz="1600"/>
          </a:p>
        </p:txBody>
      </p:sp>
      <p:sp>
        <p:nvSpPr>
          <p:cNvPr id="7" name="TextBox 6"/>
          <p:cNvSpPr txBox="1"/>
          <p:nvPr/>
        </p:nvSpPr>
        <p:spPr>
          <a:xfrm>
            <a:off x="76200" y="3048000"/>
            <a:ext cx="7772400" cy="4487382"/>
          </a:xfrm>
          <a:prstGeom prst="rect">
            <a:avLst/>
          </a:prstGeom>
          <a:noFill/>
        </p:spPr>
        <p:txBody>
          <a:bodyPr wrap="square" rtlCol="0">
            <a:spAutoFit/>
          </a:bodyPr>
          <a:lstStyle/>
          <a:p>
            <a:pPr lvl="0" algn="l"/>
            <a:r>
              <a:rPr lang="en-US" sz="1200" b="1">
                <a:solidFill>
                  <a:srgbClr val="7F0055"/>
                </a:solidFill>
                <a:latin typeface="Consolas"/>
              </a:rPr>
              <a:t>   do</a:t>
            </a:r>
            <a:r>
              <a:rPr lang="en-US" sz="1200" b="1">
                <a:solidFill>
                  <a:srgbClr val="000000"/>
                </a:solidFill>
                <a:latin typeface="Consolas"/>
              </a:rPr>
              <a:t> {</a:t>
            </a:r>
          </a:p>
          <a:p>
            <a:pPr lvl="1" algn="l"/>
            <a:r>
              <a:rPr lang="en-US" sz="1200" b="1">
                <a:solidFill>
                  <a:srgbClr val="7F0055"/>
                </a:solidFill>
                <a:latin typeface="Consolas"/>
              </a:rPr>
              <a:t> try</a:t>
            </a:r>
            <a:r>
              <a:rPr lang="en-US" sz="1200" b="1">
                <a:solidFill>
                  <a:srgbClr val="000000"/>
                </a:solidFill>
                <a:latin typeface="Consolas"/>
              </a:rPr>
              <a:t> {</a:t>
            </a:r>
          </a:p>
          <a:p>
            <a:pPr lvl="1" algn="l"/>
            <a:r>
              <a:rPr lang="en-US" sz="1200" b="1">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"Enter integer numerator : "</a:t>
            </a:r>
            <a:r>
              <a:rPr lang="en-US" sz="1200" i="1">
                <a:solidFill>
                  <a:srgbClr val="000000"/>
                </a:solidFill>
                <a:latin typeface="Consolas"/>
              </a:rPr>
              <a:t>);</a:t>
            </a:r>
          </a:p>
          <a:p>
            <a:pPr lvl="2" algn="l"/>
            <a:r>
              <a:rPr lang="en-US" sz="1200">
                <a:solidFill>
                  <a:srgbClr val="000000"/>
                </a:solidFill>
                <a:latin typeface="Consolas"/>
              </a:rPr>
              <a:t>s = </a:t>
            </a:r>
            <a:r>
              <a:rPr lang="en-US" sz="1200" err="1">
                <a:solidFill>
                  <a:srgbClr val="000000"/>
                </a:solidFill>
                <a:latin typeface="Consolas"/>
              </a:rPr>
              <a:t>input.next</a:t>
            </a:r>
            <a:r>
              <a:rPr lang="en-US" sz="1200">
                <a:solidFill>
                  <a:srgbClr val="000000"/>
                </a:solidFill>
                <a:latin typeface="Consolas"/>
              </a:rPr>
              <a:t>();</a:t>
            </a:r>
          </a:p>
          <a:p>
            <a:pPr lvl="2" algn="l"/>
            <a:r>
              <a:rPr lang="en-US" sz="1200">
                <a:solidFill>
                  <a:srgbClr val="000000"/>
                </a:solidFill>
                <a:latin typeface="Consolas"/>
              </a:rPr>
              <a:t>n = </a:t>
            </a:r>
            <a:r>
              <a:rPr lang="en-US" sz="1200" err="1">
                <a:solidFill>
                  <a:srgbClr val="000000"/>
                </a:solidFill>
                <a:latin typeface="Consolas"/>
              </a:rPr>
              <a:t>Integer.</a:t>
            </a:r>
            <a:r>
              <a:rPr lang="en-US" sz="1200" i="1" err="1">
                <a:solidFill>
                  <a:srgbClr val="000000"/>
                </a:solidFill>
                <a:latin typeface="Consolas"/>
              </a:rPr>
              <a:t>parseInt</a:t>
            </a:r>
            <a:r>
              <a:rPr lang="en-US" sz="1200" i="1">
                <a:solidFill>
                  <a:srgbClr val="000000"/>
                </a:solidFill>
                <a:latin typeface="Consolas"/>
              </a:rPr>
              <a:t>(s);</a:t>
            </a:r>
          </a:p>
          <a:p>
            <a:pPr lvl="2" algn="l"/>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"Enter integer denominator : "</a:t>
            </a:r>
            <a:r>
              <a:rPr lang="en-US" sz="1200" i="1">
                <a:solidFill>
                  <a:srgbClr val="000000"/>
                </a:solidFill>
                <a:latin typeface="Consolas"/>
              </a:rPr>
              <a:t>);</a:t>
            </a:r>
          </a:p>
          <a:p>
            <a:pPr lvl="2" algn="l"/>
            <a:r>
              <a:rPr lang="en-US" sz="1200">
                <a:solidFill>
                  <a:srgbClr val="000000"/>
                </a:solidFill>
                <a:latin typeface="Consolas"/>
              </a:rPr>
              <a:t>s = </a:t>
            </a:r>
            <a:r>
              <a:rPr lang="en-US" sz="1200" err="1">
                <a:solidFill>
                  <a:srgbClr val="000000"/>
                </a:solidFill>
                <a:latin typeface="Consolas"/>
              </a:rPr>
              <a:t>input.next</a:t>
            </a:r>
            <a:r>
              <a:rPr lang="en-US" sz="1200">
                <a:solidFill>
                  <a:srgbClr val="000000"/>
                </a:solidFill>
                <a:latin typeface="Consolas"/>
              </a:rPr>
              <a:t>();</a:t>
            </a:r>
          </a:p>
          <a:p>
            <a:pPr lvl="2" algn="l"/>
            <a:r>
              <a:rPr lang="en-US" sz="1200">
                <a:solidFill>
                  <a:srgbClr val="000000"/>
                </a:solidFill>
                <a:latin typeface="Consolas"/>
              </a:rPr>
              <a:t>d = </a:t>
            </a:r>
            <a:r>
              <a:rPr lang="en-US" sz="1200" err="1">
                <a:solidFill>
                  <a:srgbClr val="000000"/>
                </a:solidFill>
                <a:latin typeface="Consolas"/>
              </a:rPr>
              <a:t>Integer.</a:t>
            </a:r>
            <a:r>
              <a:rPr lang="en-US" sz="1200" i="1" err="1">
                <a:solidFill>
                  <a:srgbClr val="000000"/>
                </a:solidFill>
                <a:latin typeface="Consolas"/>
              </a:rPr>
              <a:t>parseInt</a:t>
            </a:r>
            <a:r>
              <a:rPr lang="en-US" sz="1200" i="1">
                <a:solidFill>
                  <a:srgbClr val="000000"/>
                </a:solidFill>
                <a:latin typeface="Consolas"/>
              </a:rPr>
              <a:t>(s);</a:t>
            </a:r>
          </a:p>
          <a:p>
            <a:pPr lvl="2" algn="l"/>
            <a:r>
              <a:rPr lang="en-US" sz="1200">
                <a:solidFill>
                  <a:srgbClr val="000000"/>
                </a:solidFill>
                <a:latin typeface="Consolas"/>
              </a:rPr>
              <a:t>q = </a:t>
            </a:r>
            <a:r>
              <a:rPr lang="en-US" sz="1200" i="1">
                <a:solidFill>
                  <a:srgbClr val="000000"/>
                </a:solidFill>
                <a:latin typeface="Consolas"/>
              </a:rPr>
              <a:t>quotient(n, d);</a:t>
            </a:r>
          </a:p>
          <a:p>
            <a:pPr lvl="2" algn="l"/>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.printf</a:t>
            </a:r>
            <a:r>
              <a:rPr lang="en-US" sz="1200" i="1">
                <a:solidFill>
                  <a:srgbClr val="000000"/>
                </a:solidFill>
                <a:latin typeface="Consolas"/>
              </a:rPr>
              <a:t>(</a:t>
            </a:r>
            <a:r>
              <a:rPr lang="en-US" sz="1200" i="1">
                <a:solidFill>
                  <a:srgbClr val="2A00FF"/>
                </a:solidFill>
                <a:latin typeface="Consolas"/>
              </a:rPr>
              <a:t>"quotient for %d/%d = %d\n"</a:t>
            </a:r>
            <a:r>
              <a:rPr lang="en-US" sz="1200" i="1">
                <a:solidFill>
                  <a:srgbClr val="000000"/>
                </a:solidFill>
                <a:latin typeface="Consolas"/>
              </a:rPr>
              <a:t>, n, d, q);</a:t>
            </a:r>
          </a:p>
          <a:p>
            <a:pPr lvl="2" algn="l"/>
            <a:r>
              <a:rPr lang="en-US" sz="1200">
                <a:solidFill>
                  <a:srgbClr val="000000"/>
                </a:solidFill>
                <a:latin typeface="Consolas"/>
              </a:rPr>
              <a:t>flag = </a:t>
            </a:r>
            <a:r>
              <a:rPr lang="en-US" sz="1200" b="1">
                <a:solidFill>
                  <a:srgbClr val="7F0055"/>
                </a:solidFill>
                <a:latin typeface="Consolas"/>
              </a:rPr>
              <a:t>true</a:t>
            </a:r>
            <a:r>
              <a:rPr lang="en-US" sz="1200" b="1">
                <a:solidFill>
                  <a:srgbClr val="000000"/>
                </a:solidFill>
                <a:latin typeface="Consolas"/>
              </a:rPr>
              <a:t>;</a:t>
            </a:r>
          </a:p>
          <a:p>
            <a:pPr lvl="1" algn="l"/>
            <a:r>
              <a:rPr lang="en-US" sz="1200">
                <a:solidFill>
                  <a:srgbClr val="000000"/>
                </a:solidFill>
                <a:latin typeface="Consolas"/>
              </a:rPr>
              <a:t> } </a:t>
            </a:r>
            <a:r>
              <a:rPr lang="en-US" sz="1200" b="1">
                <a:solidFill>
                  <a:srgbClr val="7F0055"/>
                </a:solidFill>
                <a:latin typeface="Consolas"/>
              </a:rPr>
              <a:t>catch</a:t>
            </a:r>
            <a:r>
              <a:rPr lang="en-US" sz="1200" b="1">
                <a:solidFill>
                  <a:srgbClr val="000000"/>
                </a:solidFill>
                <a:latin typeface="Consolas"/>
              </a:rPr>
              <a:t> (Exception e) {</a:t>
            </a:r>
          </a:p>
          <a:p>
            <a:pPr lvl="1"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err</a:t>
            </a:r>
            <a:r>
              <a:rPr lang="en-US" sz="1200" i="1" err="1">
                <a:solidFill>
                  <a:srgbClr val="000000"/>
                </a:solidFill>
                <a:latin typeface="Consolas"/>
              </a:rPr>
              <a:t>.println</a:t>
            </a:r>
            <a:r>
              <a:rPr lang="en-US" sz="1200" i="1">
                <a:solidFill>
                  <a:srgbClr val="000000"/>
                </a:solidFill>
                <a:latin typeface="Consolas"/>
              </a:rPr>
              <a:t>(e);</a:t>
            </a:r>
          </a:p>
          <a:p>
            <a:pPr lvl="1" algn="l"/>
            <a:r>
              <a:rPr lang="en-US" sz="1200">
                <a:solidFill>
                  <a:srgbClr val="000000"/>
                </a:solidFill>
                <a:latin typeface="Consolas"/>
              </a:rPr>
              <a:t>    </a:t>
            </a:r>
            <a:r>
              <a:rPr lang="en-US" sz="1200" err="1">
                <a:solidFill>
                  <a:srgbClr val="000000"/>
                </a:solidFill>
                <a:latin typeface="Consolas"/>
              </a:rPr>
              <a:t>e.printStackTrace</a:t>
            </a:r>
            <a:r>
              <a:rPr lang="en-US" sz="1200">
                <a:solidFill>
                  <a:srgbClr val="000000"/>
                </a:solidFill>
                <a:latin typeface="Consolas"/>
              </a:rPr>
              <a:t>();</a:t>
            </a:r>
          </a:p>
          <a:p>
            <a:pPr lvl="1" algn="l"/>
            <a:r>
              <a:rPr lang="en-US" sz="1200">
                <a:solidFill>
                  <a:srgbClr val="000000"/>
                </a:solidFill>
                <a:latin typeface="Consolas"/>
              </a:rPr>
              <a:t>    </a:t>
            </a:r>
            <a:r>
              <a:rPr lang="en-US" sz="1200" err="1">
                <a:solidFill>
                  <a:srgbClr val="000000"/>
                </a:solidFill>
                <a:latin typeface="Consolas"/>
              </a:rPr>
              <a:t>System.</a:t>
            </a:r>
            <a:r>
              <a:rPr lang="en-US" sz="1200" i="1" err="1">
                <a:solidFill>
                  <a:srgbClr val="0000C0"/>
                </a:solidFill>
                <a:latin typeface="Consolas"/>
              </a:rPr>
              <a:t>out</a:t>
            </a:r>
            <a:r>
              <a:rPr lang="en-US" sz="1200" i="1" err="1">
                <a:solidFill>
                  <a:srgbClr val="000000"/>
                </a:solidFill>
                <a:latin typeface="Consolas"/>
              </a:rPr>
              <a:t>.println</a:t>
            </a:r>
            <a:r>
              <a:rPr lang="en-US" sz="1200" i="1">
                <a:solidFill>
                  <a:srgbClr val="000000"/>
                </a:solidFill>
                <a:latin typeface="Consolas"/>
              </a:rPr>
              <a:t>(</a:t>
            </a:r>
            <a:r>
              <a:rPr lang="en-US" sz="1200" i="1">
                <a:solidFill>
                  <a:srgbClr val="2A00FF"/>
                </a:solidFill>
                <a:latin typeface="Consolas"/>
              </a:rPr>
              <a:t>"You must enter non-zero integers. Try again."</a:t>
            </a:r>
            <a:r>
              <a:rPr lang="en-US" sz="1200" i="1">
                <a:solidFill>
                  <a:srgbClr val="000000"/>
                </a:solidFill>
                <a:latin typeface="Consolas"/>
              </a:rPr>
              <a:t>);</a:t>
            </a:r>
          </a:p>
          <a:p>
            <a:pPr lvl="1" algn="l"/>
            <a:r>
              <a:rPr lang="en-US" sz="1200">
                <a:solidFill>
                  <a:srgbClr val="000000"/>
                </a:solidFill>
                <a:latin typeface="Consolas"/>
              </a:rPr>
              <a:t> }</a:t>
            </a:r>
          </a:p>
          <a:p>
            <a:pPr lvl="0" algn="l"/>
            <a:r>
              <a:rPr lang="en-US" sz="1200">
                <a:solidFill>
                  <a:srgbClr val="000000"/>
                </a:solidFill>
                <a:latin typeface="Consolas"/>
              </a:rPr>
              <a:t>   } </a:t>
            </a:r>
            <a:r>
              <a:rPr lang="en-US" sz="1200" b="1">
                <a:solidFill>
                  <a:srgbClr val="7F0055"/>
                </a:solidFill>
                <a:latin typeface="Consolas"/>
              </a:rPr>
              <a:t>while</a:t>
            </a:r>
            <a:r>
              <a:rPr lang="en-US" sz="1200" b="1">
                <a:solidFill>
                  <a:srgbClr val="000000"/>
                </a:solidFill>
                <a:latin typeface="Consolas"/>
              </a:rPr>
              <a:t> (flag == </a:t>
            </a:r>
            <a:r>
              <a:rPr lang="en-US" sz="1200" b="1">
                <a:solidFill>
                  <a:srgbClr val="7F0055"/>
                </a:solidFill>
                <a:latin typeface="Consolas"/>
              </a:rPr>
              <a:t>false</a:t>
            </a:r>
            <a:r>
              <a:rPr lang="en-US" sz="1200" b="1">
                <a:solidFill>
                  <a:srgbClr val="000000"/>
                </a:solidFill>
                <a:latin typeface="Consolas"/>
              </a:rPr>
              <a:t>);</a:t>
            </a:r>
          </a:p>
          <a:p>
            <a:pPr algn="l"/>
            <a:r>
              <a:rPr lang="en-US" sz="1200">
                <a:solidFill>
                  <a:srgbClr val="000000"/>
                </a:solidFill>
                <a:latin typeface="Consolas"/>
              </a:rPr>
              <a:t>   </a:t>
            </a:r>
            <a:r>
              <a:rPr lang="en-US" sz="1200" err="1">
                <a:solidFill>
                  <a:srgbClr val="000000"/>
                </a:solidFill>
                <a:latin typeface="Consolas"/>
              </a:rPr>
              <a:t>input.close</a:t>
            </a:r>
            <a:r>
              <a:rPr lang="en-US" sz="1200">
                <a:solidFill>
                  <a:srgbClr val="000000"/>
                </a:solidFill>
                <a:latin typeface="Consolas"/>
              </a:rPr>
              <a:t>();</a:t>
            </a:r>
          </a:p>
          <a:p>
            <a:pPr lvl="0" algn="l"/>
            <a:r>
              <a:rPr lang="en-US" sz="1200">
                <a:solidFill>
                  <a:srgbClr val="000000"/>
                </a:solidFill>
                <a:latin typeface="Consolas"/>
              </a:rPr>
              <a:t>  } </a:t>
            </a:r>
            <a:r>
              <a:rPr lang="en-US" sz="1200">
                <a:solidFill>
                  <a:srgbClr val="3F7F5F"/>
                </a:solidFill>
                <a:latin typeface="Consolas"/>
              </a:rPr>
              <a:t>// end method main</a:t>
            </a:r>
          </a:p>
          <a:p>
            <a:pPr lvl="0" algn="l"/>
            <a:r>
              <a:rPr lang="en-US" sz="1200">
                <a:solidFill>
                  <a:srgbClr val="000000"/>
                </a:solidFill>
                <a:latin typeface="Consolas"/>
              </a:rPr>
              <a:t>} </a:t>
            </a:r>
            <a:r>
              <a:rPr lang="en-US" sz="1200">
                <a:solidFill>
                  <a:srgbClr val="3F7F5F"/>
                </a:solidFill>
                <a:latin typeface="Consolas"/>
              </a:rPr>
              <a:t>// end class </a:t>
            </a:r>
            <a:r>
              <a:rPr lang="en-US" sz="1200" err="1">
                <a:solidFill>
                  <a:srgbClr val="3F7F5F"/>
                </a:solidFill>
                <a:latin typeface="Consolas"/>
              </a:rPr>
              <a:t>TestClass</a:t>
            </a:r>
            <a:endParaRPr lang="en-US" sz="1200">
              <a:solidFill>
                <a:srgbClr val="3F7F5F"/>
              </a:solidFill>
              <a:latin typeface="Consolas"/>
            </a:endParaRPr>
          </a:p>
        </p:txBody>
      </p:sp>
      <p:sp>
        <p:nvSpPr>
          <p:cNvPr id="2" name="Slide Number Placeholder 1">
            <a:extLst>
              <a:ext uri="{FF2B5EF4-FFF2-40B4-BE49-F238E27FC236}">
                <a16:creationId xmlns:a16="http://schemas.microsoft.com/office/drawing/2014/main" id="{22FA0CD1-B4BC-FD56-CC3F-E5CDAB4549CE}"/>
              </a:ext>
            </a:extLst>
          </p:cNvPr>
          <p:cNvSpPr>
            <a:spLocks noGrp="1"/>
          </p:cNvSpPr>
          <p:nvPr>
            <p:ph type="sldNum" sz="quarter" idx="4"/>
          </p:nvPr>
        </p:nvSpPr>
        <p:spPr/>
        <p:txBody>
          <a:bodyPr/>
          <a:lstStyle/>
          <a:p>
            <a:pPr>
              <a:defRPr/>
            </a:pPr>
            <a:fld id="{9A675E7D-01DE-4F79-9A18-D63E57B1927A}" type="slidenum">
              <a:rPr lang="en-US" smtClean="0"/>
              <a:pPr>
                <a:defRPr/>
              </a:pPr>
              <a:t>36</a:t>
            </a:fld>
            <a:endParaRPr lang="en-US"/>
          </a:p>
        </p:txBody>
      </p:sp>
    </p:spTree>
    <p:extLst>
      <p:ext uri="{BB962C8B-B14F-4D97-AF65-F5344CB8AC3E}">
        <p14:creationId xmlns:p14="http://schemas.microsoft.com/office/powerpoint/2010/main" val="3200682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382000" cy="762000"/>
          </a:xfrm>
        </p:spPr>
        <p:txBody>
          <a:bodyPr>
            <a:normAutofit/>
          </a:bodyPr>
          <a:lstStyle/>
          <a:p>
            <a:r>
              <a:rPr lang="en-US"/>
              <a:t>Scope of variables</a:t>
            </a:r>
          </a:p>
        </p:txBody>
      </p:sp>
      <p:sp>
        <p:nvSpPr>
          <p:cNvPr id="3" name="Content Placeholder 2"/>
          <p:cNvSpPr>
            <a:spLocks noGrp="1"/>
          </p:cNvSpPr>
          <p:nvPr>
            <p:ph type="body" idx="1"/>
          </p:nvPr>
        </p:nvSpPr>
        <p:spPr>
          <a:xfrm>
            <a:off x="685800" y="1752600"/>
            <a:ext cx="8001000" cy="4495800"/>
          </a:xfrm>
        </p:spPr>
        <p:txBody>
          <a:bodyPr>
            <a:normAutofit/>
          </a:bodyPr>
          <a:lstStyle/>
          <a:p>
            <a:r>
              <a:rPr lang="en-US">
                <a:latin typeface="Verdana" panose="020B0604030504040204" pitchFamily="34" charset="0"/>
                <a:ea typeface="Verdana" panose="020B0604030504040204" pitchFamily="34" charset="0"/>
                <a:cs typeface="Verdana" panose="020B0604030504040204" pitchFamily="34" charset="0"/>
              </a:rPr>
              <a:t>Variables declared locally in the try block are not visible in the catch block</a:t>
            </a:r>
          </a:p>
          <a:p>
            <a:r>
              <a:rPr lang="en-US">
                <a:latin typeface="Verdana" panose="020B0604030504040204" pitchFamily="34" charset="0"/>
                <a:ea typeface="Verdana" panose="020B0604030504040204" pitchFamily="34" charset="0"/>
                <a:cs typeface="Verdana" panose="020B0604030504040204" pitchFamily="34" charset="0"/>
              </a:rPr>
              <a:t>Variables declared in the try and catch blocks are not visible after the catch block</a:t>
            </a:r>
          </a:p>
        </p:txBody>
      </p:sp>
      <p:sp>
        <p:nvSpPr>
          <p:cNvPr id="4" name="Slide Number Placeholder 3">
            <a:extLst>
              <a:ext uri="{FF2B5EF4-FFF2-40B4-BE49-F238E27FC236}">
                <a16:creationId xmlns:a16="http://schemas.microsoft.com/office/drawing/2014/main" id="{818B2701-0754-F539-C845-7B79222C16F6}"/>
              </a:ext>
            </a:extLst>
          </p:cNvPr>
          <p:cNvSpPr>
            <a:spLocks noGrp="1"/>
          </p:cNvSpPr>
          <p:nvPr>
            <p:ph type="sldNum" sz="quarter" idx="4"/>
          </p:nvPr>
        </p:nvSpPr>
        <p:spPr/>
        <p:txBody>
          <a:bodyPr/>
          <a:lstStyle/>
          <a:p>
            <a:pPr>
              <a:defRPr/>
            </a:pPr>
            <a:fld id="{C1A881D9-8007-40CD-AF0D-F7AAFE91D2F6}" type="slidenum">
              <a:rPr lang="en-US" smtClean="0"/>
              <a:pPr>
                <a:defRPr/>
              </a:pPr>
              <a:t>37</a:t>
            </a:fld>
            <a:endParaRPr lang="en-US"/>
          </a:p>
        </p:txBody>
      </p:sp>
    </p:spTree>
    <p:extLst>
      <p:ext uri="{BB962C8B-B14F-4D97-AF65-F5344CB8AC3E}">
        <p14:creationId xmlns:p14="http://schemas.microsoft.com/office/powerpoint/2010/main" val="879047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382000" cy="838200"/>
          </a:xfrm>
        </p:spPr>
        <p:txBody>
          <a:bodyPr>
            <a:normAutofit/>
          </a:bodyPr>
          <a:lstStyle/>
          <a:p>
            <a:r>
              <a:rPr lang="en-US"/>
              <a:t>Important Rules</a:t>
            </a:r>
          </a:p>
        </p:txBody>
      </p:sp>
      <p:sp>
        <p:nvSpPr>
          <p:cNvPr id="3" name="Content Placeholder 2"/>
          <p:cNvSpPr>
            <a:spLocks noGrp="1"/>
          </p:cNvSpPr>
          <p:nvPr>
            <p:ph type="body" idx="1"/>
          </p:nvPr>
        </p:nvSpPr>
        <p:spPr>
          <a:xfrm>
            <a:off x="304800" y="1447800"/>
            <a:ext cx="8305800" cy="4800600"/>
          </a:xfrm>
        </p:spPr>
        <p:txBody>
          <a:bodyPr>
            <a:normAutofit/>
          </a:bodyPr>
          <a:lstStyle/>
          <a:p>
            <a:r>
              <a:rPr lang="en-US" sz="1600">
                <a:latin typeface="Verdana" panose="020B0604030504040204" pitchFamily="34" charset="0"/>
                <a:ea typeface="Verdana" panose="020B0604030504040204" pitchFamily="34" charset="0"/>
                <a:cs typeface="Verdana" panose="020B0604030504040204" pitchFamily="34" charset="0"/>
              </a:rPr>
              <a:t>There must not be code between </a:t>
            </a:r>
            <a:r>
              <a:rPr lang="en-US" sz="1600" b="1">
                <a:latin typeface="Consolas" panose="020B0609020204030204" pitchFamily="49" charset="0"/>
                <a:ea typeface="Verdana" panose="020B0604030504040204" pitchFamily="34" charset="0"/>
                <a:cs typeface="Consolas" panose="020B0609020204030204" pitchFamily="49" charset="0"/>
              </a:rPr>
              <a:t>try</a:t>
            </a:r>
            <a:r>
              <a:rPr lang="en-US" sz="1600">
                <a:latin typeface="Verdana" panose="020B0604030504040204" pitchFamily="34" charset="0"/>
                <a:ea typeface="Verdana" panose="020B0604030504040204" pitchFamily="34" charset="0"/>
                <a:cs typeface="Verdana" panose="020B0604030504040204" pitchFamily="34" charset="0"/>
              </a:rPr>
              <a:t> and </a:t>
            </a:r>
            <a:r>
              <a:rPr lang="en-US" sz="1600" b="1">
                <a:latin typeface="Consolas" panose="020B0609020204030204" pitchFamily="49" charset="0"/>
                <a:ea typeface="Verdana" panose="020B0604030504040204" pitchFamily="34" charset="0"/>
                <a:cs typeface="Consolas" panose="020B0609020204030204" pitchFamily="49" charset="0"/>
              </a:rPr>
              <a:t>catch</a:t>
            </a:r>
            <a:r>
              <a:rPr lang="en-US" sz="1600">
                <a:latin typeface="Verdana" panose="020B0604030504040204" pitchFamily="34" charset="0"/>
                <a:ea typeface="Verdana" panose="020B0604030504040204" pitchFamily="34" charset="0"/>
                <a:cs typeface="Verdana" panose="020B0604030504040204" pitchFamily="34" charset="0"/>
              </a:rPr>
              <a:t> blocks</a:t>
            </a:r>
          </a:p>
          <a:p>
            <a:r>
              <a:rPr lang="en-US" sz="1600">
                <a:latin typeface="Verdana" panose="020B0604030504040204" pitchFamily="34" charset="0"/>
                <a:ea typeface="Verdana" panose="020B0604030504040204" pitchFamily="34" charset="0"/>
                <a:cs typeface="Verdana" panose="020B0604030504040204" pitchFamily="34" charset="0"/>
              </a:rPr>
              <a:t>A </a:t>
            </a:r>
            <a:r>
              <a:rPr lang="en-US" sz="1600" b="1">
                <a:latin typeface="Consolas" panose="020B0609020204030204" pitchFamily="49" charset="0"/>
                <a:ea typeface="Verdana" panose="020B0604030504040204" pitchFamily="34" charset="0"/>
                <a:cs typeface="Consolas" panose="020B0609020204030204" pitchFamily="49" charset="0"/>
              </a:rPr>
              <a:t>catch</a:t>
            </a:r>
            <a:r>
              <a:rPr lang="en-US" sz="1600">
                <a:latin typeface="Verdana" panose="020B0604030504040204" pitchFamily="34" charset="0"/>
                <a:ea typeface="Verdana" panose="020B0604030504040204" pitchFamily="34" charset="0"/>
                <a:cs typeface="Verdana" panose="020B0604030504040204" pitchFamily="34" charset="0"/>
              </a:rPr>
              <a:t> block may have multiple exceptions in the parameter using</a:t>
            </a:r>
            <a:r>
              <a:rPr lang="en-US" sz="1800">
                <a:latin typeface="Verdana" panose="020B0604030504040204" pitchFamily="34" charset="0"/>
                <a:ea typeface="Verdana" panose="020B0604030504040204" pitchFamily="34" charset="0"/>
                <a:cs typeface="Verdana" panose="020B0604030504040204" pitchFamily="34" charset="0"/>
              </a:rPr>
              <a:t> </a:t>
            </a:r>
            <a:r>
              <a:rPr lang="en-US" sz="1800" b="1">
                <a:solidFill>
                  <a:srgbClr val="0000FF"/>
                </a:solidFill>
                <a:latin typeface="Verdana" panose="020B0604030504040204" pitchFamily="34" charset="0"/>
                <a:ea typeface="Verdana" panose="020B0604030504040204" pitchFamily="34" charset="0"/>
                <a:cs typeface="Verdana" panose="020B0604030504040204" pitchFamily="34" charset="0"/>
              </a:rPr>
              <a:t>|</a:t>
            </a:r>
          </a:p>
        </p:txBody>
      </p:sp>
      <p:sp>
        <p:nvSpPr>
          <p:cNvPr id="4" name="TextBox 3"/>
          <p:cNvSpPr txBox="1"/>
          <p:nvPr/>
        </p:nvSpPr>
        <p:spPr>
          <a:xfrm>
            <a:off x="4305300" y="3539288"/>
            <a:ext cx="4724400" cy="1261884"/>
          </a:xfrm>
          <a:prstGeom prst="rect">
            <a:avLst/>
          </a:prstGeom>
          <a:noFill/>
        </p:spPr>
        <p:txBody>
          <a:bodyPr wrap="square" rtlCol="0">
            <a:spAutoFit/>
          </a:bodyPr>
          <a:lstStyle/>
          <a:p>
            <a:pPr algn="l"/>
            <a:r>
              <a:rPr lang="en-US" sz="1600">
                <a:latin typeface="Consolas" panose="020B0609020204030204" pitchFamily="49" charset="0"/>
                <a:cs typeface="Consolas" panose="020B0609020204030204" pitchFamily="49" charset="0"/>
              </a:rPr>
              <a:t>catch (</a:t>
            </a:r>
            <a:r>
              <a:rPr lang="en-US" sz="1600" err="1">
                <a:latin typeface="Consolas" panose="020B0609020204030204" pitchFamily="49" charset="0"/>
                <a:cs typeface="Consolas" panose="020B0609020204030204" pitchFamily="49" charset="0"/>
              </a:rPr>
              <a:t>IOException|SQLException</a:t>
            </a:r>
            <a:r>
              <a:rPr lang="en-US" sz="1600">
                <a:latin typeface="Consolas" panose="020B0609020204030204" pitchFamily="49" charset="0"/>
                <a:cs typeface="Consolas" panose="020B0609020204030204" pitchFamily="49" charset="0"/>
              </a:rPr>
              <a:t> ex) {</a:t>
            </a:r>
          </a:p>
          <a:p>
            <a:pPr algn="l"/>
            <a:r>
              <a:rPr lang="en-US" sz="1600">
                <a:latin typeface="Consolas" panose="020B0609020204030204" pitchFamily="49" charset="0"/>
                <a:cs typeface="Consolas" panose="020B0609020204030204" pitchFamily="49" charset="0"/>
              </a:rPr>
              <a:t>    </a:t>
            </a:r>
            <a:r>
              <a:rPr lang="en-US" sz="1600" err="1">
                <a:latin typeface="Consolas" panose="020B0609020204030204" pitchFamily="49" charset="0"/>
                <a:cs typeface="Consolas" panose="020B0609020204030204" pitchFamily="49" charset="0"/>
              </a:rPr>
              <a:t>logger.log</a:t>
            </a:r>
            <a:r>
              <a:rPr lang="en-US" sz="1600">
                <a:latin typeface="Consolas" panose="020B0609020204030204" pitchFamily="49" charset="0"/>
                <a:cs typeface="Consolas" panose="020B0609020204030204" pitchFamily="49" charset="0"/>
              </a:rPr>
              <a:t>(ex);</a:t>
            </a:r>
          </a:p>
          <a:p>
            <a:pPr algn="l"/>
            <a:r>
              <a:rPr lang="en-US" sz="1600">
                <a:latin typeface="Consolas" panose="020B0609020204030204" pitchFamily="49" charset="0"/>
                <a:cs typeface="Consolas" panose="020B0609020204030204" pitchFamily="49" charset="0"/>
              </a:rPr>
              <a:t>    throw ex;</a:t>
            </a:r>
          </a:p>
          <a:p>
            <a:pPr algn="l"/>
            <a:r>
              <a:rPr lang="en-US" sz="1600">
                <a:latin typeface="Consolas" panose="020B0609020204030204" pitchFamily="49" charset="0"/>
                <a:cs typeface="Consolas" panose="020B0609020204030204" pitchFamily="49" charset="0"/>
              </a:rPr>
              <a:t>}</a:t>
            </a:r>
          </a:p>
        </p:txBody>
      </p:sp>
      <p:sp>
        <p:nvSpPr>
          <p:cNvPr id="5" name="TextBox 4"/>
          <p:cNvSpPr txBox="1"/>
          <p:nvPr/>
        </p:nvSpPr>
        <p:spPr>
          <a:xfrm>
            <a:off x="723900" y="3505200"/>
            <a:ext cx="3733800" cy="2480679"/>
          </a:xfrm>
          <a:prstGeom prst="rect">
            <a:avLst/>
          </a:prstGeom>
          <a:noFill/>
        </p:spPr>
        <p:txBody>
          <a:bodyPr wrap="square" rtlCol="0">
            <a:spAutoFit/>
          </a:bodyPr>
          <a:lstStyle/>
          <a:p>
            <a:pPr algn="l"/>
            <a:r>
              <a:rPr lang="en-US" sz="1600">
                <a:latin typeface="Consolas" panose="020B0609020204030204" pitchFamily="49" charset="0"/>
                <a:cs typeface="Consolas" panose="020B0609020204030204" pitchFamily="49" charset="0"/>
              </a:rPr>
              <a:t>catch (</a:t>
            </a:r>
            <a:r>
              <a:rPr lang="en-US" sz="1600" err="1">
                <a:latin typeface="Consolas" panose="020B0609020204030204" pitchFamily="49" charset="0"/>
                <a:cs typeface="Consolas" panose="020B0609020204030204" pitchFamily="49" charset="0"/>
              </a:rPr>
              <a:t>IOException</a:t>
            </a:r>
            <a:r>
              <a:rPr lang="en-US" sz="1600">
                <a:latin typeface="Consolas" panose="020B0609020204030204" pitchFamily="49" charset="0"/>
                <a:cs typeface="Consolas" panose="020B0609020204030204" pitchFamily="49" charset="0"/>
              </a:rPr>
              <a:t> ex) {</a:t>
            </a:r>
          </a:p>
          <a:p>
            <a:pPr algn="l"/>
            <a:r>
              <a:rPr lang="en-US" sz="1600">
                <a:latin typeface="Consolas" panose="020B0609020204030204" pitchFamily="49" charset="0"/>
                <a:cs typeface="Consolas" panose="020B0609020204030204" pitchFamily="49" charset="0"/>
              </a:rPr>
              <a:t>     </a:t>
            </a:r>
            <a:r>
              <a:rPr lang="en-US" sz="1600" err="1">
                <a:latin typeface="Consolas" panose="020B0609020204030204" pitchFamily="49" charset="0"/>
                <a:cs typeface="Consolas" panose="020B0609020204030204" pitchFamily="49" charset="0"/>
              </a:rPr>
              <a:t>logger.log</a:t>
            </a:r>
            <a:r>
              <a:rPr lang="en-US" sz="1600">
                <a:latin typeface="Consolas" panose="020B0609020204030204" pitchFamily="49" charset="0"/>
                <a:cs typeface="Consolas" panose="020B0609020204030204" pitchFamily="49" charset="0"/>
              </a:rPr>
              <a:t>(ex);</a:t>
            </a:r>
          </a:p>
          <a:p>
            <a:pPr algn="l"/>
            <a:r>
              <a:rPr lang="en-US" sz="1600">
                <a:latin typeface="Consolas" panose="020B0609020204030204" pitchFamily="49" charset="0"/>
                <a:cs typeface="Consolas" panose="020B0609020204030204" pitchFamily="49" charset="0"/>
              </a:rPr>
              <a:t>     throw ex;</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catch (</a:t>
            </a:r>
            <a:r>
              <a:rPr lang="en-US" sz="1600" err="1">
                <a:latin typeface="Consolas" panose="020B0609020204030204" pitchFamily="49" charset="0"/>
                <a:cs typeface="Consolas" panose="020B0609020204030204" pitchFamily="49" charset="0"/>
              </a:rPr>
              <a:t>SQLException</a:t>
            </a:r>
            <a:r>
              <a:rPr lang="en-US" sz="1600">
                <a:latin typeface="Consolas" panose="020B0609020204030204" pitchFamily="49" charset="0"/>
                <a:cs typeface="Consolas" panose="020B0609020204030204" pitchFamily="49" charset="0"/>
              </a:rPr>
              <a:t> ex) {</a:t>
            </a:r>
          </a:p>
          <a:p>
            <a:pPr algn="l"/>
            <a:r>
              <a:rPr lang="en-US" sz="1600">
                <a:latin typeface="Consolas" panose="020B0609020204030204" pitchFamily="49" charset="0"/>
                <a:cs typeface="Consolas" panose="020B0609020204030204" pitchFamily="49" charset="0"/>
              </a:rPr>
              <a:t>     </a:t>
            </a:r>
            <a:r>
              <a:rPr lang="en-US" sz="1600" err="1">
                <a:latin typeface="Consolas" panose="020B0609020204030204" pitchFamily="49" charset="0"/>
                <a:cs typeface="Consolas" panose="020B0609020204030204" pitchFamily="49" charset="0"/>
              </a:rPr>
              <a:t>logger.log</a:t>
            </a:r>
            <a:r>
              <a:rPr lang="en-US" sz="1600">
                <a:latin typeface="Consolas" panose="020B0609020204030204" pitchFamily="49" charset="0"/>
                <a:cs typeface="Consolas" panose="020B0609020204030204" pitchFamily="49" charset="0"/>
              </a:rPr>
              <a:t>(ex);</a:t>
            </a:r>
          </a:p>
          <a:p>
            <a:pPr algn="l"/>
            <a:r>
              <a:rPr lang="en-US" sz="1600">
                <a:latin typeface="Consolas" panose="020B0609020204030204" pitchFamily="49" charset="0"/>
                <a:cs typeface="Consolas" panose="020B0609020204030204" pitchFamily="49" charset="0"/>
              </a:rPr>
              <a:t>     throw ex;</a:t>
            </a:r>
          </a:p>
          <a:p>
            <a:pPr algn="l"/>
            <a:r>
              <a:rPr lang="en-US" sz="1600">
                <a:latin typeface="Consolas" panose="020B0609020204030204" pitchFamily="49" charset="0"/>
                <a:cs typeface="Consolas" panose="020B0609020204030204" pitchFamily="49" charset="0"/>
              </a:rPr>
              <a:t>}</a:t>
            </a:r>
          </a:p>
        </p:txBody>
      </p:sp>
      <p:cxnSp>
        <p:nvCxnSpPr>
          <p:cNvPr id="8" name="Straight Connector 7"/>
          <p:cNvCxnSpPr/>
          <p:nvPr/>
        </p:nvCxnSpPr>
        <p:spPr>
          <a:xfrm>
            <a:off x="3962400" y="3505200"/>
            <a:ext cx="0" cy="2438400"/>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17FD5F21-2FE6-F747-A13C-60F369A5AC06}"/>
              </a:ext>
            </a:extLst>
          </p:cNvPr>
          <p:cNvSpPr/>
          <p:nvPr/>
        </p:nvSpPr>
        <p:spPr>
          <a:xfrm>
            <a:off x="5181600" y="3539288"/>
            <a:ext cx="3048000" cy="346912"/>
          </a:xfrm>
          <a:prstGeom prst="rect">
            <a:avLst/>
          </a:prstGeom>
          <a:solidFill>
            <a:srgbClr val="FFFF00">
              <a:alpha val="34000"/>
            </a:srgbClr>
          </a:solidFill>
          <a:ln>
            <a:noFill/>
          </a:ln>
          <a:effectLst/>
          <a:scene3d>
            <a:camera prst="obliqueTopRight"/>
            <a:lightRig rig="threePt" dir="tl"/>
          </a:scene3d>
          <a:sp3d>
            <a:bevelT w="0" h="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B2E2A931-E2CB-EC5A-5F79-2629F4663456}"/>
              </a:ext>
            </a:extLst>
          </p:cNvPr>
          <p:cNvSpPr>
            <a:spLocks noGrp="1"/>
          </p:cNvSpPr>
          <p:nvPr>
            <p:ph type="sldNum" sz="quarter" idx="4"/>
          </p:nvPr>
        </p:nvSpPr>
        <p:spPr/>
        <p:txBody>
          <a:bodyPr/>
          <a:lstStyle/>
          <a:p>
            <a:pPr>
              <a:defRPr/>
            </a:pPr>
            <a:fld id="{C1A881D9-8007-40CD-AF0D-F7AAFE91D2F6}" type="slidenum">
              <a:rPr lang="en-US" smtClean="0"/>
              <a:pPr>
                <a:defRPr/>
              </a:pPr>
              <a:t>38</a:t>
            </a:fld>
            <a:endParaRPr lang="en-US"/>
          </a:p>
        </p:txBody>
      </p:sp>
    </p:spTree>
    <p:extLst>
      <p:ext uri="{BB962C8B-B14F-4D97-AF65-F5344CB8AC3E}">
        <p14:creationId xmlns:p14="http://schemas.microsoft.com/office/powerpoint/2010/main" val="2842348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0" y="381000"/>
            <a:ext cx="8913813" cy="914400"/>
          </a:xfrm>
        </p:spPr>
        <p:txBody>
          <a:bodyPr/>
          <a:lstStyle/>
          <a:p>
            <a:r>
              <a:rPr lang="en-US"/>
              <a:t>Recall: Inheritance</a:t>
            </a:r>
          </a:p>
        </p:txBody>
      </p:sp>
      <p:sp>
        <p:nvSpPr>
          <p:cNvPr id="679939" name="Rectangle 3"/>
          <p:cNvSpPr>
            <a:spLocks noGrp="1" noChangeArrowheads="1"/>
          </p:cNvSpPr>
          <p:nvPr>
            <p:ph type="body" idx="1"/>
          </p:nvPr>
        </p:nvSpPr>
        <p:spPr>
          <a:xfrm>
            <a:off x="990600" y="1752600"/>
            <a:ext cx="7924800" cy="3670767"/>
          </a:xfrm>
        </p:spPr>
        <p:txBody>
          <a:bodyPr>
            <a:normAutofit/>
          </a:bodyPr>
          <a:lstStyle/>
          <a:p>
            <a:pPr>
              <a:buFontTx/>
              <a:buChar char="•"/>
            </a:pPr>
            <a:r>
              <a:rPr lang="en-US" sz="1800">
                <a:latin typeface="Verdana" panose="020B0604030504040204" pitchFamily="34" charset="0"/>
                <a:ea typeface="Verdana" panose="020B0604030504040204" pitchFamily="34" charset="0"/>
                <a:cs typeface="Verdana" panose="020B0604030504040204" pitchFamily="34" charset="0"/>
              </a:rPr>
              <a:t>Remember: You can substitute instances of a subclass for instances of a superclass.</a:t>
            </a:r>
          </a:p>
          <a:p>
            <a:pPr>
              <a:buFontTx/>
              <a:buChar char="•"/>
            </a:pPr>
            <a:r>
              <a:rPr lang="en-US" sz="1800">
                <a:latin typeface="Verdana" panose="020B0604030504040204" pitchFamily="34" charset="0"/>
                <a:ea typeface="Verdana" panose="020B0604030504040204" pitchFamily="34" charset="0"/>
                <a:cs typeface="Verdana" panose="020B0604030504040204" pitchFamily="34" charset="0"/>
              </a:rPr>
              <a:t>This is because the subclass </a:t>
            </a:r>
            <a:r>
              <a:rPr lang="en-US" sz="1800" b="1">
                <a:latin typeface="Verdana" panose="020B0604030504040204" pitchFamily="34" charset="0"/>
                <a:ea typeface="Verdana" panose="020B0604030504040204" pitchFamily="34" charset="0"/>
                <a:cs typeface="Verdana" panose="020B0604030504040204" pitchFamily="34" charset="0"/>
              </a:rPr>
              <a:t>is an</a:t>
            </a:r>
            <a:r>
              <a:rPr lang="en-US" sz="1800">
                <a:latin typeface="Verdana" panose="020B0604030504040204" pitchFamily="34" charset="0"/>
                <a:ea typeface="Verdana" panose="020B0604030504040204" pitchFamily="34" charset="0"/>
                <a:cs typeface="Verdana" panose="020B0604030504040204" pitchFamily="34" charset="0"/>
              </a:rPr>
              <a:t> instance of the superclass</a:t>
            </a:r>
          </a:p>
        </p:txBody>
      </p:sp>
      <p:grpSp>
        <p:nvGrpSpPr>
          <p:cNvPr id="679940" name="Group 4"/>
          <p:cNvGrpSpPr>
            <a:grpSpLocks/>
          </p:cNvGrpSpPr>
          <p:nvPr/>
        </p:nvGrpSpPr>
        <p:grpSpPr bwMode="auto">
          <a:xfrm>
            <a:off x="3635375" y="3284538"/>
            <a:ext cx="2520950" cy="3097212"/>
            <a:chOff x="1383" y="1706"/>
            <a:chExt cx="862" cy="1951"/>
          </a:xfrm>
        </p:grpSpPr>
        <p:grpSp>
          <p:nvGrpSpPr>
            <p:cNvPr id="679941" name="Group 5"/>
            <p:cNvGrpSpPr>
              <a:grpSpLocks/>
            </p:cNvGrpSpPr>
            <p:nvPr/>
          </p:nvGrpSpPr>
          <p:grpSpPr bwMode="auto">
            <a:xfrm>
              <a:off x="1701" y="2115"/>
              <a:ext cx="182" cy="363"/>
              <a:chOff x="2835" y="1207"/>
              <a:chExt cx="182" cy="363"/>
            </a:xfrm>
          </p:grpSpPr>
          <p:sp>
            <p:nvSpPr>
              <p:cNvPr id="679942" name="AutoShape 6"/>
              <p:cNvSpPr>
                <a:spLocks noChangeArrowheads="1"/>
              </p:cNvSpPr>
              <p:nvPr/>
            </p:nvSpPr>
            <p:spPr bwMode="auto">
              <a:xfrm>
                <a:off x="2835" y="1207"/>
                <a:ext cx="182" cy="137"/>
              </a:xfrm>
              <a:prstGeom prst="triangle">
                <a:avLst>
                  <a:gd name="adj" fmla="val 50000"/>
                </a:avLst>
              </a:prstGeom>
              <a:solidFill>
                <a:srgbClr val="FFFFFF"/>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nchor="ctr">
                <a:spAutoFit/>
              </a:bodyPr>
              <a:lstStyle/>
              <a:p>
                <a:endParaRPr lang="en-US"/>
              </a:p>
            </p:txBody>
          </p:sp>
          <p:sp>
            <p:nvSpPr>
              <p:cNvPr id="679943" name="Line 7"/>
              <p:cNvSpPr>
                <a:spLocks noChangeShapeType="1"/>
              </p:cNvSpPr>
              <p:nvPr/>
            </p:nvSpPr>
            <p:spPr bwMode="auto">
              <a:xfrm>
                <a:off x="2925" y="1344"/>
                <a:ext cx="0" cy="226"/>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grpSp>
        <p:grpSp>
          <p:nvGrpSpPr>
            <p:cNvPr id="679944" name="Group 8"/>
            <p:cNvGrpSpPr>
              <a:grpSpLocks/>
            </p:cNvGrpSpPr>
            <p:nvPr/>
          </p:nvGrpSpPr>
          <p:grpSpPr bwMode="auto">
            <a:xfrm>
              <a:off x="1383" y="1706"/>
              <a:ext cx="862" cy="408"/>
              <a:chOff x="2154" y="981"/>
              <a:chExt cx="862" cy="408"/>
            </a:xfrm>
          </p:grpSpPr>
          <p:sp>
            <p:nvSpPr>
              <p:cNvPr id="679945" name="Rectangle 9"/>
              <p:cNvSpPr>
                <a:spLocks noChangeArrowheads="1"/>
              </p:cNvSpPr>
              <p:nvPr/>
            </p:nvSpPr>
            <p:spPr bwMode="auto">
              <a:xfrm>
                <a:off x="2154" y="981"/>
                <a:ext cx="862" cy="40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2000"/>
                  <a:t>HospitalWorker</a:t>
                </a:r>
              </a:p>
            </p:txBody>
          </p:sp>
          <p:sp>
            <p:nvSpPr>
              <p:cNvPr id="679946" name="Line 10"/>
              <p:cNvSpPr>
                <a:spLocks noChangeShapeType="1"/>
              </p:cNvSpPr>
              <p:nvPr/>
            </p:nvSpPr>
            <p:spPr bwMode="auto">
              <a:xfrm>
                <a:off x="2154" y="1207"/>
                <a:ext cx="862"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grpSp>
        <p:grpSp>
          <p:nvGrpSpPr>
            <p:cNvPr id="679947" name="Group 11"/>
            <p:cNvGrpSpPr>
              <a:grpSpLocks/>
            </p:cNvGrpSpPr>
            <p:nvPr/>
          </p:nvGrpSpPr>
          <p:grpSpPr bwMode="auto">
            <a:xfrm>
              <a:off x="1701" y="2886"/>
              <a:ext cx="182" cy="363"/>
              <a:chOff x="2835" y="1207"/>
              <a:chExt cx="182" cy="363"/>
            </a:xfrm>
          </p:grpSpPr>
          <p:sp>
            <p:nvSpPr>
              <p:cNvPr id="679948" name="AutoShape 12"/>
              <p:cNvSpPr>
                <a:spLocks noChangeArrowheads="1"/>
              </p:cNvSpPr>
              <p:nvPr/>
            </p:nvSpPr>
            <p:spPr bwMode="auto">
              <a:xfrm>
                <a:off x="2835" y="1207"/>
                <a:ext cx="182" cy="137"/>
              </a:xfrm>
              <a:prstGeom prst="triangle">
                <a:avLst>
                  <a:gd name="adj" fmla="val 50000"/>
                </a:avLst>
              </a:prstGeom>
              <a:solidFill>
                <a:srgbClr val="FFFFFF"/>
              </a:solidFill>
              <a:ln w="12700">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nchor="ctr">
                <a:spAutoFit/>
              </a:bodyPr>
              <a:lstStyle/>
              <a:p>
                <a:endParaRPr lang="en-US"/>
              </a:p>
            </p:txBody>
          </p:sp>
          <p:sp>
            <p:nvSpPr>
              <p:cNvPr id="679949" name="Line 13"/>
              <p:cNvSpPr>
                <a:spLocks noChangeShapeType="1"/>
              </p:cNvSpPr>
              <p:nvPr/>
            </p:nvSpPr>
            <p:spPr bwMode="auto">
              <a:xfrm>
                <a:off x="2925" y="1344"/>
                <a:ext cx="0" cy="226"/>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grpSp>
        <p:grpSp>
          <p:nvGrpSpPr>
            <p:cNvPr id="679950" name="Group 14"/>
            <p:cNvGrpSpPr>
              <a:grpSpLocks/>
            </p:cNvGrpSpPr>
            <p:nvPr/>
          </p:nvGrpSpPr>
          <p:grpSpPr bwMode="auto">
            <a:xfrm>
              <a:off x="1383" y="2478"/>
              <a:ext cx="862" cy="408"/>
              <a:chOff x="2154" y="981"/>
              <a:chExt cx="862" cy="408"/>
            </a:xfrm>
          </p:grpSpPr>
          <p:sp>
            <p:nvSpPr>
              <p:cNvPr id="679951" name="Rectangle 15"/>
              <p:cNvSpPr>
                <a:spLocks noChangeArrowheads="1"/>
              </p:cNvSpPr>
              <p:nvPr/>
            </p:nvSpPr>
            <p:spPr bwMode="auto">
              <a:xfrm>
                <a:off x="2154" y="981"/>
                <a:ext cx="862" cy="40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2000"/>
                  <a:t>Clinician</a:t>
                </a:r>
              </a:p>
            </p:txBody>
          </p:sp>
          <p:sp>
            <p:nvSpPr>
              <p:cNvPr id="679952" name="Line 16"/>
              <p:cNvSpPr>
                <a:spLocks noChangeShapeType="1"/>
              </p:cNvSpPr>
              <p:nvPr/>
            </p:nvSpPr>
            <p:spPr bwMode="auto">
              <a:xfrm>
                <a:off x="2154" y="1207"/>
                <a:ext cx="862"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grpSp>
        <p:grpSp>
          <p:nvGrpSpPr>
            <p:cNvPr id="679953" name="Group 17"/>
            <p:cNvGrpSpPr>
              <a:grpSpLocks/>
            </p:cNvGrpSpPr>
            <p:nvPr/>
          </p:nvGrpSpPr>
          <p:grpSpPr bwMode="auto">
            <a:xfrm>
              <a:off x="1383" y="3249"/>
              <a:ext cx="862" cy="408"/>
              <a:chOff x="2154" y="981"/>
              <a:chExt cx="862" cy="408"/>
            </a:xfrm>
          </p:grpSpPr>
          <p:sp>
            <p:nvSpPr>
              <p:cNvPr id="679954" name="Rectangle 18"/>
              <p:cNvSpPr>
                <a:spLocks noChangeArrowheads="1"/>
              </p:cNvSpPr>
              <p:nvPr/>
            </p:nvSpPr>
            <p:spPr bwMode="auto">
              <a:xfrm>
                <a:off x="2154" y="981"/>
                <a:ext cx="862" cy="40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2000"/>
                  <a:t>Nurse</a:t>
                </a:r>
              </a:p>
            </p:txBody>
          </p:sp>
          <p:sp>
            <p:nvSpPr>
              <p:cNvPr id="679955" name="Line 19"/>
              <p:cNvSpPr>
                <a:spLocks noChangeShapeType="1"/>
              </p:cNvSpPr>
              <p:nvPr/>
            </p:nvSpPr>
            <p:spPr bwMode="auto">
              <a:xfrm>
                <a:off x="2154" y="1207"/>
                <a:ext cx="862"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grpSp>
      </p:grpSp>
      <p:grpSp>
        <p:nvGrpSpPr>
          <p:cNvPr id="679971" name="Group 35"/>
          <p:cNvGrpSpPr>
            <a:grpSpLocks/>
          </p:cNvGrpSpPr>
          <p:nvPr/>
        </p:nvGrpSpPr>
        <p:grpSpPr bwMode="auto">
          <a:xfrm>
            <a:off x="5486401" y="4833937"/>
            <a:ext cx="3656013" cy="1584325"/>
            <a:chOff x="3184" y="3045"/>
            <a:chExt cx="2303" cy="998"/>
          </a:xfrm>
        </p:grpSpPr>
        <p:grpSp>
          <p:nvGrpSpPr>
            <p:cNvPr id="679969" name="Group 33"/>
            <p:cNvGrpSpPr>
              <a:grpSpLocks/>
            </p:cNvGrpSpPr>
            <p:nvPr/>
          </p:nvGrpSpPr>
          <p:grpSpPr bwMode="auto">
            <a:xfrm>
              <a:off x="3606" y="3045"/>
              <a:ext cx="1778" cy="389"/>
              <a:chOff x="3606" y="3045"/>
              <a:chExt cx="1778" cy="389"/>
            </a:xfrm>
          </p:grpSpPr>
          <p:sp>
            <p:nvSpPr>
              <p:cNvPr id="679957" name="Text Box 21"/>
              <p:cNvSpPr txBox="1">
                <a:spLocks noChangeArrowheads="1"/>
              </p:cNvSpPr>
              <p:nvPr/>
            </p:nvSpPr>
            <p:spPr bwMode="auto">
              <a:xfrm>
                <a:off x="4000" y="3064"/>
                <a:ext cx="1384" cy="3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lgn="l"/>
                <a:r>
                  <a:rPr lang="en-US" sz="1600">
                    <a:solidFill>
                      <a:srgbClr val="008000"/>
                    </a:solidFill>
                  </a:rPr>
                  <a:t>A Clinician </a:t>
                </a:r>
                <a:r>
                  <a:rPr lang="en-US" sz="1600" b="1">
                    <a:solidFill>
                      <a:srgbClr val="008000"/>
                    </a:solidFill>
                  </a:rPr>
                  <a:t>is a</a:t>
                </a:r>
                <a:r>
                  <a:rPr lang="en-US" sz="1600">
                    <a:solidFill>
                      <a:srgbClr val="008000"/>
                    </a:solidFill>
                  </a:rPr>
                  <a:t> </a:t>
                </a:r>
                <a:r>
                  <a:rPr lang="en-US" sz="1600" err="1">
                    <a:solidFill>
                      <a:srgbClr val="008000"/>
                    </a:solidFill>
                  </a:rPr>
                  <a:t>HospitalWorker</a:t>
                </a:r>
                <a:endParaRPr lang="en-US" sz="1600">
                  <a:solidFill>
                    <a:srgbClr val="008000"/>
                  </a:solidFill>
                </a:endParaRPr>
              </a:p>
            </p:txBody>
          </p:sp>
          <p:cxnSp>
            <p:nvCxnSpPr>
              <p:cNvPr id="679958" name="AutoShape 22"/>
              <p:cNvCxnSpPr>
                <a:cxnSpLocks noChangeShapeType="1"/>
                <a:endCxn id="679951" idx="3"/>
              </p:cNvCxnSpPr>
              <p:nvPr/>
            </p:nvCxnSpPr>
            <p:spPr bwMode="auto">
              <a:xfrm flipH="1" flipV="1">
                <a:off x="3606" y="3045"/>
                <a:ext cx="394" cy="171"/>
              </a:xfrm>
              <a:prstGeom prst="straightConnector1">
                <a:avLst/>
              </a:prstGeom>
              <a:noFill/>
              <a:ln w="12700">
                <a:solidFill>
                  <a:srgbClr val="008000"/>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79970" name="Group 34"/>
            <p:cNvGrpSpPr>
              <a:grpSpLocks/>
            </p:cNvGrpSpPr>
            <p:nvPr/>
          </p:nvGrpSpPr>
          <p:grpSpPr bwMode="auto">
            <a:xfrm>
              <a:off x="3184" y="3744"/>
              <a:ext cx="2303" cy="299"/>
              <a:chOff x="3184" y="3744"/>
              <a:chExt cx="2303" cy="299"/>
            </a:xfrm>
          </p:grpSpPr>
          <p:sp>
            <p:nvSpPr>
              <p:cNvPr id="679960" name="Text Box 24"/>
              <p:cNvSpPr txBox="1">
                <a:spLocks noChangeArrowheads="1"/>
              </p:cNvSpPr>
              <p:nvPr/>
            </p:nvSpPr>
            <p:spPr bwMode="auto">
              <a:xfrm>
                <a:off x="4057" y="3828"/>
                <a:ext cx="1430" cy="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lgn="l"/>
                <a:r>
                  <a:rPr lang="en-US" sz="1600">
                    <a:solidFill>
                      <a:srgbClr val="008000"/>
                    </a:solidFill>
                  </a:rPr>
                  <a:t>A Nurse </a:t>
                </a:r>
                <a:r>
                  <a:rPr lang="en-US" sz="1600" b="1">
                    <a:solidFill>
                      <a:srgbClr val="008000"/>
                    </a:solidFill>
                  </a:rPr>
                  <a:t>is a</a:t>
                </a:r>
                <a:r>
                  <a:rPr lang="en-US" sz="1600">
                    <a:solidFill>
                      <a:srgbClr val="008000"/>
                    </a:solidFill>
                  </a:rPr>
                  <a:t> Clinician</a:t>
                </a:r>
              </a:p>
            </p:txBody>
          </p:sp>
          <p:cxnSp>
            <p:nvCxnSpPr>
              <p:cNvPr id="679961" name="AutoShape 25"/>
              <p:cNvCxnSpPr>
                <a:cxnSpLocks noChangeShapeType="1"/>
                <a:stCxn id="679960" idx="1"/>
              </p:cNvCxnSpPr>
              <p:nvPr/>
            </p:nvCxnSpPr>
            <p:spPr bwMode="auto">
              <a:xfrm flipH="1" flipV="1">
                <a:off x="3184" y="3744"/>
                <a:ext cx="873" cy="192"/>
              </a:xfrm>
              <a:prstGeom prst="straightConnector1">
                <a:avLst/>
              </a:prstGeom>
              <a:noFill/>
              <a:ln w="12700">
                <a:solidFill>
                  <a:srgbClr val="008000"/>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grpSp>
        <p:nvGrpSpPr>
          <p:cNvPr id="679974" name="Group 38"/>
          <p:cNvGrpSpPr>
            <a:grpSpLocks/>
          </p:cNvGrpSpPr>
          <p:nvPr/>
        </p:nvGrpSpPr>
        <p:grpSpPr bwMode="auto">
          <a:xfrm>
            <a:off x="457457" y="3608843"/>
            <a:ext cx="3177918" cy="2106398"/>
            <a:chOff x="629" y="2338"/>
            <a:chExt cx="1661" cy="1263"/>
          </a:xfrm>
        </p:grpSpPr>
        <p:grpSp>
          <p:nvGrpSpPr>
            <p:cNvPr id="679972" name="Group 36"/>
            <p:cNvGrpSpPr>
              <a:grpSpLocks/>
            </p:cNvGrpSpPr>
            <p:nvPr/>
          </p:nvGrpSpPr>
          <p:grpSpPr bwMode="auto">
            <a:xfrm>
              <a:off x="629" y="2338"/>
              <a:ext cx="1661" cy="401"/>
              <a:chOff x="629" y="2338"/>
              <a:chExt cx="1661" cy="401"/>
            </a:xfrm>
          </p:grpSpPr>
          <p:sp>
            <p:nvSpPr>
              <p:cNvPr id="679963" name="Text Box 27"/>
              <p:cNvSpPr txBox="1">
                <a:spLocks noChangeArrowheads="1"/>
              </p:cNvSpPr>
              <p:nvPr/>
            </p:nvSpPr>
            <p:spPr bwMode="auto">
              <a:xfrm>
                <a:off x="629" y="2387"/>
                <a:ext cx="1027" cy="3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3600" tIns="46800" rIns="93600" bIns="46800">
                <a:spAutoFit/>
              </a:bodyPr>
              <a:lstStyle/>
              <a:p>
                <a:pPr algn="r"/>
                <a:r>
                  <a:rPr lang="en-US" sz="1600">
                    <a:solidFill>
                      <a:srgbClr val="A50021"/>
                    </a:solidFill>
                  </a:rPr>
                  <a:t>A </a:t>
                </a:r>
                <a:r>
                  <a:rPr lang="en-US" sz="1600" err="1">
                    <a:solidFill>
                      <a:srgbClr val="A50021"/>
                    </a:solidFill>
                  </a:rPr>
                  <a:t>HospitalWorker</a:t>
                </a:r>
                <a:r>
                  <a:rPr lang="en-US" sz="1600">
                    <a:solidFill>
                      <a:srgbClr val="A50021"/>
                    </a:solidFill>
                  </a:rPr>
                  <a:t> </a:t>
                </a:r>
                <a:r>
                  <a:rPr lang="en-US" sz="1600" b="1">
                    <a:solidFill>
                      <a:srgbClr val="A50021"/>
                    </a:solidFill>
                  </a:rPr>
                  <a:t>is not a</a:t>
                </a:r>
                <a:r>
                  <a:rPr lang="en-US" sz="1600">
                    <a:solidFill>
                      <a:srgbClr val="A50021"/>
                    </a:solidFill>
                  </a:rPr>
                  <a:t> Clinician</a:t>
                </a:r>
              </a:p>
            </p:txBody>
          </p:sp>
          <p:cxnSp>
            <p:nvCxnSpPr>
              <p:cNvPr id="679964" name="AutoShape 28"/>
              <p:cNvCxnSpPr>
                <a:cxnSpLocks noChangeShapeType="1"/>
                <a:stCxn id="679963" idx="3"/>
                <a:endCxn id="679945" idx="1"/>
              </p:cNvCxnSpPr>
              <p:nvPr/>
            </p:nvCxnSpPr>
            <p:spPr bwMode="auto">
              <a:xfrm flipV="1">
                <a:off x="1656" y="2338"/>
                <a:ext cx="634" cy="225"/>
              </a:xfrm>
              <a:prstGeom prst="straightConnector1">
                <a:avLst/>
              </a:prstGeom>
              <a:noFill/>
              <a:ln w="12700">
                <a:solidFill>
                  <a:srgbClr val="CC3300"/>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79973" name="Group 37"/>
            <p:cNvGrpSpPr>
              <a:grpSpLocks/>
            </p:cNvGrpSpPr>
            <p:nvPr/>
          </p:nvGrpSpPr>
          <p:grpSpPr bwMode="auto">
            <a:xfrm>
              <a:off x="629" y="3135"/>
              <a:ext cx="1661" cy="466"/>
              <a:chOff x="629" y="3135"/>
              <a:chExt cx="1661" cy="466"/>
            </a:xfrm>
          </p:grpSpPr>
          <p:sp>
            <p:nvSpPr>
              <p:cNvPr id="679965" name="Text Box 29"/>
              <p:cNvSpPr txBox="1">
                <a:spLocks noChangeArrowheads="1"/>
              </p:cNvSpPr>
              <p:nvPr/>
            </p:nvSpPr>
            <p:spPr bwMode="auto">
              <a:xfrm>
                <a:off x="629" y="3249"/>
                <a:ext cx="1027" cy="3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3600" tIns="46800" rIns="93600" bIns="46800">
                <a:spAutoFit/>
              </a:bodyPr>
              <a:lstStyle/>
              <a:p>
                <a:pPr algn="r"/>
                <a:r>
                  <a:rPr lang="en-US" sz="1600">
                    <a:solidFill>
                      <a:srgbClr val="A50021"/>
                    </a:solidFill>
                  </a:rPr>
                  <a:t>A Clinician </a:t>
                </a:r>
                <a:r>
                  <a:rPr lang="en-US" sz="1600" b="1">
                    <a:solidFill>
                      <a:srgbClr val="A50021"/>
                    </a:solidFill>
                  </a:rPr>
                  <a:t>is not a</a:t>
                </a:r>
                <a:r>
                  <a:rPr lang="en-US" sz="1600">
                    <a:solidFill>
                      <a:srgbClr val="A50021"/>
                    </a:solidFill>
                  </a:rPr>
                  <a:t> Nurse</a:t>
                </a:r>
              </a:p>
            </p:txBody>
          </p:sp>
          <p:cxnSp>
            <p:nvCxnSpPr>
              <p:cNvPr id="679966" name="AutoShape 30"/>
              <p:cNvCxnSpPr>
                <a:cxnSpLocks noChangeShapeType="1"/>
                <a:stCxn id="679965" idx="3"/>
              </p:cNvCxnSpPr>
              <p:nvPr/>
            </p:nvCxnSpPr>
            <p:spPr bwMode="auto">
              <a:xfrm flipV="1">
                <a:off x="1656" y="3135"/>
                <a:ext cx="634" cy="290"/>
              </a:xfrm>
              <a:prstGeom prst="straightConnector1">
                <a:avLst/>
              </a:prstGeom>
              <a:noFill/>
              <a:ln w="12700">
                <a:solidFill>
                  <a:srgbClr val="CC3300"/>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sp>
        <p:nvSpPr>
          <p:cNvPr id="3" name="Slide Number Placeholder 2">
            <a:extLst>
              <a:ext uri="{FF2B5EF4-FFF2-40B4-BE49-F238E27FC236}">
                <a16:creationId xmlns:a16="http://schemas.microsoft.com/office/drawing/2014/main" id="{8E7556BC-3C70-5173-DBB9-9D97F02050D5}"/>
              </a:ext>
            </a:extLst>
          </p:cNvPr>
          <p:cNvSpPr>
            <a:spLocks noGrp="1"/>
          </p:cNvSpPr>
          <p:nvPr>
            <p:ph type="sldNum" sz="quarter" idx="4"/>
          </p:nvPr>
        </p:nvSpPr>
        <p:spPr/>
        <p:txBody>
          <a:bodyPr/>
          <a:lstStyle/>
          <a:p>
            <a:pPr>
              <a:defRPr/>
            </a:pPr>
            <a:fld id="{C1A881D9-8007-40CD-AF0D-F7AAFE91D2F6}" type="slidenum">
              <a:rPr lang="en-US" smtClean="0"/>
              <a:pPr>
                <a:defRPr/>
              </a:pPr>
              <a:t>39</a:t>
            </a:fld>
            <a:endParaRPr lang="en-US"/>
          </a:p>
        </p:txBody>
      </p:sp>
    </p:spTree>
    <p:extLst>
      <p:ext uri="{BB962C8B-B14F-4D97-AF65-F5344CB8AC3E}">
        <p14:creationId xmlns:p14="http://schemas.microsoft.com/office/powerpoint/2010/main" val="2415215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99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679971"/>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99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6799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B233-B52A-D045-B267-21C84FBD515B}"/>
              </a:ext>
            </a:extLst>
          </p:cNvPr>
          <p:cNvSpPr>
            <a:spLocks noGrp="1"/>
          </p:cNvSpPr>
          <p:nvPr>
            <p:ph type="title"/>
          </p:nvPr>
        </p:nvSpPr>
        <p:spPr>
          <a:xfrm>
            <a:off x="-11113" y="260350"/>
            <a:ext cx="8913813" cy="914400"/>
          </a:xfrm>
        </p:spPr>
        <p:txBody>
          <a:bodyPr>
            <a:normAutofit/>
          </a:bodyPr>
          <a:lstStyle/>
          <a:p>
            <a:pPr eaLnBrk="1" hangingPunct="1"/>
            <a:r>
              <a:rPr lang="en-US" altLang="en-US" sz="2900">
                <a:ea typeface="ＭＳ Ｐゴシック" panose="020B0600070205080204" pitchFamily="34" charset="-128"/>
              </a:rPr>
              <a:t>Handling Exceptions: try… catch block</a:t>
            </a:r>
          </a:p>
        </p:txBody>
      </p:sp>
      <p:sp>
        <p:nvSpPr>
          <p:cNvPr id="49154" name="Content Placeholder 2">
            <a:extLst>
              <a:ext uri="{FF2B5EF4-FFF2-40B4-BE49-F238E27FC236}">
                <a16:creationId xmlns:a16="http://schemas.microsoft.com/office/drawing/2014/main" id="{63661342-BA68-4C43-B358-50EAD4455867}"/>
              </a:ext>
            </a:extLst>
          </p:cNvPr>
          <p:cNvSpPr>
            <a:spLocks noGrp="1"/>
          </p:cNvSpPr>
          <p:nvPr>
            <p:ph type="body" idx="1"/>
          </p:nvPr>
        </p:nvSpPr>
        <p:spPr>
          <a:xfrm>
            <a:off x="900113" y="1341438"/>
            <a:ext cx="7826375" cy="5256212"/>
          </a:xfrm>
        </p:spPr>
        <p:txBody>
          <a:bodyPr/>
          <a:lstStyle/>
          <a:p>
            <a:pPr marL="0" indent="0">
              <a:buFont typeface="Wingdings 2" charset="0"/>
              <a:buNone/>
              <a:defRPr/>
            </a:pPr>
            <a:r>
              <a:rPr lang="en-US" sz="1800" b="1">
                <a:solidFill>
                  <a:srgbClr val="7F0055"/>
                </a:solidFill>
                <a:latin typeface="Consolas" charset="0"/>
              </a:rPr>
              <a:t>try</a:t>
            </a:r>
            <a:r>
              <a:rPr lang="en-US" sz="1800" b="1">
                <a:solidFill>
                  <a:srgbClr val="000000"/>
                </a:solidFill>
                <a:latin typeface="Consolas" charset="0"/>
              </a:rPr>
              <a:t> {</a:t>
            </a:r>
          </a:p>
          <a:p>
            <a:pPr marL="0" indent="0">
              <a:buFont typeface="Wingdings 2" charset="0"/>
              <a:buNone/>
              <a:defRPr/>
            </a:pPr>
            <a:r>
              <a:rPr lang="en-US" sz="1800">
                <a:solidFill>
                  <a:srgbClr val="000000"/>
                </a:solidFill>
                <a:latin typeface="Consolas" charset="0"/>
              </a:rPr>
              <a:t>  </a:t>
            </a:r>
            <a:r>
              <a:rPr lang="en-US" sz="1800" b="1">
                <a:solidFill>
                  <a:schemeClr val="tx1"/>
                </a:solidFill>
                <a:latin typeface="Consolas" charset="0"/>
              </a:rPr>
              <a:t>Place codes that might throw an </a:t>
            </a:r>
            <a:r>
              <a:rPr lang="en-US" sz="1800" b="1">
                <a:solidFill>
                  <a:srgbClr val="000000"/>
                </a:solidFill>
                <a:latin typeface="Consolas" charset="0"/>
              </a:rPr>
              <a:t>exception here</a:t>
            </a:r>
            <a:endParaRPr lang="en-US" sz="1800">
              <a:solidFill>
                <a:srgbClr val="000000"/>
              </a:solidFill>
              <a:latin typeface="Consolas" charset="0"/>
            </a:endParaRPr>
          </a:p>
          <a:p>
            <a:pPr marL="0" indent="0">
              <a:buFont typeface="Wingdings 2" charset="0"/>
              <a:buNone/>
              <a:defRPr/>
            </a:pPr>
            <a:r>
              <a:rPr lang="en-US" sz="1800">
                <a:solidFill>
                  <a:srgbClr val="000000"/>
                </a:solidFill>
                <a:latin typeface="Consolas" charset="0"/>
              </a:rPr>
              <a:t>} </a:t>
            </a:r>
            <a:r>
              <a:rPr lang="en-US" sz="1800" b="1">
                <a:solidFill>
                  <a:srgbClr val="7F0055"/>
                </a:solidFill>
                <a:latin typeface="Consolas" charset="0"/>
              </a:rPr>
              <a:t>catch</a:t>
            </a:r>
            <a:r>
              <a:rPr lang="en-US" sz="1800" b="1">
                <a:solidFill>
                  <a:srgbClr val="000000"/>
                </a:solidFill>
                <a:latin typeface="Consolas" charset="0"/>
              </a:rPr>
              <a:t>(</a:t>
            </a:r>
            <a:r>
              <a:rPr lang="en-US" sz="1800" b="1" err="1">
                <a:solidFill>
                  <a:srgbClr val="000000"/>
                </a:solidFill>
                <a:latin typeface="Consolas" charset="0"/>
              </a:rPr>
              <a:t>specificException</a:t>
            </a:r>
            <a:r>
              <a:rPr lang="en-US" sz="1800" b="1">
                <a:solidFill>
                  <a:srgbClr val="000000"/>
                </a:solidFill>
                <a:latin typeface="Consolas" charset="0"/>
              </a:rPr>
              <a:t> identifier) {</a:t>
            </a:r>
          </a:p>
          <a:p>
            <a:pPr marL="0" indent="0">
              <a:buFont typeface="Wingdings 2" charset="0"/>
              <a:buNone/>
              <a:defRPr/>
            </a:pPr>
            <a:r>
              <a:rPr lang="en-US" sz="1800">
                <a:solidFill>
                  <a:srgbClr val="000000"/>
                </a:solidFill>
                <a:latin typeface="Consolas" charset="0"/>
              </a:rPr>
              <a:t>  	</a:t>
            </a:r>
            <a:r>
              <a:rPr lang="en-US" sz="1800" b="1">
                <a:solidFill>
                  <a:srgbClr val="000000"/>
                </a:solidFill>
                <a:latin typeface="Consolas" charset="0"/>
              </a:rPr>
              <a:t>Codes for handling the exception when it occurs</a:t>
            </a:r>
            <a:endParaRPr lang="en-US" sz="1800" b="1" i="1">
              <a:solidFill>
                <a:srgbClr val="000000"/>
              </a:solidFill>
              <a:latin typeface="Consolas" charset="0"/>
            </a:endParaRPr>
          </a:p>
          <a:p>
            <a:pPr marL="0" indent="0">
              <a:buFont typeface="Wingdings 2" charset="0"/>
              <a:buNone/>
              <a:defRPr/>
            </a:pPr>
            <a:r>
              <a:rPr lang="en-US" sz="1800">
                <a:solidFill>
                  <a:srgbClr val="000000"/>
                </a:solidFill>
                <a:latin typeface="Consolas" charset="0"/>
              </a:rPr>
              <a:t>}</a:t>
            </a:r>
          </a:p>
          <a:p>
            <a:pPr marL="0" indent="0">
              <a:buFont typeface="Wingdings 2" charset="0"/>
              <a:buNone/>
              <a:defRPr/>
            </a:pPr>
            <a:endParaRPr lang="en-US" sz="1800">
              <a:solidFill>
                <a:srgbClr val="000000"/>
              </a:solidFill>
              <a:latin typeface="Consolas" charset="0"/>
            </a:endParaRPr>
          </a:p>
          <a:p>
            <a:pPr eaLnBrk="1" hangingPunct="1">
              <a:buFont typeface="Wingdings 2" charset="0"/>
              <a:buChar char=""/>
              <a:defRPr/>
            </a:pPr>
            <a:r>
              <a:rPr lang="en-US" sz="1800">
                <a:latin typeface="Verdana" panose="020B0604030504040204" pitchFamily="34" charset="0"/>
                <a:ea typeface="Verdana" panose="020B0604030504040204" pitchFamily="34" charset="0"/>
                <a:cs typeface="Verdana" panose="020B0604030504040204" pitchFamily="34" charset="0"/>
              </a:rPr>
              <a:t>Can have many catch blocks to handle different types of exceptions that might be thrown in the try block</a:t>
            </a:r>
          </a:p>
          <a:p>
            <a:pPr eaLnBrk="1" hangingPunct="1">
              <a:buFont typeface="Wingdings 2" charset="0"/>
              <a:buChar char=""/>
              <a:defRPr/>
            </a:pPr>
            <a:r>
              <a:rPr lang="en-US" sz="1800">
                <a:latin typeface="Verdana" panose="020B0604030504040204" pitchFamily="34" charset="0"/>
                <a:ea typeface="Verdana" panose="020B0604030504040204" pitchFamily="34" charset="0"/>
                <a:cs typeface="Verdana" panose="020B0604030504040204" pitchFamily="34" charset="0"/>
              </a:rPr>
              <a:t>When an exception is thrown in a statement inside a try block, </a:t>
            </a:r>
            <a:r>
              <a:rPr lang="en-US" sz="1800">
                <a:solidFill>
                  <a:srgbClr val="0000FF"/>
                </a:solidFill>
                <a:latin typeface="Verdana" panose="020B0604030504040204" pitchFamily="34" charset="0"/>
                <a:ea typeface="Verdana" panose="020B0604030504040204" pitchFamily="34" charset="0"/>
                <a:cs typeface="Verdana" panose="020B0604030504040204" pitchFamily="34" charset="0"/>
              </a:rPr>
              <a:t>the rest of the try block is not executed</a:t>
            </a:r>
            <a:r>
              <a:rPr lang="en-US" sz="1800">
                <a:latin typeface="Verdana" panose="020B0604030504040204" pitchFamily="34" charset="0"/>
                <a:ea typeface="Verdana" panose="020B0604030504040204" pitchFamily="34" charset="0"/>
                <a:cs typeface="Verdana" panose="020B0604030504040204" pitchFamily="34" charset="0"/>
              </a:rPr>
              <a:t>, and the catch block for that exception will be executed.</a:t>
            </a:r>
          </a:p>
        </p:txBody>
      </p:sp>
      <p:sp>
        <p:nvSpPr>
          <p:cNvPr id="3" name="Slide Number Placeholder 2">
            <a:extLst>
              <a:ext uri="{FF2B5EF4-FFF2-40B4-BE49-F238E27FC236}">
                <a16:creationId xmlns:a16="http://schemas.microsoft.com/office/drawing/2014/main" id="{3C2D81C0-F83C-0FDE-E368-56472680CA87}"/>
              </a:ext>
            </a:extLst>
          </p:cNvPr>
          <p:cNvSpPr>
            <a:spLocks noGrp="1"/>
          </p:cNvSpPr>
          <p:nvPr>
            <p:ph type="sldNum" sz="quarter" idx="4"/>
          </p:nvPr>
        </p:nvSpPr>
        <p:spPr/>
        <p:txBody>
          <a:bodyPr/>
          <a:lstStyle/>
          <a:p>
            <a:pPr>
              <a:defRPr/>
            </a:pPr>
            <a:fld id="{C1A881D9-8007-40CD-AF0D-F7AAFE91D2F6}"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29633" y="381000"/>
            <a:ext cx="9173633" cy="914400"/>
          </a:xfrm>
        </p:spPr>
        <p:txBody>
          <a:bodyPr>
            <a:normAutofit/>
          </a:bodyPr>
          <a:lstStyle/>
          <a:p>
            <a:r>
              <a:rPr lang="en-US"/>
              <a:t>Class Hierarchy For </a:t>
            </a:r>
            <a:r>
              <a:rPr lang="en-US" err="1"/>
              <a:t>IOException</a:t>
            </a:r>
            <a:endParaRPr lang="en-US"/>
          </a:p>
        </p:txBody>
      </p:sp>
      <p:grpSp>
        <p:nvGrpSpPr>
          <p:cNvPr id="680977" name="Group 17"/>
          <p:cNvGrpSpPr>
            <a:grpSpLocks/>
          </p:cNvGrpSpPr>
          <p:nvPr/>
        </p:nvGrpSpPr>
        <p:grpSpPr bwMode="auto">
          <a:xfrm>
            <a:off x="2362200" y="1981199"/>
            <a:ext cx="4175125" cy="3744910"/>
            <a:chOff x="1565" y="1026"/>
            <a:chExt cx="2630" cy="2359"/>
          </a:xfrm>
        </p:grpSpPr>
        <p:sp>
          <p:nvSpPr>
            <p:cNvPr id="680964" name="Rectangle 4"/>
            <p:cNvSpPr>
              <a:spLocks noChangeArrowheads="1"/>
            </p:cNvSpPr>
            <p:nvPr/>
          </p:nvSpPr>
          <p:spPr bwMode="auto">
            <a:xfrm>
              <a:off x="2381" y="1026"/>
              <a:ext cx="862" cy="499"/>
            </a:xfrm>
            <a:prstGeom prst="rect">
              <a:avLst/>
            </a:prstGeom>
            <a:noFill/>
            <a:ln w="12700">
              <a:solidFill>
                <a:schemeClr val="tx1"/>
              </a:solidFill>
              <a:miter lim="800000"/>
              <a:headEnd/>
              <a:tailEnd type="none" w="lg" len="lg"/>
            </a:ln>
            <a:effectLst/>
            <a:extLst>
              <a:ext uri="{909E8E84-426E-40dd-AFC4-6F175D3DCCD1}">
                <a14:hiddenFill xmlns:a14="http://schemas.microsoft.com/office/drawing/2010/main" xmlns="">
                  <a:solidFill>
                    <a:schemeClr val="hlink"/>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IOException</a:t>
              </a:r>
            </a:p>
          </p:txBody>
        </p:sp>
        <p:sp>
          <p:nvSpPr>
            <p:cNvPr id="680965" name="Rectangle 5"/>
            <p:cNvSpPr>
              <a:spLocks noChangeArrowheads="1"/>
            </p:cNvSpPr>
            <p:nvPr/>
          </p:nvSpPr>
          <p:spPr bwMode="auto">
            <a:xfrm>
              <a:off x="1565" y="2886"/>
              <a:ext cx="1089" cy="499"/>
            </a:xfrm>
            <a:prstGeom prst="rect">
              <a:avLst/>
            </a:prstGeom>
            <a:noFill/>
            <a:ln w="12700">
              <a:solidFill>
                <a:schemeClr val="tx1"/>
              </a:solidFill>
              <a:miter lim="800000"/>
              <a:headEnd/>
              <a:tailEnd type="none" w="lg" len="lg"/>
            </a:ln>
            <a:effectLst/>
            <a:extLst>
              <a:ext uri="{909E8E84-426E-40dd-AFC4-6F175D3DCCD1}">
                <a14:hiddenFill xmlns:a14="http://schemas.microsoft.com/office/drawing/2010/main" xmlns="">
                  <a:solidFill>
                    <a:schemeClr val="hlink"/>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EOFException</a:t>
              </a:r>
            </a:p>
          </p:txBody>
        </p:sp>
        <p:sp>
          <p:nvSpPr>
            <p:cNvPr id="680966" name="Rectangle 6"/>
            <p:cNvSpPr>
              <a:spLocks noChangeArrowheads="1"/>
            </p:cNvSpPr>
            <p:nvPr/>
          </p:nvSpPr>
          <p:spPr bwMode="auto">
            <a:xfrm>
              <a:off x="2971" y="2886"/>
              <a:ext cx="1224" cy="499"/>
            </a:xfrm>
            <a:prstGeom prst="rect">
              <a:avLst/>
            </a:prstGeom>
            <a:noFill/>
            <a:ln w="12700">
              <a:solidFill>
                <a:schemeClr val="tx1"/>
              </a:solidFill>
              <a:miter lim="800000"/>
              <a:headEnd/>
              <a:tailEnd type="none" w="lg" len="lg"/>
            </a:ln>
            <a:effectLst/>
            <a:extLst>
              <a:ext uri="{909E8E84-426E-40dd-AFC4-6F175D3DCCD1}">
                <a14:hiddenFill xmlns:a14="http://schemas.microsoft.com/office/drawing/2010/main" xmlns="">
                  <a:solidFill>
                    <a:schemeClr val="hlink"/>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r>
                <a:rPr lang="en-US" sz="1800"/>
                <a:t>FileNotFound</a:t>
              </a:r>
            </a:p>
            <a:p>
              <a:pPr algn="ctr"/>
              <a:r>
                <a:rPr lang="en-US" sz="1800"/>
                <a:t>Exception</a:t>
              </a:r>
            </a:p>
          </p:txBody>
        </p:sp>
        <p:sp>
          <p:nvSpPr>
            <p:cNvPr id="680969" name="AutoShape 9"/>
            <p:cNvSpPr>
              <a:spLocks noChangeArrowheads="1"/>
            </p:cNvSpPr>
            <p:nvPr/>
          </p:nvSpPr>
          <p:spPr bwMode="auto">
            <a:xfrm>
              <a:off x="2699" y="1525"/>
              <a:ext cx="181" cy="226"/>
            </a:xfrm>
            <a:prstGeom prst="triangle">
              <a:avLst>
                <a:gd name="adj" fmla="val 50000"/>
              </a:avLst>
            </a:prstGeom>
            <a:noFill/>
            <a:ln w="12700">
              <a:solidFill>
                <a:schemeClr val="tx1"/>
              </a:solidFill>
              <a:miter lim="800000"/>
              <a:headEnd/>
              <a:tailEnd type="none" w="lg" len="lg"/>
            </a:ln>
            <a:effectLst/>
            <a:extLst>
              <a:ext uri="{909E8E84-426E-40dd-AFC4-6F175D3DCCD1}">
                <a14:hiddenFill xmlns:a14="http://schemas.microsoft.com/office/drawing/2010/main" xmlns="">
                  <a:solidFill>
                    <a:schemeClr val="hlink"/>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680971" name="AutoShape 11"/>
            <p:cNvCxnSpPr>
              <a:cxnSpLocks noChangeShapeType="1"/>
            </p:cNvCxnSpPr>
            <p:nvPr/>
          </p:nvCxnSpPr>
          <p:spPr bwMode="auto">
            <a:xfrm>
              <a:off x="2064" y="2432"/>
              <a:ext cx="0" cy="454"/>
            </a:xfrm>
            <a:prstGeom prst="straightConnector1">
              <a:avLst/>
            </a:prstGeom>
            <a:noFill/>
            <a:ln w="12700">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80974" name="Line 14"/>
            <p:cNvSpPr>
              <a:spLocks noChangeShapeType="1"/>
            </p:cNvSpPr>
            <p:nvPr/>
          </p:nvSpPr>
          <p:spPr bwMode="auto">
            <a:xfrm>
              <a:off x="2064" y="2432"/>
              <a:ext cx="145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680975" name="Line 15"/>
            <p:cNvSpPr>
              <a:spLocks noChangeShapeType="1"/>
            </p:cNvSpPr>
            <p:nvPr/>
          </p:nvSpPr>
          <p:spPr bwMode="auto">
            <a:xfrm>
              <a:off x="3515" y="2432"/>
              <a:ext cx="0" cy="4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sp>
          <p:nvSpPr>
            <p:cNvPr id="680976" name="Line 16"/>
            <p:cNvSpPr>
              <a:spLocks noChangeShapeType="1"/>
            </p:cNvSpPr>
            <p:nvPr/>
          </p:nvSpPr>
          <p:spPr bwMode="auto">
            <a:xfrm>
              <a:off x="2789" y="1752"/>
              <a:ext cx="0" cy="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grpSp>
      <p:sp>
        <p:nvSpPr>
          <p:cNvPr id="3" name="Slide Number Placeholder 2">
            <a:extLst>
              <a:ext uri="{FF2B5EF4-FFF2-40B4-BE49-F238E27FC236}">
                <a16:creationId xmlns:a16="http://schemas.microsoft.com/office/drawing/2014/main" id="{337C59D6-2AE6-7F83-E4A8-8FFD8379F5A3}"/>
              </a:ext>
            </a:extLst>
          </p:cNvPr>
          <p:cNvSpPr>
            <a:spLocks noGrp="1"/>
          </p:cNvSpPr>
          <p:nvPr>
            <p:ph type="sldNum" sz="quarter" idx="4"/>
          </p:nvPr>
        </p:nvSpPr>
        <p:spPr/>
        <p:txBody>
          <a:bodyPr/>
          <a:lstStyle/>
          <a:p>
            <a:pPr>
              <a:defRPr/>
            </a:pPr>
            <a:fld id="{C1A881D9-8007-40CD-AF0D-F7AAFE91D2F6}" type="slidenum">
              <a:rPr lang="en-US" smtClean="0"/>
              <a:pPr>
                <a:defRPr/>
              </a:pPr>
              <a:t>40</a:t>
            </a:fld>
            <a:endParaRPr lang="en-US"/>
          </a:p>
        </p:txBody>
      </p:sp>
    </p:spTree>
    <p:extLst>
      <p:ext uri="{BB962C8B-B14F-4D97-AF65-F5344CB8AC3E}">
        <p14:creationId xmlns:p14="http://schemas.microsoft.com/office/powerpoint/2010/main" val="30151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0" y="381000"/>
            <a:ext cx="8913813" cy="914400"/>
          </a:xfrm>
        </p:spPr>
        <p:txBody>
          <a:bodyPr>
            <a:normAutofit/>
          </a:bodyPr>
          <a:lstStyle/>
          <a:p>
            <a:r>
              <a:rPr lang="en-US"/>
              <a:t>Inheritance And Catching Exceptions</a:t>
            </a:r>
          </a:p>
        </p:txBody>
      </p:sp>
      <p:sp>
        <p:nvSpPr>
          <p:cNvPr id="681987" name="Rectangle 3"/>
          <p:cNvSpPr>
            <a:spLocks noGrp="1" noChangeArrowheads="1"/>
          </p:cNvSpPr>
          <p:nvPr>
            <p:ph type="body" idx="1"/>
          </p:nvPr>
        </p:nvSpPr>
        <p:spPr>
          <a:xfrm>
            <a:off x="1114424" y="1905000"/>
            <a:ext cx="7610476" cy="4361329"/>
          </a:xfrm>
        </p:spPr>
        <p:txBody>
          <a:bodyPr>
            <a:normAutofit/>
          </a:bodyPr>
          <a:lstStyle/>
          <a:p>
            <a:pPr>
              <a:buFontTx/>
              <a:buChar char="•"/>
            </a:pPr>
            <a:r>
              <a:rPr lang="en-US">
                <a:latin typeface="Verdana" panose="020B0604030504040204" pitchFamily="34" charset="0"/>
                <a:ea typeface="Verdana" panose="020B0604030504040204" pitchFamily="34" charset="0"/>
                <a:cs typeface="Verdana" panose="020B0604030504040204" pitchFamily="34" charset="0"/>
              </a:rPr>
              <a:t>If you are catching a sequence of exceptions, make sure you catch the exceptions for the child classes before you catch the exceptions for the parent classes</a:t>
            </a:r>
          </a:p>
          <a:p>
            <a:pPr>
              <a:buFontTx/>
              <a:buChar char="•"/>
            </a:pPr>
            <a:r>
              <a:rPr lang="en-US">
                <a:latin typeface="Verdana" panose="020B0604030504040204" pitchFamily="34" charset="0"/>
                <a:ea typeface="Verdana" panose="020B0604030504040204" pitchFamily="34" charset="0"/>
                <a:cs typeface="Verdana" panose="020B0604030504040204" pitchFamily="34" charset="0"/>
              </a:rPr>
              <a:t>Deal with the more specific case before handling the more general case</a:t>
            </a:r>
          </a:p>
        </p:txBody>
      </p:sp>
      <p:sp>
        <p:nvSpPr>
          <p:cNvPr id="3" name="Slide Number Placeholder 2">
            <a:extLst>
              <a:ext uri="{FF2B5EF4-FFF2-40B4-BE49-F238E27FC236}">
                <a16:creationId xmlns:a16="http://schemas.microsoft.com/office/drawing/2014/main" id="{12BCA639-965F-F129-A55D-21C8D6EF72F2}"/>
              </a:ext>
            </a:extLst>
          </p:cNvPr>
          <p:cNvSpPr>
            <a:spLocks noGrp="1"/>
          </p:cNvSpPr>
          <p:nvPr>
            <p:ph type="sldNum" sz="quarter" idx="4"/>
          </p:nvPr>
        </p:nvSpPr>
        <p:spPr/>
        <p:txBody>
          <a:bodyPr/>
          <a:lstStyle/>
          <a:p>
            <a:pPr>
              <a:defRPr/>
            </a:pPr>
            <a:fld id="{C1A881D9-8007-40CD-AF0D-F7AAFE91D2F6}" type="slidenum">
              <a:rPr lang="en-US" smtClean="0"/>
              <a:pPr>
                <a:defRPr/>
              </a:pPr>
              <a:t>41</a:t>
            </a:fld>
            <a:endParaRPr lang="en-US"/>
          </a:p>
        </p:txBody>
      </p:sp>
    </p:spTree>
    <p:extLst>
      <p:ext uri="{BB962C8B-B14F-4D97-AF65-F5344CB8AC3E}">
        <p14:creationId xmlns:p14="http://schemas.microsoft.com/office/powerpoint/2010/main" val="8702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0" y="457200"/>
            <a:ext cx="8913813" cy="914400"/>
          </a:xfrm>
        </p:spPr>
        <p:txBody>
          <a:bodyPr>
            <a:normAutofit/>
          </a:bodyPr>
          <a:lstStyle/>
          <a:p>
            <a:r>
              <a:rPr lang="en-US"/>
              <a:t>Inheritance And Catching Exceptions </a:t>
            </a:r>
          </a:p>
        </p:txBody>
      </p:sp>
      <p:sp>
        <p:nvSpPr>
          <p:cNvPr id="683013" name="Text Box 5"/>
          <p:cNvSpPr txBox="1">
            <a:spLocks noChangeArrowheads="1"/>
          </p:cNvSpPr>
          <p:nvPr/>
        </p:nvSpPr>
        <p:spPr bwMode="auto">
          <a:xfrm>
            <a:off x="5486399" y="2205038"/>
            <a:ext cx="2974975" cy="3701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3600" tIns="46800" rIns="93600" bIns="46800">
            <a:spAutoFit/>
          </a:bodyPr>
          <a:lstStyle/>
          <a:p>
            <a:pPr algn="l"/>
            <a:r>
              <a:rPr lang="en-US" sz="1600">
                <a:latin typeface="Consolas" panose="020B0609020204030204" pitchFamily="49" charset="0"/>
                <a:cs typeface="Consolas" panose="020B0609020204030204" pitchFamily="49" charset="0"/>
              </a:rPr>
              <a:t>try</a:t>
            </a:r>
          </a:p>
          <a:p>
            <a:pPr algn="l"/>
            <a:r>
              <a:rPr lang="en-US" sz="1600">
                <a:latin typeface="Consolas" panose="020B0609020204030204" pitchFamily="49" charset="0"/>
                <a:cs typeface="Consolas" panose="020B0609020204030204" pitchFamily="49" charset="0"/>
              </a:rPr>
              <a:t>{</a:t>
            </a:r>
          </a:p>
          <a:p>
            <a:pPr algn="l"/>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catch (</a:t>
            </a:r>
            <a:r>
              <a:rPr lang="en-US" sz="1600" err="1">
                <a:latin typeface="Consolas" panose="020B0609020204030204" pitchFamily="49" charset="0"/>
                <a:cs typeface="Consolas" panose="020B0609020204030204" pitchFamily="49" charset="0"/>
              </a:rPr>
              <a:t>IOException</a:t>
            </a:r>
            <a:r>
              <a:rPr lang="en-US" sz="1600">
                <a:latin typeface="Consolas" panose="020B0609020204030204" pitchFamily="49" charset="0"/>
                <a:cs typeface="Consolas" panose="020B0609020204030204" pitchFamily="49" charset="0"/>
              </a:rPr>
              <a:t> e)</a:t>
            </a:r>
          </a:p>
          <a:p>
            <a:pPr algn="l"/>
            <a:r>
              <a:rPr lang="en-US" sz="1600">
                <a:latin typeface="Consolas" panose="020B0609020204030204" pitchFamily="49" charset="0"/>
                <a:cs typeface="Consolas" panose="020B0609020204030204" pitchFamily="49" charset="0"/>
              </a:rPr>
              <a:t>{</a:t>
            </a:r>
          </a:p>
          <a:p>
            <a:pPr algn="l"/>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catch (</a:t>
            </a:r>
            <a:r>
              <a:rPr lang="en-US" sz="1600" err="1">
                <a:latin typeface="Consolas" panose="020B0609020204030204" pitchFamily="49" charset="0"/>
                <a:cs typeface="Consolas" panose="020B0609020204030204" pitchFamily="49" charset="0"/>
              </a:rPr>
              <a:t>EOFException</a:t>
            </a:r>
            <a:r>
              <a:rPr lang="en-US" sz="1600">
                <a:latin typeface="Consolas" panose="020B0609020204030204" pitchFamily="49" charset="0"/>
                <a:cs typeface="Consolas" panose="020B0609020204030204" pitchFamily="49" charset="0"/>
              </a:rPr>
              <a:t> e)</a:t>
            </a:r>
          </a:p>
          <a:p>
            <a:pPr algn="l"/>
            <a:r>
              <a:rPr lang="en-US" sz="1600">
                <a:latin typeface="Consolas" panose="020B0609020204030204" pitchFamily="49" charset="0"/>
                <a:cs typeface="Consolas" panose="020B0609020204030204" pitchFamily="49" charset="0"/>
              </a:rPr>
              <a:t>{</a:t>
            </a:r>
          </a:p>
          <a:p>
            <a:pPr algn="l"/>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 </a:t>
            </a:r>
          </a:p>
        </p:txBody>
      </p:sp>
      <p:sp>
        <p:nvSpPr>
          <p:cNvPr id="683015" name="Text Box 7"/>
          <p:cNvSpPr txBox="1">
            <a:spLocks noChangeArrowheads="1"/>
          </p:cNvSpPr>
          <p:nvPr/>
        </p:nvSpPr>
        <p:spPr bwMode="auto">
          <a:xfrm>
            <a:off x="1219199" y="2276475"/>
            <a:ext cx="2994025" cy="30491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3600" tIns="46800" rIns="93600" bIns="46800">
            <a:spAutoFit/>
          </a:bodyPr>
          <a:lstStyle/>
          <a:p>
            <a:pPr algn="l"/>
            <a:r>
              <a:rPr lang="en-US" sz="1600">
                <a:latin typeface="Consolas" panose="020B0609020204030204" pitchFamily="49" charset="0"/>
                <a:cs typeface="Consolas" panose="020B0609020204030204" pitchFamily="49" charset="0"/>
              </a:rPr>
              <a:t>try</a:t>
            </a:r>
          </a:p>
          <a:p>
            <a:pPr algn="l"/>
            <a:r>
              <a:rPr lang="en-US" sz="1600">
                <a:latin typeface="Consolas" panose="020B0609020204030204" pitchFamily="49" charset="0"/>
                <a:cs typeface="Consolas" panose="020B0609020204030204" pitchFamily="49" charset="0"/>
              </a:rPr>
              <a:t>{</a:t>
            </a:r>
          </a:p>
          <a:p>
            <a:pPr algn="l"/>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catch (</a:t>
            </a:r>
            <a:r>
              <a:rPr lang="en-US" sz="1600" err="1">
                <a:latin typeface="Consolas" panose="020B0609020204030204" pitchFamily="49" charset="0"/>
                <a:cs typeface="Consolas" panose="020B0609020204030204" pitchFamily="49" charset="0"/>
              </a:rPr>
              <a:t>EOFException</a:t>
            </a:r>
            <a:r>
              <a:rPr lang="en-US" sz="1600">
                <a:latin typeface="Consolas" panose="020B0609020204030204" pitchFamily="49" charset="0"/>
                <a:cs typeface="Consolas" panose="020B0609020204030204" pitchFamily="49" charset="0"/>
              </a:rPr>
              <a:t> e)</a:t>
            </a:r>
          </a:p>
          <a:p>
            <a:pPr algn="l"/>
            <a:r>
              <a:rPr lang="en-US" sz="1600">
                <a:latin typeface="Consolas" panose="020B0609020204030204" pitchFamily="49" charset="0"/>
                <a:cs typeface="Consolas" panose="020B0609020204030204" pitchFamily="49" charset="0"/>
              </a:rPr>
              <a:t>{</a:t>
            </a:r>
          </a:p>
          <a:p>
            <a:pPr algn="l"/>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 </a:t>
            </a:r>
          </a:p>
          <a:p>
            <a:pPr algn="l"/>
            <a:r>
              <a:rPr lang="en-US" sz="1600">
                <a:latin typeface="Consolas" panose="020B0609020204030204" pitchFamily="49" charset="0"/>
                <a:cs typeface="Consolas" panose="020B0609020204030204" pitchFamily="49" charset="0"/>
              </a:rPr>
              <a:t>catch (</a:t>
            </a:r>
            <a:r>
              <a:rPr lang="en-US" sz="1600" err="1">
                <a:latin typeface="Consolas" panose="020B0609020204030204" pitchFamily="49" charset="0"/>
                <a:cs typeface="Consolas" panose="020B0609020204030204" pitchFamily="49" charset="0"/>
              </a:rPr>
              <a:t>IOException</a:t>
            </a:r>
            <a:r>
              <a:rPr lang="en-US" sz="1600">
                <a:latin typeface="Consolas" panose="020B0609020204030204" pitchFamily="49" charset="0"/>
                <a:cs typeface="Consolas" panose="020B0609020204030204" pitchFamily="49" charset="0"/>
              </a:rPr>
              <a:t> e)</a:t>
            </a:r>
          </a:p>
          <a:p>
            <a:pPr algn="l"/>
            <a:r>
              <a:rPr lang="en-US" sz="1600">
                <a:latin typeface="Consolas" panose="020B0609020204030204" pitchFamily="49" charset="0"/>
                <a:cs typeface="Consolas" panose="020B0609020204030204" pitchFamily="49" charset="0"/>
              </a:rPr>
              <a:t>{</a:t>
            </a:r>
          </a:p>
          <a:p>
            <a:pPr algn="l"/>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p:txBody>
      </p:sp>
      <p:sp>
        <p:nvSpPr>
          <p:cNvPr id="683016" name="Text Box 8"/>
          <p:cNvSpPr txBox="1">
            <a:spLocks noChangeArrowheads="1"/>
          </p:cNvSpPr>
          <p:nvPr/>
        </p:nvSpPr>
        <p:spPr bwMode="auto">
          <a:xfrm>
            <a:off x="1752600" y="1676400"/>
            <a:ext cx="1368425" cy="402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r>
              <a:rPr lang="en-US" sz="2000" b="1"/>
              <a:t>Correct</a:t>
            </a:r>
            <a:endParaRPr lang="en-US" sz="2400" b="1"/>
          </a:p>
        </p:txBody>
      </p:sp>
      <p:sp>
        <p:nvSpPr>
          <p:cNvPr id="683020" name="Text Box 12"/>
          <p:cNvSpPr txBox="1">
            <a:spLocks noChangeArrowheads="1"/>
          </p:cNvSpPr>
          <p:nvPr/>
        </p:nvSpPr>
        <p:spPr bwMode="auto">
          <a:xfrm>
            <a:off x="5791200" y="1676400"/>
            <a:ext cx="1584325" cy="402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r>
              <a:rPr lang="en-US" sz="2000" b="1"/>
              <a:t>Incorrect</a:t>
            </a:r>
          </a:p>
        </p:txBody>
      </p:sp>
      <p:sp>
        <p:nvSpPr>
          <p:cNvPr id="683021" name="Text Box 13"/>
          <p:cNvSpPr txBox="1">
            <a:spLocks noChangeArrowheads="1"/>
          </p:cNvSpPr>
          <p:nvPr/>
        </p:nvSpPr>
        <p:spPr bwMode="auto">
          <a:xfrm>
            <a:off x="7389283" y="1676400"/>
            <a:ext cx="1742017" cy="586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3600" tIns="46800" rIns="93600" bIns="46800">
            <a:spAutoFit/>
          </a:bodyPr>
          <a:lstStyle/>
          <a:p>
            <a:r>
              <a:rPr lang="en-US" sz="1600" b="1">
                <a:solidFill>
                  <a:srgbClr val="FF3300"/>
                </a:solidFill>
              </a:rPr>
              <a:t>Compilation error</a:t>
            </a:r>
          </a:p>
        </p:txBody>
      </p:sp>
      <p:sp>
        <p:nvSpPr>
          <p:cNvPr id="3" name="Slide Number Placeholder 2">
            <a:extLst>
              <a:ext uri="{FF2B5EF4-FFF2-40B4-BE49-F238E27FC236}">
                <a16:creationId xmlns:a16="http://schemas.microsoft.com/office/drawing/2014/main" id="{63A09B2F-10DE-C79F-1016-1BCFB34FBCBC}"/>
              </a:ext>
            </a:extLst>
          </p:cNvPr>
          <p:cNvSpPr>
            <a:spLocks noGrp="1"/>
          </p:cNvSpPr>
          <p:nvPr>
            <p:ph type="sldNum" sz="quarter" idx="4"/>
          </p:nvPr>
        </p:nvSpPr>
        <p:spPr/>
        <p:txBody>
          <a:bodyPr/>
          <a:lstStyle/>
          <a:p>
            <a:pPr>
              <a:defRPr/>
            </a:pPr>
            <a:fld id="{C1A881D9-8007-40CD-AF0D-F7AAFE91D2F6}" type="slidenum">
              <a:rPr lang="en-US" smtClean="0"/>
              <a:pPr>
                <a:defRPr/>
              </a:pPr>
              <a:t>42</a:t>
            </a:fld>
            <a:endParaRPr lang="en-US"/>
          </a:p>
        </p:txBody>
      </p:sp>
    </p:spTree>
    <p:extLst>
      <p:ext uri="{BB962C8B-B14F-4D97-AF65-F5344CB8AC3E}">
        <p14:creationId xmlns:p14="http://schemas.microsoft.com/office/powerpoint/2010/main" val="82619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3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3020"/>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683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6" grpId="0"/>
      <p:bldP spid="683020" grpId="0"/>
      <p:bldP spid="6830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382000" cy="838200"/>
          </a:xfrm>
        </p:spPr>
        <p:txBody>
          <a:bodyPr>
            <a:normAutofit/>
          </a:bodyPr>
          <a:lstStyle/>
          <a:p>
            <a:r>
              <a:rPr lang="en-US"/>
              <a:t>Unreachable Exception</a:t>
            </a:r>
          </a:p>
        </p:txBody>
      </p:sp>
      <p:sp>
        <p:nvSpPr>
          <p:cNvPr id="3" name="Content Placeholder 2"/>
          <p:cNvSpPr>
            <a:spLocks noGrp="1"/>
          </p:cNvSpPr>
          <p:nvPr>
            <p:ph type="body" idx="1"/>
          </p:nvPr>
        </p:nvSpPr>
        <p:spPr>
          <a:xfrm>
            <a:off x="457200" y="1524000"/>
            <a:ext cx="8153400" cy="4724400"/>
          </a:xfrm>
        </p:spPr>
        <p:txBody>
          <a:bodyPr>
            <a:normAutofit/>
          </a:bodyPr>
          <a:lstStyle/>
          <a:p>
            <a:r>
              <a:rPr lang="en-US">
                <a:latin typeface="Verdana" panose="020B0604030504040204" pitchFamily="34" charset="0"/>
                <a:ea typeface="Verdana" panose="020B0604030504040204" pitchFamily="34" charset="0"/>
                <a:cs typeface="Verdana" panose="020B0604030504040204" pitchFamily="34" charset="0"/>
              </a:rPr>
              <a:t>We must not have “unreachable” code if we have multiple catch blocks.</a:t>
            </a:r>
          </a:p>
          <a:p>
            <a:pPr lvl="1"/>
            <a:r>
              <a:rPr lang="en-US" sz="2000">
                <a:latin typeface="Verdana" panose="020B0604030504040204" pitchFamily="34" charset="0"/>
                <a:ea typeface="Verdana" panose="020B0604030504040204" pitchFamily="34" charset="0"/>
                <a:cs typeface="Verdana" panose="020B0604030504040204" pitchFamily="34" charset="0"/>
              </a:rPr>
              <a:t>Each catch block is tried one-by-one till we reach the first block that handles the raised exception</a:t>
            </a:r>
          </a:p>
          <a:p>
            <a:pPr lvl="1"/>
            <a:r>
              <a:rPr lang="en-US" sz="2000">
                <a:latin typeface="Verdana" panose="020B0604030504040204" pitchFamily="34" charset="0"/>
                <a:ea typeface="Verdana" panose="020B0604030504040204" pitchFamily="34" charset="0"/>
                <a:cs typeface="Verdana" panose="020B0604030504040204" pitchFamily="34" charset="0"/>
              </a:rPr>
              <a:t>Put “special” exceptions (subclasses) first; put a superclass Exception type at the end.</a:t>
            </a:r>
          </a:p>
        </p:txBody>
      </p:sp>
      <p:sp>
        <p:nvSpPr>
          <p:cNvPr id="4" name="Slide Number Placeholder 3">
            <a:extLst>
              <a:ext uri="{FF2B5EF4-FFF2-40B4-BE49-F238E27FC236}">
                <a16:creationId xmlns:a16="http://schemas.microsoft.com/office/drawing/2014/main" id="{44B87AB2-03EC-2274-ACA4-261AB49D1431}"/>
              </a:ext>
            </a:extLst>
          </p:cNvPr>
          <p:cNvSpPr>
            <a:spLocks noGrp="1"/>
          </p:cNvSpPr>
          <p:nvPr>
            <p:ph type="sldNum" sz="quarter" idx="4"/>
          </p:nvPr>
        </p:nvSpPr>
        <p:spPr/>
        <p:txBody>
          <a:bodyPr/>
          <a:lstStyle/>
          <a:p>
            <a:pPr>
              <a:defRPr/>
            </a:pPr>
            <a:fld id="{C1A881D9-8007-40CD-AF0D-F7AAFE91D2F6}" type="slidenum">
              <a:rPr lang="en-US" smtClean="0"/>
              <a:pPr>
                <a:defRPr/>
              </a:pPr>
              <a:t>43</a:t>
            </a:fld>
            <a:endParaRPr lang="en-US"/>
          </a:p>
        </p:txBody>
      </p:sp>
    </p:spTree>
    <p:extLst>
      <p:ext uri="{BB962C8B-B14F-4D97-AF65-F5344CB8AC3E}">
        <p14:creationId xmlns:p14="http://schemas.microsoft.com/office/powerpoint/2010/main" val="122414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382000" cy="762000"/>
          </a:xfrm>
        </p:spPr>
        <p:txBody>
          <a:bodyPr>
            <a:normAutofit/>
          </a:bodyPr>
          <a:lstStyle/>
          <a:p>
            <a:r>
              <a:rPr lang="en-US"/>
              <a:t>throws </a:t>
            </a:r>
          </a:p>
        </p:txBody>
      </p:sp>
      <p:sp>
        <p:nvSpPr>
          <p:cNvPr id="3" name="Content Placeholder 2"/>
          <p:cNvSpPr>
            <a:spLocks noGrp="1"/>
          </p:cNvSpPr>
          <p:nvPr>
            <p:ph type="body" idx="1"/>
          </p:nvPr>
        </p:nvSpPr>
        <p:spPr>
          <a:xfrm>
            <a:off x="609600" y="1447800"/>
            <a:ext cx="8001000" cy="4876800"/>
          </a:xfrm>
        </p:spPr>
        <p:txBody>
          <a:bodyPr>
            <a:normAutofit/>
          </a:bodyPr>
          <a:lstStyle/>
          <a:p>
            <a:r>
              <a:rPr lang="en-US" sz="1800">
                <a:latin typeface="Verdana" panose="020B0604030504040204" pitchFamily="34" charset="0"/>
                <a:ea typeface="Verdana" panose="020B0604030504040204" pitchFamily="34" charset="0"/>
                <a:cs typeface="Verdana" panose="020B0604030504040204" pitchFamily="34" charset="0"/>
              </a:rPr>
              <a:t>The </a:t>
            </a:r>
            <a:r>
              <a:rPr lang="en-US" sz="1800" b="1">
                <a:latin typeface="Consolas" panose="020B0609020204030204" pitchFamily="49" charset="0"/>
                <a:ea typeface="Verdana" panose="020B0604030504040204" pitchFamily="34" charset="0"/>
                <a:cs typeface="Consolas" panose="020B0609020204030204" pitchFamily="49" charset="0"/>
              </a:rPr>
              <a:t>throws</a:t>
            </a:r>
            <a:r>
              <a:rPr lang="en-US" sz="1800">
                <a:latin typeface="Verdana" panose="020B0604030504040204" pitchFamily="34" charset="0"/>
                <a:ea typeface="Verdana" panose="020B0604030504040204" pitchFamily="34" charset="0"/>
                <a:cs typeface="Verdana" panose="020B0604030504040204" pitchFamily="34" charset="0"/>
              </a:rPr>
              <a:t> clause specifies the Exceptions a method may throw – such an exception is said to be </a:t>
            </a:r>
            <a:r>
              <a:rPr lang="en-US" sz="1800">
                <a:solidFill>
                  <a:srgbClr val="0000FF"/>
                </a:solidFill>
                <a:latin typeface="Verdana" panose="020B0604030504040204" pitchFamily="34" charset="0"/>
                <a:ea typeface="Verdana" panose="020B0604030504040204" pitchFamily="34" charset="0"/>
                <a:cs typeface="Verdana" panose="020B0604030504040204" pitchFamily="34" charset="0"/>
              </a:rPr>
              <a:t>declared</a:t>
            </a:r>
          </a:p>
          <a:p>
            <a:pPr lvl="1"/>
            <a:r>
              <a:rPr lang="en-US">
                <a:latin typeface="Verdana" panose="020B0604030504040204" pitchFamily="34" charset="0"/>
                <a:ea typeface="Verdana" panose="020B0604030504040204" pitchFamily="34" charset="0"/>
                <a:cs typeface="Verdana" panose="020B0604030504040204" pitchFamily="34" charset="0"/>
              </a:rPr>
              <a:t>Specified as a comma-separated list</a:t>
            </a:r>
          </a:p>
          <a:p>
            <a:pPr lvl="2"/>
            <a:r>
              <a:rPr lang="en-US" sz="1600">
                <a:latin typeface="Verdana" panose="020B0604030504040204" pitchFamily="34" charset="0"/>
                <a:ea typeface="Verdana" panose="020B0604030504040204" pitchFamily="34" charset="0"/>
                <a:cs typeface="Verdana" panose="020B0604030504040204" pitchFamily="34" charset="0"/>
              </a:rPr>
              <a:t>The Exceptions may be thrown by statements in the method body, or by other methods called from the body</a:t>
            </a:r>
          </a:p>
          <a:p>
            <a:pPr lvl="1"/>
            <a:r>
              <a:rPr lang="en-US">
                <a:latin typeface="Verdana" panose="020B0604030504040204" pitchFamily="34" charset="0"/>
                <a:ea typeface="Verdana" panose="020B0604030504040204" pitchFamily="34" charset="0"/>
                <a:cs typeface="Verdana" panose="020B0604030504040204" pitchFamily="34" charset="0"/>
              </a:rPr>
              <a:t>After the method’s parameter list before the body</a:t>
            </a:r>
          </a:p>
          <a:p>
            <a:pPr lvl="1"/>
            <a:r>
              <a:rPr lang="en-US">
                <a:latin typeface="Verdana" panose="020B0604030504040204" pitchFamily="34" charset="0"/>
                <a:ea typeface="Verdana" panose="020B0604030504040204" pitchFamily="34" charset="0"/>
                <a:cs typeface="Verdana" panose="020B0604030504040204" pitchFamily="34" charset="0"/>
              </a:rPr>
              <a:t>Clients who use the method are thus informed of the exceptions thrown by the method</a:t>
            </a:r>
          </a:p>
          <a:p>
            <a:pPr lvl="1"/>
            <a:r>
              <a:rPr lang="en-US">
                <a:latin typeface="Verdana" panose="020B0604030504040204" pitchFamily="34" charset="0"/>
                <a:ea typeface="Verdana" panose="020B0604030504040204" pitchFamily="34" charset="0"/>
                <a:cs typeface="Verdana" panose="020B0604030504040204" pitchFamily="34" charset="0"/>
              </a:rPr>
              <a:t>When a method throws an Exception, the method terminates and does not return a value.</a:t>
            </a:r>
          </a:p>
        </p:txBody>
      </p:sp>
      <p:sp>
        <p:nvSpPr>
          <p:cNvPr id="4" name="TextBox 3">
            <a:extLst>
              <a:ext uri="{FF2B5EF4-FFF2-40B4-BE49-F238E27FC236}">
                <a16:creationId xmlns:a16="http://schemas.microsoft.com/office/drawing/2014/main" id="{F44085E4-36E8-B647-85AA-1C2068343A42}"/>
              </a:ext>
            </a:extLst>
          </p:cNvPr>
          <p:cNvSpPr txBox="1"/>
          <p:nvPr/>
        </p:nvSpPr>
        <p:spPr>
          <a:xfrm>
            <a:off x="838200" y="5486400"/>
            <a:ext cx="7696200" cy="307777"/>
          </a:xfrm>
          <a:prstGeom prst="rect">
            <a:avLst/>
          </a:prstGeom>
          <a:noFill/>
        </p:spPr>
        <p:txBody>
          <a:bodyPr wrap="square" rtlCol="0">
            <a:spAutoFit/>
          </a:bodyPr>
          <a:lstStyle/>
          <a:p>
            <a:pPr algn="l"/>
            <a:r>
              <a:rPr lang="en-US" sz="1400"/>
              <a:t>void m1 (int n) throws </a:t>
            </a:r>
            <a:r>
              <a:rPr lang="en-US" sz="1400" err="1"/>
              <a:t>IOException</a:t>
            </a:r>
            <a:r>
              <a:rPr lang="en-US" sz="1400"/>
              <a:t>, </a:t>
            </a:r>
            <a:r>
              <a:rPr lang="en-US" sz="1400" err="1"/>
              <a:t>ArithmeticException</a:t>
            </a:r>
            <a:r>
              <a:rPr lang="en-US" sz="1400"/>
              <a:t>, </a:t>
            </a:r>
            <a:r>
              <a:rPr lang="en-US" sz="1400" err="1"/>
              <a:t>ArrayIndexOutOfBoundsException</a:t>
            </a:r>
            <a:endParaRPr lang="en-US" sz="1400"/>
          </a:p>
        </p:txBody>
      </p:sp>
      <p:sp>
        <p:nvSpPr>
          <p:cNvPr id="5" name="Slide Number Placeholder 4">
            <a:extLst>
              <a:ext uri="{FF2B5EF4-FFF2-40B4-BE49-F238E27FC236}">
                <a16:creationId xmlns:a16="http://schemas.microsoft.com/office/drawing/2014/main" id="{978A1EEB-C7E1-3372-8F55-9EF2E0641CB1}"/>
              </a:ext>
            </a:extLst>
          </p:cNvPr>
          <p:cNvSpPr>
            <a:spLocks noGrp="1"/>
          </p:cNvSpPr>
          <p:nvPr>
            <p:ph type="sldNum" sz="quarter" idx="4"/>
          </p:nvPr>
        </p:nvSpPr>
        <p:spPr/>
        <p:txBody>
          <a:bodyPr/>
          <a:lstStyle/>
          <a:p>
            <a:pPr>
              <a:defRPr/>
            </a:pPr>
            <a:fld id="{C1A881D9-8007-40CD-AF0D-F7AAFE91D2F6}" type="slidenum">
              <a:rPr lang="en-US" smtClean="0"/>
              <a:pPr>
                <a:defRPr/>
              </a:pPr>
              <a:t>44</a:t>
            </a:fld>
            <a:endParaRPr lang="en-US"/>
          </a:p>
        </p:txBody>
      </p:sp>
    </p:spTree>
    <p:extLst>
      <p:ext uri="{BB962C8B-B14F-4D97-AF65-F5344CB8AC3E}">
        <p14:creationId xmlns:p14="http://schemas.microsoft.com/office/powerpoint/2010/main" val="2871218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 y="381000"/>
            <a:ext cx="8382000" cy="838200"/>
          </a:xfrm>
        </p:spPr>
        <p:txBody>
          <a:bodyPr>
            <a:normAutofit/>
          </a:bodyPr>
          <a:lstStyle/>
          <a:p>
            <a:r>
              <a:rPr lang="en-US"/>
              <a:t>throws</a:t>
            </a:r>
          </a:p>
        </p:txBody>
      </p:sp>
      <p:sp>
        <p:nvSpPr>
          <p:cNvPr id="3" name="Content Placeholder 2"/>
          <p:cNvSpPr>
            <a:spLocks noGrp="1"/>
          </p:cNvSpPr>
          <p:nvPr>
            <p:ph type="body" idx="1"/>
          </p:nvPr>
        </p:nvSpPr>
        <p:spPr>
          <a:xfrm>
            <a:off x="457200" y="1905000"/>
            <a:ext cx="8153400" cy="4419600"/>
          </a:xfrm>
        </p:spPr>
        <p:txBody>
          <a:bodyPr>
            <a:normAutofit/>
          </a:bodyPr>
          <a:lstStyle/>
          <a:p>
            <a:r>
              <a:rPr lang="en-US">
                <a:latin typeface="Verdana" panose="020B0604030504040204" pitchFamily="34" charset="0"/>
                <a:ea typeface="Verdana" panose="020B0604030504040204" pitchFamily="34" charset="0"/>
                <a:cs typeface="Verdana" panose="020B0604030504040204" pitchFamily="34" charset="0"/>
              </a:rPr>
              <a:t>An exception declared in throws clause is typically not caught</a:t>
            </a:r>
          </a:p>
          <a:p>
            <a:r>
              <a:rPr lang="en-US">
                <a:solidFill>
                  <a:srgbClr val="0000FF"/>
                </a:solidFill>
                <a:latin typeface="Verdana" panose="020B0604030504040204" pitchFamily="34" charset="0"/>
                <a:ea typeface="Verdana" panose="020B0604030504040204" pitchFamily="34" charset="0"/>
                <a:cs typeface="Verdana" panose="020B0604030504040204" pitchFamily="34" charset="0"/>
              </a:rPr>
              <a:t>Guideline: </a:t>
            </a:r>
            <a:r>
              <a:rPr lang="en-US">
                <a:latin typeface="Verdana" panose="020B0604030504040204" pitchFamily="34" charset="0"/>
                <a:ea typeface="Verdana" panose="020B0604030504040204" pitchFamily="34" charset="0"/>
                <a:cs typeface="Verdana" panose="020B0604030504040204" pitchFamily="34" charset="0"/>
              </a:rPr>
              <a:t>When using a method, read the API documentation about the method, the exceptions that may be raised, and then decide how to handle the exceptions.</a:t>
            </a:r>
          </a:p>
        </p:txBody>
      </p:sp>
      <p:sp>
        <p:nvSpPr>
          <p:cNvPr id="4" name="Slide Number Placeholder 3">
            <a:extLst>
              <a:ext uri="{FF2B5EF4-FFF2-40B4-BE49-F238E27FC236}">
                <a16:creationId xmlns:a16="http://schemas.microsoft.com/office/drawing/2014/main" id="{EB839BBC-C62A-BBB1-E4AB-63088E1A9F67}"/>
              </a:ext>
            </a:extLst>
          </p:cNvPr>
          <p:cNvSpPr>
            <a:spLocks noGrp="1"/>
          </p:cNvSpPr>
          <p:nvPr>
            <p:ph type="sldNum" sz="quarter" idx="4"/>
          </p:nvPr>
        </p:nvSpPr>
        <p:spPr/>
        <p:txBody>
          <a:bodyPr/>
          <a:lstStyle/>
          <a:p>
            <a:pPr>
              <a:defRPr/>
            </a:pPr>
            <a:fld id="{C1A881D9-8007-40CD-AF0D-F7AAFE91D2F6}" type="slidenum">
              <a:rPr lang="en-US" smtClean="0"/>
              <a:pPr>
                <a:defRPr/>
              </a:pPr>
              <a:t>45</a:t>
            </a:fld>
            <a:endParaRPr lang="en-US"/>
          </a:p>
        </p:txBody>
      </p:sp>
    </p:spTree>
    <p:extLst>
      <p:ext uri="{BB962C8B-B14F-4D97-AF65-F5344CB8AC3E}">
        <p14:creationId xmlns:p14="http://schemas.microsoft.com/office/powerpoint/2010/main" val="3805206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4274" name="Picture 1" descr="ch11imageslides_Page_23.png">
            <a:extLst>
              <a:ext uri="{FF2B5EF4-FFF2-40B4-BE49-F238E27FC236}">
                <a16:creationId xmlns:a16="http://schemas.microsoft.com/office/drawing/2014/main" id="{2DD9D6B1-7C7C-BF4D-B8C2-5B8842BE87F0}"/>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descr="ch11imageslides_Page_24.png">
            <a:extLst>
              <a:ext uri="{FF2B5EF4-FFF2-40B4-BE49-F238E27FC236}">
                <a16:creationId xmlns:a16="http://schemas.microsoft.com/office/drawing/2014/main" id="{AA190CF4-AF10-5242-B24F-B34E5993A1F1}"/>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7620" y="31242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91B18EBD-7327-C07D-6DDA-0E7C5F1B6D7F}"/>
              </a:ext>
            </a:extLst>
          </p:cNvPr>
          <p:cNvSpPr>
            <a:spLocks noGrp="1"/>
          </p:cNvSpPr>
          <p:nvPr>
            <p:ph type="sldNum" sz="quarter" idx="12"/>
          </p:nvPr>
        </p:nvSpPr>
        <p:spPr/>
        <p:txBody>
          <a:bodyPr/>
          <a:lstStyle/>
          <a:p>
            <a:pPr>
              <a:defRPr/>
            </a:pPr>
            <a:fld id="{A41E2A1E-8114-43E6-A1DD-4DA3E05977D7}"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3" name="Rectangle 3"/>
          <p:cNvSpPr>
            <a:spLocks noGrp="1" noChangeArrowheads="1"/>
          </p:cNvSpPr>
          <p:nvPr>
            <p:ph type="body" idx="1"/>
          </p:nvPr>
        </p:nvSpPr>
        <p:spPr>
          <a:xfrm>
            <a:off x="76200" y="810491"/>
            <a:ext cx="3581400" cy="3733800"/>
          </a:xfrm>
        </p:spPr>
        <p:txBody>
          <a:bodyPr>
            <a:noAutofit/>
          </a:bodyPr>
          <a:lstStyle/>
          <a:p>
            <a:pPr marL="0" indent="0">
              <a:lnSpc>
                <a:spcPct val="120000"/>
              </a:lnSpc>
              <a:spcBef>
                <a:spcPts val="0"/>
              </a:spcBef>
              <a:buNone/>
            </a:pPr>
            <a:r>
              <a:rPr lang="en-US" sz="1050"/>
              <a:t>public class Inventory</a:t>
            </a:r>
          </a:p>
          <a:p>
            <a:pPr marL="0" indent="0">
              <a:lnSpc>
                <a:spcPct val="120000"/>
              </a:lnSpc>
              <a:spcBef>
                <a:spcPts val="0"/>
              </a:spcBef>
              <a:buNone/>
            </a:pPr>
            <a:r>
              <a:rPr lang="en-US" sz="1050"/>
              <a:t>{</a:t>
            </a:r>
          </a:p>
          <a:p>
            <a:pPr marL="0" indent="0">
              <a:lnSpc>
                <a:spcPct val="120000"/>
              </a:lnSpc>
              <a:spcBef>
                <a:spcPts val="0"/>
              </a:spcBef>
              <a:buNone/>
            </a:pPr>
            <a:r>
              <a:rPr lang="en-US" sz="1050"/>
              <a:t>    public static final </a:t>
            </a:r>
            <a:r>
              <a:rPr lang="en-US" sz="1050" err="1"/>
              <a:t>int</a:t>
            </a:r>
            <a:r>
              <a:rPr lang="en-US" sz="1050"/>
              <a:t> CRITICAL = 10;</a:t>
            </a:r>
          </a:p>
          <a:p>
            <a:pPr marL="0" indent="0">
              <a:lnSpc>
                <a:spcPct val="120000"/>
              </a:lnSpc>
              <a:spcBef>
                <a:spcPts val="0"/>
              </a:spcBef>
              <a:buNone/>
            </a:pPr>
            <a:r>
              <a:rPr lang="en-US" sz="1050"/>
              <a:t>    public static final </a:t>
            </a:r>
            <a:r>
              <a:rPr lang="en-US" sz="1050" err="1"/>
              <a:t>int</a:t>
            </a:r>
            <a:r>
              <a:rPr lang="en-US" sz="1050"/>
              <a:t> MIN = 0;</a:t>
            </a:r>
          </a:p>
          <a:p>
            <a:pPr marL="0" indent="0">
              <a:lnSpc>
                <a:spcPct val="120000"/>
              </a:lnSpc>
              <a:spcBef>
                <a:spcPts val="0"/>
              </a:spcBef>
              <a:buNone/>
            </a:pPr>
            <a:r>
              <a:rPr lang="en-US" sz="1050"/>
              <a:t>    public static final </a:t>
            </a:r>
            <a:r>
              <a:rPr lang="en-US" sz="1050" err="1"/>
              <a:t>int</a:t>
            </a:r>
            <a:r>
              <a:rPr lang="en-US" sz="1050"/>
              <a:t> MAX = 100;</a:t>
            </a:r>
          </a:p>
          <a:p>
            <a:pPr marL="0" indent="0">
              <a:lnSpc>
                <a:spcPct val="120000"/>
              </a:lnSpc>
              <a:spcBef>
                <a:spcPts val="0"/>
              </a:spcBef>
              <a:buNone/>
            </a:pPr>
            <a:r>
              <a:rPr lang="en-US" sz="1050"/>
              <a:t>    private </a:t>
            </a:r>
            <a:r>
              <a:rPr lang="en-US" sz="1050" err="1"/>
              <a:t>int</a:t>
            </a:r>
            <a:r>
              <a:rPr lang="en-US" sz="1050"/>
              <a:t> </a:t>
            </a:r>
            <a:r>
              <a:rPr lang="en-US" sz="1050" err="1"/>
              <a:t>stockLevel</a:t>
            </a:r>
            <a:r>
              <a:rPr lang="en-US" sz="1050"/>
              <a:t>;</a:t>
            </a:r>
          </a:p>
          <a:p>
            <a:pPr marL="0" indent="0">
              <a:lnSpc>
                <a:spcPct val="120000"/>
              </a:lnSpc>
              <a:spcBef>
                <a:spcPts val="0"/>
              </a:spcBef>
              <a:buNone/>
            </a:pPr>
            <a:endParaRPr lang="en-US" sz="1050"/>
          </a:p>
          <a:p>
            <a:pPr marL="0" indent="0">
              <a:lnSpc>
                <a:spcPct val="120000"/>
              </a:lnSpc>
              <a:spcBef>
                <a:spcPts val="0"/>
              </a:spcBef>
              <a:buNone/>
            </a:pPr>
            <a:r>
              <a:rPr lang="en-US" sz="1050"/>
              <a:t>    public Inventory ()</a:t>
            </a:r>
          </a:p>
          <a:p>
            <a:pPr marL="0" indent="0">
              <a:lnSpc>
                <a:spcPct val="120000"/>
              </a:lnSpc>
              <a:spcBef>
                <a:spcPts val="0"/>
              </a:spcBef>
              <a:buNone/>
            </a:pPr>
            <a:r>
              <a:rPr lang="en-US" sz="1050"/>
              <a:t>    {</a:t>
            </a:r>
          </a:p>
          <a:p>
            <a:pPr marL="0" indent="0">
              <a:lnSpc>
                <a:spcPct val="120000"/>
              </a:lnSpc>
              <a:spcBef>
                <a:spcPts val="0"/>
              </a:spcBef>
              <a:buNone/>
            </a:pPr>
            <a:r>
              <a:rPr lang="en-US" sz="1050"/>
              <a:t>        </a:t>
            </a:r>
            <a:r>
              <a:rPr lang="en-US" sz="1050" err="1"/>
              <a:t>stockLevel</a:t>
            </a:r>
            <a:r>
              <a:rPr lang="en-US" sz="1050"/>
              <a:t> = 0;</a:t>
            </a:r>
          </a:p>
          <a:p>
            <a:pPr marL="0" indent="0">
              <a:lnSpc>
                <a:spcPct val="120000"/>
              </a:lnSpc>
              <a:spcBef>
                <a:spcPts val="0"/>
              </a:spcBef>
              <a:buNone/>
            </a:pPr>
            <a:r>
              <a:rPr lang="en-US" sz="1050"/>
              <a:t>    }</a:t>
            </a:r>
          </a:p>
          <a:p>
            <a:pPr marL="0" indent="0">
              <a:lnSpc>
                <a:spcPct val="120000"/>
              </a:lnSpc>
              <a:spcBef>
                <a:spcPts val="0"/>
              </a:spcBef>
              <a:buNone/>
            </a:pPr>
            <a:r>
              <a:rPr lang="en-US" sz="1050"/>
              <a:t>     public </a:t>
            </a:r>
            <a:r>
              <a:rPr lang="en-US" sz="1050" err="1"/>
              <a:t>boolean</a:t>
            </a:r>
            <a:r>
              <a:rPr lang="en-US" sz="1050"/>
              <a:t> </a:t>
            </a:r>
            <a:r>
              <a:rPr lang="en-US" sz="1050" err="1"/>
              <a:t>inventoryTooLow</a:t>
            </a:r>
            <a:r>
              <a:rPr lang="en-US" sz="1050"/>
              <a:t> ()</a:t>
            </a:r>
          </a:p>
          <a:p>
            <a:pPr marL="0" indent="0">
              <a:lnSpc>
                <a:spcPct val="120000"/>
              </a:lnSpc>
              <a:spcBef>
                <a:spcPts val="0"/>
              </a:spcBef>
              <a:buNone/>
            </a:pPr>
            <a:r>
              <a:rPr lang="en-US" sz="1050"/>
              <a:t>    {</a:t>
            </a:r>
          </a:p>
          <a:p>
            <a:pPr marL="0" indent="0">
              <a:lnSpc>
                <a:spcPct val="120000"/>
              </a:lnSpc>
              <a:spcBef>
                <a:spcPts val="0"/>
              </a:spcBef>
              <a:buNone/>
            </a:pPr>
            <a:r>
              <a:rPr lang="en-US" sz="1050"/>
              <a:t>        if (</a:t>
            </a:r>
            <a:r>
              <a:rPr lang="en-US" sz="1050" err="1"/>
              <a:t>stockLevel</a:t>
            </a:r>
            <a:r>
              <a:rPr lang="en-US" sz="1050"/>
              <a:t> &lt; CRITICAL)</a:t>
            </a:r>
          </a:p>
          <a:p>
            <a:pPr marL="0" indent="0">
              <a:lnSpc>
                <a:spcPct val="120000"/>
              </a:lnSpc>
              <a:spcBef>
                <a:spcPts val="0"/>
              </a:spcBef>
              <a:buNone/>
            </a:pPr>
            <a:r>
              <a:rPr lang="en-US" sz="1050"/>
              <a:t>            return true;</a:t>
            </a:r>
          </a:p>
          <a:p>
            <a:pPr marL="0" indent="0">
              <a:lnSpc>
                <a:spcPct val="120000"/>
              </a:lnSpc>
              <a:spcBef>
                <a:spcPts val="0"/>
              </a:spcBef>
              <a:buNone/>
            </a:pPr>
            <a:r>
              <a:rPr lang="en-US" sz="1050"/>
              <a:t>        else</a:t>
            </a:r>
          </a:p>
          <a:p>
            <a:pPr marL="0" indent="0">
              <a:lnSpc>
                <a:spcPct val="120000"/>
              </a:lnSpc>
              <a:spcBef>
                <a:spcPts val="0"/>
              </a:spcBef>
              <a:buNone/>
            </a:pPr>
            <a:r>
              <a:rPr lang="en-US" sz="1050"/>
              <a:t>            return false;</a:t>
            </a:r>
          </a:p>
          <a:p>
            <a:pPr marL="0" indent="0">
              <a:lnSpc>
                <a:spcPct val="120000"/>
              </a:lnSpc>
              <a:spcBef>
                <a:spcPts val="0"/>
              </a:spcBef>
              <a:buNone/>
            </a:pPr>
            <a:r>
              <a:rPr lang="en-US" sz="1050"/>
              <a:t>    }</a:t>
            </a:r>
          </a:p>
        </p:txBody>
      </p:sp>
      <p:sp>
        <p:nvSpPr>
          <p:cNvPr id="5" name="Rectangle 3"/>
          <p:cNvSpPr txBox="1">
            <a:spLocks noChangeArrowheads="1"/>
          </p:cNvSpPr>
          <p:nvPr/>
        </p:nvSpPr>
        <p:spPr>
          <a:xfrm>
            <a:off x="-76200" y="4325471"/>
            <a:ext cx="5791200" cy="4513729"/>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lnSpc>
                <a:spcPct val="120000"/>
              </a:lnSpc>
              <a:spcBef>
                <a:spcPts val="0"/>
              </a:spcBef>
              <a:buFont typeface="Wingdings 2" pitchFamily="18" charset="2"/>
              <a:buNone/>
            </a:pPr>
            <a:r>
              <a:rPr lang="en-US" sz="1050"/>
              <a:t>     public void remove (</a:t>
            </a:r>
            <a:r>
              <a:rPr lang="en-US" sz="1050" err="1"/>
              <a:t>int</a:t>
            </a:r>
            <a:r>
              <a:rPr lang="en-US" sz="1050"/>
              <a:t> amount) </a:t>
            </a:r>
            <a:r>
              <a:rPr lang="en-US" sz="1050">
                <a:solidFill>
                  <a:srgbClr val="FF3300"/>
                </a:solidFill>
              </a:rPr>
              <a:t>throws </a:t>
            </a:r>
            <a:r>
              <a:rPr lang="en-US" sz="1050" err="1">
                <a:solidFill>
                  <a:srgbClr val="FF3300"/>
                </a:solidFill>
              </a:rPr>
              <a:t>InventoryUnderMinException</a:t>
            </a:r>
            <a:endParaRPr lang="en-US" sz="1050">
              <a:solidFill>
                <a:srgbClr val="FF3300"/>
              </a:solidFill>
            </a:endParaRPr>
          </a:p>
          <a:p>
            <a:pPr marL="0" indent="0">
              <a:lnSpc>
                <a:spcPct val="120000"/>
              </a:lnSpc>
              <a:spcBef>
                <a:spcPts val="0"/>
              </a:spcBef>
              <a:buFont typeface="Wingdings 2" pitchFamily="18" charset="2"/>
              <a:buNone/>
            </a:pPr>
            <a:r>
              <a:rPr lang="en-US" sz="1050"/>
              <a:t>     {</a:t>
            </a:r>
          </a:p>
          <a:p>
            <a:pPr marL="0" indent="0">
              <a:lnSpc>
                <a:spcPct val="120000"/>
              </a:lnSpc>
              <a:spcBef>
                <a:spcPts val="0"/>
              </a:spcBef>
              <a:buFont typeface="Wingdings 2" pitchFamily="18" charset="2"/>
              <a:buNone/>
            </a:pPr>
            <a:r>
              <a:rPr lang="en-US" sz="1050"/>
              <a:t>        </a:t>
            </a:r>
            <a:r>
              <a:rPr lang="en-US" sz="1050" err="1"/>
              <a:t>int</a:t>
            </a:r>
            <a:r>
              <a:rPr lang="en-US" sz="1050"/>
              <a:t> temp = </a:t>
            </a:r>
            <a:r>
              <a:rPr lang="en-US" sz="1050" err="1"/>
              <a:t>stockLevel</a:t>
            </a:r>
            <a:r>
              <a:rPr lang="en-US" sz="1050"/>
              <a:t> - amount;</a:t>
            </a:r>
          </a:p>
          <a:p>
            <a:pPr marL="0" indent="0">
              <a:lnSpc>
                <a:spcPct val="120000"/>
              </a:lnSpc>
              <a:spcBef>
                <a:spcPts val="0"/>
              </a:spcBef>
              <a:buFont typeface="Wingdings 2" pitchFamily="18" charset="2"/>
              <a:buNone/>
            </a:pPr>
            <a:r>
              <a:rPr lang="en-US" sz="1050"/>
              <a:t>        if (temp &lt; MIN)</a:t>
            </a:r>
          </a:p>
          <a:p>
            <a:pPr marL="0" indent="0">
              <a:lnSpc>
                <a:spcPct val="120000"/>
              </a:lnSpc>
              <a:spcBef>
                <a:spcPts val="0"/>
              </a:spcBef>
              <a:buFont typeface="Wingdings 2" pitchFamily="18" charset="2"/>
              <a:buNone/>
            </a:pPr>
            <a:r>
              <a:rPr lang="en-US" sz="1050"/>
              <a:t>        {</a:t>
            </a:r>
          </a:p>
          <a:p>
            <a:pPr marL="0" indent="0">
              <a:lnSpc>
                <a:spcPct val="120000"/>
              </a:lnSpc>
              <a:spcBef>
                <a:spcPts val="0"/>
              </a:spcBef>
              <a:buFont typeface="Wingdings 2" pitchFamily="18" charset="2"/>
              <a:buNone/>
            </a:pPr>
            <a:r>
              <a:rPr lang="en-US" sz="1050"/>
              <a:t>            </a:t>
            </a:r>
            <a:r>
              <a:rPr lang="en-US" sz="1050">
                <a:solidFill>
                  <a:srgbClr val="FF3300"/>
                </a:solidFill>
              </a:rPr>
              <a:t>throw new</a:t>
            </a:r>
            <a:r>
              <a:rPr lang="en-US" sz="1050"/>
              <a:t> </a:t>
            </a:r>
            <a:r>
              <a:rPr lang="en-US" sz="1050" err="1"/>
              <a:t>InventoryUnderMinException</a:t>
            </a:r>
            <a:r>
              <a:rPr lang="en-US" sz="1050"/>
              <a:t> ("Removing " + amount + </a:t>
            </a:r>
          </a:p>
          <a:p>
            <a:pPr marL="0" indent="0">
              <a:lnSpc>
                <a:spcPct val="120000"/>
              </a:lnSpc>
              <a:spcBef>
                <a:spcPts val="0"/>
              </a:spcBef>
              <a:buFont typeface="Wingdings 2" pitchFamily="18" charset="2"/>
              <a:buNone/>
            </a:pPr>
            <a:r>
              <a:rPr lang="en-US" sz="1050"/>
              <a:t>            " item will cause stock to become less than " + MIN + " units (</a:t>
            </a:r>
            <a:r>
              <a:rPr lang="en-US" sz="1050" err="1"/>
              <a:t>understock</a:t>
            </a:r>
            <a:r>
              <a:rPr lang="en-US" sz="1050"/>
              <a:t>)");</a:t>
            </a:r>
          </a:p>
          <a:p>
            <a:pPr marL="0" indent="0">
              <a:lnSpc>
                <a:spcPct val="120000"/>
              </a:lnSpc>
              <a:spcBef>
                <a:spcPts val="0"/>
              </a:spcBef>
              <a:buFont typeface="Wingdings 2" pitchFamily="18" charset="2"/>
              <a:buNone/>
            </a:pPr>
            <a:r>
              <a:rPr lang="en-US" sz="1050"/>
              <a:t>        }</a:t>
            </a:r>
          </a:p>
          <a:p>
            <a:pPr marL="0" indent="0">
              <a:lnSpc>
                <a:spcPct val="120000"/>
              </a:lnSpc>
              <a:spcBef>
                <a:spcPts val="0"/>
              </a:spcBef>
              <a:buFont typeface="Wingdings 2" pitchFamily="18" charset="2"/>
              <a:buNone/>
            </a:pPr>
            <a:r>
              <a:rPr lang="en-US" sz="1050"/>
              <a:t>        else</a:t>
            </a:r>
          </a:p>
          <a:p>
            <a:pPr marL="0" indent="0">
              <a:lnSpc>
                <a:spcPct val="120000"/>
              </a:lnSpc>
              <a:spcBef>
                <a:spcPts val="0"/>
              </a:spcBef>
              <a:buFont typeface="Wingdings 2" pitchFamily="18" charset="2"/>
              <a:buNone/>
            </a:pPr>
            <a:r>
              <a:rPr lang="en-US" sz="1050"/>
              <a:t>        {</a:t>
            </a:r>
          </a:p>
          <a:p>
            <a:pPr marL="0" indent="0">
              <a:lnSpc>
                <a:spcPct val="120000"/>
              </a:lnSpc>
              <a:spcBef>
                <a:spcPts val="0"/>
              </a:spcBef>
              <a:buFont typeface="Wingdings 2" pitchFamily="18" charset="2"/>
              <a:buNone/>
            </a:pPr>
            <a:r>
              <a:rPr lang="en-US" sz="1050"/>
              <a:t>            </a:t>
            </a:r>
            <a:r>
              <a:rPr lang="en-US" sz="1050" err="1"/>
              <a:t>stockLevel</a:t>
            </a:r>
            <a:r>
              <a:rPr lang="en-US" sz="1050"/>
              <a:t> = temp;</a:t>
            </a:r>
          </a:p>
          <a:p>
            <a:pPr marL="0" indent="0">
              <a:lnSpc>
                <a:spcPct val="120000"/>
              </a:lnSpc>
              <a:spcBef>
                <a:spcPts val="0"/>
              </a:spcBef>
              <a:buFont typeface="Wingdings 2" pitchFamily="18" charset="2"/>
              <a:buNone/>
            </a:pPr>
            <a:r>
              <a:rPr lang="en-US" sz="1050"/>
              <a:t>        }</a:t>
            </a:r>
          </a:p>
          <a:p>
            <a:pPr marL="0" indent="0">
              <a:lnSpc>
                <a:spcPct val="120000"/>
              </a:lnSpc>
              <a:spcBef>
                <a:spcPts val="0"/>
              </a:spcBef>
              <a:buFont typeface="Wingdings 2" pitchFamily="18" charset="2"/>
              <a:buNone/>
            </a:pPr>
            <a:r>
              <a:rPr lang="en-US" sz="1050"/>
              <a:t>     }  // End of method remove</a:t>
            </a:r>
          </a:p>
          <a:p>
            <a:pPr marL="0" indent="0">
              <a:lnSpc>
                <a:spcPct val="120000"/>
              </a:lnSpc>
              <a:spcBef>
                <a:spcPts val="200"/>
              </a:spcBef>
              <a:buFont typeface="Wingdings 2" pitchFamily="18" charset="2"/>
              <a:buNone/>
            </a:pPr>
            <a:endParaRPr lang="en-US" sz="1400"/>
          </a:p>
        </p:txBody>
      </p:sp>
      <p:sp>
        <p:nvSpPr>
          <p:cNvPr id="6" name="Rectangle 3"/>
          <p:cNvSpPr txBox="1">
            <a:spLocks noChangeArrowheads="1"/>
          </p:cNvSpPr>
          <p:nvPr/>
        </p:nvSpPr>
        <p:spPr>
          <a:xfrm>
            <a:off x="3276600" y="468046"/>
            <a:ext cx="6019800" cy="3246967"/>
          </a:xfrm>
          <a:prstGeom prst="rect">
            <a:avLst/>
          </a:prstGeom>
        </p:spPr>
        <p:txBody>
          <a:bodyPr vert="horz" lIns="91440" tIns="45720" rIns="91440" bIns="45720" rtlCol="0">
            <a:noAutofit/>
          </a:bodyPr>
          <a:lstStyle>
            <a:lvl1pPr marL="0" indent="0" algn="l" defTabSz="914400" eaLnBrk="1" latinLnBrk="0" hangingPunct="1">
              <a:lnSpc>
                <a:spcPct val="120000"/>
              </a:lnSpc>
              <a:spcBef>
                <a:spcPts val="0"/>
              </a:spcBef>
              <a:buClr>
                <a:schemeClr val="accent1"/>
              </a:buClr>
              <a:buFont typeface="Wingdings 2" pitchFamily="18" charset="2"/>
              <a:buNone/>
              <a:defRPr sz="1100">
                <a:solidFill>
                  <a:schemeClr val="tx1">
                    <a:lumMod val="65000"/>
                    <a:lumOff val="35000"/>
                  </a:schemeClr>
                </a:solidFill>
                <a:latin typeface="+mn-lt"/>
              </a:defRPr>
            </a:lvl1pPr>
            <a:lvl2pPr marL="685800" indent="-336550" algn="l" defTabSz="914400" eaLnBrk="1" latinLnBrk="0" hangingPunct="1">
              <a:spcBef>
                <a:spcPts val="600"/>
              </a:spcBef>
              <a:buClr>
                <a:schemeClr val="accent1">
                  <a:lumMod val="50000"/>
                </a:schemeClr>
              </a:buClr>
              <a:buFont typeface="Wingdings 2" pitchFamily="18" charset="2"/>
              <a:buChar char=""/>
              <a:defRPr sz="1800">
                <a:solidFill>
                  <a:schemeClr val="tx1">
                    <a:lumMod val="65000"/>
                    <a:lumOff val="35000"/>
                  </a:schemeClr>
                </a:solidFill>
                <a:latin typeface="+mn-lt"/>
              </a:defRPr>
            </a:lvl2pPr>
            <a:lvl3pPr marL="1035050" indent="-349250" algn="l" defTabSz="914400" eaLnBrk="1" latinLnBrk="0" hangingPunct="1">
              <a:spcBef>
                <a:spcPts val="600"/>
              </a:spcBef>
              <a:buClr>
                <a:schemeClr val="accent1"/>
              </a:buClr>
              <a:buFont typeface="Wingdings 2" pitchFamily="18" charset="2"/>
              <a:buChar char=""/>
              <a:defRPr sz="1800">
                <a:solidFill>
                  <a:schemeClr val="tx1">
                    <a:lumMod val="65000"/>
                    <a:lumOff val="35000"/>
                  </a:schemeClr>
                </a:solidFill>
                <a:latin typeface="+mn-lt"/>
              </a:defRPr>
            </a:lvl3pPr>
            <a:lvl4pPr indent="-336550" algn="l" defTabSz="914400" eaLnBrk="1" latinLnBrk="0" hangingPunct="1">
              <a:spcBef>
                <a:spcPts val="600"/>
              </a:spcBef>
              <a:buClr>
                <a:schemeClr val="accent1">
                  <a:lumMod val="50000"/>
                </a:schemeClr>
              </a:buClr>
              <a:buFont typeface="Wingdings 2" pitchFamily="18" charset="2"/>
              <a:buChar char=""/>
              <a:defRPr sz="1800">
                <a:solidFill>
                  <a:schemeClr val="tx1">
                    <a:lumMod val="65000"/>
                    <a:lumOff val="35000"/>
                  </a:schemeClr>
                </a:solidFill>
                <a:latin typeface="+mn-lt"/>
              </a:defRPr>
            </a:lvl4pPr>
            <a:lvl5pPr marL="1720850" indent="-349250" algn="l" defTabSz="914400" eaLnBrk="1" latinLnBrk="0" hangingPunct="1">
              <a:spcBef>
                <a:spcPts val="600"/>
              </a:spcBef>
              <a:buClr>
                <a:schemeClr val="accent1"/>
              </a:buClr>
              <a:buFont typeface="Wingdings 2" pitchFamily="18" charset="2"/>
              <a:buChar char=""/>
              <a:defRPr sz="1800">
                <a:solidFill>
                  <a:schemeClr val="tx1">
                    <a:lumMod val="65000"/>
                    <a:lumOff val="35000"/>
                  </a:schemeClr>
                </a:solidFill>
                <a:latin typeface="+mn-lt"/>
              </a:defRPr>
            </a:lvl5pPr>
            <a:lvl6pPr marL="2055813" indent="-344488">
              <a:spcBef>
                <a:spcPct val="20000"/>
              </a:spcBef>
              <a:buClr>
                <a:schemeClr val="accent1">
                  <a:lumMod val="50000"/>
                </a:schemeClr>
              </a:buClr>
              <a:buFont typeface="Wingdings 2" pitchFamily="18" charset="2"/>
              <a:buChar char=""/>
              <a:defRPr lang="en-US" sz="1800" dirty="0" smtClean="0">
                <a:solidFill>
                  <a:schemeClr val="tx1">
                    <a:lumMod val="65000"/>
                    <a:lumOff val="35000"/>
                  </a:schemeClr>
                </a:solidFill>
                <a:latin typeface="+mn-lt"/>
              </a:defRPr>
            </a:lvl6pPr>
            <a:lvl7pPr marL="2398713" indent="-344488">
              <a:spcBef>
                <a:spcPct val="20000"/>
              </a:spcBef>
              <a:buClr>
                <a:schemeClr val="accent1"/>
              </a:buClr>
              <a:buFont typeface="Wingdings 2" pitchFamily="18" charset="2"/>
              <a:buChar char=""/>
              <a:defRPr lang="en-US" sz="1800" dirty="0" smtClean="0">
                <a:solidFill>
                  <a:schemeClr val="tx1">
                    <a:lumMod val="65000"/>
                    <a:lumOff val="35000"/>
                  </a:schemeClr>
                </a:solidFill>
                <a:latin typeface="+mn-lt"/>
              </a:defRPr>
            </a:lvl7pPr>
            <a:lvl8pPr marL="2743200" indent="-344488">
              <a:spcBef>
                <a:spcPct val="20000"/>
              </a:spcBef>
              <a:buClr>
                <a:schemeClr val="accent1">
                  <a:lumMod val="50000"/>
                </a:schemeClr>
              </a:buClr>
              <a:buFont typeface="Wingdings 2" pitchFamily="18" charset="2"/>
              <a:buChar char=""/>
              <a:defRPr lang="en-US" sz="1800" dirty="0" smtClean="0">
                <a:solidFill>
                  <a:schemeClr val="tx1">
                    <a:lumMod val="65000"/>
                    <a:lumOff val="35000"/>
                  </a:schemeClr>
                </a:solidFill>
                <a:latin typeface="+mn-lt"/>
              </a:defRPr>
            </a:lvl8pPr>
            <a:lvl9pPr marL="3087688" indent="-344488">
              <a:spcBef>
                <a:spcPct val="20000"/>
              </a:spcBef>
              <a:buClr>
                <a:schemeClr val="accent1"/>
              </a:buClr>
              <a:buFont typeface="Wingdings 2" pitchFamily="18" charset="2"/>
              <a:buChar char=""/>
              <a:defRPr lang="en-US" sz="1800" dirty="0">
                <a:solidFill>
                  <a:schemeClr val="tx1">
                    <a:lumMod val="65000"/>
                    <a:lumOff val="35000"/>
                  </a:schemeClr>
                </a:solidFill>
                <a:latin typeface="+mn-lt"/>
              </a:defRPr>
            </a:lvl9pPr>
          </a:lstStyle>
          <a:p>
            <a:r>
              <a:rPr lang="en-US"/>
              <a:t>     public void add (</a:t>
            </a:r>
            <a:r>
              <a:rPr lang="en-US" err="1"/>
              <a:t>int</a:t>
            </a:r>
            <a:r>
              <a:rPr lang="en-US"/>
              <a:t> amount) </a:t>
            </a:r>
            <a:r>
              <a:rPr lang="en-US">
                <a:solidFill>
                  <a:srgbClr val="0000FF"/>
                </a:solidFill>
              </a:rPr>
              <a:t>throws </a:t>
            </a:r>
            <a:r>
              <a:rPr lang="en-US" err="1">
                <a:solidFill>
                  <a:srgbClr val="0000FF"/>
                </a:solidFill>
              </a:rPr>
              <a:t>InventoryOverMaxException</a:t>
            </a:r>
            <a:endParaRPr lang="en-US">
              <a:solidFill>
                <a:srgbClr val="0000FF"/>
              </a:solidFill>
            </a:endParaRPr>
          </a:p>
          <a:p>
            <a:r>
              <a:rPr lang="en-US"/>
              <a:t>    {</a:t>
            </a:r>
          </a:p>
          <a:p>
            <a:r>
              <a:rPr lang="en-US"/>
              <a:t>        </a:t>
            </a:r>
            <a:r>
              <a:rPr lang="en-US" err="1"/>
              <a:t>int</a:t>
            </a:r>
            <a:r>
              <a:rPr lang="en-US"/>
              <a:t> temp = </a:t>
            </a:r>
            <a:r>
              <a:rPr lang="en-US" err="1"/>
              <a:t>stockLevel</a:t>
            </a:r>
            <a:r>
              <a:rPr lang="en-US"/>
              <a:t> + amount;</a:t>
            </a:r>
          </a:p>
          <a:p>
            <a:r>
              <a:rPr lang="en-US"/>
              <a:t>        if (temp &gt; MAX)</a:t>
            </a:r>
          </a:p>
          <a:p>
            <a:r>
              <a:rPr lang="en-US"/>
              <a:t>        {</a:t>
            </a:r>
          </a:p>
          <a:p>
            <a:r>
              <a:rPr lang="en-US"/>
              <a:t>            </a:t>
            </a:r>
            <a:r>
              <a:rPr lang="en-US" err="1"/>
              <a:t>InventoryOverMaxException</a:t>
            </a:r>
            <a:r>
              <a:rPr lang="en-US"/>
              <a:t> </a:t>
            </a:r>
            <a:r>
              <a:rPr lang="en-US" err="1"/>
              <a:t>anException</a:t>
            </a:r>
            <a:r>
              <a:rPr lang="en-US"/>
              <a:t> = </a:t>
            </a:r>
            <a:r>
              <a:rPr lang="en-US">
                <a:solidFill>
                  <a:srgbClr val="0000FF"/>
                </a:solidFill>
              </a:rPr>
              <a:t>new</a:t>
            </a:r>
            <a:r>
              <a:rPr lang="en-US"/>
              <a:t> </a:t>
            </a:r>
            <a:r>
              <a:rPr lang="en-US" err="1"/>
              <a:t>InventoryOverMaxException</a:t>
            </a:r>
            <a:endParaRPr lang="en-US"/>
          </a:p>
          <a:p>
            <a:r>
              <a:rPr lang="en-US"/>
              <a:t>                	("Adding " + amount + " item will cause stock to become greater" +</a:t>
            </a:r>
          </a:p>
          <a:p>
            <a:r>
              <a:rPr lang="en-US"/>
              <a:t>                        " than " + MAX + " units");</a:t>
            </a:r>
          </a:p>
          <a:p>
            <a:r>
              <a:rPr lang="en-US"/>
              <a:t>            </a:t>
            </a:r>
            <a:r>
              <a:rPr lang="en-US">
                <a:solidFill>
                  <a:srgbClr val="0000FF"/>
                </a:solidFill>
              </a:rPr>
              <a:t>throw </a:t>
            </a:r>
            <a:r>
              <a:rPr lang="en-US" err="1">
                <a:solidFill>
                  <a:srgbClr val="0000FF"/>
                </a:solidFill>
              </a:rPr>
              <a:t>anException</a:t>
            </a:r>
            <a:r>
              <a:rPr lang="en-US"/>
              <a:t>;</a:t>
            </a:r>
          </a:p>
          <a:p>
            <a:r>
              <a:rPr lang="en-US"/>
              <a:t>        }</a:t>
            </a:r>
          </a:p>
          <a:p>
            <a:r>
              <a:rPr lang="en-US"/>
              <a:t>        else</a:t>
            </a:r>
          </a:p>
          <a:p>
            <a:r>
              <a:rPr lang="en-US"/>
              <a:t>        {</a:t>
            </a:r>
          </a:p>
          <a:p>
            <a:r>
              <a:rPr lang="en-US"/>
              <a:t>            </a:t>
            </a:r>
            <a:r>
              <a:rPr lang="en-US" err="1"/>
              <a:t>stockLevel</a:t>
            </a:r>
            <a:r>
              <a:rPr lang="en-US"/>
              <a:t> = temp;</a:t>
            </a:r>
          </a:p>
          <a:p>
            <a:r>
              <a:rPr lang="en-US"/>
              <a:t>        }</a:t>
            </a:r>
          </a:p>
          <a:p>
            <a:r>
              <a:rPr lang="en-US"/>
              <a:t>    } // End of method add</a:t>
            </a:r>
          </a:p>
        </p:txBody>
      </p:sp>
      <p:sp>
        <p:nvSpPr>
          <p:cNvPr id="7" name="Rectangle 3"/>
          <p:cNvSpPr txBox="1">
            <a:spLocks noChangeArrowheads="1"/>
          </p:cNvSpPr>
          <p:nvPr/>
        </p:nvSpPr>
        <p:spPr>
          <a:xfrm>
            <a:off x="6106391" y="4166754"/>
            <a:ext cx="2819400" cy="1905000"/>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spcBef>
                <a:spcPts val="0"/>
              </a:spcBef>
              <a:buFont typeface="Wingdings 2" pitchFamily="18" charset="2"/>
              <a:buNone/>
            </a:pPr>
            <a:r>
              <a:rPr lang="en-US" sz="1100"/>
              <a:t>    public String </a:t>
            </a:r>
            <a:r>
              <a:rPr lang="en-US" sz="1100" err="1"/>
              <a:t>toString</a:t>
            </a:r>
            <a:r>
              <a:rPr lang="en-US" sz="1100"/>
              <a:t> ()</a:t>
            </a:r>
          </a:p>
          <a:p>
            <a:pPr marL="0" indent="0">
              <a:spcBef>
                <a:spcPts val="0"/>
              </a:spcBef>
              <a:buFont typeface="Wingdings 2" pitchFamily="18" charset="2"/>
              <a:buNone/>
            </a:pPr>
            <a:r>
              <a:rPr lang="en-US" sz="1100"/>
              <a:t>    {</a:t>
            </a:r>
          </a:p>
          <a:p>
            <a:pPr marL="0" indent="0">
              <a:spcBef>
                <a:spcPts val="0"/>
              </a:spcBef>
              <a:buFont typeface="Wingdings 2" pitchFamily="18" charset="2"/>
              <a:buNone/>
            </a:pPr>
            <a:r>
              <a:rPr lang="en-US" sz="1100"/>
              <a:t>        return("Inventory: " + </a:t>
            </a:r>
            <a:r>
              <a:rPr lang="en-US" sz="1100" err="1"/>
              <a:t>stockLevel</a:t>
            </a:r>
            <a:r>
              <a:rPr lang="en-US" sz="1100"/>
              <a:t>);</a:t>
            </a:r>
          </a:p>
          <a:p>
            <a:pPr marL="0" indent="0">
              <a:spcBef>
                <a:spcPts val="0"/>
              </a:spcBef>
              <a:buFont typeface="Wingdings 2" pitchFamily="18" charset="2"/>
              <a:buNone/>
            </a:pPr>
            <a:r>
              <a:rPr lang="en-US" sz="1100"/>
              <a:t>    }</a:t>
            </a:r>
          </a:p>
          <a:p>
            <a:pPr marL="0" indent="0">
              <a:spcBef>
                <a:spcPts val="0"/>
              </a:spcBef>
              <a:buFont typeface="Wingdings 2" pitchFamily="18" charset="2"/>
              <a:buNone/>
            </a:pPr>
            <a:endParaRPr lang="en-US" sz="1100"/>
          </a:p>
          <a:p>
            <a:pPr marL="0" indent="0">
              <a:spcBef>
                <a:spcPts val="0"/>
              </a:spcBef>
              <a:buFont typeface="Wingdings 2" pitchFamily="18" charset="2"/>
              <a:buNone/>
            </a:pPr>
            <a:r>
              <a:rPr lang="en-US" sz="1100"/>
              <a:t>    public </a:t>
            </a:r>
            <a:r>
              <a:rPr lang="en-US" sz="1100" err="1"/>
              <a:t>int</a:t>
            </a:r>
            <a:r>
              <a:rPr lang="en-US" sz="1100"/>
              <a:t> </a:t>
            </a:r>
            <a:r>
              <a:rPr lang="en-US" sz="1100" err="1"/>
              <a:t>getStockLevel</a:t>
            </a:r>
            <a:r>
              <a:rPr lang="en-US" sz="1100"/>
              <a:t> ()</a:t>
            </a:r>
          </a:p>
          <a:p>
            <a:pPr marL="0" indent="0">
              <a:spcBef>
                <a:spcPts val="0"/>
              </a:spcBef>
              <a:buFont typeface="Wingdings 2" pitchFamily="18" charset="2"/>
              <a:buNone/>
            </a:pPr>
            <a:r>
              <a:rPr lang="en-US" sz="1100"/>
              <a:t>    {</a:t>
            </a:r>
          </a:p>
          <a:p>
            <a:pPr marL="0" indent="0">
              <a:spcBef>
                <a:spcPts val="0"/>
              </a:spcBef>
              <a:buFont typeface="Wingdings 2" pitchFamily="18" charset="2"/>
              <a:buNone/>
            </a:pPr>
            <a:r>
              <a:rPr lang="en-US" sz="1100"/>
              <a:t>        return </a:t>
            </a:r>
            <a:r>
              <a:rPr lang="en-US" sz="1100" err="1"/>
              <a:t>stockLevel</a:t>
            </a:r>
            <a:r>
              <a:rPr lang="en-US" sz="1100"/>
              <a:t>;</a:t>
            </a:r>
          </a:p>
          <a:p>
            <a:pPr marL="0" indent="0">
              <a:spcBef>
                <a:spcPts val="0"/>
              </a:spcBef>
              <a:buFont typeface="Wingdings 2" pitchFamily="18" charset="2"/>
              <a:buNone/>
            </a:pPr>
            <a:r>
              <a:rPr lang="en-US" sz="1100"/>
              <a:t>    }</a:t>
            </a:r>
          </a:p>
          <a:p>
            <a:pPr marL="0" indent="0">
              <a:spcBef>
                <a:spcPts val="0"/>
              </a:spcBef>
              <a:buFont typeface="Wingdings 2" pitchFamily="18" charset="2"/>
              <a:buNone/>
            </a:pPr>
            <a:r>
              <a:rPr lang="en-US" sz="1100"/>
              <a:t>}  // End of class Inventory</a:t>
            </a:r>
          </a:p>
          <a:p>
            <a:pPr marL="0" indent="0">
              <a:spcBef>
                <a:spcPts val="0"/>
              </a:spcBef>
              <a:buFont typeface="Wingdings 2" pitchFamily="18" charset="2"/>
              <a:buNone/>
            </a:pPr>
            <a:endParaRPr lang="en-US" sz="1100"/>
          </a:p>
          <a:p>
            <a:pPr marL="0" indent="0">
              <a:spcBef>
                <a:spcPts val="0"/>
              </a:spcBef>
              <a:buFont typeface="Wingdings 2" pitchFamily="18" charset="2"/>
              <a:buNone/>
            </a:pPr>
            <a:endParaRPr lang="en-US" sz="1100"/>
          </a:p>
        </p:txBody>
      </p:sp>
      <p:cxnSp>
        <p:nvCxnSpPr>
          <p:cNvPr id="4" name="Straight Connector 3"/>
          <p:cNvCxnSpPr/>
          <p:nvPr/>
        </p:nvCxnSpPr>
        <p:spPr>
          <a:xfrm>
            <a:off x="3276600" y="304800"/>
            <a:ext cx="0" cy="3505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276600" y="3810000"/>
            <a:ext cx="2590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867400" y="3810000"/>
            <a:ext cx="0" cy="2895600"/>
          </a:xfrm>
          <a:prstGeom prst="line">
            <a:avLst/>
          </a:prstGeom>
        </p:spPr>
        <p:style>
          <a:lnRef idx="2">
            <a:schemeClr val="accent1"/>
          </a:lnRef>
          <a:fillRef idx="0">
            <a:schemeClr val="accent1"/>
          </a:fillRef>
          <a:effectRef idx="1">
            <a:schemeClr val="accent1"/>
          </a:effectRef>
          <a:fontRef idx="minor">
            <a:schemeClr val="tx1"/>
          </a:fontRef>
        </p:style>
      </p:cxnSp>
      <p:sp>
        <p:nvSpPr>
          <p:cNvPr id="3" name="Slide Number Placeholder 2">
            <a:extLst>
              <a:ext uri="{FF2B5EF4-FFF2-40B4-BE49-F238E27FC236}">
                <a16:creationId xmlns:a16="http://schemas.microsoft.com/office/drawing/2014/main" id="{E89336A3-2AD5-CB60-688C-911C5A87E1F6}"/>
              </a:ext>
            </a:extLst>
          </p:cNvPr>
          <p:cNvSpPr>
            <a:spLocks noGrp="1"/>
          </p:cNvSpPr>
          <p:nvPr>
            <p:ph type="sldNum" sz="quarter" idx="4"/>
          </p:nvPr>
        </p:nvSpPr>
        <p:spPr/>
        <p:txBody>
          <a:bodyPr/>
          <a:lstStyle/>
          <a:p>
            <a:pPr>
              <a:defRPr/>
            </a:pPr>
            <a:fld id="{C1A881D9-8007-40CD-AF0D-F7AAFE91D2F6}" type="slidenum">
              <a:rPr lang="en-US" smtClean="0"/>
              <a:pPr>
                <a:defRPr/>
              </a:pPr>
              <a:t>47</a:t>
            </a:fld>
            <a:endParaRPr lang="en-US"/>
          </a:p>
        </p:txBody>
      </p:sp>
    </p:spTree>
    <p:extLst>
      <p:ext uri="{BB962C8B-B14F-4D97-AF65-F5344CB8AC3E}">
        <p14:creationId xmlns:p14="http://schemas.microsoft.com/office/powerpoint/2010/main" val="615429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39885E-518C-7947-933F-921C520F3692}"/>
              </a:ext>
            </a:extLst>
          </p:cNvPr>
          <p:cNvSpPr>
            <a:spLocks noGrp="1"/>
          </p:cNvSpPr>
          <p:nvPr>
            <p:ph type="body" idx="1"/>
          </p:nvPr>
        </p:nvSpPr>
        <p:spPr>
          <a:xfrm>
            <a:off x="881855" y="533400"/>
            <a:ext cx="8262145" cy="6629400"/>
          </a:xfrm>
        </p:spPr>
        <p:txBody>
          <a:bodyPr>
            <a:noAutofit/>
          </a:bodyPr>
          <a:lstStyle/>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Java program that demonstrates the use of throw</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class </a:t>
            </a:r>
            <a:r>
              <a:rPr lang="en-US" sz="1200" err="1">
                <a:latin typeface="Consolas" panose="020B0609020204030204" pitchFamily="49" charset="0"/>
                <a:cs typeface="Consolas" panose="020B0609020204030204" pitchFamily="49" charset="0"/>
              </a:rPr>
              <a:t>ThrowExcep</a:t>
            </a:r>
            <a:endParaRPr lang="en-US" sz="1200">
              <a:latin typeface="Consolas" panose="020B0609020204030204" pitchFamily="49" charset="0"/>
              <a:cs typeface="Consolas" panose="020B0609020204030204" pitchFamily="49" charset="0"/>
            </a:endParaRP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static void fun()</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try</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throw new </a:t>
            </a:r>
            <a:r>
              <a:rPr lang="en-US" sz="1200" err="1">
                <a:latin typeface="Consolas" panose="020B0609020204030204" pitchFamily="49" charset="0"/>
                <a:cs typeface="Consolas" panose="020B0609020204030204" pitchFamily="49" charset="0"/>
              </a:rPr>
              <a:t>NullPointerException</a:t>
            </a:r>
            <a:r>
              <a:rPr lang="en-US" sz="1200">
                <a:latin typeface="Consolas" panose="020B0609020204030204" pitchFamily="49" charset="0"/>
                <a:cs typeface="Consolas" panose="020B0609020204030204" pitchFamily="49" charset="0"/>
              </a:rPr>
              <a:t>("demo");</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catch(</a:t>
            </a:r>
            <a:r>
              <a:rPr lang="en-US" sz="1200" err="1">
                <a:latin typeface="Consolas" panose="020B0609020204030204" pitchFamily="49" charset="0"/>
                <a:cs typeface="Consolas" panose="020B0609020204030204" pitchFamily="49" charset="0"/>
              </a:rPr>
              <a:t>NullPointerException</a:t>
            </a:r>
            <a:r>
              <a:rPr lang="en-US" sz="1200">
                <a:latin typeface="Consolas" panose="020B0609020204030204" pitchFamily="49" charset="0"/>
                <a:cs typeface="Consolas" panose="020B0609020204030204" pitchFamily="49" charset="0"/>
              </a:rPr>
              <a:t> e)</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r>
              <a:rPr lang="en-US" sz="1200" err="1">
                <a:latin typeface="Consolas" panose="020B0609020204030204" pitchFamily="49" charset="0"/>
                <a:cs typeface="Consolas" panose="020B0609020204030204" pitchFamily="49" charset="0"/>
              </a:rPr>
              <a:t>System.out.println</a:t>
            </a:r>
            <a:r>
              <a:rPr lang="en-US" sz="1200">
                <a:latin typeface="Consolas" panose="020B0609020204030204" pitchFamily="49" charset="0"/>
                <a:cs typeface="Consolas" panose="020B0609020204030204" pitchFamily="49" charset="0"/>
              </a:rPr>
              <a:t>("Caught inside fun().");</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throw e; // rethrowing the exception</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public static void main(String </a:t>
            </a:r>
            <a:r>
              <a:rPr lang="en-US" sz="1200" err="1">
                <a:latin typeface="Consolas" panose="020B0609020204030204" pitchFamily="49" charset="0"/>
                <a:cs typeface="Consolas" panose="020B0609020204030204" pitchFamily="49" charset="0"/>
              </a:rPr>
              <a:t>args</a:t>
            </a:r>
            <a:r>
              <a:rPr lang="en-US" sz="1200">
                <a:latin typeface="Consolas" panose="020B0609020204030204" pitchFamily="49" charset="0"/>
                <a:cs typeface="Consolas" panose="020B0609020204030204" pitchFamily="49" charset="0"/>
              </a:rPr>
              <a:t>[])</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try</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fun();</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catch(</a:t>
            </a:r>
            <a:r>
              <a:rPr lang="en-US" sz="1200" err="1">
                <a:latin typeface="Consolas" panose="020B0609020204030204" pitchFamily="49" charset="0"/>
                <a:cs typeface="Consolas" panose="020B0609020204030204" pitchFamily="49" charset="0"/>
              </a:rPr>
              <a:t>NullPointerException</a:t>
            </a:r>
            <a:r>
              <a:rPr lang="en-US" sz="1200">
                <a:latin typeface="Consolas" panose="020B0609020204030204" pitchFamily="49" charset="0"/>
                <a:cs typeface="Consolas" panose="020B0609020204030204" pitchFamily="49" charset="0"/>
              </a:rPr>
              <a:t> e)</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r>
              <a:rPr lang="en-US" sz="1200" err="1">
                <a:latin typeface="Consolas" panose="020B0609020204030204" pitchFamily="49" charset="0"/>
                <a:cs typeface="Consolas" panose="020B0609020204030204" pitchFamily="49" charset="0"/>
              </a:rPr>
              <a:t>System.out.println</a:t>
            </a:r>
            <a:r>
              <a:rPr lang="en-US" sz="1200">
                <a:latin typeface="Consolas" panose="020B0609020204030204" pitchFamily="49" charset="0"/>
                <a:cs typeface="Consolas" panose="020B0609020204030204" pitchFamily="49" charset="0"/>
              </a:rPr>
              <a:t>("Caught in main.");</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    }</a:t>
            </a:r>
          </a:p>
          <a:p>
            <a:pPr marL="0" indent="0" fontAlgn="base">
              <a:lnSpc>
                <a:spcPct val="120000"/>
              </a:lnSpc>
              <a:spcBef>
                <a:spcPts val="0"/>
              </a:spcBef>
              <a:buNone/>
            </a:pPr>
            <a:r>
              <a:rPr lang="en-US" sz="1200">
                <a:latin typeface="Consolas" panose="020B0609020204030204" pitchFamily="49" charset="0"/>
                <a:cs typeface="Consolas" panose="020B0609020204030204" pitchFamily="49" charset="0"/>
              </a:rPr>
              <a:t>}</a:t>
            </a:r>
          </a:p>
          <a:p>
            <a:pPr marL="0" indent="0">
              <a:lnSpc>
                <a:spcPct val="120000"/>
              </a:lnSpc>
              <a:spcBef>
                <a:spcPts val="0"/>
              </a:spcBef>
              <a:buNone/>
            </a:pPr>
            <a:endParaRPr lang="en-US" sz="120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0B8D0AD-40BE-2F4C-85A2-A685EBE7B667}"/>
              </a:ext>
            </a:extLst>
          </p:cNvPr>
          <p:cNvSpPr txBox="1"/>
          <p:nvPr/>
        </p:nvSpPr>
        <p:spPr>
          <a:xfrm>
            <a:off x="6457950" y="685800"/>
            <a:ext cx="2541494" cy="750975"/>
          </a:xfrm>
          <a:prstGeom prst="rect">
            <a:avLst/>
          </a:prstGeom>
          <a:noFill/>
        </p:spPr>
        <p:txBody>
          <a:bodyPr wrap="square" rtlCol="0">
            <a:spAutoFit/>
          </a:bodyPr>
          <a:lstStyle/>
          <a:p>
            <a:pPr algn="l"/>
            <a:r>
              <a:rPr lang="en-US" sz="1400">
                <a:latin typeface="Verdana" panose="020B0604030504040204" pitchFamily="34" charset="0"/>
                <a:ea typeface="Verdana" panose="020B0604030504040204" pitchFamily="34" charset="0"/>
                <a:cs typeface="Verdana" panose="020B0604030504040204" pitchFamily="34" charset="0"/>
              </a:rPr>
              <a:t>Output:</a:t>
            </a:r>
          </a:p>
          <a:p>
            <a:pPr algn="l"/>
            <a:r>
              <a:rPr lang="en-US" sz="1200">
                <a:latin typeface="Verdana" panose="020B0604030504040204" pitchFamily="34" charset="0"/>
                <a:ea typeface="Verdana" panose="020B0604030504040204" pitchFamily="34" charset="0"/>
                <a:cs typeface="Verdana" panose="020B0604030504040204" pitchFamily="34" charset="0"/>
              </a:rPr>
              <a:t>Caught inside fun(). </a:t>
            </a:r>
          </a:p>
          <a:p>
            <a:pPr algn="l"/>
            <a:r>
              <a:rPr lang="en-US" sz="1200">
                <a:latin typeface="Verdana" panose="020B0604030504040204" pitchFamily="34" charset="0"/>
                <a:ea typeface="Verdana" panose="020B0604030504040204" pitchFamily="34" charset="0"/>
                <a:cs typeface="Verdana" panose="020B0604030504040204" pitchFamily="34" charset="0"/>
              </a:rPr>
              <a:t>Caught in main.</a:t>
            </a:r>
          </a:p>
        </p:txBody>
      </p:sp>
      <p:sp>
        <p:nvSpPr>
          <p:cNvPr id="2" name="Slide Number Placeholder 1">
            <a:extLst>
              <a:ext uri="{FF2B5EF4-FFF2-40B4-BE49-F238E27FC236}">
                <a16:creationId xmlns:a16="http://schemas.microsoft.com/office/drawing/2014/main" id="{120065AC-EE67-B368-9B21-E06BBA7779FB}"/>
              </a:ext>
            </a:extLst>
          </p:cNvPr>
          <p:cNvSpPr>
            <a:spLocks noGrp="1"/>
          </p:cNvSpPr>
          <p:nvPr>
            <p:ph type="sldNum" sz="quarter" idx="4"/>
          </p:nvPr>
        </p:nvSpPr>
        <p:spPr/>
        <p:txBody>
          <a:bodyPr/>
          <a:lstStyle/>
          <a:p>
            <a:pPr>
              <a:defRPr/>
            </a:pPr>
            <a:fld id="{C1A881D9-8007-40CD-AF0D-F7AAFE91D2F6}" type="slidenum">
              <a:rPr lang="en-US" smtClean="0"/>
              <a:pPr>
                <a:defRPr/>
              </a:pPr>
              <a:t>48</a:t>
            </a:fld>
            <a:endParaRPr lang="en-US"/>
          </a:p>
        </p:txBody>
      </p:sp>
    </p:spTree>
    <p:extLst>
      <p:ext uri="{BB962C8B-B14F-4D97-AF65-F5344CB8AC3E}">
        <p14:creationId xmlns:p14="http://schemas.microsoft.com/office/powerpoint/2010/main" val="263143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04800"/>
            <a:ext cx="8382000" cy="990600"/>
          </a:xfrm>
        </p:spPr>
        <p:txBody>
          <a:bodyPr>
            <a:normAutofit/>
          </a:bodyPr>
          <a:lstStyle/>
          <a:p>
            <a:r>
              <a:rPr lang="en-US"/>
              <a:t>A Portion of Exception Class Hierarchy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104" y="1295400"/>
            <a:ext cx="7275792"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F2C3CFF1-3982-997F-8ABF-7318E23DB35B}"/>
              </a:ext>
            </a:extLst>
          </p:cNvPr>
          <p:cNvSpPr>
            <a:spLocks noGrp="1"/>
          </p:cNvSpPr>
          <p:nvPr>
            <p:ph type="sldNum" sz="quarter" idx="4"/>
          </p:nvPr>
        </p:nvSpPr>
        <p:spPr/>
        <p:txBody>
          <a:bodyPr/>
          <a:lstStyle/>
          <a:p>
            <a:pPr>
              <a:defRPr/>
            </a:pPr>
            <a:fld id="{9A675E7D-01DE-4F79-9A18-D63E57B1927A}" type="slidenum">
              <a:rPr lang="en-US" smtClean="0"/>
              <a:pPr>
                <a:defRPr/>
              </a:pPr>
              <a:t>49</a:t>
            </a:fld>
            <a:endParaRPr lang="en-US"/>
          </a:p>
        </p:txBody>
      </p:sp>
    </p:spTree>
    <p:extLst>
      <p:ext uri="{BB962C8B-B14F-4D97-AF65-F5344CB8AC3E}">
        <p14:creationId xmlns:p14="http://schemas.microsoft.com/office/powerpoint/2010/main" val="84784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CB6-F3E0-B744-8EDF-3526FA2A908D}"/>
              </a:ext>
            </a:extLst>
          </p:cNvPr>
          <p:cNvSpPr>
            <a:spLocks noGrp="1"/>
          </p:cNvSpPr>
          <p:nvPr>
            <p:ph type="title"/>
          </p:nvPr>
        </p:nvSpPr>
        <p:spPr>
          <a:xfrm>
            <a:off x="-11113" y="476250"/>
            <a:ext cx="8913813" cy="914400"/>
          </a:xfrm>
        </p:spPr>
        <p:txBody>
          <a:bodyPr>
            <a:normAutofit/>
          </a:bodyPr>
          <a:lstStyle/>
          <a:p>
            <a:pPr eaLnBrk="1" hangingPunct="1"/>
            <a:r>
              <a:rPr lang="en-US" altLang="en-US" sz="2900">
                <a:ea typeface="ＭＳ Ｐゴシック" panose="020B0600070205080204" pitchFamily="34" charset="-128"/>
              </a:rPr>
              <a:t>Handling Exceptions: try… catch block</a:t>
            </a:r>
          </a:p>
        </p:txBody>
      </p:sp>
      <p:sp>
        <p:nvSpPr>
          <p:cNvPr id="60418" name="Content Placeholder 2">
            <a:extLst>
              <a:ext uri="{FF2B5EF4-FFF2-40B4-BE49-F238E27FC236}">
                <a16:creationId xmlns:a16="http://schemas.microsoft.com/office/drawing/2014/main" id="{1E8F5A49-83E6-1944-8E4F-DE021187016C}"/>
              </a:ext>
            </a:extLst>
          </p:cNvPr>
          <p:cNvSpPr>
            <a:spLocks noGrp="1"/>
          </p:cNvSpPr>
          <p:nvPr>
            <p:ph type="body" idx="1"/>
          </p:nvPr>
        </p:nvSpPr>
        <p:spPr>
          <a:xfrm>
            <a:off x="900113" y="1700213"/>
            <a:ext cx="7826375" cy="3671887"/>
          </a:xfrm>
        </p:spPr>
        <p:txBody>
          <a:bodyPr>
            <a:normAutofit lnSpcReduction="10000"/>
          </a:bodyPr>
          <a:lstStyle/>
          <a:p>
            <a:pPr eaLnBrk="1" hangingPunct="1"/>
            <a:r>
              <a:rPr lang="en-US" altLang="en-US" sz="2400">
                <a:ea typeface="ＭＳ Ｐゴシック" panose="020B0600070205080204" pitchFamily="34" charset="-128"/>
              </a:rPr>
              <a:t>To handle an exception, place any code that might throw an exception in a </a:t>
            </a:r>
            <a:r>
              <a:rPr lang="en-US" altLang="en-US" sz="2400">
                <a:solidFill>
                  <a:srgbClr val="0000FF"/>
                </a:solidFill>
                <a:ea typeface="ＭＳ Ｐゴシック" panose="020B0600070205080204" pitchFamily="34" charset="-128"/>
              </a:rPr>
              <a:t>try</a:t>
            </a:r>
            <a:r>
              <a:rPr lang="en-US" altLang="en-US" sz="2400">
                <a:ea typeface="ＭＳ Ｐゴシック" panose="020B0600070205080204" pitchFamily="34" charset="-128"/>
              </a:rPr>
              <a:t> block</a:t>
            </a:r>
          </a:p>
          <a:p>
            <a:pPr eaLnBrk="1" hangingPunct="1"/>
            <a:r>
              <a:rPr lang="en-US" altLang="en-US" sz="2400">
                <a:ea typeface="ＭＳ Ｐゴシック" panose="020B0600070205080204" pitchFamily="34" charset="-128"/>
              </a:rPr>
              <a:t>The </a:t>
            </a:r>
            <a:r>
              <a:rPr lang="en-US" altLang="en-US" sz="2400">
                <a:solidFill>
                  <a:srgbClr val="0000FF"/>
                </a:solidFill>
                <a:ea typeface="ＭＳ Ｐゴシック" panose="020B0600070205080204" pitchFamily="34" charset="-128"/>
              </a:rPr>
              <a:t>catch</a:t>
            </a:r>
            <a:r>
              <a:rPr lang="en-US" altLang="en-US" sz="2400">
                <a:ea typeface="ＭＳ Ｐゴシック" panose="020B0600070205080204" pitchFamily="34" charset="-128"/>
              </a:rPr>
              <a:t> block contains code that handles exception if one occurs. </a:t>
            </a:r>
          </a:p>
          <a:p>
            <a:pPr eaLnBrk="1" hangingPunct="1"/>
            <a:r>
              <a:rPr lang="en-US" altLang="en-US" sz="2400">
                <a:ea typeface="ＭＳ Ｐゴシック" panose="020B0600070205080204" pitchFamily="34" charset="-128"/>
              </a:rPr>
              <a:t>We can have many catch blocks to handle different types of exceptions that might be thrown in the corresponding try block</a:t>
            </a:r>
          </a:p>
          <a:p>
            <a:pPr eaLnBrk="1" hangingPunct="1"/>
            <a:r>
              <a:rPr lang="en-US" altLang="en-US" sz="2400">
                <a:ea typeface="ＭＳ Ｐゴシック" panose="020B0600070205080204" pitchFamily="34" charset="-128"/>
              </a:rPr>
              <a:t>When an exception is thrown in a statement inside a try block, the rest of the try block is not executed, and the catch block for that exception will be executed.</a:t>
            </a:r>
          </a:p>
        </p:txBody>
      </p:sp>
      <p:sp>
        <p:nvSpPr>
          <p:cNvPr id="3" name="Slide Number Placeholder 2">
            <a:extLst>
              <a:ext uri="{FF2B5EF4-FFF2-40B4-BE49-F238E27FC236}">
                <a16:creationId xmlns:a16="http://schemas.microsoft.com/office/drawing/2014/main" id="{962FA0FA-E719-106F-5557-B2B34849813A}"/>
              </a:ext>
            </a:extLst>
          </p:cNvPr>
          <p:cNvSpPr>
            <a:spLocks noGrp="1"/>
          </p:cNvSpPr>
          <p:nvPr>
            <p:ph type="sldNum" sz="quarter" idx="4"/>
          </p:nvPr>
        </p:nvSpPr>
        <p:spPr/>
        <p:txBody>
          <a:bodyPr/>
          <a:lstStyle/>
          <a:p>
            <a:pPr>
              <a:defRPr/>
            </a:pPr>
            <a:fld id="{C1A881D9-8007-40CD-AF0D-F7AAFE91D2F6}" type="slidenum">
              <a:rPr lang="en-US" smtClean="0"/>
              <a:pPr>
                <a:defRPr/>
              </a:pPr>
              <a:t>5</a:t>
            </a:fld>
            <a:endParaRPr lang="en-US"/>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3813" cy="914400"/>
          </a:xfrm>
        </p:spPr>
        <p:txBody>
          <a:bodyPr/>
          <a:lstStyle/>
          <a:p>
            <a:r>
              <a:rPr lang="en-US"/>
              <a:t>Exception Class Hierarchy</a:t>
            </a:r>
          </a:p>
        </p:txBody>
      </p:sp>
      <p:sp>
        <p:nvSpPr>
          <p:cNvPr id="3" name="Content Placeholder 2"/>
          <p:cNvSpPr>
            <a:spLocks noGrp="1"/>
          </p:cNvSpPr>
          <p:nvPr>
            <p:ph type="body" idx="1"/>
          </p:nvPr>
        </p:nvSpPr>
        <p:spPr>
          <a:xfrm>
            <a:off x="1114424" y="1905000"/>
            <a:ext cx="7610476" cy="4361329"/>
          </a:xfrm>
        </p:spPr>
        <p:txBody>
          <a:bodyPr/>
          <a:lstStyle/>
          <a:p>
            <a:r>
              <a:rPr lang="en-US">
                <a:solidFill>
                  <a:srgbClr val="0000FF"/>
                </a:solidFill>
                <a:latin typeface="Verdana" panose="020B0604030504040204" pitchFamily="34" charset="0"/>
                <a:ea typeface="Verdana" panose="020B0604030504040204" pitchFamily="34" charset="0"/>
                <a:cs typeface="Verdana" panose="020B0604030504040204" pitchFamily="34" charset="0"/>
              </a:rPr>
              <a:t>Exception</a:t>
            </a:r>
            <a:r>
              <a:rPr lang="en-US">
                <a:latin typeface="Verdana" panose="020B0604030504040204" pitchFamily="34" charset="0"/>
                <a:ea typeface="Verdana" panose="020B0604030504040204" pitchFamily="34" charset="0"/>
                <a:cs typeface="Verdana" panose="020B0604030504040204" pitchFamily="34" charset="0"/>
              </a:rPr>
              <a:t> and its subclasses represent abnormal situations in a Java </a:t>
            </a:r>
            <a:r>
              <a:rPr lang="en-US">
                <a:solidFill>
                  <a:srgbClr val="0000FF"/>
                </a:solidFill>
                <a:latin typeface="Verdana" panose="020B0604030504040204" pitchFamily="34" charset="0"/>
                <a:ea typeface="Verdana" panose="020B0604030504040204" pitchFamily="34" charset="0"/>
                <a:cs typeface="Verdana" panose="020B0604030504040204" pitchFamily="34" charset="0"/>
              </a:rPr>
              <a:t>program</a:t>
            </a:r>
          </a:p>
          <a:p>
            <a:pPr lvl="1"/>
            <a:r>
              <a:rPr lang="en-US">
                <a:latin typeface="Verdana" panose="020B0604030504040204" pitchFamily="34" charset="0"/>
                <a:ea typeface="Verdana" panose="020B0604030504040204" pitchFamily="34" charset="0"/>
                <a:cs typeface="Verdana" panose="020B0604030504040204" pitchFamily="34" charset="0"/>
              </a:rPr>
              <a:t>These can be handled by the application</a:t>
            </a:r>
          </a:p>
          <a:p>
            <a:r>
              <a:rPr lang="en-US">
                <a:solidFill>
                  <a:srgbClr val="FF0000"/>
                </a:solidFill>
                <a:latin typeface="Verdana" panose="020B0604030504040204" pitchFamily="34" charset="0"/>
                <a:ea typeface="Verdana" panose="020B0604030504040204" pitchFamily="34" charset="0"/>
                <a:cs typeface="Verdana" panose="020B0604030504040204" pitchFamily="34" charset="0"/>
              </a:rPr>
              <a:t>Error</a:t>
            </a:r>
            <a:r>
              <a:rPr lang="en-US">
                <a:latin typeface="Verdana" panose="020B0604030504040204" pitchFamily="34" charset="0"/>
                <a:ea typeface="Verdana" panose="020B0604030504040204" pitchFamily="34" charset="0"/>
                <a:cs typeface="Verdana" panose="020B0604030504040204" pitchFamily="34" charset="0"/>
              </a:rPr>
              <a:t> and its subclasses represent abnormal situations in </a:t>
            </a:r>
            <a:r>
              <a:rPr lang="en-US">
                <a:solidFill>
                  <a:srgbClr val="FF0000"/>
                </a:solidFill>
                <a:latin typeface="Verdana" panose="020B0604030504040204" pitchFamily="34" charset="0"/>
                <a:ea typeface="Verdana" panose="020B0604030504040204" pitchFamily="34" charset="0"/>
                <a:cs typeface="Verdana" panose="020B0604030504040204" pitchFamily="34" charset="0"/>
              </a:rPr>
              <a:t>JVM</a:t>
            </a:r>
          </a:p>
          <a:p>
            <a:pPr lvl="1"/>
            <a:r>
              <a:rPr lang="en-US">
                <a:latin typeface="Verdana" panose="020B0604030504040204" pitchFamily="34" charset="0"/>
                <a:ea typeface="Verdana" panose="020B0604030504040204" pitchFamily="34" charset="0"/>
                <a:cs typeface="Verdana" panose="020B0604030504040204" pitchFamily="34" charset="0"/>
              </a:rPr>
              <a:t>These should not be caught by the application</a:t>
            </a:r>
          </a:p>
          <a:p>
            <a:pPr lvl="1"/>
            <a:r>
              <a:rPr lang="en-US">
                <a:latin typeface="Verdana" panose="020B0604030504040204" pitchFamily="34" charset="0"/>
                <a:ea typeface="Verdana" panose="020B0604030504040204" pitchFamily="34" charset="0"/>
                <a:cs typeface="Verdana" panose="020B0604030504040204" pitchFamily="34" charset="0"/>
              </a:rPr>
              <a:t>Applications usually cannot recover from Errors</a:t>
            </a:r>
          </a:p>
          <a:p>
            <a:pPr lvl="1"/>
            <a:endParaRPr lang="en-US"/>
          </a:p>
        </p:txBody>
      </p:sp>
      <p:sp>
        <p:nvSpPr>
          <p:cNvPr id="4" name="Slide Number Placeholder 3">
            <a:extLst>
              <a:ext uri="{FF2B5EF4-FFF2-40B4-BE49-F238E27FC236}">
                <a16:creationId xmlns:a16="http://schemas.microsoft.com/office/drawing/2014/main" id="{2743BA23-4B9C-B44B-4411-6A9BE760833F}"/>
              </a:ext>
            </a:extLst>
          </p:cNvPr>
          <p:cNvSpPr>
            <a:spLocks noGrp="1"/>
          </p:cNvSpPr>
          <p:nvPr>
            <p:ph type="sldNum" sz="quarter" idx="4"/>
          </p:nvPr>
        </p:nvSpPr>
        <p:spPr/>
        <p:txBody>
          <a:bodyPr/>
          <a:lstStyle/>
          <a:p>
            <a:pPr>
              <a:defRPr/>
            </a:pPr>
            <a:fld id="{C1A881D9-8007-40CD-AF0D-F7AAFE91D2F6}" type="slidenum">
              <a:rPr lang="en-US" smtClean="0"/>
              <a:pPr>
                <a:defRPr/>
              </a:pPr>
              <a:t>50</a:t>
            </a:fld>
            <a:endParaRPr lang="en-US"/>
          </a:p>
        </p:txBody>
      </p:sp>
    </p:spTree>
    <p:extLst>
      <p:ext uri="{BB962C8B-B14F-4D97-AF65-F5344CB8AC3E}">
        <p14:creationId xmlns:p14="http://schemas.microsoft.com/office/powerpoint/2010/main" val="13889125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9249" y="457200"/>
            <a:ext cx="8913813" cy="914400"/>
          </a:xfrm>
        </p:spPr>
        <p:txBody>
          <a:bodyPr/>
          <a:lstStyle/>
          <a:p>
            <a:r>
              <a:rPr lang="en-US"/>
              <a:t>Categories Of Exceptions</a:t>
            </a:r>
          </a:p>
        </p:txBody>
      </p:sp>
      <p:sp>
        <p:nvSpPr>
          <p:cNvPr id="622595" name="Rectangle 3"/>
          <p:cNvSpPr>
            <a:spLocks noGrp="1" noChangeArrowheads="1"/>
          </p:cNvSpPr>
          <p:nvPr>
            <p:ph type="body" idx="1"/>
          </p:nvPr>
        </p:nvSpPr>
        <p:spPr>
          <a:xfrm>
            <a:off x="609600" y="2057400"/>
            <a:ext cx="8458200" cy="4208929"/>
          </a:xfrm>
        </p:spPr>
        <p:txBody>
          <a:bodyPr>
            <a:normAutofit/>
          </a:bodyPr>
          <a:lstStyle/>
          <a:p>
            <a:pPr>
              <a:buFontTx/>
              <a:buChar char="•"/>
            </a:pPr>
            <a:r>
              <a:rPr lang="en-US">
                <a:latin typeface="Verdana" panose="020B0604030504040204" pitchFamily="34" charset="0"/>
                <a:ea typeface="Verdana" panose="020B0604030504040204" pitchFamily="34" charset="0"/>
                <a:cs typeface="Verdana" panose="020B0604030504040204" pitchFamily="34" charset="0"/>
              </a:rPr>
              <a:t>Unchecked exceptions (</a:t>
            </a:r>
            <a:r>
              <a:rPr lang="en-US" err="1">
                <a:latin typeface="Verdana" panose="020B0604030504040204" pitchFamily="34" charset="0"/>
                <a:ea typeface="Verdana" panose="020B0604030504040204" pitchFamily="34" charset="0"/>
                <a:cs typeface="Verdana" panose="020B0604030504040204" pitchFamily="34" charset="0"/>
              </a:rPr>
              <a:t>RuntimeExceptions</a:t>
            </a:r>
            <a:r>
              <a:rPr lang="en-US">
                <a:latin typeface="Verdana" panose="020B0604030504040204" pitchFamily="34" charset="0"/>
                <a:ea typeface="Verdana" panose="020B0604030504040204" pitchFamily="34" charset="0"/>
                <a:cs typeface="Verdana" panose="020B0604030504040204" pitchFamily="34" charset="0"/>
              </a:rPr>
              <a:t> and Error)</a:t>
            </a:r>
          </a:p>
          <a:p>
            <a:pPr>
              <a:buFontTx/>
              <a:buChar char="•"/>
            </a:pPr>
            <a:r>
              <a:rPr lang="en-US">
                <a:latin typeface="Verdana" panose="020B0604030504040204" pitchFamily="34" charset="0"/>
                <a:ea typeface="Verdana" panose="020B0604030504040204" pitchFamily="34" charset="0"/>
                <a:cs typeface="Verdana" panose="020B0604030504040204" pitchFamily="34" charset="0"/>
              </a:rPr>
              <a:t>(Compiler-) Checked exceptions</a:t>
            </a:r>
          </a:p>
        </p:txBody>
      </p:sp>
      <p:sp>
        <p:nvSpPr>
          <p:cNvPr id="3" name="Slide Number Placeholder 2">
            <a:extLst>
              <a:ext uri="{FF2B5EF4-FFF2-40B4-BE49-F238E27FC236}">
                <a16:creationId xmlns:a16="http://schemas.microsoft.com/office/drawing/2014/main" id="{7E08AA4C-20D3-4BAB-504C-4BA6B3CDE49C}"/>
              </a:ext>
            </a:extLst>
          </p:cNvPr>
          <p:cNvSpPr>
            <a:spLocks noGrp="1"/>
          </p:cNvSpPr>
          <p:nvPr>
            <p:ph type="sldNum" sz="quarter" idx="4"/>
          </p:nvPr>
        </p:nvSpPr>
        <p:spPr/>
        <p:txBody>
          <a:bodyPr/>
          <a:lstStyle/>
          <a:p>
            <a:pPr>
              <a:defRPr/>
            </a:pPr>
            <a:fld id="{C1A881D9-8007-40CD-AF0D-F7AAFE91D2F6}" type="slidenum">
              <a:rPr lang="en-US" smtClean="0"/>
              <a:pPr>
                <a:defRPr/>
              </a:pPr>
              <a:t>51</a:t>
            </a:fld>
            <a:endParaRPr lang="en-US"/>
          </a:p>
        </p:txBody>
      </p:sp>
      <p:graphicFrame>
        <p:nvGraphicFramePr>
          <p:cNvPr id="4" name="Table 3">
            <a:extLst>
              <a:ext uri="{FF2B5EF4-FFF2-40B4-BE49-F238E27FC236}">
                <a16:creationId xmlns:a16="http://schemas.microsoft.com/office/drawing/2014/main" id="{4C3AC3E2-FB31-A184-4FE1-1969D83A9EE3}"/>
              </a:ext>
            </a:extLst>
          </p:cNvPr>
          <p:cNvGraphicFramePr>
            <a:graphicFrameLocks noGrp="1"/>
          </p:cNvGraphicFramePr>
          <p:nvPr>
            <p:extLst>
              <p:ext uri="{D42A27DB-BD31-4B8C-83A1-F6EECF244321}">
                <p14:modId xmlns:p14="http://schemas.microsoft.com/office/powerpoint/2010/main" val="2053504610"/>
              </p:ext>
            </p:extLst>
          </p:nvPr>
        </p:nvGraphicFramePr>
        <p:xfrm>
          <a:off x="1143000" y="3909382"/>
          <a:ext cx="6858000" cy="1348740"/>
        </p:xfrm>
        <a:graphic>
          <a:graphicData uri="http://schemas.openxmlformats.org/drawingml/2006/table">
            <a:tbl>
              <a:tblPr>
                <a:tableStyleId>{35758FB7-9AC5-4552-8A53-C91805E547FA}</a:tableStyleId>
              </a:tblPr>
              <a:tblGrid>
                <a:gridCol w="2120481">
                  <a:extLst>
                    <a:ext uri="{9D8B030D-6E8A-4147-A177-3AD203B41FA5}">
                      <a16:colId xmlns:a16="http://schemas.microsoft.com/office/drawing/2014/main" val="2157732785"/>
                    </a:ext>
                  </a:extLst>
                </a:gridCol>
                <a:gridCol w="2120481">
                  <a:extLst>
                    <a:ext uri="{9D8B030D-6E8A-4147-A177-3AD203B41FA5}">
                      <a16:colId xmlns:a16="http://schemas.microsoft.com/office/drawing/2014/main" val="3948623269"/>
                    </a:ext>
                  </a:extLst>
                </a:gridCol>
                <a:gridCol w="2617038">
                  <a:extLst>
                    <a:ext uri="{9D8B030D-6E8A-4147-A177-3AD203B41FA5}">
                      <a16:colId xmlns:a16="http://schemas.microsoft.com/office/drawing/2014/main" val="3425782125"/>
                    </a:ext>
                  </a:extLst>
                </a:gridCol>
              </a:tblGrid>
              <a:tr h="219075">
                <a:tc>
                  <a:txBody>
                    <a:bodyPr/>
                    <a:lstStyle/>
                    <a:p>
                      <a:r>
                        <a:rPr lang="en-US" sz="1100" b="1">
                          <a:solidFill>
                            <a:srgbClr val="000000"/>
                          </a:solidFill>
                          <a:effectLst/>
                        </a:rPr>
                        <a:t>Aspect</a:t>
                      </a:r>
                      <a:endParaRPr lang="en-US" sz="1100" b="1">
                        <a:effectLst/>
                      </a:endParaRPr>
                    </a:p>
                  </a:txBody>
                  <a:tcPr marL="38100" marR="38100" marT="38100" marB="38100"/>
                </a:tc>
                <a:tc>
                  <a:txBody>
                    <a:bodyPr/>
                    <a:lstStyle/>
                    <a:p>
                      <a:r>
                        <a:rPr lang="en-US" sz="1100" b="1">
                          <a:solidFill>
                            <a:srgbClr val="000000"/>
                          </a:solidFill>
                          <a:effectLst/>
                        </a:rPr>
                        <a:t>Checked Exceptions</a:t>
                      </a:r>
                      <a:endParaRPr lang="en-US" sz="1100" b="1">
                        <a:effectLst/>
                      </a:endParaRPr>
                    </a:p>
                  </a:txBody>
                  <a:tcPr marL="38100" marR="38100" marT="38100" marB="38100"/>
                </a:tc>
                <a:tc>
                  <a:txBody>
                    <a:bodyPr/>
                    <a:lstStyle/>
                    <a:p>
                      <a:r>
                        <a:rPr lang="en-US" sz="1100" b="1">
                          <a:solidFill>
                            <a:srgbClr val="000000"/>
                          </a:solidFill>
                          <a:effectLst/>
                        </a:rPr>
                        <a:t>Unchecked Exceptions</a:t>
                      </a:r>
                      <a:endParaRPr lang="en-US" sz="1100" b="1">
                        <a:effectLst/>
                      </a:endParaRPr>
                    </a:p>
                  </a:txBody>
                  <a:tcPr marL="38100" marR="38100" marT="38100" marB="38100"/>
                </a:tc>
                <a:extLst>
                  <a:ext uri="{0D108BD9-81ED-4DB2-BD59-A6C34878D82A}">
                    <a16:rowId xmlns:a16="http://schemas.microsoft.com/office/drawing/2014/main" val="347686154"/>
                  </a:ext>
                </a:extLst>
              </a:tr>
              <a:tr h="214313">
                <a:tc>
                  <a:txBody>
                    <a:bodyPr/>
                    <a:lstStyle/>
                    <a:p>
                      <a:r>
                        <a:rPr lang="en-US" sz="1050">
                          <a:solidFill>
                            <a:srgbClr val="000000"/>
                          </a:solidFill>
                          <a:effectLst/>
                        </a:rPr>
                        <a:t>Examples</a:t>
                      </a:r>
                      <a:endParaRPr lang="en-US" sz="1050">
                        <a:effectLst/>
                      </a:endParaRPr>
                    </a:p>
                  </a:txBody>
                  <a:tcPr marL="38100" marR="38100" marT="38100" marB="38100"/>
                </a:tc>
                <a:tc>
                  <a:txBody>
                    <a:bodyPr/>
                    <a:lstStyle/>
                    <a:p>
                      <a:r>
                        <a:rPr lang="en-US" sz="1050" err="1">
                          <a:solidFill>
                            <a:srgbClr val="000000"/>
                          </a:solidFill>
                          <a:effectLst/>
                        </a:rPr>
                        <a:t>IOException</a:t>
                      </a:r>
                      <a:r>
                        <a:rPr lang="en-US" sz="1050">
                          <a:solidFill>
                            <a:srgbClr val="000000"/>
                          </a:solidFill>
                          <a:effectLst/>
                        </a:rPr>
                        <a:t>, </a:t>
                      </a:r>
                      <a:r>
                        <a:rPr lang="en-US" sz="1050" err="1">
                          <a:solidFill>
                            <a:srgbClr val="000000"/>
                          </a:solidFill>
                          <a:effectLst/>
                        </a:rPr>
                        <a:t>SQLException</a:t>
                      </a:r>
                      <a:endParaRPr lang="en-US" sz="1050">
                        <a:effectLst/>
                      </a:endParaRPr>
                    </a:p>
                  </a:txBody>
                  <a:tcPr marL="38100" marR="38100" marT="38100" marB="38100"/>
                </a:tc>
                <a:tc>
                  <a:txBody>
                    <a:bodyPr/>
                    <a:lstStyle/>
                    <a:p>
                      <a:r>
                        <a:rPr lang="en-US" sz="1050" err="1">
                          <a:solidFill>
                            <a:srgbClr val="000000"/>
                          </a:solidFill>
                          <a:effectLst/>
                        </a:rPr>
                        <a:t>NullPointerException</a:t>
                      </a:r>
                      <a:r>
                        <a:rPr lang="en-US" sz="1050">
                          <a:solidFill>
                            <a:srgbClr val="000000"/>
                          </a:solidFill>
                          <a:effectLst/>
                        </a:rPr>
                        <a:t>, </a:t>
                      </a:r>
                      <a:r>
                        <a:rPr lang="en-US" sz="1050" err="1">
                          <a:solidFill>
                            <a:srgbClr val="000000"/>
                          </a:solidFill>
                          <a:effectLst/>
                        </a:rPr>
                        <a:t>ArithmeticException</a:t>
                      </a:r>
                      <a:endParaRPr lang="en-US" sz="1050">
                        <a:effectLst/>
                      </a:endParaRPr>
                    </a:p>
                  </a:txBody>
                  <a:tcPr marL="38100" marR="38100" marT="38100" marB="38100"/>
                </a:tc>
                <a:extLst>
                  <a:ext uri="{0D108BD9-81ED-4DB2-BD59-A6C34878D82A}">
                    <a16:rowId xmlns:a16="http://schemas.microsoft.com/office/drawing/2014/main" val="144532214"/>
                  </a:ext>
                </a:extLst>
              </a:tr>
              <a:tr h="219075">
                <a:tc>
                  <a:txBody>
                    <a:bodyPr/>
                    <a:lstStyle/>
                    <a:p>
                      <a:r>
                        <a:rPr lang="en-US" sz="1050">
                          <a:solidFill>
                            <a:srgbClr val="000000"/>
                          </a:solidFill>
                          <a:effectLst/>
                        </a:rPr>
                        <a:t>Compile-Time Check</a:t>
                      </a:r>
                      <a:endParaRPr lang="en-US" sz="1050">
                        <a:effectLst/>
                      </a:endParaRPr>
                    </a:p>
                  </a:txBody>
                  <a:tcPr marL="38100" marR="38100" marT="38100" marB="38100"/>
                </a:tc>
                <a:tc>
                  <a:txBody>
                    <a:bodyPr/>
                    <a:lstStyle/>
                    <a:p>
                      <a:r>
                        <a:rPr lang="en-US" sz="1050">
                          <a:solidFill>
                            <a:srgbClr val="000000"/>
                          </a:solidFill>
                          <a:effectLst/>
                        </a:rPr>
                        <a:t>Enforced by the compiler</a:t>
                      </a:r>
                      <a:endParaRPr lang="en-US" sz="1050">
                        <a:effectLst/>
                      </a:endParaRPr>
                    </a:p>
                  </a:txBody>
                  <a:tcPr marL="38100" marR="38100" marT="38100" marB="38100"/>
                </a:tc>
                <a:tc>
                  <a:txBody>
                    <a:bodyPr/>
                    <a:lstStyle/>
                    <a:p>
                      <a:r>
                        <a:rPr lang="en-US" sz="1050">
                          <a:solidFill>
                            <a:srgbClr val="000000"/>
                          </a:solidFill>
                          <a:effectLst/>
                        </a:rPr>
                        <a:t>Not checked at compile time</a:t>
                      </a:r>
                      <a:endParaRPr lang="en-US" sz="1050">
                        <a:effectLst/>
                      </a:endParaRPr>
                    </a:p>
                  </a:txBody>
                  <a:tcPr marL="38100" marR="38100" marT="38100" marB="38100"/>
                </a:tc>
                <a:extLst>
                  <a:ext uri="{0D108BD9-81ED-4DB2-BD59-A6C34878D82A}">
                    <a16:rowId xmlns:a16="http://schemas.microsoft.com/office/drawing/2014/main" val="697108357"/>
                  </a:ext>
                </a:extLst>
              </a:tr>
              <a:tr h="219075">
                <a:tc>
                  <a:txBody>
                    <a:bodyPr/>
                    <a:lstStyle/>
                    <a:p>
                      <a:r>
                        <a:rPr lang="en-US" sz="1050">
                          <a:solidFill>
                            <a:srgbClr val="000000"/>
                          </a:solidFill>
                          <a:effectLst/>
                        </a:rPr>
                        <a:t>When to Handle</a:t>
                      </a:r>
                      <a:endParaRPr lang="en-US" sz="1050">
                        <a:effectLst/>
                      </a:endParaRPr>
                    </a:p>
                  </a:txBody>
                  <a:tcPr marL="38100" marR="38100" marT="38100" marB="38100"/>
                </a:tc>
                <a:tc>
                  <a:txBody>
                    <a:bodyPr/>
                    <a:lstStyle/>
                    <a:p>
                      <a:r>
                        <a:rPr lang="en-US" sz="1050">
                          <a:solidFill>
                            <a:srgbClr val="000000"/>
                          </a:solidFill>
                          <a:effectLst/>
                        </a:rPr>
                        <a:t>Must be handled explicitly</a:t>
                      </a:r>
                      <a:endParaRPr lang="en-US" sz="1050">
                        <a:effectLst/>
                      </a:endParaRPr>
                    </a:p>
                  </a:txBody>
                  <a:tcPr marL="38100" marR="38100" marT="38100" marB="38100"/>
                </a:tc>
                <a:tc>
                  <a:txBody>
                    <a:bodyPr/>
                    <a:lstStyle/>
                    <a:p>
                      <a:r>
                        <a:rPr lang="en-US" sz="1050">
                          <a:solidFill>
                            <a:srgbClr val="000000"/>
                          </a:solidFill>
                          <a:effectLst/>
                        </a:rPr>
                        <a:t>Handled optionally</a:t>
                      </a:r>
                      <a:endParaRPr lang="en-US" sz="1050">
                        <a:effectLst/>
                      </a:endParaRPr>
                    </a:p>
                  </a:txBody>
                  <a:tcPr marL="38100" marR="38100" marT="38100" marB="38100"/>
                </a:tc>
                <a:extLst>
                  <a:ext uri="{0D108BD9-81ED-4DB2-BD59-A6C34878D82A}">
                    <a16:rowId xmlns:a16="http://schemas.microsoft.com/office/drawing/2014/main" val="3878116072"/>
                  </a:ext>
                </a:extLst>
              </a:tr>
              <a:tr h="219075">
                <a:tc>
                  <a:txBody>
                    <a:bodyPr/>
                    <a:lstStyle/>
                    <a:p>
                      <a:r>
                        <a:rPr lang="en-US" sz="1050">
                          <a:solidFill>
                            <a:srgbClr val="000000"/>
                          </a:solidFill>
                          <a:effectLst/>
                        </a:rPr>
                        <a:t>Nature</a:t>
                      </a:r>
                      <a:endParaRPr lang="en-US" sz="1050">
                        <a:effectLst/>
                      </a:endParaRPr>
                    </a:p>
                  </a:txBody>
                  <a:tcPr marL="38100" marR="38100" marT="38100" marB="38100"/>
                </a:tc>
                <a:tc>
                  <a:txBody>
                    <a:bodyPr/>
                    <a:lstStyle/>
                    <a:p>
                      <a:r>
                        <a:rPr lang="en-US" sz="1050">
                          <a:solidFill>
                            <a:srgbClr val="000000"/>
                          </a:solidFill>
                          <a:effectLst/>
                        </a:rPr>
                        <a:t>External conditions (e.g., file not found)</a:t>
                      </a:r>
                      <a:endParaRPr lang="en-US" sz="1050">
                        <a:effectLst/>
                      </a:endParaRPr>
                    </a:p>
                  </a:txBody>
                  <a:tcPr marL="38100" marR="38100" marT="38100" marB="38100"/>
                </a:tc>
                <a:tc>
                  <a:txBody>
                    <a:bodyPr/>
                    <a:lstStyle/>
                    <a:p>
                      <a:r>
                        <a:rPr lang="en-US" sz="1050">
                          <a:solidFill>
                            <a:srgbClr val="000000"/>
                          </a:solidFill>
                          <a:effectLst/>
                        </a:rPr>
                        <a:t>Programming errors or logical issues</a:t>
                      </a:r>
                      <a:endParaRPr lang="en-US" sz="1050">
                        <a:effectLst/>
                      </a:endParaRPr>
                    </a:p>
                  </a:txBody>
                  <a:tcPr marL="38100" marR="38100" marT="38100" marB="38100"/>
                </a:tc>
                <a:extLst>
                  <a:ext uri="{0D108BD9-81ED-4DB2-BD59-A6C34878D82A}">
                    <a16:rowId xmlns:a16="http://schemas.microsoft.com/office/drawing/2014/main" val="571678551"/>
                  </a:ext>
                </a:extLst>
              </a:tr>
            </a:tbl>
          </a:graphicData>
        </a:graphic>
      </p:graphicFrame>
    </p:spTree>
    <p:extLst>
      <p:ext uri="{BB962C8B-B14F-4D97-AF65-F5344CB8AC3E}">
        <p14:creationId xmlns:p14="http://schemas.microsoft.com/office/powerpoint/2010/main" val="39422229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0" y="457200"/>
            <a:ext cx="8913813" cy="914400"/>
          </a:xfrm>
        </p:spPr>
        <p:txBody>
          <a:bodyPr>
            <a:normAutofit/>
          </a:bodyPr>
          <a:lstStyle/>
          <a:p>
            <a:r>
              <a:rPr lang="en-US"/>
              <a:t>Unchecked Exceptions</a:t>
            </a:r>
          </a:p>
        </p:txBody>
      </p:sp>
      <p:sp>
        <p:nvSpPr>
          <p:cNvPr id="568323" name="Rectangle 3"/>
          <p:cNvSpPr>
            <a:spLocks noGrp="1" noChangeArrowheads="1"/>
          </p:cNvSpPr>
          <p:nvPr>
            <p:ph type="body" idx="1"/>
          </p:nvPr>
        </p:nvSpPr>
        <p:spPr>
          <a:xfrm>
            <a:off x="914400" y="1828800"/>
            <a:ext cx="7810500" cy="4437529"/>
          </a:xfrm>
        </p:spPr>
        <p:txBody>
          <a:bodyPr>
            <a:normAutofit/>
          </a:bodyPr>
          <a:lstStyle/>
          <a:p>
            <a:pPr>
              <a:spcBef>
                <a:spcPts val="600"/>
              </a:spcBef>
              <a:buFontTx/>
              <a:buChar char="•"/>
            </a:pPr>
            <a:r>
              <a:rPr lang="en-US" sz="1800">
                <a:latin typeface="Verdana" panose="020B0604030504040204" pitchFamily="34" charset="0"/>
                <a:ea typeface="Verdana" panose="020B0604030504040204" pitchFamily="34" charset="0"/>
                <a:cs typeface="Verdana" panose="020B0604030504040204" pitchFamily="34" charset="0"/>
              </a:rPr>
              <a:t>The compiler does </a:t>
            </a:r>
            <a:r>
              <a:rPr lang="en-US" sz="1800">
                <a:solidFill>
                  <a:srgbClr val="FF0000"/>
                </a:solidFill>
                <a:latin typeface="Verdana" panose="020B0604030504040204" pitchFamily="34" charset="0"/>
                <a:ea typeface="Verdana" panose="020B0604030504040204" pitchFamily="34" charset="0"/>
                <a:cs typeface="Verdana" panose="020B0604030504040204" pitchFamily="34" charset="0"/>
              </a:rPr>
              <a:t>not </a:t>
            </a:r>
            <a:r>
              <a:rPr lang="en-US" sz="1800">
                <a:latin typeface="Verdana" panose="020B0604030504040204" pitchFamily="34" charset="0"/>
                <a:ea typeface="Verdana" panose="020B0604030504040204" pitchFamily="34" charset="0"/>
                <a:cs typeface="Verdana" panose="020B0604030504040204" pitchFamily="34" charset="0"/>
              </a:rPr>
              <a:t>require you to catch them if they are thrown.</a:t>
            </a:r>
          </a:p>
          <a:p>
            <a:pPr lvl="1"/>
            <a:r>
              <a:rPr lang="en-US" sz="1600" i="1">
                <a:latin typeface="Verdana" panose="020B0604030504040204" pitchFamily="34" charset="0"/>
                <a:ea typeface="Verdana" panose="020B0604030504040204" pitchFamily="34" charset="0"/>
                <a:cs typeface="Verdana" panose="020B0604030504040204" pitchFamily="34" charset="0"/>
              </a:rPr>
              <a:t>No try-catch block required by the compiler</a:t>
            </a:r>
          </a:p>
          <a:p>
            <a:pPr>
              <a:spcBef>
                <a:spcPts val="600"/>
              </a:spcBef>
              <a:buFontTx/>
              <a:buChar char="•"/>
            </a:pPr>
            <a:r>
              <a:rPr lang="en-US" sz="1800">
                <a:latin typeface="Verdana" panose="020B0604030504040204" pitchFamily="34" charset="0"/>
                <a:ea typeface="Verdana" panose="020B0604030504040204" pitchFamily="34" charset="0"/>
                <a:cs typeface="Verdana" panose="020B0604030504040204" pitchFamily="34" charset="0"/>
              </a:rPr>
              <a:t>They can occur at any time in the program (not just for a specific method)</a:t>
            </a:r>
          </a:p>
          <a:p>
            <a:pPr>
              <a:spcBef>
                <a:spcPts val="600"/>
              </a:spcBef>
              <a:buFontTx/>
              <a:buChar char="•"/>
            </a:pPr>
            <a:r>
              <a:rPr lang="en-US" sz="1800">
                <a:latin typeface="Verdana" panose="020B0604030504040204" pitchFamily="34" charset="0"/>
                <a:ea typeface="Verdana" panose="020B0604030504040204" pitchFamily="34" charset="0"/>
                <a:cs typeface="Verdana" panose="020B0604030504040204" pitchFamily="34" charset="0"/>
              </a:rPr>
              <a:t>Typically they are fatal runtime errors that are beyond the programmer</a:t>
            </a:r>
            <a:r>
              <a:rPr lang="ja-JP" altLang="en-US" sz="1800">
                <a:latin typeface="Verdana" panose="020B0604030504040204" pitchFamily="34" charset="0"/>
                <a:cs typeface="Verdana" panose="020B0604030504040204" pitchFamily="34" charset="0"/>
              </a:rPr>
              <a:t>’</a:t>
            </a:r>
            <a:r>
              <a:rPr lang="en-US" sz="1800">
                <a:latin typeface="Verdana" panose="020B0604030504040204" pitchFamily="34" charset="0"/>
                <a:ea typeface="Verdana" panose="020B0604030504040204" pitchFamily="34" charset="0"/>
                <a:cs typeface="Verdana" panose="020B0604030504040204" pitchFamily="34" charset="0"/>
              </a:rPr>
              <a:t>s control</a:t>
            </a:r>
          </a:p>
          <a:p>
            <a:pPr lvl="1"/>
            <a:r>
              <a:rPr lang="en-US" sz="1600">
                <a:latin typeface="Verdana" panose="020B0604030504040204" pitchFamily="34" charset="0"/>
                <a:ea typeface="Verdana" panose="020B0604030504040204" pitchFamily="34" charset="0"/>
                <a:cs typeface="Verdana" panose="020B0604030504040204" pitchFamily="34" charset="0"/>
              </a:rPr>
              <a:t>Use branches/decision making statements rather than the exception handling model.</a:t>
            </a:r>
          </a:p>
          <a:p>
            <a:pPr>
              <a:spcBef>
                <a:spcPts val="600"/>
              </a:spcBef>
              <a:buFontTx/>
              <a:buChar char="•"/>
            </a:pPr>
            <a:r>
              <a:rPr lang="en-US" sz="1800">
                <a:latin typeface="Verdana" panose="020B0604030504040204" pitchFamily="34" charset="0"/>
                <a:ea typeface="Verdana" panose="020B0604030504040204" pitchFamily="34" charset="0"/>
                <a:cs typeface="Verdana" panose="020B0604030504040204" pitchFamily="34" charset="0"/>
              </a:rPr>
              <a:t>Examples: </a:t>
            </a:r>
          </a:p>
          <a:p>
            <a:pPr lvl="1"/>
            <a:r>
              <a:rPr lang="en-US" sz="1600" err="1">
                <a:latin typeface="Consolas" panose="020B0609020204030204" pitchFamily="49" charset="0"/>
                <a:ea typeface="Verdana" panose="020B0604030504040204" pitchFamily="34" charset="0"/>
                <a:cs typeface="Consolas" panose="020B0609020204030204" pitchFamily="49" charset="0"/>
              </a:rPr>
              <a:t>NullPointerException</a:t>
            </a:r>
            <a:r>
              <a:rPr lang="en-US" sz="1600">
                <a:latin typeface="Verdana" panose="020B0604030504040204" pitchFamily="34" charset="0"/>
                <a:ea typeface="Verdana" panose="020B0604030504040204" pitchFamily="34" charset="0"/>
                <a:cs typeface="Verdana" panose="020B0604030504040204" pitchFamily="34" charset="0"/>
              </a:rPr>
              <a:t>, </a:t>
            </a:r>
            <a:r>
              <a:rPr lang="en-US" sz="1600" err="1">
                <a:latin typeface="Consolas" panose="020B0609020204030204" pitchFamily="49" charset="0"/>
                <a:ea typeface="Verdana" panose="020B0604030504040204" pitchFamily="34" charset="0"/>
                <a:cs typeface="Consolas" panose="020B0609020204030204" pitchFamily="49" charset="0"/>
              </a:rPr>
              <a:t>IndexOutOfBoundsException</a:t>
            </a:r>
            <a:r>
              <a:rPr lang="en-US" sz="1600">
                <a:latin typeface="Verdana" panose="020B0604030504040204" pitchFamily="34" charset="0"/>
                <a:ea typeface="Verdana" panose="020B0604030504040204" pitchFamily="34" charset="0"/>
                <a:cs typeface="Verdana" panose="020B0604030504040204" pitchFamily="34" charset="0"/>
              </a:rPr>
              <a:t>, </a:t>
            </a:r>
            <a:r>
              <a:rPr lang="en-US" sz="1600" err="1">
                <a:latin typeface="Consolas" panose="020B0609020204030204" pitchFamily="49" charset="0"/>
                <a:ea typeface="Verdana" panose="020B0604030504040204" pitchFamily="34" charset="0"/>
                <a:cs typeface="Consolas" panose="020B0609020204030204" pitchFamily="49" charset="0"/>
              </a:rPr>
              <a:t>ArithmeticException</a:t>
            </a:r>
            <a:r>
              <a:rPr lang="en-US" sz="1600">
                <a:latin typeface="Verdana" panose="020B0604030504040204" pitchFamily="34" charset="0"/>
                <a:ea typeface="Verdana" panose="020B0604030504040204" pitchFamily="34" charset="0"/>
                <a:cs typeface="Verdana" panose="020B0604030504040204" pitchFamily="34" charset="0"/>
              </a:rPr>
              <a:t>…</a:t>
            </a:r>
          </a:p>
          <a:p>
            <a:endParaRPr lang="en-US" sz="1600">
              <a:latin typeface="Consolas" panose="020B0609020204030204" pitchFamily="49" charset="0"/>
              <a:ea typeface="Verdana" panose="020B0604030504040204" pitchFamily="34" charset="0"/>
              <a:cs typeface="Consolas" panose="020B0609020204030204" pitchFamily="49" charset="0"/>
            </a:endParaRPr>
          </a:p>
        </p:txBody>
      </p:sp>
      <p:sp>
        <p:nvSpPr>
          <p:cNvPr id="3" name="Slide Number Placeholder 2">
            <a:extLst>
              <a:ext uri="{FF2B5EF4-FFF2-40B4-BE49-F238E27FC236}">
                <a16:creationId xmlns:a16="http://schemas.microsoft.com/office/drawing/2014/main" id="{EE0F12E2-7180-285E-A4BE-B4BBD62FC9D0}"/>
              </a:ext>
            </a:extLst>
          </p:cNvPr>
          <p:cNvSpPr>
            <a:spLocks noGrp="1"/>
          </p:cNvSpPr>
          <p:nvPr>
            <p:ph type="sldNum" sz="quarter" idx="4"/>
          </p:nvPr>
        </p:nvSpPr>
        <p:spPr/>
        <p:txBody>
          <a:bodyPr/>
          <a:lstStyle/>
          <a:p>
            <a:pPr>
              <a:defRPr/>
            </a:pPr>
            <a:fld id="{C1A881D9-8007-40CD-AF0D-F7AAFE91D2F6}" type="slidenum">
              <a:rPr lang="en-US" smtClean="0"/>
              <a:pPr>
                <a:defRPr/>
              </a:pPr>
              <a:t>52</a:t>
            </a:fld>
            <a:endParaRPr lang="en-US"/>
          </a:p>
        </p:txBody>
      </p:sp>
    </p:spTree>
    <p:extLst>
      <p:ext uri="{BB962C8B-B14F-4D97-AF65-F5344CB8AC3E}">
        <p14:creationId xmlns:p14="http://schemas.microsoft.com/office/powerpoint/2010/main" val="2780320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2" y="381000"/>
            <a:ext cx="8752417" cy="914400"/>
          </a:xfrm>
        </p:spPr>
        <p:txBody>
          <a:bodyPr>
            <a:normAutofit/>
          </a:bodyPr>
          <a:lstStyle/>
          <a:p>
            <a:r>
              <a:rPr lang="en-US"/>
              <a:t>Checked vs. Unchecked Exceptions</a:t>
            </a:r>
          </a:p>
        </p:txBody>
      </p:sp>
      <p:sp>
        <p:nvSpPr>
          <p:cNvPr id="3" name="Content Placeholder 2"/>
          <p:cNvSpPr>
            <a:spLocks noGrp="1"/>
          </p:cNvSpPr>
          <p:nvPr>
            <p:ph type="body" idx="1"/>
          </p:nvPr>
        </p:nvSpPr>
        <p:spPr>
          <a:xfrm>
            <a:off x="304800" y="1752600"/>
            <a:ext cx="8610600" cy="4572000"/>
          </a:xfrm>
        </p:spPr>
        <p:txBody>
          <a:bodyPr>
            <a:normAutofit/>
          </a:bodyPr>
          <a:lstStyle/>
          <a:p>
            <a:r>
              <a:rPr lang="en-US" sz="1800">
                <a:latin typeface="Verdana" panose="020B0604030504040204" pitchFamily="34" charset="0"/>
                <a:ea typeface="Verdana" panose="020B0604030504040204" pitchFamily="34" charset="0"/>
                <a:cs typeface="Verdana" panose="020B0604030504040204" pitchFamily="34" charset="0"/>
              </a:rPr>
              <a:t>Direct or indirect subclasses of </a:t>
            </a:r>
            <a:r>
              <a:rPr lang="en-US" sz="1800" err="1">
                <a:latin typeface="Verdana" panose="020B0604030504040204" pitchFamily="34" charset="0"/>
                <a:ea typeface="Verdana" panose="020B0604030504040204" pitchFamily="34" charset="0"/>
                <a:cs typeface="Verdana" panose="020B0604030504040204" pitchFamily="34" charset="0"/>
              </a:rPr>
              <a:t>RunTimeException</a:t>
            </a:r>
            <a:r>
              <a:rPr lang="en-US" sz="1800">
                <a:latin typeface="Verdana" panose="020B0604030504040204" pitchFamily="34" charset="0"/>
                <a:ea typeface="Verdana" panose="020B0604030504040204" pitchFamily="34" charset="0"/>
                <a:cs typeface="Verdana" panose="020B0604030504040204" pitchFamily="34" charset="0"/>
              </a:rPr>
              <a:t> are unchecked exceptions</a:t>
            </a:r>
          </a:p>
          <a:p>
            <a:pPr lvl="1"/>
            <a:r>
              <a:rPr lang="en-US" sz="1600">
                <a:latin typeface="Verdana" panose="020B0604030504040204" pitchFamily="34" charset="0"/>
                <a:ea typeface="Verdana" panose="020B0604030504040204" pitchFamily="34" charset="0"/>
                <a:cs typeface="Verdana" panose="020B0604030504040204" pitchFamily="34" charset="0"/>
              </a:rPr>
              <a:t>Typically caused by defects in program code (e.g., </a:t>
            </a:r>
            <a:r>
              <a:rPr lang="en-US" sz="1600" err="1">
                <a:latin typeface="Consolas" panose="020B0609020204030204" pitchFamily="49" charset="0"/>
                <a:ea typeface="Verdana" panose="020B0604030504040204" pitchFamily="34" charset="0"/>
                <a:cs typeface="Consolas" panose="020B0609020204030204" pitchFamily="49" charset="0"/>
              </a:rPr>
              <a:t>ArrayIndexOutOfBoundsException</a:t>
            </a:r>
            <a:r>
              <a:rPr lang="en-US" sz="1600">
                <a:latin typeface="Verdana" panose="020B0604030504040204" pitchFamily="34" charset="0"/>
                <a:ea typeface="Verdana" panose="020B0604030504040204" pitchFamily="34" charset="0"/>
                <a:cs typeface="Verdana" panose="020B0604030504040204" pitchFamily="34" charset="0"/>
              </a:rPr>
              <a:t>)</a:t>
            </a:r>
          </a:p>
          <a:p>
            <a:r>
              <a:rPr lang="en-US" sz="1800">
                <a:latin typeface="Verdana" panose="020B0604030504040204" pitchFamily="34" charset="0"/>
                <a:ea typeface="Verdana" panose="020B0604030504040204" pitchFamily="34" charset="0"/>
                <a:cs typeface="Verdana" panose="020B0604030504040204" pitchFamily="34" charset="0"/>
              </a:rPr>
              <a:t>Subclasses of Exception, but not of </a:t>
            </a:r>
            <a:r>
              <a:rPr lang="en-US" sz="1800" err="1">
                <a:latin typeface="Verdana" panose="020B0604030504040204" pitchFamily="34" charset="0"/>
                <a:ea typeface="Verdana" panose="020B0604030504040204" pitchFamily="34" charset="0"/>
                <a:cs typeface="Verdana" panose="020B0604030504040204" pitchFamily="34" charset="0"/>
              </a:rPr>
              <a:t>RunTimeException</a:t>
            </a:r>
            <a:r>
              <a:rPr lang="en-US" sz="1800">
                <a:latin typeface="Verdana" panose="020B0604030504040204" pitchFamily="34" charset="0"/>
                <a:ea typeface="Verdana" panose="020B0604030504040204" pitchFamily="34" charset="0"/>
                <a:cs typeface="Verdana" panose="020B0604030504040204" pitchFamily="34" charset="0"/>
              </a:rPr>
              <a:t> are checked exceptions</a:t>
            </a:r>
          </a:p>
          <a:p>
            <a:pPr lvl="1"/>
            <a:r>
              <a:rPr lang="en-US" sz="1600">
                <a:latin typeface="Verdana" panose="020B0604030504040204" pitchFamily="34" charset="0"/>
                <a:ea typeface="Verdana" panose="020B0604030504040204" pitchFamily="34" charset="0"/>
                <a:cs typeface="Verdana" panose="020B0604030504040204" pitchFamily="34" charset="0"/>
              </a:rPr>
              <a:t>Caused by conditions that are not in the control of the program, e.g., a file to be opened does not exist</a:t>
            </a:r>
          </a:p>
          <a:p>
            <a:r>
              <a:rPr lang="en-US" sz="1800">
                <a:latin typeface="Verdana" panose="020B0604030504040204" pitchFamily="34" charset="0"/>
                <a:ea typeface="Verdana" panose="020B0604030504040204" pitchFamily="34" charset="0"/>
                <a:cs typeface="Verdana" panose="020B0604030504040204" pitchFamily="34" charset="0"/>
              </a:rPr>
              <a:t>Classes that inherit from Error are considered to be unchecked.</a:t>
            </a:r>
          </a:p>
        </p:txBody>
      </p:sp>
      <p:sp>
        <p:nvSpPr>
          <p:cNvPr id="4" name="Slide Number Placeholder 3">
            <a:extLst>
              <a:ext uri="{FF2B5EF4-FFF2-40B4-BE49-F238E27FC236}">
                <a16:creationId xmlns:a16="http://schemas.microsoft.com/office/drawing/2014/main" id="{02D1E51A-F2A3-11D8-5CF3-9F44B3625C09}"/>
              </a:ext>
            </a:extLst>
          </p:cNvPr>
          <p:cNvSpPr>
            <a:spLocks noGrp="1"/>
          </p:cNvSpPr>
          <p:nvPr>
            <p:ph type="sldNum" sz="quarter" idx="4"/>
          </p:nvPr>
        </p:nvSpPr>
        <p:spPr/>
        <p:txBody>
          <a:bodyPr/>
          <a:lstStyle/>
          <a:p>
            <a:pPr>
              <a:defRPr/>
            </a:pPr>
            <a:fld id="{C1A881D9-8007-40CD-AF0D-F7AAFE91D2F6}" type="slidenum">
              <a:rPr lang="en-US" smtClean="0"/>
              <a:pPr>
                <a:defRPr/>
              </a:pPr>
              <a:t>53</a:t>
            </a:fld>
            <a:endParaRPr lang="en-US"/>
          </a:p>
        </p:txBody>
      </p:sp>
    </p:spTree>
    <p:extLst>
      <p:ext uri="{BB962C8B-B14F-4D97-AF65-F5344CB8AC3E}">
        <p14:creationId xmlns:p14="http://schemas.microsoft.com/office/powerpoint/2010/main" val="40771680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105F-6AC4-194A-9C3A-62DF7221F038}"/>
              </a:ext>
            </a:extLst>
          </p:cNvPr>
          <p:cNvSpPr>
            <a:spLocks noGrp="1"/>
          </p:cNvSpPr>
          <p:nvPr>
            <p:ph type="title"/>
          </p:nvPr>
        </p:nvSpPr>
        <p:spPr>
          <a:xfrm>
            <a:off x="0" y="381000"/>
            <a:ext cx="8913813" cy="914400"/>
          </a:xfrm>
        </p:spPr>
        <p:txBody>
          <a:bodyPr>
            <a:normAutofit/>
          </a:bodyPr>
          <a:lstStyle/>
          <a:p>
            <a:pPr eaLnBrk="1" fontAlgn="auto" hangingPunct="1">
              <a:spcAft>
                <a:spcPts val="0"/>
              </a:spcAft>
              <a:defRPr/>
            </a:pPr>
            <a:r>
              <a:rPr lang="en-US" sz="3200">
                <a:latin typeface="+mn-lt"/>
              </a:rPr>
              <a:t>When to Use Exception Handling</a:t>
            </a:r>
          </a:p>
        </p:txBody>
      </p:sp>
      <p:sp>
        <p:nvSpPr>
          <p:cNvPr id="41987" name="Text Placeholder 2">
            <a:extLst>
              <a:ext uri="{FF2B5EF4-FFF2-40B4-BE49-F238E27FC236}">
                <a16:creationId xmlns:a16="http://schemas.microsoft.com/office/drawing/2014/main" id="{C3F38472-F0FA-CF46-B4CA-C472166B34B2}"/>
              </a:ext>
            </a:extLst>
          </p:cNvPr>
          <p:cNvSpPr>
            <a:spLocks noGrp="1"/>
          </p:cNvSpPr>
          <p:nvPr>
            <p:ph type="body" idx="1"/>
          </p:nvPr>
        </p:nvSpPr>
        <p:spPr>
          <a:xfrm>
            <a:off x="1143000" y="1676400"/>
            <a:ext cx="7610476" cy="3670767"/>
          </a:xfrm>
        </p:spPr>
        <p:txBody>
          <a:bodyPr>
            <a:normAutofit/>
          </a:bodyPr>
          <a:lstStyle/>
          <a:p>
            <a:pPr eaLnBrk="1" hangingPunct="1"/>
            <a:r>
              <a:rPr lang="en-US" altLang="en-US" sz="1800">
                <a:latin typeface="Verdana" panose="020B0604030504040204" pitchFamily="34" charset="0"/>
                <a:ea typeface="Verdana" panose="020B0604030504040204" pitchFamily="34" charset="0"/>
                <a:cs typeface="Verdana" panose="020B0604030504040204" pitchFamily="34" charset="0"/>
              </a:rPr>
              <a:t>Exception handling is designed to process </a:t>
            </a:r>
            <a:r>
              <a:rPr lang="en-US" altLang="en-US" sz="1800">
                <a:solidFill>
                  <a:srgbClr val="0000FF"/>
                </a:solidFill>
                <a:latin typeface="Verdana" panose="020B0604030504040204" pitchFamily="34" charset="0"/>
                <a:ea typeface="Verdana" panose="020B0604030504040204" pitchFamily="34" charset="0"/>
                <a:cs typeface="Verdana" panose="020B0604030504040204" pitchFamily="34" charset="0"/>
              </a:rPr>
              <a:t>synchronous errors</a:t>
            </a:r>
            <a:r>
              <a:rPr lang="en-US" altLang="en-US" sz="1800">
                <a:latin typeface="Verdana" panose="020B0604030504040204" pitchFamily="34" charset="0"/>
                <a:ea typeface="Verdana" panose="020B0604030504040204" pitchFamily="34" charset="0"/>
                <a:cs typeface="Verdana" panose="020B0604030504040204" pitchFamily="34" charset="0"/>
              </a:rPr>
              <a:t>, which occur when a statement executes. </a:t>
            </a:r>
          </a:p>
          <a:p>
            <a:pPr eaLnBrk="1" hangingPunct="1"/>
            <a:r>
              <a:rPr lang="en-US" altLang="en-US" sz="1800">
                <a:latin typeface="Verdana" panose="020B0604030504040204" pitchFamily="34" charset="0"/>
                <a:ea typeface="Verdana" panose="020B0604030504040204" pitchFamily="34" charset="0"/>
                <a:cs typeface="Verdana" panose="020B0604030504040204" pitchFamily="34" charset="0"/>
              </a:rPr>
              <a:t>Common examples:</a:t>
            </a:r>
          </a:p>
          <a:p>
            <a:pPr lvl="1" eaLnBrk="1" hangingPunct="1"/>
            <a:r>
              <a:rPr lang="en-US" altLang="en-US" sz="1600">
                <a:latin typeface="Verdana" panose="020B0604030504040204" pitchFamily="34" charset="0"/>
                <a:ea typeface="Verdana" panose="020B0604030504040204" pitchFamily="34" charset="0"/>
                <a:cs typeface="Verdana" panose="020B0604030504040204" pitchFamily="34" charset="0"/>
              </a:rPr>
              <a:t>out-of-range array indices</a:t>
            </a:r>
          </a:p>
          <a:p>
            <a:pPr lvl="1" eaLnBrk="1" hangingPunct="1"/>
            <a:r>
              <a:rPr lang="en-US" altLang="en-US" sz="1600">
                <a:latin typeface="Verdana" panose="020B0604030504040204" pitchFamily="34" charset="0"/>
                <a:ea typeface="Verdana" panose="020B0604030504040204" pitchFamily="34" charset="0"/>
                <a:cs typeface="Verdana" panose="020B0604030504040204" pitchFamily="34" charset="0"/>
              </a:rPr>
              <a:t>arithmetic overflow</a:t>
            </a:r>
          </a:p>
          <a:p>
            <a:pPr lvl="1" eaLnBrk="1" hangingPunct="1"/>
            <a:r>
              <a:rPr lang="en-US" altLang="en-US" sz="1600">
                <a:latin typeface="Verdana" panose="020B0604030504040204" pitchFamily="34" charset="0"/>
                <a:ea typeface="Verdana" panose="020B0604030504040204" pitchFamily="34" charset="0"/>
                <a:cs typeface="Verdana" panose="020B0604030504040204" pitchFamily="34" charset="0"/>
              </a:rPr>
              <a:t>division by zero</a:t>
            </a:r>
          </a:p>
          <a:p>
            <a:pPr lvl="1" eaLnBrk="1" hangingPunct="1"/>
            <a:r>
              <a:rPr lang="en-US" altLang="en-US" sz="1600">
                <a:latin typeface="Verdana" panose="020B0604030504040204" pitchFamily="34" charset="0"/>
                <a:ea typeface="Verdana" panose="020B0604030504040204" pitchFamily="34" charset="0"/>
                <a:cs typeface="Verdana" panose="020B0604030504040204" pitchFamily="34" charset="0"/>
              </a:rPr>
              <a:t>invalid method parameters</a:t>
            </a:r>
          </a:p>
          <a:p>
            <a:pPr lvl="1" eaLnBrk="1" hangingPunct="1"/>
            <a:r>
              <a:rPr lang="en-US" altLang="en-US" sz="1600">
                <a:latin typeface="Verdana" panose="020B0604030504040204" pitchFamily="34" charset="0"/>
                <a:ea typeface="Verdana" panose="020B0604030504040204" pitchFamily="34" charset="0"/>
                <a:cs typeface="Verdana" panose="020B0604030504040204" pitchFamily="34" charset="0"/>
              </a:rPr>
              <a:t>thread interruption</a:t>
            </a:r>
          </a:p>
          <a:p>
            <a:pPr lvl="1" eaLnBrk="1" hangingPunct="1"/>
            <a:r>
              <a:rPr lang="en-US" altLang="en-US" sz="1600">
                <a:latin typeface="Verdana" panose="020B0604030504040204" pitchFamily="34" charset="0"/>
                <a:ea typeface="Verdana" panose="020B0604030504040204" pitchFamily="34" charset="0"/>
                <a:cs typeface="Verdana" panose="020B0604030504040204" pitchFamily="34" charset="0"/>
              </a:rPr>
              <a:t>unsuccessful memory allocation</a:t>
            </a:r>
          </a:p>
        </p:txBody>
      </p:sp>
      <p:sp>
        <p:nvSpPr>
          <p:cNvPr id="5" name="Slide Number Placeholder 4">
            <a:extLst>
              <a:ext uri="{FF2B5EF4-FFF2-40B4-BE49-F238E27FC236}">
                <a16:creationId xmlns:a16="http://schemas.microsoft.com/office/drawing/2014/main" id="{A97DFA38-7E64-6E36-5B67-176FFD077A7F}"/>
              </a:ext>
            </a:extLst>
          </p:cNvPr>
          <p:cNvSpPr>
            <a:spLocks noGrp="1"/>
          </p:cNvSpPr>
          <p:nvPr>
            <p:ph type="sldNum" sz="quarter" idx="12"/>
          </p:nvPr>
        </p:nvSpPr>
        <p:spPr/>
        <p:txBody>
          <a:bodyPr/>
          <a:lstStyle/>
          <a:p>
            <a:fld id="{8BD0238F-FFE6-D040-B8BF-1BF302F972A3}" type="slidenum">
              <a:rPr lang="en-US" altLang="en-US" smtClean="0"/>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9DC6-E5F0-BD49-9DC6-BE0DF62D0D5F}"/>
              </a:ext>
            </a:extLst>
          </p:cNvPr>
          <p:cNvSpPr>
            <a:spLocks noGrp="1"/>
          </p:cNvSpPr>
          <p:nvPr>
            <p:ph type="title"/>
          </p:nvPr>
        </p:nvSpPr>
        <p:spPr/>
        <p:txBody>
          <a:bodyPr>
            <a:normAutofit/>
          </a:bodyPr>
          <a:lstStyle/>
          <a:p>
            <a:pPr eaLnBrk="1" fontAlgn="auto" hangingPunct="1">
              <a:spcAft>
                <a:spcPts val="0"/>
              </a:spcAft>
              <a:defRPr/>
            </a:pPr>
            <a:r>
              <a:rPr lang="en-US">
                <a:latin typeface="Arial"/>
              </a:rPr>
              <a:t>Exception Handling: Stack Trace</a:t>
            </a:r>
          </a:p>
        </p:txBody>
      </p:sp>
      <p:sp>
        <p:nvSpPr>
          <p:cNvPr id="15363" name="Text Placeholder 2">
            <a:extLst>
              <a:ext uri="{FF2B5EF4-FFF2-40B4-BE49-F238E27FC236}">
                <a16:creationId xmlns:a16="http://schemas.microsoft.com/office/drawing/2014/main" id="{4B71FD06-05E7-3D40-8BD8-B2DD395E41F5}"/>
              </a:ext>
            </a:extLst>
          </p:cNvPr>
          <p:cNvSpPr>
            <a:spLocks noGrp="1"/>
          </p:cNvSpPr>
          <p:nvPr>
            <p:ph type="body" idx="1"/>
          </p:nvPr>
        </p:nvSpPr>
        <p:spPr/>
        <p:txBody>
          <a:bodyPr>
            <a:normAutofit/>
          </a:bodyPr>
          <a:lstStyle/>
          <a:p>
            <a:pPr eaLnBrk="1" hangingPunct="1"/>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Exceptions are </a:t>
            </a:r>
            <a:r>
              <a:rPr lang="en-US" altLang="en-US" sz="1600">
                <a:solidFill>
                  <a:srgbClr val="0000FF"/>
                </a:solidFill>
                <a:latin typeface="Verdana" panose="020B0604030504040204" pitchFamily="34" charset="0"/>
                <a:ea typeface="Verdana" panose="020B0604030504040204" pitchFamily="34" charset="0"/>
                <a:cs typeface="Verdana" panose="020B0604030504040204" pitchFamily="34" charset="0"/>
              </a:rPr>
              <a:t>thrown</a:t>
            </a:r>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 (i.e., the exception occurs) when a method detects a problem and is unable to handle it. </a:t>
            </a:r>
          </a:p>
          <a:p>
            <a:pPr eaLnBrk="1" hangingPunct="1"/>
            <a:r>
              <a:rPr lang="en-US" altLang="en-US" sz="1600">
                <a:solidFill>
                  <a:srgbClr val="0000FF"/>
                </a:solidFill>
                <a:latin typeface="Verdana" panose="020B0604030504040204" pitchFamily="34" charset="0"/>
                <a:ea typeface="Verdana" panose="020B0604030504040204" pitchFamily="34" charset="0"/>
                <a:cs typeface="Verdana" panose="020B0604030504040204" pitchFamily="34" charset="0"/>
              </a:rPr>
              <a:t>Stack trace</a:t>
            </a:r>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—information displayed when an exception occurs and is not handled. </a:t>
            </a:r>
          </a:p>
          <a:p>
            <a:pPr eaLnBrk="1" hangingPunct="1"/>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Information includes:</a:t>
            </a:r>
          </a:p>
          <a:p>
            <a:pPr lvl="1" eaLnBrk="1" hangingPunct="1"/>
            <a:r>
              <a:rPr lang="en-US" altLang="en-US" sz="1400">
                <a:solidFill>
                  <a:srgbClr val="000000"/>
                </a:solidFill>
                <a:latin typeface="Verdana" panose="020B0604030504040204" pitchFamily="34" charset="0"/>
                <a:ea typeface="Verdana" panose="020B0604030504040204" pitchFamily="34" charset="0"/>
                <a:cs typeface="Verdana" panose="020B0604030504040204" pitchFamily="34" charset="0"/>
              </a:rPr>
              <a:t>The name of the exception in a descriptive message that indicates the problem that occurred </a:t>
            </a:r>
          </a:p>
          <a:p>
            <a:pPr lvl="1" eaLnBrk="1" hangingPunct="1"/>
            <a:r>
              <a:rPr lang="en-US" altLang="en-US" sz="1400">
                <a:solidFill>
                  <a:srgbClr val="000000"/>
                </a:solidFill>
                <a:latin typeface="Verdana" panose="020B0604030504040204" pitchFamily="34" charset="0"/>
                <a:ea typeface="Verdana" panose="020B0604030504040204" pitchFamily="34" charset="0"/>
                <a:cs typeface="Verdana" panose="020B0604030504040204" pitchFamily="34" charset="0"/>
              </a:rPr>
              <a:t>The method-call stack (i.e., the call chain) at the time it occurred. Represents the path of execution that led to the exception method by method. </a:t>
            </a:r>
          </a:p>
          <a:p>
            <a:pPr eaLnBrk="1" hangingPunct="1"/>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This information helps you debug the program. </a:t>
            </a:r>
          </a:p>
        </p:txBody>
      </p:sp>
      <p:sp>
        <p:nvSpPr>
          <p:cNvPr id="5" name="Slide Number Placeholder 4">
            <a:extLst>
              <a:ext uri="{FF2B5EF4-FFF2-40B4-BE49-F238E27FC236}">
                <a16:creationId xmlns:a16="http://schemas.microsoft.com/office/drawing/2014/main" id="{9A2269F4-1B09-8518-05FE-2D5C83787BA8}"/>
              </a:ext>
            </a:extLst>
          </p:cNvPr>
          <p:cNvSpPr>
            <a:spLocks noGrp="1"/>
          </p:cNvSpPr>
          <p:nvPr>
            <p:ph type="sldNum" sz="quarter" idx="4"/>
          </p:nvPr>
        </p:nvSpPr>
        <p:spPr/>
        <p:txBody>
          <a:bodyPr/>
          <a:lstStyle/>
          <a:p>
            <a:fld id="{8BD0238F-FFE6-D040-B8BF-1BF302F972A3}" type="slidenum">
              <a:rPr lang="en-US" altLang="en-US" smtClean="0"/>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83A0-5626-8947-A23F-E68F0AB3DE35}"/>
              </a:ext>
            </a:extLst>
          </p:cNvPr>
          <p:cNvSpPr>
            <a:spLocks noGrp="1"/>
          </p:cNvSpPr>
          <p:nvPr>
            <p:ph type="title"/>
          </p:nvPr>
        </p:nvSpPr>
        <p:spPr/>
        <p:txBody>
          <a:bodyPr>
            <a:normAutofit/>
          </a:bodyPr>
          <a:lstStyle/>
          <a:p>
            <a:pPr>
              <a:defRPr/>
            </a:pPr>
            <a:r>
              <a:rPr lang="en-US">
                <a:latin typeface="Arial"/>
              </a:rPr>
              <a:t>Exception Handling: Divide by Zero</a:t>
            </a:r>
          </a:p>
        </p:txBody>
      </p:sp>
      <p:sp>
        <p:nvSpPr>
          <p:cNvPr id="16387" name="Text Placeholder 2">
            <a:extLst>
              <a:ext uri="{FF2B5EF4-FFF2-40B4-BE49-F238E27FC236}">
                <a16:creationId xmlns:a16="http://schemas.microsoft.com/office/drawing/2014/main" id="{134A1D92-C253-E644-85AC-64A6BAA32387}"/>
              </a:ext>
            </a:extLst>
          </p:cNvPr>
          <p:cNvSpPr>
            <a:spLocks noGrp="1"/>
          </p:cNvSpPr>
          <p:nvPr>
            <p:ph type="body" idx="1"/>
          </p:nvPr>
        </p:nvSpPr>
        <p:spPr/>
        <p:txBody>
          <a:bodyPr>
            <a:normAutofit/>
          </a:bodyPr>
          <a:lstStyle/>
          <a:p>
            <a:pPr eaLnBrk="1" hangingPunct="1">
              <a:lnSpc>
                <a:spcPct val="150000"/>
              </a:lnSpc>
              <a:spcBef>
                <a:spcPts val="0"/>
              </a:spcBef>
            </a:pP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Java does not allow division by zero in integer arithmetic. </a:t>
            </a:r>
          </a:p>
          <a:p>
            <a:pPr lvl="1" eaLnBrk="1" hangingPunct="1">
              <a:lnSpc>
                <a:spcPct val="150000"/>
              </a:lnSpc>
              <a:spcBef>
                <a:spcPts val="0"/>
              </a:spcBef>
            </a:pPr>
            <a:r>
              <a:rPr lang="en-US" altLang="en-US" sz="1400">
                <a:solidFill>
                  <a:srgbClr val="000000"/>
                </a:solidFill>
                <a:latin typeface="Verdana" panose="020B0604030504040204" pitchFamily="34" charset="0"/>
                <a:ea typeface="Verdana" panose="020B0604030504040204" pitchFamily="34" charset="0"/>
                <a:cs typeface="Verdana" panose="020B0604030504040204" pitchFamily="34" charset="0"/>
              </a:rPr>
              <a:t>Throws an </a:t>
            </a:r>
            <a:r>
              <a:rPr lang="en-US" altLang="en-US" sz="1400" err="1">
                <a:solidFill>
                  <a:srgbClr val="0000FF"/>
                </a:solidFill>
                <a:latin typeface="Consolas" panose="020B0609020204030204" pitchFamily="49" charset="0"/>
                <a:ea typeface="Verdana" panose="020B0604030504040204" pitchFamily="34" charset="0"/>
                <a:cs typeface="Consolas" panose="020B0609020204030204" pitchFamily="49" charset="0"/>
              </a:rPr>
              <a:t>ArithmeticException</a:t>
            </a:r>
            <a:r>
              <a:rPr lang="en-US" altLang="en-US" sz="140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vl="1" eaLnBrk="1" hangingPunct="1">
              <a:lnSpc>
                <a:spcPct val="150000"/>
              </a:lnSpc>
              <a:spcBef>
                <a:spcPts val="0"/>
              </a:spcBef>
            </a:pPr>
            <a:r>
              <a:rPr lang="en-US" altLang="en-US" sz="1400">
                <a:solidFill>
                  <a:srgbClr val="000000"/>
                </a:solidFill>
                <a:latin typeface="Verdana" panose="020B0604030504040204" pitchFamily="34" charset="0"/>
                <a:ea typeface="Verdana" panose="020B0604030504040204" pitchFamily="34" charset="0"/>
                <a:cs typeface="Verdana" panose="020B0604030504040204" pitchFamily="34" charset="0"/>
              </a:rPr>
              <a:t>Can arise from a several problems, so an error message (e.g., “/ by zero”) provides more specific information. </a:t>
            </a:r>
          </a:p>
          <a:p>
            <a:pPr eaLnBrk="1" hangingPunct="1">
              <a:lnSpc>
                <a:spcPct val="150000"/>
              </a:lnSpc>
              <a:spcBef>
                <a:spcPts val="0"/>
              </a:spcBef>
            </a:pP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Java </a:t>
            </a:r>
            <a:r>
              <a:rPr lang="en-US" altLang="en-US" sz="1800" i="1">
                <a:solidFill>
                  <a:srgbClr val="000000"/>
                </a:solidFill>
                <a:latin typeface="Verdana" panose="020B0604030504040204" pitchFamily="34" charset="0"/>
                <a:ea typeface="Verdana" panose="020B0604030504040204" pitchFamily="34" charset="0"/>
                <a:cs typeface="Verdana" panose="020B0604030504040204" pitchFamily="34" charset="0"/>
              </a:rPr>
              <a:t>does </a:t>
            </a: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allow division by zero with floating-point values. </a:t>
            </a:r>
          </a:p>
          <a:p>
            <a:pPr lvl="1" eaLnBrk="1" hangingPunct="1">
              <a:lnSpc>
                <a:spcPct val="150000"/>
              </a:lnSpc>
              <a:spcBef>
                <a:spcPts val="0"/>
              </a:spcBef>
            </a:pPr>
            <a:r>
              <a:rPr lang="en-US" altLang="en-US" sz="1400">
                <a:solidFill>
                  <a:srgbClr val="000000"/>
                </a:solidFill>
                <a:latin typeface="Verdana" panose="020B0604030504040204" pitchFamily="34" charset="0"/>
                <a:ea typeface="Verdana" panose="020B0604030504040204" pitchFamily="34" charset="0"/>
                <a:cs typeface="Verdana" panose="020B0604030504040204" pitchFamily="34" charset="0"/>
              </a:rPr>
              <a:t>Such a calculation results in the value positive or negative infinity</a:t>
            </a:r>
          </a:p>
          <a:p>
            <a:pPr lvl="1" eaLnBrk="1" hangingPunct="1">
              <a:lnSpc>
                <a:spcPct val="150000"/>
              </a:lnSpc>
              <a:spcBef>
                <a:spcPts val="0"/>
              </a:spcBef>
            </a:pPr>
            <a:r>
              <a:rPr lang="en-US" altLang="en-US" sz="1400">
                <a:solidFill>
                  <a:srgbClr val="000000"/>
                </a:solidFill>
                <a:latin typeface="Verdana" panose="020B0604030504040204" pitchFamily="34" charset="0"/>
                <a:ea typeface="Verdana" panose="020B0604030504040204" pitchFamily="34" charset="0"/>
                <a:cs typeface="Verdana" panose="020B0604030504040204" pitchFamily="34" charset="0"/>
              </a:rPr>
              <a:t>Floating-point value that displays as Infinity or -Infinity. </a:t>
            </a:r>
          </a:p>
          <a:p>
            <a:pPr lvl="1" eaLnBrk="1" hangingPunct="1">
              <a:lnSpc>
                <a:spcPct val="150000"/>
              </a:lnSpc>
              <a:spcBef>
                <a:spcPts val="0"/>
              </a:spcBef>
            </a:pPr>
            <a:r>
              <a:rPr lang="en-US" altLang="en-US" sz="1400">
                <a:solidFill>
                  <a:srgbClr val="000000"/>
                </a:solidFill>
                <a:latin typeface="Verdana" panose="020B0604030504040204" pitchFamily="34" charset="0"/>
                <a:ea typeface="Verdana" panose="020B0604030504040204" pitchFamily="34" charset="0"/>
                <a:cs typeface="Verdana" panose="020B0604030504040204" pitchFamily="34" charset="0"/>
              </a:rPr>
              <a:t>If 0.0 is divided by 0.0, the result is </a:t>
            </a:r>
            <a:r>
              <a:rPr lang="en-US" altLang="en-US" sz="1400" err="1">
                <a:solidFill>
                  <a:srgbClr val="000000"/>
                </a:solidFill>
                <a:latin typeface="Verdana" panose="020B0604030504040204" pitchFamily="34" charset="0"/>
                <a:ea typeface="Verdana" panose="020B0604030504040204" pitchFamily="34" charset="0"/>
                <a:cs typeface="Verdana" panose="020B0604030504040204" pitchFamily="34" charset="0"/>
              </a:rPr>
              <a:t>NaN</a:t>
            </a:r>
            <a:r>
              <a:rPr lang="en-US" altLang="en-US" sz="1400">
                <a:solidFill>
                  <a:srgbClr val="000000"/>
                </a:solidFill>
                <a:latin typeface="Verdana" panose="020B0604030504040204" pitchFamily="34" charset="0"/>
                <a:ea typeface="Verdana" panose="020B0604030504040204" pitchFamily="34" charset="0"/>
                <a:cs typeface="Verdana" panose="020B0604030504040204" pitchFamily="34" charset="0"/>
              </a:rPr>
              <a:t> (not a number), which is represented as a floating-point value that displays as </a:t>
            </a:r>
            <a:r>
              <a:rPr lang="en-US" altLang="en-US" sz="1400" err="1">
                <a:solidFill>
                  <a:srgbClr val="000000"/>
                </a:solidFill>
                <a:latin typeface="Verdana" panose="020B0604030504040204" pitchFamily="34" charset="0"/>
                <a:ea typeface="Verdana" panose="020B0604030504040204" pitchFamily="34" charset="0"/>
                <a:cs typeface="Verdana" panose="020B0604030504040204" pitchFamily="34" charset="0"/>
              </a:rPr>
              <a:t>NaN</a:t>
            </a:r>
            <a:r>
              <a:rPr lang="en-US" altLang="en-US" sz="1400">
                <a:solidFill>
                  <a:srgbClr val="000000"/>
                </a:solidFill>
                <a:latin typeface="Verdana" panose="020B0604030504040204" pitchFamily="34" charset="0"/>
                <a:ea typeface="Verdana" panose="020B0604030504040204" pitchFamily="34" charset="0"/>
                <a:cs typeface="Verdana" panose="020B0604030504040204" pitchFamily="34" charset="0"/>
              </a:rPr>
              <a:t>. </a:t>
            </a:r>
          </a:p>
        </p:txBody>
      </p:sp>
      <p:sp>
        <p:nvSpPr>
          <p:cNvPr id="5" name="Slide Number Placeholder 4">
            <a:extLst>
              <a:ext uri="{FF2B5EF4-FFF2-40B4-BE49-F238E27FC236}">
                <a16:creationId xmlns:a16="http://schemas.microsoft.com/office/drawing/2014/main" id="{50B820BC-121B-5A8C-C7F1-EEE992BEA65E}"/>
              </a:ext>
            </a:extLst>
          </p:cNvPr>
          <p:cNvSpPr>
            <a:spLocks noGrp="1"/>
          </p:cNvSpPr>
          <p:nvPr>
            <p:ph type="sldNum" sz="quarter" idx="4"/>
          </p:nvPr>
        </p:nvSpPr>
        <p:spPr/>
        <p:txBody>
          <a:bodyPr/>
          <a:lstStyle/>
          <a:p>
            <a:fld id="{8BD0238F-FFE6-D040-B8BF-1BF302F972A3}" type="slidenum">
              <a:rPr lang="en-US" altLang="en-US" smtClean="0"/>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410" name="Picture 1" descr="ch11imageslides_Page_06.png">
            <a:extLst>
              <a:ext uri="{FF2B5EF4-FFF2-40B4-BE49-F238E27FC236}">
                <a16:creationId xmlns:a16="http://schemas.microsoft.com/office/drawing/2014/main" id="{41D607DA-111F-2B45-AC88-2AE8AA1ADAD1}"/>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 y="-2286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28FCDA5-A998-944C-8669-218A82B234D3}"/>
              </a:ext>
            </a:extLst>
          </p:cNvPr>
          <p:cNvSpPr/>
          <p:nvPr/>
        </p:nvSpPr>
        <p:spPr>
          <a:xfrm>
            <a:off x="228600" y="2438400"/>
            <a:ext cx="7162800" cy="381000"/>
          </a:xfrm>
          <a:prstGeom prst="rect">
            <a:avLst/>
          </a:prstGeom>
          <a:solidFill>
            <a:schemeClr val="bg1"/>
          </a:solidFill>
          <a:ln>
            <a:noFill/>
          </a:ln>
          <a:effectLst/>
          <a:scene3d>
            <a:camera prst="obliqueTopRight"/>
            <a:lightRig rig="threePt" dir="tl"/>
          </a:scene3d>
          <a:sp3d>
            <a:bevelT w="0" h="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1" descr="ch11imageslides_Page_07.png">
            <a:extLst>
              <a:ext uri="{FF2B5EF4-FFF2-40B4-BE49-F238E27FC236}">
                <a16:creationId xmlns:a16="http://schemas.microsoft.com/office/drawing/2014/main" id="{21D43D7D-B5F5-4440-9815-56641D1BDD35}"/>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 y="20574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65A21915-A5BA-EAC2-9DF9-04A6D0BE450E}"/>
              </a:ext>
            </a:extLst>
          </p:cNvPr>
          <p:cNvSpPr>
            <a:spLocks noGrp="1"/>
          </p:cNvSpPr>
          <p:nvPr>
            <p:ph type="sldNum" sz="quarter" idx="12"/>
          </p:nvPr>
        </p:nvSpPr>
        <p:spPr/>
        <p:txBody>
          <a:bodyPr/>
          <a:lstStyle/>
          <a:p>
            <a:pPr>
              <a:defRPr/>
            </a:pPr>
            <a:fld id="{A41E2A1E-8114-43E6-A1DD-4DA3E05977D7}"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8" name="Picture 1" descr="ch11imageslides_Page_08.png">
            <a:extLst>
              <a:ext uri="{FF2B5EF4-FFF2-40B4-BE49-F238E27FC236}">
                <a16:creationId xmlns:a16="http://schemas.microsoft.com/office/drawing/2014/main" id="{1E2B07FB-A9AA-D645-A69D-2CA6028FEEB0}"/>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990A794A-94FC-CD37-D1AD-A139CE244ED0}"/>
              </a:ext>
            </a:extLst>
          </p:cNvPr>
          <p:cNvSpPr>
            <a:spLocks noGrp="1"/>
          </p:cNvSpPr>
          <p:nvPr>
            <p:ph type="sldNum" sz="quarter" idx="12"/>
          </p:nvPr>
        </p:nvSpPr>
        <p:spPr/>
        <p:txBody>
          <a:bodyPr/>
          <a:lstStyle/>
          <a:p>
            <a:pPr>
              <a:defRPr/>
            </a:pPr>
            <a:fld id="{A41E2A1E-8114-43E6-A1DD-4DA3E05977D7}"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A945-2F34-7048-92AC-F24DDB5DF091}"/>
              </a:ext>
            </a:extLst>
          </p:cNvPr>
          <p:cNvSpPr>
            <a:spLocks noGrp="1"/>
          </p:cNvSpPr>
          <p:nvPr>
            <p:ph type="title"/>
          </p:nvPr>
        </p:nvSpPr>
        <p:spPr/>
        <p:txBody>
          <a:bodyPr>
            <a:normAutofit/>
          </a:bodyPr>
          <a:lstStyle/>
          <a:p>
            <a:pPr eaLnBrk="1" fontAlgn="auto" hangingPunct="1">
              <a:spcAft>
                <a:spcPts val="0"/>
              </a:spcAft>
              <a:defRPr/>
            </a:pPr>
            <a:r>
              <a:rPr lang="en-US">
                <a:latin typeface="Arial"/>
              </a:rPr>
              <a:t>Exception Handling: Stack Trace</a:t>
            </a:r>
          </a:p>
        </p:txBody>
      </p:sp>
      <p:sp>
        <p:nvSpPr>
          <p:cNvPr id="20483" name="Text Placeholder 2">
            <a:extLst>
              <a:ext uri="{FF2B5EF4-FFF2-40B4-BE49-F238E27FC236}">
                <a16:creationId xmlns:a16="http://schemas.microsoft.com/office/drawing/2014/main" id="{463E672F-E6CE-024F-BC6F-53DDE39271DD}"/>
              </a:ext>
            </a:extLst>
          </p:cNvPr>
          <p:cNvSpPr>
            <a:spLocks noGrp="1"/>
          </p:cNvSpPr>
          <p:nvPr>
            <p:ph type="body" idx="1"/>
          </p:nvPr>
        </p:nvSpPr>
        <p:spPr/>
        <p:txBody>
          <a:bodyPr>
            <a:normAutofit/>
          </a:bodyPr>
          <a:lstStyle/>
          <a:p>
            <a:pPr eaLnBrk="1" hangingPunct="1"/>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Last “at” line in the stack trace started the call chain. </a:t>
            </a:r>
          </a:p>
          <a:p>
            <a:pPr eaLnBrk="1" hangingPunct="1"/>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Each line contains the class name and method followed by the file name and line number. </a:t>
            </a:r>
          </a:p>
          <a:p>
            <a:pPr eaLnBrk="1" hangingPunct="1"/>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The top “at” line of the call chain indicates the </a:t>
            </a:r>
            <a:r>
              <a:rPr lang="en-US" altLang="en-US" sz="1800">
                <a:solidFill>
                  <a:srgbClr val="0000FF"/>
                </a:solidFill>
                <a:latin typeface="Verdana" panose="020B0604030504040204" pitchFamily="34" charset="0"/>
                <a:ea typeface="Verdana" panose="020B0604030504040204" pitchFamily="34" charset="0"/>
                <a:cs typeface="Verdana" panose="020B0604030504040204" pitchFamily="34" charset="0"/>
              </a:rPr>
              <a:t>throw point</a:t>
            </a: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—the initial point at which the exception occurs. </a:t>
            </a:r>
          </a:p>
          <a:p>
            <a:pPr eaLnBrk="1" hangingPunct="1"/>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As you read a stack trace top to bottom, the first “at” line that contains your class name and method name is typically the point in the program that led to the exception.</a:t>
            </a:r>
          </a:p>
        </p:txBody>
      </p:sp>
      <p:sp>
        <p:nvSpPr>
          <p:cNvPr id="5" name="Slide Number Placeholder 4">
            <a:extLst>
              <a:ext uri="{FF2B5EF4-FFF2-40B4-BE49-F238E27FC236}">
                <a16:creationId xmlns:a16="http://schemas.microsoft.com/office/drawing/2014/main" id="{D29470B4-7D7B-C51F-32CC-A2BC37A81DE6}"/>
              </a:ext>
            </a:extLst>
          </p:cNvPr>
          <p:cNvSpPr>
            <a:spLocks noGrp="1"/>
          </p:cNvSpPr>
          <p:nvPr>
            <p:ph type="sldNum" sz="quarter" idx="4"/>
          </p:nvPr>
        </p:nvSpPr>
        <p:spPr/>
        <p:txBody>
          <a:bodyPr/>
          <a:lstStyle/>
          <a:p>
            <a:fld id="{8BD0238F-FFE6-D040-B8BF-1BF302F972A3}" type="slidenum">
              <a:rPr lang="en-US" altLang="en-US" smtClean="0"/>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extBox 4">
            <a:extLst>
              <a:ext uri="{FF2B5EF4-FFF2-40B4-BE49-F238E27FC236}">
                <a16:creationId xmlns:a16="http://schemas.microsoft.com/office/drawing/2014/main" id="{2D665C2E-86ED-E840-A913-28415F2D3DC4}"/>
              </a:ext>
            </a:extLst>
          </p:cNvPr>
          <p:cNvSpPr txBox="1">
            <a:spLocks noChangeArrowheads="1"/>
          </p:cNvSpPr>
          <p:nvPr/>
        </p:nvSpPr>
        <p:spPr bwMode="auto">
          <a:xfrm>
            <a:off x="755650" y="1196975"/>
            <a:ext cx="7345363" cy="2997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l"/>
            <a:r>
              <a:rPr lang="en-US" altLang="en-US" b="1">
                <a:solidFill>
                  <a:srgbClr val="7F0055"/>
                </a:solidFill>
                <a:latin typeface="Consolas" panose="020B0609020204030204" pitchFamily="49" charset="0"/>
              </a:rPr>
              <a:t>int</a:t>
            </a:r>
            <a:r>
              <a:rPr lang="en-US" altLang="en-US" b="1">
                <a:solidFill>
                  <a:srgbClr val="000000"/>
                </a:solidFill>
                <a:latin typeface="Consolas" panose="020B0609020204030204" pitchFamily="49" charset="0"/>
              </a:rPr>
              <a:t>[] ratings = {3, 4, 5, 10, 4, 5};</a:t>
            </a:r>
          </a:p>
          <a:p>
            <a:pPr algn="l"/>
            <a:r>
              <a:rPr lang="en-US" altLang="en-US" b="1">
                <a:solidFill>
                  <a:srgbClr val="7F0055"/>
                </a:solidFill>
                <a:latin typeface="Consolas" panose="020B0609020204030204" pitchFamily="49" charset="0"/>
              </a:rPr>
              <a:t>int</a:t>
            </a:r>
            <a:r>
              <a:rPr lang="en-US" altLang="en-US" b="1">
                <a:solidFill>
                  <a:srgbClr val="000000"/>
                </a:solidFill>
                <a:latin typeface="Consolas" panose="020B0609020204030204" pitchFamily="49" charset="0"/>
              </a:rPr>
              <a:t>[] cum = </a:t>
            </a:r>
            <a:r>
              <a:rPr lang="en-US" altLang="en-US" b="1">
                <a:solidFill>
                  <a:srgbClr val="7F0055"/>
                </a:solidFill>
                <a:latin typeface="Consolas" panose="020B0609020204030204" pitchFamily="49" charset="0"/>
              </a:rPr>
              <a:t>new</a:t>
            </a:r>
            <a:r>
              <a:rPr lang="en-US" altLang="en-US" b="1">
                <a:solidFill>
                  <a:srgbClr val="000000"/>
                </a:solidFill>
                <a:latin typeface="Consolas" panose="020B0609020204030204" pitchFamily="49" charset="0"/>
              </a:rPr>
              <a:t> </a:t>
            </a:r>
            <a:r>
              <a:rPr lang="en-US" altLang="en-US" b="1">
                <a:solidFill>
                  <a:srgbClr val="7F0055"/>
                </a:solidFill>
                <a:latin typeface="Consolas" panose="020B0609020204030204" pitchFamily="49" charset="0"/>
              </a:rPr>
              <a:t>int</a:t>
            </a:r>
            <a:r>
              <a:rPr lang="en-US" altLang="en-US" b="1">
                <a:solidFill>
                  <a:srgbClr val="000000"/>
                </a:solidFill>
                <a:latin typeface="Consolas" panose="020B0609020204030204" pitchFamily="49" charset="0"/>
              </a:rPr>
              <a:t>[6];</a:t>
            </a:r>
          </a:p>
          <a:p>
            <a:pPr algn="l"/>
            <a:r>
              <a:rPr lang="en-US" altLang="en-US" b="1">
                <a:solidFill>
                  <a:srgbClr val="7F0055"/>
                </a:solidFill>
                <a:latin typeface="Consolas" panose="020B0609020204030204" pitchFamily="49" charset="0"/>
              </a:rPr>
              <a:t>for</a:t>
            </a:r>
            <a:r>
              <a:rPr lang="en-US" altLang="en-US" b="1">
                <a:solidFill>
                  <a:srgbClr val="000000"/>
                </a:solidFill>
                <a:latin typeface="Consolas" panose="020B0609020204030204" pitchFamily="49" charset="0"/>
              </a:rPr>
              <a:t> (</a:t>
            </a:r>
            <a:r>
              <a:rPr lang="en-US" altLang="en-US" b="1">
                <a:solidFill>
                  <a:srgbClr val="7F0055"/>
                </a:solidFill>
                <a:latin typeface="Consolas" panose="020B0609020204030204" pitchFamily="49" charset="0"/>
              </a:rPr>
              <a:t>int</a:t>
            </a:r>
            <a:r>
              <a:rPr lang="en-US" altLang="en-US" b="1">
                <a:solidFill>
                  <a:srgbClr val="000000"/>
                </a:solidFill>
                <a:latin typeface="Consolas" panose="020B0609020204030204" pitchFamily="49" charset="0"/>
              </a:rPr>
              <a:t> r: ratings) {</a:t>
            </a:r>
          </a:p>
          <a:p>
            <a:pPr algn="l"/>
            <a:r>
              <a:rPr lang="en-US" altLang="en-US">
                <a:solidFill>
                  <a:srgbClr val="000000"/>
                </a:solidFill>
                <a:latin typeface="Consolas" panose="020B0609020204030204" pitchFamily="49" charset="0"/>
              </a:rPr>
              <a:t>   cum[r]++;</a:t>
            </a:r>
          </a:p>
          <a:p>
            <a:pPr algn="l"/>
            <a:r>
              <a:rPr lang="en-US" altLang="en-US">
                <a:solidFill>
                  <a:srgbClr val="000000"/>
                </a:solidFill>
                <a:latin typeface="Consolas" panose="020B0609020204030204" pitchFamily="49" charset="0"/>
              </a:rPr>
              <a:t>}</a:t>
            </a:r>
          </a:p>
          <a:p>
            <a:pPr algn="l"/>
            <a:r>
              <a:rPr lang="en-US" altLang="en-US" err="1">
                <a:solidFill>
                  <a:srgbClr val="000000"/>
                </a:solidFill>
                <a:latin typeface="Consolas" panose="020B0609020204030204" pitchFamily="49" charset="0"/>
              </a:rPr>
              <a:t>System.</a:t>
            </a:r>
            <a:r>
              <a:rPr lang="en-US" altLang="en-US" i="1" err="1">
                <a:solidFill>
                  <a:srgbClr val="0000C0"/>
                </a:solidFill>
                <a:latin typeface="Consolas" panose="020B0609020204030204" pitchFamily="49" charset="0"/>
              </a:rPr>
              <a:t>out</a:t>
            </a:r>
            <a:r>
              <a:rPr lang="en-US" altLang="en-US" i="1" err="1">
                <a:solidFill>
                  <a:srgbClr val="000000"/>
                </a:solidFill>
                <a:latin typeface="Consolas" panose="020B0609020204030204" pitchFamily="49" charset="0"/>
              </a:rPr>
              <a:t>.println</a:t>
            </a:r>
            <a:r>
              <a:rPr lang="en-US" altLang="en-US" i="1">
                <a:solidFill>
                  <a:srgbClr val="000000"/>
                </a:solidFill>
                <a:latin typeface="Consolas" panose="020B0609020204030204" pitchFamily="49" charset="0"/>
              </a:rPr>
              <a:t>(</a:t>
            </a:r>
            <a:r>
              <a:rPr lang="en-US" altLang="en-US" i="1">
                <a:solidFill>
                  <a:srgbClr val="2A00FF"/>
                </a:solidFill>
                <a:latin typeface="Consolas" panose="020B0609020204030204" pitchFamily="49" charset="0"/>
              </a:rPr>
              <a:t>"cumulative ratings"</a:t>
            </a:r>
            <a:r>
              <a:rPr lang="en-US" altLang="en-US" i="1">
                <a:solidFill>
                  <a:srgbClr val="000000"/>
                </a:solidFill>
                <a:latin typeface="Consolas" panose="020B0609020204030204" pitchFamily="49" charset="0"/>
              </a:rPr>
              <a:t>);</a:t>
            </a:r>
          </a:p>
          <a:p>
            <a:pPr algn="l"/>
            <a:r>
              <a:rPr lang="en-US" altLang="en-US" err="1">
                <a:solidFill>
                  <a:srgbClr val="000000"/>
                </a:solidFill>
                <a:latin typeface="Consolas" panose="020B0609020204030204" pitchFamily="49" charset="0"/>
              </a:rPr>
              <a:t>System.</a:t>
            </a:r>
            <a:r>
              <a:rPr lang="en-US" altLang="en-US" i="1" err="1">
                <a:solidFill>
                  <a:srgbClr val="0000C0"/>
                </a:solidFill>
                <a:latin typeface="Consolas" panose="020B0609020204030204" pitchFamily="49" charset="0"/>
              </a:rPr>
              <a:t>out</a:t>
            </a:r>
            <a:r>
              <a:rPr lang="en-US" altLang="en-US" i="1" err="1">
                <a:solidFill>
                  <a:srgbClr val="000000"/>
                </a:solidFill>
                <a:latin typeface="Consolas" panose="020B0609020204030204" pitchFamily="49" charset="0"/>
              </a:rPr>
              <a:t>.printf</a:t>
            </a:r>
            <a:r>
              <a:rPr lang="en-US" altLang="en-US" i="1">
                <a:solidFill>
                  <a:srgbClr val="000000"/>
                </a:solidFill>
                <a:latin typeface="Consolas" panose="020B0609020204030204" pitchFamily="49" charset="0"/>
              </a:rPr>
              <a:t>(</a:t>
            </a:r>
            <a:r>
              <a:rPr lang="en-US" altLang="en-US" i="1">
                <a:solidFill>
                  <a:srgbClr val="2A00FF"/>
                </a:solidFill>
                <a:latin typeface="Consolas" panose="020B0609020204030204" pitchFamily="49" charset="0"/>
              </a:rPr>
              <a:t>"%10s%10s\</a:t>
            </a:r>
            <a:r>
              <a:rPr lang="en-US" altLang="en-US" i="1" err="1">
                <a:solidFill>
                  <a:srgbClr val="2A00FF"/>
                </a:solidFill>
                <a:latin typeface="Consolas" panose="020B0609020204030204" pitchFamily="49" charset="0"/>
              </a:rPr>
              <a:t>n"</a:t>
            </a:r>
            <a:r>
              <a:rPr lang="en-US" altLang="en-US" i="1" err="1">
                <a:solidFill>
                  <a:srgbClr val="000000"/>
                </a:solidFill>
                <a:latin typeface="Consolas" panose="020B0609020204030204" pitchFamily="49" charset="0"/>
              </a:rPr>
              <a:t>,</a:t>
            </a:r>
            <a:r>
              <a:rPr lang="en-US" altLang="en-US" i="1" err="1">
                <a:solidFill>
                  <a:srgbClr val="2A00FF"/>
                </a:solidFill>
                <a:latin typeface="Consolas" panose="020B0609020204030204" pitchFamily="49" charset="0"/>
              </a:rPr>
              <a:t>"rating"</a:t>
            </a:r>
            <a:r>
              <a:rPr lang="en-US" altLang="en-US" i="1" err="1">
                <a:solidFill>
                  <a:srgbClr val="000000"/>
                </a:solidFill>
                <a:latin typeface="Consolas" panose="020B0609020204030204" pitchFamily="49" charset="0"/>
              </a:rPr>
              <a:t>,</a:t>
            </a:r>
            <a:r>
              <a:rPr lang="en-US" altLang="en-US" i="1" err="1">
                <a:solidFill>
                  <a:srgbClr val="2A00FF"/>
                </a:solidFill>
                <a:latin typeface="Consolas" panose="020B0609020204030204" pitchFamily="49" charset="0"/>
              </a:rPr>
              <a:t>"number</a:t>
            </a:r>
            <a:r>
              <a:rPr lang="en-US" altLang="en-US" i="1">
                <a:solidFill>
                  <a:srgbClr val="2A00FF"/>
                </a:solidFill>
                <a:latin typeface="Consolas" panose="020B0609020204030204" pitchFamily="49" charset="0"/>
              </a:rPr>
              <a:t>"</a:t>
            </a:r>
            <a:r>
              <a:rPr lang="en-US" altLang="en-US" i="1">
                <a:solidFill>
                  <a:srgbClr val="000000"/>
                </a:solidFill>
                <a:latin typeface="Consolas" panose="020B0609020204030204" pitchFamily="49" charset="0"/>
              </a:rPr>
              <a:t>);</a:t>
            </a:r>
          </a:p>
          <a:p>
            <a:pPr algn="l"/>
            <a:r>
              <a:rPr lang="nn-NO" altLang="en-US" b="1">
                <a:solidFill>
                  <a:srgbClr val="7F0055"/>
                </a:solidFill>
                <a:latin typeface="Consolas" panose="020B0609020204030204" pitchFamily="49" charset="0"/>
              </a:rPr>
              <a:t>for</a:t>
            </a:r>
            <a:r>
              <a:rPr lang="nn-NO" altLang="en-US" b="1">
                <a:solidFill>
                  <a:srgbClr val="000000"/>
                </a:solidFill>
                <a:latin typeface="Consolas" panose="020B0609020204030204" pitchFamily="49" charset="0"/>
              </a:rPr>
              <a:t> (</a:t>
            </a:r>
            <a:r>
              <a:rPr lang="nn-NO" altLang="en-US" b="1" err="1">
                <a:solidFill>
                  <a:srgbClr val="7F0055"/>
                </a:solidFill>
                <a:latin typeface="Consolas" panose="020B0609020204030204" pitchFamily="49" charset="0"/>
              </a:rPr>
              <a:t>int</a:t>
            </a:r>
            <a:r>
              <a:rPr lang="nn-NO" altLang="en-US" b="1">
                <a:solidFill>
                  <a:srgbClr val="000000"/>
                </a:solidFill>
                <a:latin typeface="Consolas" panose="020B0609020204030204" pitchFamily="49" charset="0"/>
              </a:rPr>
              <a:t> i = 0; i &lt; </a:t>
            </a:r>
            <a:r>
              <a:rPr lang="nn-NO" altLang="en-US" b="1" err="1">
                <a:solidFill>
                  <a:srgbClr val="000000"/>
                </a:solidFill>
                <a:latin typeface="Consolas" panose="020B0609020204030204" pitchFamily="49" charset="0"/>
              </a:rPr>
              <a:t>cum.</a:t>
            </a:r>
            <a:r>
              <a:rPr lang="nn-NO" altLang="en-US" b="1" err="1">
                <a:solidFill>
                  <a:srgbClr val="0000C0"/>
                </a:solidFill>
                <a:latin typeface="Consolas" panose="020B0609020204030204" pitchFamily="49" charset="0"/>
              </a:rPr>
              <a:t>length</a:t>
            </a:r>
            <a:r>
              <a:rPr lang="nn-NO" altLang="en-US" b="1">
                <a:solidFill>
                  <a:srgbClr val="000000"/>
                </a:solidFill>
                <a:latin typeface="Consolas" panose="020B0609020204030204" pitchFamily="49" charset="0"/>
              </a:rPr>
              <a:t>; i++) {</a:t>
            </a:r>
          </a:p>
          <a:p>
            <a:pPr algn="l"/>
            <a:r>
              <a:rPr lang="en-US" altLang="en-US">
                <a:solidFill>
                  <a:srgbClr val="000000"/>
                </a:solidFill>
                <a:latin typeface="Consolas" panose="020B0609020204030204" pitchFamily="49" charset="0"/>
              </a:rPr>
              <a:t>   </a:t>
            </a:r>
            <a:r>
              <a:rPr lang="en-US" altLang="en-US" err="1">
                <a:solidFill>
                  <a:srgbClr val="000000"/>
                </a:solidFill>
                <a:latin typeface="Consolas" panose="020B0609020204030204" pitchFamily="49" charset="0"/>
              </a:rPr>
              <a:t>System.</a:t>
            </a:r>
            <a:r>
              <a:rPr lang="en-US" altLang="en-US" i="1" err="1">
                <a:solidFill>
                  <a:srgbClr val="0000C0"/>
                </a:solidFill>
                <a:latin typeface="Consolas" panose="020B0609020204030204" pitchFamily="49" charset="0"/>
              </a:rPr>
              <a:t>out</a:t>
            </a:r>
            <a:r>
              <a:rPr lang="en-US" altLang="en-US" i="1" err="1">
                <a:solidFill>
                  <a:srgbClr val="000000"/>
                </a:solidFill>
                <a:latin typeface="Consolas" panose="020B0609020204030204" pitchFamily="49" charset="0"/>
              </a:rPr>
              <a:t>.printf</a:t>
            </a:r>
            <a:r>
              <a:rPr lang="en-US" altLang="en-US" i="1">
                <a:solidFill>
                  <a:srgbClr val="000000"/>
                </a:solidFill>
                <a:latin typeface="Consolas" panose="020B0609020204030204" pitchFamily="49" charset="0"/>
              </a:rPr>
              <a:t>(</a:t>
            </a:r>
            <a:r>
              <a:rPr lang="en-US" altLang="en-US" i="1">
                <a:solidFill>
                  <a:srgbClr val="2A00FF"/>
                </a:solidFill>
                <a:latin typeface="Consolas" panose="020B0609020204030204" pitchFamily="49" charset="0"/>
              </a:rPr>
              <a:t>"%10d%10d\n"</a:t>
            </a:r>
            <a:r>
              <a:rPr lang="en-US" altLang="en-US" i="1">
                <a:solidFill>
                  <a:srgbClr val="000000"/>
                </a:solidFill>
                <a:latin typeface="Consolas" panose="020B0609020204030204" pitchFamily="49" charset="0"/>
              </a:rPr>
              <a:t>,</a:t>
            </a:r>
            <a:r>
              <a:rPr lang="en-US" altLang="en-US" i="1" err="1">
                <a:solidFill>
                  <a:srgbClr val="000000"/>
                </a:solidFill>
                <a:latin typeface="Consolas" panose="020B0609020204030204" pitchFamily="49" charset="0"/>
              </a:rPr>
              <a:t>i,cum</a:t>
            </a:r>
            <a:r>
              <a:rPr lang="en-US" altLang="en-US" i="1">
                <a:solidFill>
                  <a:srgbClr val="000000"/>
                </a:solidFill>
                <a:latin typeface="Consolas" panose="020B0609020204030204" pitchFamily="49" charset="0"/>
              </a:rPr>
              <a:t>[</a:t>
            </a:r>
            <a:r>
              <a:rPr lang="en-US" altLang="en-US" i="1" err="1">
                <a:solidFill>
                  <a:srgbClr val="000000"/>
                </a:solidFill>
                <a:latin typeface="Consolas" panose="020B0609020204030204" pitchFamily="49" charset="0"/>
              </a:rPr>
              <a:t>i</a:t>
            </a:r>
            <a:r>
              <a:rPr lang="en-US" altLang="en-US" i="1">
                <a:solidFill>
                  <a:srgbClr val="000000"/>
                </a:solidFill>
                <a:latin typeface="Consolas" panose="020B0609020204030204" pitchFamily="49" charset="0"/>
              </a:rPr>
              <a:t>]);</a:t>
            </a:r>
          </a:p>
          <a:p>
            <a:pPr algn="l"/>
            <a:r>
              <a:rPr lang="en-US" altLang="en-US">
                <a:solidFill>
                  <a:srgbClr val="000000"/>
                </a:solidFill>
                <a:latin typeface="Consolas" panose="020B0609020204030204" pitchFamily="49" charset="0"/>
              </a:rPr>
              <a:t>}</a:t>
            </a:r>
            <a:endParaRPr lang="en-US" altLang="en-US"/>
          </a:p>
        </p:txBody>
      </p:sp>
      <p:sp>
        <p:nvSpPr>
          <p:cNvPr id="53251" name="TextBox 5">
            <a:extLst>
              <a:ext uri="{FF2B5EF4-FFF2-40B4-BE49-F238E27FC236}">
                <a16:creationId xmlns:a16="http://schemas.microsoft.com/office/drawing/2014/main" id="{5CBB32BA-1169-1140-9C44-96D89A340813}"/>
              </a:ext>
            </a:extLst>
          </p:cNvPr>
          <p:cNvSpPr txBox="1">
            <a:spLocks noChangeArrowheads="1"/>
          </p:cNvSpPr>
          <p:nvPr/>
        </p:nvSpPr>
        <p:spPr bwMode="auto">
          <a:xfrm>
            <a:off x="539750" y="5600700"/>
            <a:ext cx="8213725" cy="830997"/>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latin typeface="Verdana" panose="020B0604030504040204" pitchFamily="34" charset="0"/>
                <a:ea typeface="Verdana" panose="020B0604030504040204" pitchFamily="34" charset="0"/>
                <a:cs typeface="Verdana" panose="020B0604030504040204" pitchFamily="34" charset="0"/>
              </a:rPr>
              <a:t>When r = 10, cum[r] in the first for loop throws an exception. If there is no try… catch block, then no more statement in the body of the method is executed and the program stops. We get a message indicating the exception.</a:t>
            </a:r>
          </a:p>
        </p:txBody>
      </p:sp>
      <p:sp>
        <p:nvSpPr>
          <p:cNvPr id="5" name="Title 1">
            <a:extLst>
              <a:ext uri="{FF2B5EF4-FFF2-40B4-BE49-F238E27FC236}">
                <a16:creationId xmlns:a16="http://schemas.microsoft.com/office/drawing/2014/main" id="{115716D3-F885-9A45-96B0-2FB9A839CD36}"/>
              </a:ext>
            </a:extLst>
          </p:cNvPr>
          <p:cNvSpPr txBox="1">
            <a:spLocks/>
          </p:cNvSpPr>
          <p:nvPr/>
        </p:nvSpPr>
        <p:spPr>
          <a:xfrm>
            <a:off x="-11113" y="260350"/>
            <a:ext cx="8913813" cy="792163"/>
          </a:xfrm>
          <a:prstGeom prst="rect">
            <a:avLst/>
          </a:prstGeom>
          <a:solidFill>
            <a:schemeClr val="tx2"/>
          </a:solidFill>
        </p:spPr>
        <p:txBody>
          <a:bodyPr>
            <a:norm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lnSpc>
                <a:spcPct val="130000"/>
              </a:lnSpc>
              <a:spcBef>
                <a:spcPct val="0"/>
              </a:spcBef>
            </a:pPr>
            <a:r>
              <a:rPr lang="en-US" altLang="en-US" sz="3100">
                <a:solidFill>
                  <a:schemeClr val="bg1"/>
                </a:solidFill>
                <a:latin typeface="Century Gothic" panose="020B0502020202020204" pitchFamily="34" charset="0"/>
              </a:rPr>
              <a:t>	No try… catch block</a:t>
            </a:r>
          </a:p>
        </p:txBody>
      </p:sp>
      <p:sp>
        <p:nvSpPr>
          <p:cNvPr id="2" name="Slide Number Placeholder 1">
            <a:extLst>
              <a:ext uri="{FF2B5EF4-FFF2-40B4-BE49-F238E27FC236}">
                <a16:creationId xmlns:a16="http://schemas.microsoft.com/office/drawing/2014/main" id="{3E1B204C-F7B4-CB2D-014C-2F3C7E0FE071}"/>
              </a:ext>
            </a:extLst>
          </p:cNvPr>
          <p:cNvSpPr>
            <a:spLocks noGrp="1"/>
          </p:cNvSpPr>
          <p:nvPr>
            <p:ph type="sldNum" sz="quarter" idx="12"/>
          </p:nvPr>
        </p:nvSpPr>
        <p:spPr/>
        <p:txBody>
          <a:bodyPr/>
          <a:lstStyle/>
          <a:p>
            <a:pPr>
              <a:defRPr/>
            </a:pPr>
            <a:fld id="{A41E2A1E-8114-43E6-A1DD-4DA3E05977D7}"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DC18-68A0-F446-94F5-785D0932EF29}"/>
              </a:ext>
            </a:extLst>
          </p:cNvPr>
          <p:cNvSpPr>
            <a:spLocks noGrp="1"/>
          </p:cNvSpPr>
          <p:nvPr>
            <p:ph type="title"/>
          </p:nvPr>
        </p:nvSpPr>
        <p:spPr/>
        <p:txBody>
          <a:bodyPr>
            <a:normAutofit/>
          </a:bodyPr>
          <a:lstStyle/>
          <a:p>
            <a:pPr eaLnBrk="1" fontAlgn="auto" hangingPunct="1">
              <a:spcAft>
                <a:spcPts val="0"/>
              </a:spcAft>
              <a:defRPr/>
            </a:pPr>
            <a:r>
              <a:rPr lang="en-US">
                <a:latin typeface="Arial"/>
              </a:rPr>
              <a:t>Exception Handling: Input mismatch</a:t>
            </a:r>
          </a:p>
        </p:txBody>
      </p:sp>
      <p:sp>
        <p:nvSpPr>
          <p:cNvPr id="21507" name="Text Placeholder 2">
            <a:extLst>
              <a:ext uri="{FF2B5EF4-FFF2-40B4-BE49-F238E27FC236}">
                <a16:creationId xmlns:a16="http://schemas.microsoft.com/office/drawing/2014/main" id="{4D686328-1771-F846-AC7C-7859DF0DA071}"/>
              </a:ext>
            </a:extLst>
          </p:cNvPr>
          <p:cNvSpPr>
            <a:spLocks noGrp="1"/>
          </p:cNvSpPr>
          <p:nvPr>
            <p:ph type="body" idx="1"/>
          </p:nvPr>
        </p:nvSpPr>
        <p:spPr/>
        <p:txBody>
          <a:bodyPr>
            <a:normAutofit/>
          </a:bodyPr>
          <a:lstStyle/>
          <a:p>
            <a:pPr eaLnBrk="1" hangingPunct="1">
              <a:lnSpc>
                <a:spcPct val="110000"/>
              </a:lnSpc>
            </a:pPr>
            <a:r>
              <a:rPr lang="en-US" altLang="en-US" sz="1800">
                <a:latin typeface="Verdana" panose="020B0604030504040204" pitchFamily="34" charset="0"/>
                <a:ea typeface="Verdana" panose="020B0604030504040204" pitchFamily="34" charset="0"/>
                <a:cs typeface="Verdana" panose="020B0604030504040204" pitchFamily="34" charset="0"/>
              </a:rPr>
              <a:t>Prior examples that read numeric values from the user assumed that the user would input a proper integer value. </a:t>
            </a:r>
          </a:p>
          <a:p>
            <a:pPr eaLnBrk="1" hangingPunct="1">
              <a:lnSpc>
                <a:spcPct val="110000"/>
              </a:lnSpc>
            </a:pPr>
            <a:r>
              <a:rPr lang="en-US" altLang="en-US" sz="1800">
                <a:latin typeface="Verdana" panose="020B0604030504040204" pitchFamily="34" charset="0"/>
                <a:ea typeface="Verdana" panose="020B0604030504040204" pitchFamily="34" charset="0"/>
                <a:cs typeface="Verdana" panose="020B0604030504040204" pitchFamily="34" charset="0"/>
              </a:rPr>
              <a:t>Users sometimes make mistakes and input non-integer values. </a:t>
            </a:r>
          </a:p>
          <a:p>
            <a:pPr eaLnBrk="1" hangingPunct="1">
              <a:lnSpc>
                <a:spcPct val="110000"/>
              </a:lnSpc>
            </a:pPr>
            <a:r>
              <a:rPr lang="en-US" altLang="en-US" sz="1800">
                <a:latin typeface="Verdana" panose="020B0604030504040204" pitchFamily="34" charset="0"/>
                <a:ea typeface="Verdana" panose="020B0604030504040204" pitchFamily="34" charset="0"/>
                <a:cs typeface="Verdana" panose="020B0604030504040204" pitchFamily="34" charset="0"/>
              </a:rPr>
              <a:t>An </a:t>
            </a:r>
            <a:r>
              <a:rPr lang="en-US" altLang="en-US" sz="1800" b="1" err="1">
                <a:latin typeface="Consolas" panose="020B0609020204030204" pitchFamily="49" charset="0"/>
                <a:ea typeface="Verdana" panose="020B0604030504040204" pitchFamily="34" charset="0"/>
                <a:cs typeface="Consolas" panose="020B0609020204030204" pitchFamily="49" charset="0"/>
              </a:rPr>
              <a:t>InputMismatchException</a:t>
            </a:r>
            <a:r>
              <a:rPr lang="en-US" altLang="en-US" sz="1800">
                <a:latin typeface="Verdana" panose="020B0604030504040204" pitchFamily="34" charset="0"/>
                <a:ea typeface="Verdana" panose="020B0604030504040204" pitchFamily="34" charset="0"/>
                <a:cs typeface="Verdana" panose="020B0604030504040204" pitchFamily="34" charset="0"/>
              </a:rPr>
              <a:t> occurs when </a:t>
            </a:r>
            <a:r>
              <a:rPr lang="en-US" altLang="en-US" sz="1800" b="1">
                <a:latin typeface="Consolas" panose="020B0609020204030204" pitchFamily="49" charset="0"/>
                <a:ea typeface="Verdana" panose="020B0604030504040204" pitchFamily="34" charset="0"/>
                <a:cs typeface="Consolas" panose="020B0609020204030204" pitchFamily="49" charset="0"/>
              </a:rPr>
              <a:t>Scanner</a:t>
            </a:r>
            <a:r>
              <a:rPr lang="en-US" altLang="en-US" sz="1800">
                <a:latin typeface="Verdana" panose="020B0604030504040204" pitchFamily="34" charset="0"/>
                <a:ea typeface="Verdana" panose="020B0604030504040204" pitchFamily="34" charset="0"/>
                <a:cs typeface="Verdana" panose="020B0604030504040204" pitchFamily="34" charset="0"/>
              </a:rPr>
              <a:t> method </a:t>
            </a:r>
            <a:r>
              <a:rPr lang="en-US" altLang="en-US" sz="1800" b="1" err="1">
                <a:latin typeface="Consolas" panose="020B0609020204030204" pitchFamily="49" charset="0"/>
                <a:ea typeface="Verdana" panose="020B0604030504040204" pitchFamily="34" charset="0"/>
                <a:cs typeface="Consolas" panose="020B0609020204030204" pitchFamily="49" charset="0"/>
              </a:rPr>
              <a:t>nextInt</a:t>
            </a:r>
            <a:r>
              <a:rPr lang="en-US" altLang="en-US" sz="1800" b="1">
                <a:latin typeface="Consolas" panose="020B0609020204030204" pitchFamily="49" charset="0"/>
                <a:ea typeface="Verdana" panose="020B0604030504040204" pitchFamily="34" charset="0"/>
                <a:cs typeface="Consolas" panose="020B0609020204030204" pitchFamily="49" charset="0"/>
              </a:rPr>
              <a:t>()</a:t>
            </a:r>
            <a:r>
              <a:rPr lang="en-US" altLang="en-US" sz="1800">
                <a:latin typeface="Verdana" panose="020B0604030504040204" pitchFamily="34" charset="0"/>
                <a:ea typeface="Verdana" panose="020B0604030504040204" pitchFamily="34" charset="0"/>
                <a:cs typeface="Verdana" panose="020B0604030504040204" pitchFamily="34" charset="0"/>
              </a:rPr>
              <a:t> receives a String that does not represent a valid integer. </a:t>
            </a:r>
          </a:p>
          <a:p>
            <a:pPr eaLnBrk="1" hangingPunct="1">
              <a:lnSpc>
                <a:spcPct val="110000"/>
              </a:lnSpc>
            </a:pPr>
            <a:r>
              <a:rPr lang="en-US" altLang="en-US" sz="1800">
                <a:latin typeface="Verdana" panose="020B0604030504040204" pitchFamily="34" charset="0"/>
                <a:ea typeface="Verdana" panose="020B0604030504040204" pitchFamily="34" charset="0"/>
                <a:cs typeface="Verdana" panose="020B0604030504040204" pitchFamily="34" charset="0"/>
              </a:rPr>
              <a:t>If a stack trace contains “Unknown Source” for a particular method, the debugging symbols for that method’s class were not available to the JVM—this is typically the case for the classes of the Java API. </a:t>
            </a:r>
          </a:p>
        </p:txBody>
      </p:sp>
      <p:sp>
        <p:nvSpPr>
          <p:cNvPr id="5" name="Slide Number Placeholder 4">
            <a:extLst>
              <a:ext uri="{FF2B5EF4-FFF2-40B4-BE49-F238E27FC236}">
                <a16:creationId xmlns:a16="http://schemas.microsoft.com/office/drawing/2014/main" id="{64BBAFBD-189D-D951-D27A-D589E40FBE8F}"/>
              </a:ext>
            </a:extLst>
          </p:cNvPr>
          <p:cNvSpPr>
            <a:spLocks noGrp="1"/>
          </p:cNvSpPr>
          <p:nvPr>
            <p:ph type="sldNum" sz="quarter" idx="4"/>
          </p:nvPr>
        </p:nvSpPr>
        <p:spPr/>
        <p:txBody>
          <a:bodyPr/>
          <a:lstStyle/>
          <a:p>
            <a:fld id="{8BD0238F-FFE6-D040-B8BF-1BF302F972A3}" type="slidenum">
              <a:rPr lang="en-US" altLang="en-US" smtClean="0"/>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ABD8-3355-594A-9E45-E9974E5CB414}"/>
              </a:ext>
            </a:extLst>
          </p:cNvPr>
          <p:cNvSpPr>
            <a:spLocks noGrp="1"/>
          </p:cNvSpPr>
          <p:nvPr>
            <p:ph type="title"/>
          </p:nvPr>
        </p:nvSpPr>
        <p:spPr/>
        <p:txBody>
          <a:bodyPr>
            <a:normAutofit fontScale="90000"/>
          </a:bodyPr>
          <a:lstStyle/>
          <a:p>
            <a:pPr eaLnBrk="1" fontAlgn="auto" hangingPunct="1">
              <a:spcAft>
                <a:spcPts val="0"/>
              </a:spcAft>
              <a:defRPr/>
            </a:pPr>
            <a:r>
              <a:rPr lang="en-US" sz="2000" err="1">
                <a:latin typeface="Lucida Console"/>
              </a:rPr>
              <a:t>ArithmeticException</a:t>
            </a:r>
            <a:r>
              <a:rPr lang="en-US" sz="2000" err="1">
                <a:latin typeface="Arial"/>
              </a:rPr>
              <a:t>s</a:t>
            </a:r>
            <a:r>
              <a:rPr lang="en-US" sz="2000">
                <a:latin typeface="Arial"/>
              </a:rPr>
              <a:t> &amp; </a:t>
            </a:r>
            <a:r>
              <a:rPr lang="en-US" sz="2000" err="1">
                <a:latin typeface="Lucida Console"/>
              </a:rPr>
              <a:t>InputMismatchExceptions</a:t>
            </a:r>
            <a:endParaRPr lang="en-US" sz="2000">
              <a:latin typeface="Lucida Console"/>
            </a:endParaRPr>
          </a:p>
        </p:txBody>
      </p:sp>
      <p:sp>
        <p:nvSpPr>
          <p:cNvPr id="22531" name="Text Placeholder 2">
            <a:extLst>
              <a:ext uri="{FF2B5EF4-FFF2-40B4-BE49-F238E27FC236}">
                <a16:creationId xmlns:a16="http://schemas.microsoft.com/office/drawing/2014/main" id="{A9D882DB-F723-6342-BB0A-4BAE2DEA11F2}"/>
              </a:ext>
            </a:extLst>
          </p:cNvPr>
          <p:cNvSpPr>
            <a:spLocks noGrp="1"/>
          </p:cNvSpPr>
          <p:nvPr>
            <p:ph type="body" idx="1"/>
          </p:nvPr>
        </p:nvSpPr>
        <p:spPr>
          <a:xfrm>
            <a:off x="1066800" y="2514600"/>
            <a:ext cx="7610476" cy="3670767"/>
          </a:xfrm>
        </p:spPr>
        <p:txBody>
          <a:bodyPr/>
          <a:lstStyle/>
          <a:p>
            <a:pPr eaLnBrk="1" hangingPunct="1"/>
            <a:r>
              <a:rPr lang="en-US" altLang="en-US">
                <a:solidFill>
                  <a:srgbClr val="000000"/>
                </a:solidFill>
                <a:latin typeface="Times New Roman" panose="02020603050405020304" pitchFamily="18" charset="0"/>
              </a:rPr>
              <a:t>The application in Fig. 11.2 uses exception handling to process any </a:t>
            </a:r>
            <a:r>
              <a:rPr lang="en-US" altLang="en-US" err="1">
                <a:solidFill>
                  <a:srgbClr val="000000"/>
                </a:solidFill>
                <a:latin typeface="Lucida Console" panose="020B0609040504020204" pitchFamily="49" charset="0"/>
              </a:rPr>
              <a:t>ArithmeticException</a:t>
            </a:r>
            <a:r>
              <a:rPr lang="en-US" altLang="en-US" err="1">
                <a:solidFill>
                  <a:srgbClr val="000000"/>
                </a:solidFill>
                <a:latin typeface="Times New Roman" panose="02020603050405020304" pitchFamily="18" charset="0"/>
              </a:rPr>
              <a:t>s</a:t>
            </a:r>
            <a:r>
              <a:rPr lang="en-US" altLang="en-US">
                <a:solidFill>
                  <a:srgbClr val="000000"/>
                </a:solidFill>
                <a:latin typeface="Times New Roman" panose="02020603050405020304" pitchFamily="18" charset="0"/>
              </a:rPr>
              <a:t> and </a:t>
            </a:r>
            <a:r>
              <a:rPr lang="en-US" altLang="en-US" err="1">
                <a:solidFill>
                  <a:srgbClr val="000000"/>
                </a:solidFill>
                <a:latin typeface="Lucida Console" panose="020B0609040504020204" pitchFamily="49" charset="0"/>
              </a:rPr>
              <a:t>InputMistmatchException</a:t>
            </a:r>
            <a:r>
              <a:rPr lang="en-US" altLang="en-US" err="1">
                <a:solidFill>
                  <a:srgbClr val="000000"/>
                </a:solidFill>
                <a:latin typeface="Times New Roman" panose="02020603050405020304" pitchFamily="18" charset="0"/>
              </a:rPr>
              <a:t>s</a:t>
            </a:r>
            <a:r>
              <a:rPr lang="en-US" altLang="en-US">
                <a:solidFill>
                  <a:srgbClr val="000000"/>
                </a:solidFill>
                <a:latin typeface="Times New Roman" panose="02020603050405020304" pitchFamily="18" charset="0"/>
              </a:rPr>
              <a:t> that arise. </a:t>
            </a:r>
          </a:p>
          <a:p>
            <a:pPr eaLnBrk="1" hangingPunct="1"/>
            <a:r>
              <a:rPr lang="en-US" altLang="en-US">
                <a:solidFill>
                  <a:srgbClr val="000000"/>
                </a:solidFill>
                <a:latin typeface="Times New Roman" panose="02020603050405020304" pitchFamily="18" charset="0"/>
              </a:rPr>
              <a:t>If the user makes a mistake, the program catches and handles (i.e., deals with) the exception—in this case, allowing the user to try to enter the input again. </a:t>
            </a:r>
          </a:p>
        </p:txBody>
      </p:sp>
      <p:sp>
        <p:nvSpPr>
          <p:cNvPr id="5" name="Slide Number Placeholder 4">
            <a:extLst>
              <a:ext uri="{FF2B5EF4-FFF2-40B4-BE49-F238E27FC236}">
                <a16:creationId xmlns:a16="http://schemas.microsoft.com/office/drawing/2014/main" id="{DA625BF3-6B84-9DC4-AFEC-3290A6B3C929}"/>
              </a:ext>
            </a:extLst>
          </p:cNvPr>
          <p:cNvSpPr>
            <a:spLocks noGrp="1"/>
          </p:cNvSpPr>
          <p:nvPr>
            <p:ph type="sldNum" sz="quarter" idx="12"/>
          </p:nvPr>
        </p:nvSpPr>
        <p:spPr/>
        <p:txBody>
          <a:bodyPr/>
          <a:lstStyle/>
          <a:p>
            <a:fld id="{8BD0238F-FFE6-D040-B8BF-1BF302F972A3}" type="slidenum">
              <a:rPr lang="en-US" altLang="en-US" smtClean="0"/>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descr="ch11imageslides_Page_09.png">
            <a:extLst>
              <a:ext uri="{FF2B5EF4-FFF2-40B4-BE49-F238E27FC236}">
                <a16:creationId xmlns:a16="http://schemas.microsoft.com/office/drawing/2014/main" id="{701039F7-7474-424B-9FE4-63F219C3735A}"/>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95738"/>
            <a:ext cx="8229600" cy="49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C5A5E562-8DE4-864F-B381-67E7ED623164}"/>
              </a:ext>
            </a:extLst>
          </p:cNvPr>
          <p:cNvSpPr/>
          <p:nvPr/>
        </p:nvSpPr>
        <p:spPr>
          <a:xfrm>
            <a:off x="152400" y="3352800"/>
            <a:ext cx="7162800" cy="457200"/>
          </a:xfrm>
          <a:prstGeom prst="rect">
            <a:avLst/>
          </a:prstGeom>
          <a:solidFill>
            <a:schemeClr val="bg1"/>
          </a:solidFill>
          <a:ln>
            <a:noFill/>
          </a:ln>
          <a:effectLst/>
          <a:scene3d>
            <a:camera prst="obliqueTopRight"/>
            <a:lightRig rig="threePt" dir="tl"/>
          </a:scene3d>
          <a:sp3d>
            <a:bevelT w="0" h="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1" descr="ch11imageslides_Page_10.png">
            <a:extLst>
              <a:ext uri="{FF2B5EF4-FFF2-40B4-BE49-F238E27FC236}">
                <a16:creationId xmlns:a16="http://schemas.microsoft.com/office/drawing/2014/main" id="{75FA7772-9970-F941-9256-643D4F4A2EF3}"/>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2819400"/>
            <a:ext cx="8229600" cy="49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80E6C7E3-82F8-FB5C-0408-3036E3C16900}"/>
              </a:ext>
            </a:extLst>
          </p:cNvPr>
          <p:cNvSpPr>
            <a:spLocks noGrp="1"/>
          </p:cNvSpPr>
          <p:nvPr>
            <p:ph type="sldNum" sz="quarter" idx="12"/>
          </p:nvPr>
        </p:nvSpPr>
        <p:spPr/>
        <p:txBody>
          <a:bodyPr/>
          <a:lstStyle/>
          <a:p>
            <a:pPr>
              <a:defRPr/>
            </a:pPr>
            <a:fld id="{A41E2A1E-8114-43E6-A1DD-4DA3E05977D7}"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descr="ch11imageslides_Page_11.png">
            <a:extLst>
              <a:ext uri="{FF2B5EF4-FFF2-40B4-BE49-F238E27FC236}">
                <a16:creationId xmlns:a16="http://schemas.microsoft.com/office/drawing/2014/main" id="{5A435F38-2DBB-7742-8053-40ACC60AF2F4}"/>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65801"/>
            <a:ext cx="8305800" cy="5042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 descr="ch11imageslides_Page_12.png">
            <a:extLst>
              <a:ext uri="{FF2B5EF4-FFF2-40B4-BE49-F238E27FC236}">
                <a16:creationId xmlns:a16="http://schemas.microsoft.com/office/drawing/2014/main" id="{4E159E71-2C83-114C-8713-677AB6577DD5}"/>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2487586"/>
            <a:ext cx="8077200" cy="490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7EB805E9-8377-7982-C5D9-096EEA03CCF9}"/>
              </a:ext>
            </a:extLst>
          </p:cNvPr>
          <p:cNvSpPr>
            <a:spLocks noGrp="1"/>
          </p:cNvSpPr>
          <p:nvPr>
            <p:ph type="sldNum" sz="quarter" idx="12"/>
          </p:nvPr>
        </p:nvSpPr>
        <p:spPr/>
        <p:txBody>
          <a:bodyPr/>
          <a:lstStyle/>
          <a:p>
            <a:pPr>
              <a:defRPr/>
            </a:pPr>
            <a:fld id="{A41E2A1E-8114-43E6-A1DD-4DA3E05977D7}"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386F-28A3-224F-9B4E-BDFB74FF3542}"/>
              </a:ext>
            </a:extLst>
          </p:cNvPr>
          <p:cNvSpPr>
            <a:spLocks noGrp="1"/>
          </p:cNvSpPr>
          <p:nvPr>
            <p:ph type="title"/>
          </p:nvPr>
        </p:nvSpPr>
        <p:spPr/>
        <p:txBody>
          <a:bodyPr>
            <a:normAutofit/>
          </a:bodyPr>
          <a:lstStyle/>
          <a:p>
            <a:pPr eaLnBrk="1" fontAlgn="auto" hangingPunct="1">
              <a:spcAft>
                <a:spcPts val="0"/>
              </a:spcAft>
              <a:defRPr/>
            </a:pPr>
            <a:r>
              <a:rPr lang="en-US" sz="3200">
                <a:latin typeface="+mn-lt"/>
              </a:rPr>
              <a:t>When to Use Exception Handling</a:t>
            </a:r>
          </a:p>
        </p:txBody>
      </p:sp>
      <p:sp>
        <p:nvSpPr>
          <p:cNvPr id="43011" name="Text Placeholder 2">
            <a:extLst>
              <a:ext uri="{FF2B5EF4-FFF2-40B4-BE49-F238E27FC236}">
                <a16:creationId xmlns:a16="http://schemas.microsoft.com/office/drawing/2014/main" id="{B019B6E8-BEBD-1341-B78B-1D70D1FA448F}"/>
              </a:ext>
            </a:extLst>
          </p:cNvPr>
          <p:cNvSpPr>
            <a:spLocks noGrp="1"/>
          </p:cNvSpPr>
          <p:nvPr>
            <p:ph type="body" idx="1"/>
          </p:nvPr>
        </p:nvSpPr>
        <p:spPr/>
        <p:txBody>
          <a:bodyPr>
            <a:normAutofit/>
          </a:bodyPr>
          <a:lstStyle/>
          <a:p>
            <a:pPr eaLnBrk="1" hangingPunct="1"/>
            <a:r>
              <a:rPr lang="en-US" altLang="en-US" sz="1800">
                <a:latin typeface="Verdana" panose="020B0604030504040204" pitchFamily="34" charset="0"/>
                <a:ea typeface="Verdana" panose="020B0604030504040204" pitchFamily="34" charset="0"/>
                <a:cs typeface="Verdana" panose="020B0604030504040204" pitchFamily="34" charset="0"/>
              </a:rPr>
              <a:t>Exception handling is not designed to process problems associated with </a:t>
            </a:r>
            <a:r>
              <a:rPr lang="en-US" altLang="en-US" sz="1800">
                <a:solidFill>
                  <a:srgbClr val="0000FF"/>
                </a:solidFill>
                <a:latin typeface="Verdana" panose="020B0604030504040204" pitchFamily="34" charset="0"/>
                <a:ea typeface="Verdana" panose="020B0604030504040204" pitchFamily="34" charset="0"/>
                <a:cs typeface="Verdana" panose="020B0604030504040204" pitchFamily="34" charset="0"/>
              </a:rPr>
              <a:t>asynchronous events</a:t>
            </a:r>
            <a:r>
              <a:rPr lang="en-US" altLang="en-US" sz="1800">
                <a:latin typeface="Verdana" panose="020B0604030504040204" pitchFamily="34" charset="0"/>
                <a:ea typeface="Verdana" panose="020B0604030504040204" pitchFamily="34" charset="0"/>
                <a:cs typeface="Verdana" panose="020B0604030504040204" pitchFamily="34" charset="0"/>
              </a:rPr>
              <a:t> </a:t>
            </a:r>
          </a:p>
          <a:p>
            <a:pPr lvl="1" eaLnBrk="1" hangingPunct="1"/>
            <a:r>
              <a:rPr lang="en-US" altLang="en-US" sz="1600">
                <a:latin typeface="Verdana" panose="020B0604030504040204" pitchFamily="34" charset="0"/>
                <a:ea typeface="Verdana" panose="020B0604030504040204" pitchFamily="34" charset="0"/>
                <a:cs typeface="Verdana" panose="020B0604030504040204" pitchFamily="34" charset="0"/>
              </a:rPr>
              <a:t>disk I/O completions</a:t>
            </a:r>
          </a:p>
          <a:p>
            <a:pPr lvl="1" eaLnBrk="1" hangingPunct="1"/>
            <a:r>
              <a:rPr lang="en-US" altLang="en-US" sz="1600">
                <a:latin typeface="Verdana" panose="020B0604030504040204" pitchFamily="34" charset="0"/>
                <a:ea typeface="Verdana" panose="020B0604030504040204" pitchFamily="34" charset="0"/>
                <a:cs typeface="Verdana" panose="020B0604030504040204" pitchFamily="34" charset="0"/>
              </a:rPr>
              <a:t>network message arrivals</a:t>
            </a:r>
          </a:p>
          <a:p>
            <a:pPr lvl="1" eaLnBrk="1" hangingPunct="1"/>
            <a:r>
              <a:rPr lang="en-US" altLang="en-US" sz="1600">
                <a:latin typeface="Verdana" panose="020B0604030504040204" pitchFamily="34" charset="0"/>
                <a:ea typeface="Verdana" panose="020B0604030504040204" pitchFamily="34" charset="0"/>
                <a:cs typeface="Verdana" panose="020B0604030504040204" pitchFamily="34" charset="0"/>
              </a:rPr>
              <a:t>mouse clicks and keystrokes</a:t>
            </a:r>
          </a:p>
        </p:txBody>
      </p:sp>
      <p:sp>
        <p:nvSpPr>
          <p:cNvPr id="5" name="Slide Number Placeholder 4">
            <a:extLst>
              <a:ext uri="{FF2B5EF4-FFF2-40B4-BE49-F238E27FC236}">
                <a16:creationId xmlns:a16="http://schemas.microsoft.com/office/drawing/2014/main" id="{DE8982CA-CDF4-ED61-28CB-3529D9D7F459}"/>
              </a:ext>
            </a:extLst>
          </p:cNvPr>
          <p:cNvSpPr>
            <a:spLocks noGrp="1"/>
          </p:cNvSpPr>
          <p:nvPr>
            <p:ph type="sldNum" sz="quarter" idx="4"/>
          </p:nvPr>
        </p:nvSpPr>
        <p:spPr/>
        <p:txBody>
          <a:bodyPr/>
          <a:lstStyle/>
          <a:p>
            <a:fld id="{8BD0238F-FFE6-D040-B8BF-1BF302F972A3}" type="slidenum">
              <a:rPr lang="en-US" altLang="en-US" smtClean="0"/>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0" y="381000"/>
            <a:ext cx="8913813" cy="1066800"/>
          </a:xfrm>
        </p:spPr>
        <p:txBody>
          <a:bodyPr>
            <a:normAutofit/>
          </a:bodyPr>
          <a:lstStyle/>
          <a:p>
            <a:r>
              <a:rPr lang="en-US" sz="2400"/>
              <a:t>Common Unchecked Exceptions:</a:t>
            </a:r>
            <a:br>
              <a:rPr lang="en-US" sz="2400"/>
            </a:br>
            <a:r>
              <a:rPr lang="en-US" sz="2400" err="1">
                <a:latin typeface="Consolas" panose="020B0609020204030204" pitchFamily="49" charset="0"/>
                <a:cs typeface="Consolas" panose="020B0609020204030204" pitchFamily="49" charset="0"/>
              </a:rPr>
              <a:t>NullPointerException</a:t>
            </a:r>
            <a:endParaRPr lang="en-US" sz="2400">
              <a:latin typeface="Consolas" panose="020B0609020204030204" pitchFamily="49" charset="0"/>
              <a:cs typeface="Consolas" panose="020B0609020204030204" pitchFamily="49" charset="0"/>
            </a:endParaRPr>
          </a:p>
        </p:txBody>
      </p:sp>
      <p:sp>
        <p:nvSpPr>
          <p:cNvPr id="624643" name="Rectangle 3"/>
          <p:cNvSpPr>
            <a:spLocks noGrp="1" noChangeArrowheads="1"/>
          </p:cNvSpPr>
          <p:nvPr>
            <p:ph type="body" idx="1"/>
          </p:nvPr>
        </p:nvSpPr>
        <p:spPr>
          <a:xfrm>
            <a:off x="1114424" y="1828800"/>
            <a:ext cx="7610476" cy="4437529"/>
          </a:xfrm>
        </p:spPr>
        <p:txBody>
          <a:bodyPr>
            <a:normAutofit/>
          </a:bodyPr>
          <a:lstStyle/>
          <a:p>
            <a:pPr marL="0" indent="0">
              <a:buNone/>
            </a:pPr>
            <a:r>
              <a:rPr lang="en-US" sz="1800">
                <a:latin typeface="+mn-lt"/>
              </a:rPr>
              <a:t>        </a:t>
            </a:r>
            <a:r>
              <a:rPr lang="en-US" sz="1800" err="1">
                <a:latin typeface="+mn-lt"/>
              </a:rPr>
              <a:t>int</a:t>
            </a:r>
            <a:r>
              <a:rPr lang="en-US" sz="1800">
                <a:latin typeface="+mn-lt"/>
              </a:rPr>
              <a:t> [] </a:t>
            </a:r>
            <a:r>
              <a:rPr lang="en-US" sz="1800" err="1">
                <a:latin typeface="+mn-lt"/>
              </a:rPr>
              <a:t>arr</a:t>
            </a:r>
            <a:r>
              <a:rPr lang="en-US" sz="1800">
                <a:latin typeface="+mn-lt"/>
              </a:rPr>
              <a:t> = null;</a:t>
            </a:r>
          </a:p>
          <a:p>
            <a:pPr marL="0" indent="0">
              <a:buNone/>
            </a:pPr>
            <a:r>
              <a:rPr lang="en-US" sz="1800">
                <a:latin typeface="+mn-lt"/>
              </a:rPr>
              <a:t>        </a:t>
            </a:r>
            <a:r>
              <a:rPr lang="en-US" sz="1800" err="1">
                <a:latin typeface="+mn-lt"/>
              </a:rPr>
              <a:t>arr</a:t>
            </a:r>
            <a:r>
              <a:rPr lang="en-US" sz="1800">
                <a:latin typeface="+mn-lt"/>
              </a:rPr>
              <a:t>[0] = 1;</a:t>
            </a:r>
          </a:p>
          <a:p>
            <a:pPr marL="0" indent="0">
              <a:buNone/>
            </a:pPr>
            <a:r>
              <a:rPr lang="en-US" sz="1800">
                <a:latin typeface="+mn-lt"/>
              </a:rPr>
              <a:t>        </a:t>
            </a:r>
            <a:r>
              <a:rPr lang="en-US" sz="1800" err="1">
                <a:latin typeface="+mn-lt"/>
              </a:rPr>
              <a:t>arr</a:t>
            </a:r>
            <a:r>
              <a:rPr lang="en-US" sz="1800">
                <a:latin typeface="+mn-lt"/>
              </a:rPr>
              <a:t> = new </a:t>
            </a:r>
            <a:r>
              <a:rPr lang="en-US" sz="1800" err="1">
                <a:latin typeface="+mn-lt"/>
              </a:rPr>
              <a:t>int</a:t>
            </a:r>
            <a:r>
              <a:rPr lang="en-US" sz="1800">
                <a:latin typeface="+mn-lt"/>
              </a:rPr>
              <a:t> [4];</a:t>
            </a:r>
          </a:p>
          <a:p>
            <a:pPr marL="0" indent="0">
              <a:buNone/>
            </a:pPr>
            <a:r>
              <a:rPr lang="en-US" sz="1800">
                <a:latin typeface="+mn-lt"/>
              </a:rPr>
              <a:t>        </a:t>
            </a:r>
            <a:r>
              <a:rPr lang="en-US" sz="1800" err="1">
                <a:latin typeface="+mn-lt"/>
              </a:rPr>
              <a:t>int</a:t>
            </a:r>
            <a:r>
              <a:rPr lang="en-US" sz="1800">
                <a:latin typeface="+mn-lt"/>
              </a:rPr>
              <a:t> </a:t>
            </a:r>
            <a:r>
              <a:rPr lang="en-US" sz="1800" err="1">
                <a:latin typeface="+mn-lt"/>
              </a:rPr>
              <a:t>i</a:t>
            </a:r>
            <a:r>
              <a:rPr lang="en-US" sz="1800">
                <a:latin typeface="+mn-lt"/>
              </a:rPr>
              <a:t>;</a:t>
            </a:r>
          </a:p>
          <a:p>
            <a:pPr marL="0" indent="0">
              <a:buNone/>
            </a:pPr>
            <a:r>
              <a:rPr lang="en-US" sz="1800">
                <a:latin typeface="+mn-lt"/>
              </a:rPr>
              <a:t>        for (</a:t>
            </a:r>
            <a:r>
              <a:rPr lang="en-US" sz="1800" err="1">
                <a:latin typeface="+mn-lt"/>
              </a:rPr>
              <a:t>i</a:t>
            </a:r>
            <a:r>
              <a:rPr lang="en-US" sz="1800">
                <a:latin typeface="+mn-lt"/>
              </a:rPr>
              <a:t> = 0; </a:t>
            </a:r>
            <a:r>
              <a:rPr lang="en-US" sz="1800" err="1">
                <a:latin typeface="+mn-lt"/>
              </a:rPr>
              <a:t>i</a:t>
            </a:r>
            <a:r>
              <a:rPr lang="en-US" sz="1800">
                <a:latin typeface="+mn-lt"/>
              </a:rPr>
              <a:t> &lt;= 4; </a:t>
            </a:r>
            <a:r>
              <a:rPr lang="en-US" sz="1800" err="1">
                <a:latin typeface="+mn-lt"/>
              </a:rPr>
              <a:t>i</a:t>
            </a:r>
            <a:r>
              <a:rPr lang="en-US" sz="1800">
                <a:latin typeface="+mn-lt"/>
              </a:rPr>
              <a:t>++)</a:t>
            </a:r>
          </a:p>
          <a:p>
            <a:pPr marL="0" indent="0">
              <a:buNone/>
            </a:pPr>
            <a:r>
              <a:rPr lang="en-US" sz="1800">
                <a:latin typeface="+mn-lt"/>
              </a:rPr>
              <a:t>            </a:t>
            </a:r>
            <a:r>
              <a:rPr lang="en-US" sz="1800" err="1">
                <a:latin typeface="+mn-lt"/>
              </a:rPr>
              <a:t>arr</a:t>
            </a:r>
            <a:r>
              <a:rPr lang="en-US" sz="1800">
                <a:latin typeface="+mn-lt"/>
              </a:rPr>
              <a:t>[</a:t>
            </a:r>
            <a:r>
              <a:rPr lang="en-US" sz="1800" err="1">
                <a:latin typeface="+mn-lt"/>
              </a:rPr>
              <a:t>i</a:t>
            </a:r>
            <a:r>
              <a:rPr lang="en-US" sz="1800">
                <a:latin typeface="+mn-lt"/>
              </a:rPr>
              <a:t>] = I;</a:t>
            </a:r>
          </a:p>
          <a:p>
            <a:pPr marL="0" indent="0">
              <a:buNone/>
            </a:pPr>
            <a:r>
              <a:rPr lang="en-US" sz="1800">
                <a:latin typeface="+mn-lt"/>
              </a:rPr>
              <a:t>        </a:t>
            </a:r>
            <a:r>
              <a:rPr lang="en-US" sz="1800" err="1">
                <a:latin typeface="+mn-lt"/>
              </a:rPr>
              <a:t>arr</a:t>
            </a:r>
            <a:r>
              <a:rPr lang="en-US" sz="1800">
                <a:latin typeface="+mn-lt"/>
              </a:rPr>
              <a:t>[i-1] = </a:t>
            </a:r>
            <a:r>
              <a:rPr lang="en-US" sz="1800" err="1">
                <a:latin typeface="+mn-lt"/>
              </a:rPr>
              <a:t>arr</a:t>
            </a:r>
            <a:r>
              <a:rPr lang="en-US" sz="1800">
                <a:latin typeface="+mn-lt"/>
              </a:rPr>
              <a:t>[i-1] / 0;</a:t>
            </a:r>
          </a:p>
          <a:p>
            <a:endParaRPr lang="en-US" sz="1800">
              <a:latin typeface="+mn-lt"/>
            </a:endParaRPr>
          </a:p>
        </p:txBody>
      </p:sp>
      <p:grpSp>
        <p:nvGrpSpPr>
          <p:cNvPr id="624648" name="Group 8"/>
          <p:cNvGrpSpPr>
            <a:grpSpLocks/>
          </p:cNvGrpSpPr>
          <p:nvPr/>
        </p:nvGrpSpPr>
        <p:grpSpPr bwMode="auto">
          <a:xfrm>
            <a:off x="1524000" y="2133600"/>
            <a:ext cx="6429374" cy="431800"/>
            <a:chOff x="703" y="1207"/>
            <a:chExt cx="4050" cy="272"/>
          </a:xfrm>
        </p:grpSpPr>
        <p:sp>
          <p:nvSpPr>
            <p:cNvPr id="624645" name="Oval 5"/>
            <p:cNvSpPr>
              <a:spLocks noChangeArrowheads="1"/>
            </p:cNvSpPr>
            <p:nvPr/>
          </p:nvSpPr>
          <p:spPr bwMode="auto">
            <a:xfrm>
              <a:off x="703" y="1207"/>
              <a:ext cx="816" cy="272"/>
            </a:xfrm>
            <a:prstGeom prst="ellipse">
              <a:avLst/>
            </a:prstGeom>
            <a:noFill/>
            <a:ln w="25400">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646" name="Line 6"/>
            <p:cNvSpPr>
              <a:spLocks noChangeShapeType="1"/>
            </p:cNvSpPr>
            <p:nvPr/>
          </p:nvSpPr>
          <p:spPr bwMode="auto">
            <a:xfrm flipH="1">
              <a:off x="1519" y="1344"/>
              <a:ext cx="1497"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647" name="Text Box 7"/>
            <p:cNvSpPr txBox="1">
              <a:spLocks noChangeArrowheads="1"/>
            </p:cNvSpPr>
            <p:nvPr/>
          </p:nvSpPr>
          <p:spPr bwMode="auto">
            <a:xfrm>
              <a:off x="2938" y="1207"/>
              <a:ext cx="1815"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err="1">
                  <a:solidFill>
                    <a:schemeClr val="accent2"/>
                  </a:solidFill>
                  <a:latin typeface="Consolas" panose="020B0609020204030204" pitchFamily="49" charset="0"/>
                  <a:cs typeface="Consolas" panose="020B0609020204030204" pitchFamily="49" charset="0"/>
                </a:rPr>
                <a:t>NullPointerException</a:t>
              </a:r>
              <a:endParaRPr lang="en-US" sz="1800" b="1">
                <a:solidFill>
                  <a:schemeClr val="accent2"/>
                </a:solidFill>
                <a:latin typeface="Consolas" panose="020B0609020204030204" pitchFamily="49" charset="0"/>
                <a:cs typeface="Consolas" panose="020B0609020204030204" pitchFamily="49" charset="0"/>
              </a:endParaRPr>
            </a:p>
          </p:txBody>
        </p:sp>
      </p:grpSp>
      <p:sp>
        <p:nvSpPr>
          <p:cNvPr id="3" name="Slide Number Placeholder 2">
            <a:extLst>
              <a:ext uri="{FF2B5EF4-FFF2-40B4-BE49-F238E27FC236}">
                <a16:creationId xmlns:a16="http://schemas.microsoft.com/office/drawing/2014/main" id="{7C8AF750-157B-2853-38D0-95D6171E4534}"/>
              </a:ext>
            </a:extLst>
          </p:cNvPr>
          <p:cNvSpPr>
            <a:spLocks noGrp="1"/>
          </p:cNvSpPr>
          <p:nvPr>
            <p:ph type="sldNum" sz="quarter" idx="4"/>
          </p:nvPr>
        </p:nvSpPr>
        <p:spPr/>
        <p:txBody>
          <a:bodyPr/>
          <a:lstStyle/>
          <a:p>
            <a:pPr>
              <a:defRPr/>
            </a:pPr>
            <a:fld id="{C1A881D9-8007-40CD-AF0D-F7AAFE91D2F6}" type="slidenum">
              <a:rPr lang="en-US" smtClean="0"/>
              <a:pPr>
                <a:defRPr/>
              </a:pPr>
              <a:t>65</a:t>
            </a:fld>
            <a:endParaRPr lang="en-US"/>
          </a:p>
        </p:txBody>
      </p:sp>
    </p:spTree>
    <p:extLst>
      <p:ext uri="{BB962C8B-B14F-4D97-AF65-F5344CB8AC3E}">
        <p14:creationId xmlns:p14="http://schemas.microsoft.com/office/powerpoint/2010/main" val="947615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48"/>
                                        </p:tgtEl>
                                        <p:attrNameLst>
                                          <p:attrName>style.visibility</p:attrName>
                                        </p:attrNameLst>
                                      </p:cBhvr>
                                      <p:to>
                                        <p:strVal val="visible"/>
                                      </p:to>
                                    </p:set>
                                    <p:anim calcmode="lin" valueType="num">
                                      <p:cBhvr additive="base">
                                        <p:cTn id="7" dur="500" fill="hold"/>
                                        <p:tgtEl>
                                          <p:spTgt spid="624648"/>
                                        </p:tgtEl>
                                        <p:attrNameLst>
                                          <p:attrName>ppt_x</p:attrName>
                                        </p:attrNameLst>
                                      </p:cBhvr>
                                      <p:tavLst>
                                        <p:tav tm="0">
                                          <p:val>
                                            <p:strVal val="#ppt_x"/>
                                          </p:val>
                                        </p:tav>
                                        <p:tav tm="100000">
                                          <p:val>
                                            <p:strVal val="#ppt_x"/>
                                          </p:val>
                                        </p:tav>
                                      </p:tavLst>
                                    </p:anim>
                                    <p:anim calcmode="lin" valueType="num">
                                      <p:cBhvr additive="base">
                                        <p:cTn id="8" dur="500" fill="hold"/>
                                        <p:tgtEl>
                                          <p:spTgt spid="6246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8390" y="381000"/>
            <a:ext cx="8913813" cy="1143000"/>
          </a:xfrm>
        </p:spPr>
        <p:txBody>
          <a:bodyPr>
            <a:normAutofit/>
          </a:bodyPr>
          <a:lstStyle/>
          <a:p>
            <a:r>
              <a:rPr lang="en-US" sz="2400"/>
              <a:t>Common Unchecked Exceptions:</a:t>
            </a:r>
            <a:br>
              <a:rPr lang="en-US" sz="2400"/>
            </a:br>
            <a:r>
              <a:rPr lang="en-US" sz="2400" err="1">
                <a:latin typeface="Consolas" panose="020B0609020204030204" pitchFamily="49" charset="0"/>
                <a:cs typeface="Consolas" panose="020B0609020204030204" pitchFamily="49" charset="0"/>
              </a:rPr>
              <a:t>ArrayIndexOutOfBoundsException</a:t>
            </a:r>
            <a:endParaRPr lang="en-US" sz="2400">
              <a:latin typeface="Consolas" panose="020B0609020204030204" pitchFamily="49" charset="0"/>
              <a:cs typeface="Consolas" panose="020B0609020204030204" pitchFamily="49" charset="0"/>
            </a:endParaRPr>
          </a:p>
        </p:txBody>
      </p:sp>
      <p:sp>
        <p:nvSpPr>
          <p:cNvPr id="625667" name="Rectangle 3"/>
          <p:cNvSpPr>
            <a:spLocks noGrp="1" noChangeArrowheads="1"/>
          </p:cNvSpPr>
          <p:nvPr>
            <p:ph type="body" idx="1"/>
          </p:nvPr>
        </p:nvSpPr>
        <p:spPr>
          <a:xfrm>
            <a:off x="1114424" y="2057400"/>
            <a:ext cx="7610476" cy="4208929"/>
          </a:xfrm>
        </p:spPr>
        <p:txBody>
          <a:bodyPr>
            <a:normAutofit/>
          </a:bodyPr>
          <a:lstStyle/>
          <a:p>
            <a:pPr marL="0" indent="0">
              <a:buNone/>
            </a:pPr>
            <a:r>
              <a:rPr lang="en-US" sz="1800">
                <a:latin typeface="+mn-lt"/>
              </a:rPr>
              <a:t>        </a:t>
            </a:r>
            <a:r>
              <a:rPr lang="en-US" sz="1800" err="1">
                <a:latin typeface="+mn-lt"/>
              </a:rPr>
              <a:t>int</a:t>
            </a:r>
            <a:r>
              <a:rPr lang="en-US" sz="1800">
                <a:latin typeface="+mn-lt"/>
              </a:rPr>
              <a:t> [] </a:t>
            </a:r>
            <a:r>
              <a:rPr lang="en-US" sz="1800" err="1">
                <a:latin typeface="+mn-lt"/>
              </a:rPr>
              <a:t>arr</a:t>
            </a:r>
            <a:r>
              <a:rPr lang="en-US" sz="1800">
                <a:latin typeface="+mn-lt"/>
              </a:rPr>
              <a:t> = null;</a:t>
            </a:r>
          </a:p>
          <a:p>
            <a:pPr marL="0" indent="0">
              <a:buNone/>
            </a:pPr>
            <a:r>
              <a:rPr lang="en-US" sz="1800">
                <a:latin typeface="+mn-lt"/>
              </a:rPr>
              <a:t>        // </a:t>
            </a:r>
            <a:r>
              <a:rPr lang="en-US" sz="1800" err="1">
                <a:latin typeface="+mn-lt"/>
              </a:rPr>
              <a:t>arr</a:t>
            </a:r>
            <a:r>
              <a:rPr lang="en-US" sz="1800">
                <a:latin typeface="+mn-lt"/>
              </a:rPr>
              <a:t>[0] = 1;</a:t>
            </a:r>
          </a:p>
          <a:p>
            <a:pPr marL="0" indent="0">
              <a:buNone/>
            </a:pPr>
            <a:endParaRPr lang="en-US" sz="1800">
              <a:latin typeface="+mn-lt"/>
            </a:endParaRPr>
          </a:p>
          <a:p>
            <a:pPr marL="0" indent="0">
              <a:buNone/>
            </a:pPr>
            <a:r>
              <a:rPr lang="en-US" sz="1800">
                <a:latin typeface="+mn-lt"/>
              </a:rPr>
              <a:t>        </a:t>
            </a:r>
            <a:r>
              <a:rPr lang="en-US" sz="1800" err="1">
                <a:latin typeface="+mn-lt"/>
              </a:rPr>
              <a:t>arr</a:t>
            </a:r>
            <a:r>
              <a:rPr lang="en-US" sz="1800">
                <a:latin typeface="+mn-lt"/>
              </a:rPr>
              <a:t> = new </a:t>
            </a:r>
            <a:r>
              <a:rPr lang="en-US" sz="1800" err="1">
                <a:latin typeface="+mn-lt"/>
              </a:rPr>
              <a:t>int</a:t>
            </a:r>
            <a:r>
              <a:rPr lang="en-US" sz="1800">
                <a:latin typeface="+mn-lt"/>
              </a:rPr>
              <a:t> [4];</a:t>
            </a:r>
          </a:p>
          <a:p>
            <a:pPr marL="0" indent="0">
              <a:buNone/>
            </a:pPr>
            <a:r>
              <a:rPr lang="en-US" sz="1800">
                <a:latin typeface="+mn-lt"/>
              </a:rPr>
              <a:t>        </a:t>
            </a:r>
            <a:r>
              <a:rPr lang="en-US" sz="1800" err="1">
                <a:latin typeface="+mn-lt"/>
              </a:rPr>
              <a:t>int</a:t>
            </a:r>
            <a:r>
              <a:rPr lang="en-US" sz="1800">
                <a:latin typeface="+mn-lt"/>
              </a:rPr>
              <a:t> </a:t>
            </a:r>
            <a:r>
              <a:rPr lang="en-US" sz="1800" err="1">
                <a:latin typeface="+mn-lt"/>
              </a:rPr>
              <a:t>i</a:t>
            </a:r>
            <a:r>
              <a:rPr lang="en-US" sz="1800">
                <a:latin typeface="+mn-lt"/>
              </a:rPr>
              <a:t>;</a:t>
            </a:r>
          </a:p>
          <a:p>
            <a:pPr marL="0" indent="0">
              <a:buNone/>
            </a:pPr>
            <a:r>
              <a:rPr lang="en-US" sz="1800">
                <a:latin typeface="+mn-lt"/>
              </a:rPr>
              <a:t>        for (</a:t>
            </a:r>
            <a:r>
              <a:rPr lang="en-US" sz="1800" err="1">
                <a:latin typeface="+mn-lt"/>
              </a:rPr>
              <a:t>i</a:t>
            </a:r>
            <a:r>
              <a:rPr lang="en-US" sz="1800">
                <a:latin typeface="+mn-lt"/>
              </a:rPr>
              <a:t> = 0; </a:t>
            </a:r>
            <a:r>
              <a:rPr lang="en-US" sz="1800" err="1">
                <a:latin typeface="+mn-lt"/>
              </a:rPr>
              <a:t>i</a:t>
            </a:r>
            <a:r>
              <a:rPr lang="en-US" sz="1800">
                <a:latin typeface="+mn-lt"/>
              </a:rPr>
              <a:t> &lt;= 4; </a:t>
            </a:r>
            <a:r>
              <a:rPr lang="en-US" sz="1800" err="1">
                <a:latin typeface="+mn-lt"/>
              </a:rPr>
              <a:t>i</a:t>
            </a:r>
            <a:r>
              <a:rPr lang="en-US" sz="1800">
                <a:latin typeface="+mn-lt"/>
              </a:rPr>
              <a:t>++)</a:t>
            </a:r>
          </a:p>
          <a:p>
            <a:pPr marL="0" indent="0">
              <a:buNone/>
            </a:pPr>
            <a:r>
              <a:rPr lang="en-US" sz="1800">
                <a:latin typeface="+mn-lt"/>
              </a:rPr>
              <a:t>            </a:t>
            </a:r>
            <a:r>
              <a:rPr lang="en-US" sz="1800" err="1">
                <a:latin typeface="+mn-lt"/>
              </a:rPr>
              <a:t>arr</a:t>
            </a:r>
            <a:r>
              <a:rPr lang="en-US" sz="1800">
                <a:latin typeface="+mn-lt"/>
              </a:rPr>
              <a:t>[</a:t>
            </a:r>
            <a:r>
              <a:rPr lang="en-US" sz="1800" err="1">
                <a:latin typeface="+mn-lt"/>
              </a:rPr>
              <a:t>i</a:t>
            </a:r>
            <a:r>
              <a:rPr lang="en-US" sz="1800">
                <a:latin typeface="+mn-lt"/>
              </a:rPr>
              <a:t>] = </a:t>
            </a:r>
            <a:r>
              <a:rPr lang="en-US" sz="1800" err="1">
                <a:latin typeface="+mn-lt"/>
              </a:rPr>
              <a:t>i</a:t>
            </a:r>
            <a:r>
              <a:rPr lang="en-US" sz="1800">
                <a:latin typeface="+mn-lt"/>
              </a:rPr>
              <a:t>;</a:t>
            </a:r>
          </a:p>
          <a:p>
            <a:pPr marL="0" indent="0">
              <a:buNone/>
            </a:pPr>
            <a:endParaRPr lang="en-US" sz="1800">
              <a:latin typeface="+mn-lt"/>
            </a:endParaRPr>
          </a:p>
          <a:p>
            <a:pPr marL="0" indent="0">
              <a:buNone/>
            </a:pPr>
            <a:r>
              <a:rPr lang="en-US" sz="1800">
                <a:latin typeface="+mn-lt"/>
              </a:rPr>
              <a:t>        </a:t>
            </a:r>
            <a:r>
              <a:rPr lang="en-US" sz="1800" err="1">
                <a:latin typeface="+mn-lt"/>
              </a:rPr>
              <a:t>arr</a:t>
            </a:r>
            <a:r>
              <a:rPr lang="en-US" sz="1800">
                <a:latin typeface="+mn-lt"/>
              </a:rPr>
              <a:t>[i-1] = </a:t>
            </a:r>
            <a:r>
              <a:rPr lang="en-US" sz="1800" err="1">
                <a:latin typeface="+mn-lt"/>
              </a:rPr>
              <a:t>arr</a:t>
            </a:r>
            <a:r>
              <a:rPr lang="en-US" sz="1800">
                <a:latin typeface="+mn-lt"/>
              </a:rPr>
              <a:t>[i-1] / 0;</a:t>
            </a:r>
          </a:p>
          <a:p>
            <a:endParaRPr lang="en-US" sz="1800">
              <a:latin typeface="+mn-lt"/>
            </a:endParaRPr>
          </a:p>
        </p:txBody>
      </p:sp>
      <p:grpSp>
        <p:nvGrpSpPr>
          <p:cNvPr id="625672" name="Group 8"/>
          <p:cNvGrpSpPr>
            <a:grpSpLocks/>
          </p:cNvGrpSpPr>
          <p:nvPr/>
        </p:nvGrpSpPr>
        <p:grpSpPr bwMode="auto">
          <a:xfrm>
            <a:off x="1629911" y="3886200"/>
            <a:ext cx="7275512" cy="701675"/>
            <a:chOff x="793" y="2160"/>
            <a:chExt cx="4583" cy="442"/>
          </a:xfrm>
        </p:grpSpPr>
        <p:sp>
          <p:nvSpPr>
            <p:cNvPr id="625669" name="Oval 5"/>
            <p:cNvSpPr>
              <a:spLocks noChangeArrowheads="1"/>
            </p:cNvSpPr>
            <p:nvPr/>
          </p:nvSpPr>
          <p:spPr bwMode="auto">
            <a:xfrm>
              <a:off x="793" y="2251"/>
              <a:ext cx="1200" cy="272"/>
            </a:xfrm>
            <a:prstGeom prst="ellipse">
              <a:avLst/>
            </a:prstGeom>
            <a:noFill/>
            <a:ln w="25400">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5670" name="Line 6"/>
            <p:cNvSpPr>
              <a:spLocks noChangeShapeType="1"/>
            </p:cNvSpPr>
            <p:nvPr/>
          </p:nvSpPr>
          <p:spPr bwMode="auto">
            <a:xfrm flipH="1" flipV="1">
              <a:off x="1993" y="2400"/>
              <a:ext cx="72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5671" name="Text Box 7"/>
            <p:cNvSpPr txBox="1">
              <a:spLocks noChangeArrowheads="1"/>
            </p:cNvSpPr>
            <p:nvPr/>
          </p:nvSpPr>
          <p:spPr bwMode="auto">
            <a:xfrm>
              <a:off x="2569" y="2160"/>
              <a:ext cx="2807"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err="1">
                  <a:solidFill>
                    <a:schemeClr val="accent2"/>
                  </a:solidFill>
                  <a:latin typeface="Consolas" panose="020B0609020204030204" pitchFamily="49" charset="0"/>
                  <a:cs typeface="Consolas" panose="020B0609020204030204" pitchFamily="49" charset="0"/>
                </a:rPr>
                <a:t>ArrayIndexOutOfBoundsException</a:t>
              </a:r>
              <a:endParaRPr lang="en-US" sz="1800" b="1">
                <a:solidFill>
                  <a:schemeClr val="accent2"/>
                </a:solidFill>
                <a:latin typeface="Consolas" panose="020B0609020204030204" pitchFamily="49" charset="0"/>
                <a:cs typeface="Consolas" panose="020B0609020204030204" pitchFamily="49" charset="0"/>
              </a:endParaRPr>
            </a:p>
            <a:p>
              <a:r>
                <a:rPr lang="en-US" sz="1800">
                  <a:solidFill>
                    <a:schemeClr val="accent2"/>
                  </a:solidFill>
                </a:rPr>
                <a:t>(when </a:t>
              </a:r>
              <a:r>
                <a:rPr lang="en-US" sz="1800" err="1">
                  <a:solidFill>
                    <a:schemeClr val="accent2"/>
                  </a:solidFill>
                </a:rPr>
                <a:t>i</a:t>
              </a:r>
              <a:r>
                <a:rPr lang="en-US" sz="1800">
                  <a:solidFill>
                    <a:schemeClr val="accent2"/>
                  </a:solidFill>
                </a:rPr>
                <a:t> = 4)</a:t>
              </a:r>
            </a:p>
          </p:txBody>
        </p:sp>
      </p:grpSp>
      <p:sp>
        <p:nvSpPr>
          <p:cNvPr id="3" name="Slide Number Placeholder 2">
            <a:extLst>
              <a:ext uri="{FF2B5EF4-FFF2-40B4-BE49-F238E27FC236}">
                <a16:creationId xmlns:a16="http://schemas.microsoft.com/office/drawing/2014/main" id="{2550065E-E489-F9DA-1460-7B33E4B38AC8}"/>
              </a:ext>
            </a:extLst>
          </p:cNvPr>
          <p:cNvSpPr>
            <a:spLocks noGrp="1"/>
          </p:cNvSpPr>
          <p:nvPr>
            <p:ph type="sldNum" sz="quarter" idx="4"/>
          </p:nvPr>
        </p:nvSpPr>
        <p:spPr/>
        <p:txBody>
          <a:bodyPr/>
          <a:lstStyle/>
          <a:p>
            <a:pPr>
              <a:defRPr/>
            </a:pPr>
            <a:fld id="{C1A881D9-8007-40CD-AF0D-F7AAFE91D2F6}" type="slidenum">
              <a:rPr lang="en-US" smtClean="0"/>
              <a:pPr>
                <a:defRPr/>
              </a:pPr>
              <a:t>66</a:t>
            </a:fld>
            <a:endParaRPr lang="en-US"/>
          </a:p>
        </p:txBody>
      </p:sp>
    </p:spTree>
    <p:extLst>
      <p:ext uri="{BB962C8B-B14F-4D97-AF65-F5344CB8AC3E}">
        <p14:creationId xmlns:p14="http://schemas.microsoft.com/office/powerpoint/2010/main" val="4130210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5672"/>
                                        </p:tgtEl>
                                        <p:attrNameLst>
                                          <p:attrName>style.visibility</p:attrName>
                                        </p:attrNameLst>
                                      </p:cBhvr>
                                      <p:to>
                                        <p:strVal val="visible"/>
                                      </p:to>
                                    </p:set>
                                    <p:anim calcmode="lin" valueType="num">
                                      <p:cBhvr additive="base">
                                        <p:cTn id="7" dur="500" fill="hold"/>
                                        <p:tgtEl>
                                          <p:spTgt spid="625672"/>
                                        </p:tgtEl>
                                        <p:attrNameLst>
                                          <p:attrName>ppt_x</p:attrName>
                                        </p:attrNameLst>
                                      </p:cBhvr>
                                      <p:tavLst>
                                        <p:tav tm="0">
                                          <p:val>
                                            <p:strVal val="#ppt_x"/>
                                          </p:val>
                                        </p:tav>
                                        <p:tav tm="100000">
                                          <p:val>
                                            <p:strVal val="#ppt_x"/>
                                          </p:val>
                                        </p:tav>
                                      </p:tavLst>
                                    </p:anim>
                                    <p:anim calcmode="lin" valueType="num">
                                      <p:cBhvr additive="base">
                                        <p:cTn id="8" dur="500" fill="hold"/>
                                        <p:tgtEl>
                                          <p:spTgt spid="6256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625672"/>
                                        </p:tgtEl>
                                        <p:attrNameLst>
                                          <p:attrName>ppt_x</p:attrName>
                                        </p:attrNameLst>
                                      </p:cBhvr>
                                      <p:tavLst>
                                        <p:tav tm="0">
                                          <p:val>
                                            <p:strVal val="ppt_x"/>
                                          </p:val>
                                        </p:tav>
                                        <p:tav tm="100000">
                                          <p:val>
                                            <p:strVal val="ppt_x"/>
                                          </p:val>
                                        </p:tav>
                                      </p:tavLst>
                                    </p:anim>
                                    <p:anim calcmode="lin" valueType="num">
                                      <p:cBhvr additive="base">
                                        <p:cTn id="13" dur="500"/>
                                        <p:tgtEl>
                                          <p:spTgt spid="625672"/>
                                        </p:tgtEl>
                                        <p:attrNameLst>
                                          <p:attrName>ppt_y</p:attrName>
                                        </p:attrNameLst>
                                      </p:cBhvr>
                                      <p:tavLst>
                                        <p:tav tm="0">
                                          <p:val>
                                            <p:strVal val="ppt_y"/>
                                          </p:val>
                                        </p:tav>
                                        <p:tav tm="100000">
                                          <p:val>
                                            <p:strVal val="1+ppt_h/2"/>
                                          </p:val>
                                        </p:tav>
                                      </p:tavLst>
                                    </p:anim>
                                    <p:set>
                                      <p:cBhvr>
                                        <p:cTn id="14" dur="1" fill="hold">
                                          <p:stCondLst>
                                            <p:cond delay="499"/>
                                          </p:stCondLst>
                                        </p:cTn>
                                        <p:tgtEl>
                                          <p:spTgt spid="6256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0" y="381000"/>
            <a:ext cx="8913813" cy="1066800"/>
          </a:xfrm>
        </p:spPr>
        <p:txBody>
          <a:bodyPr>
            <a:normAutofit/>
          </a:bodyPr>
          <a:lstStyle/>
          <a:p>
            <a:r>
              <a:rPr lang="en-US" sz="2400"/>
              <a:t>Common Unchecked Exceptions: </a:t>
            </a:r>
            <a:br>
              <a:rPr lang="en-US" sz="2400"/>
            </a:br>
            <a:r>
              <a:rPr lang="en-US" sz="2400" err="1">
                <a:latin typeface="Consolas" panose="020B0609020204030204" pitchFamily="49" charset="0"/>
                <a:cs typeface="Consolas" panose="020B0609020204030204" pitchFamily="49" charset="0"/>
              </a:rPr>
              <a:t>ArithmeticExceptions</a:t>
            </a:r>
            <a:endParaRPr lang="en-US" sz="2400">
              <a:latin typeface="Consolas" panose="020B0609020204030204" pitchFamily="49" charset="0"/>
              <a:cs typeface="Consolas" panose="020B0609020204030204" pitchFamily="49" charset="0"/>
            </a:endParaRPr>
          </a:p>
        </p:txBody>
      </p:sp>
      <p:sp>
        <p:nvSpPr>
          <p:cNvPr id="626691" name="Rectangle 3"/>
          <p:cNvSpPr>
            <a:spLocks noGrp="1" noChangeArrowheads="1"/>
          </p:cNvSpPr>
          <p:nvPr>
            <p:ph type="body" idx="1"/>
          </p:nvPr>
        </p:nvSpPr>
        <p:spPr>
          <a:xfrm>
            <a:off x="1114424" y="1905000"/>
            <a:ext cx="7610476" cy="4361329"/>
          </a:xfrm>
        </p:spPr>
        <p:txBody>
          <a:bodyPr>
            <a:normAutofit/>
          </a:bodyPr>
          <a:lstStyle/>
          <a:p>
            <a:pPr marL="0" indent="0">
              <a:buNone/>
            </a:pPr>
            <a:r>
              <a:rPr lang="en-US" sz="1800">
                <a:latin typeface="+mn-lt"/>
              </a:rPr>
              <a:t>        </a:t>
            </a:r>
            <a:r>
              <a:rPr lang="en-US" sz="1800" err="1">
                <a:latin typeface="+mn-lt"/>
              </a:rPr>
              <a:t>int</a:t>
            </a:r>
            <a:r>
              <a:rPr lang="en-US" sz="1800">
                <a:latin typeface="+mn-lt"/>
              </a:rPr>
              <a:t> [] </a:t>
            </a:r>
            <a:r>
              <a:rPr lang="en-US" sz="1800" err="1">
                <a:latin typeface="+mn-lt"/>
              </a:rPr>
              <a:t>arr</a:t>
            </a:r>
            <a:r>
              <a:rPr lang="en-US" sz="1800">
                <a:latin typeface="+mn-lt"/>
              </a:rPr>
              <a:t> = null;</a:t>
            </a:r>
          </a:p>
          <a:p>
            <a:pPr marL="0" indent="0">
              <a:buNone/>
            </a:pPr>
            <a:r>
              <a:rPr lang="en-US" sz="1800">
                <a:latin typeface="+mn-lt"/>
              </a:rPr>
              <a:t>        //</a:t>
            </a:r>
            <a:r>
              <a:rPr lang="en-US" sz="1800" err="1">
                <a:latin typeface="+mn-lt"/>
              </a:rPr>
              <a:t>arr</a:t>
            </a:r>
            <a:r>
              <a:rPr lang="en-US" sz="1800">
                <a:latin typeface="+mn-lt"/>
              </a:rPr>
              <a:t>[0] = 1;</a:t>
            </a:r>
          </a:p>
          <a:p>
            <a:pPr marL="0" indent="0">
              <a:buNone/>
            </a:pPr>
            <a:r>
              <a:rPr lang="en-US" sz="1800">
                <a:latin typeface="+mn-lt"/>
              </a:rPr>
              <a:t>        </a:t>
            </a:r>
            <a:r>
              <a:rPr lang="en-US" sz="1800" err="1">
                <a:latin typeface="+mn-lt"/>
              </a:rPr>
              <a:t>arr</a:t>
            </a:r>
            <a:r>
              <a:rPr lang="en-US" sz="1800">
                <a:latin typeface="+mn-lt"/>
              </a:rPr>
              <a:t> = new </a:t>
            </a:r>
            <a:r>
              <a:rPr lang="en-US" sz="1800" err="1">
                <a:latin typeface="+mn-lt"/>
              </a:rPr>
              <a:t>int</a:t>
            </a:r>
            <a:r>
              <a:rPr lang="en-US" sz="1800">
                <a:latin typeface="+mn-lt"/>
              </a:rPr>
              <a:t> [4];</a:t>
            </a:r>
          </a:p>
          <a:p>
            <a:pPr marL="0" indent="0">
              <a:buNone/>
            </a:pPr>
            <a:r>
              <a:rPr lang="en-US" sz="1800">
                <a:latin typeface="+mn-lt"/>
              </a:rPr>
              <a:t>        </a:t>
            </a:r>
            <a:r>
              <a:rPr lang="en-US" sz="1800" err="1">
                <a:latin typeface="+mn-lt"/>
              </a:rPr>
              <a:t>int</a:t>
            </a:r>
            <a:r>
              <a:rPr lang="en-US" sz="1800">
                <a:latin typeface="+mn-lt"/>
              </a:rPr>
              <a:t> </a:t>
            </a:r>
            <a:r>
              <a:rPr lang="en-US" sz="1800" err="1">
                <a:latin typeface="+mn-lt"/>
              </a:rPr>
              <a:t>i</a:t>
            </a:r>
            <a:r>
              <a:rPr lang="en-US" sz="1800">
                <a:latin typeface="+mn-lt"/>
              </a:rPr>
              <a:t>;</a:t>
            </a:r>
          </a:p>
          <a:p>
            <a:pPr marL="0" indent="0">
              <a:buNone/>
            </a:pPr>
            <a:r>
              <a:rPr lang="en-US" sz="1800">
                <a:latin typeface="+mn-lt"/>
              </a:rPr>
              <a:t>        for (</a:t>
            </a:r>
            <a:r>
              <a:rPr lang="en-US" sz="1800" err="1">
                <a:latin typeface="+mn-lt"/>
              </a:rPr>
              <a:t>i</a:t>
            </a:r>
            <a:r>
              <a:rPr lang="en-US" sz="1800">
                <a:latin typeface="+mn-lt"/>
              </a:rPr>
              <a:t> = 0; </a:t>
            </a:r>
            <a:r>
              <a:rPr lang="en-US" sz="1800" err="1">
                <a:latin typeface="+mn-lt"/>
              </a:rPr>
              <a:t>i</a:t>
            </a:r>
            <a:r>
              <a:rPr lang="en-US" sz="1800">
                <a:latin typeface="+mn-lt"/>
              </a:rPr>
              <a:t> &lt; 4; </a:t>
            </a:r>
            <a:r>
              <a:rPr lang="en-US" sz="1800" err="1">
                <a:latin typeface="+mn-lt"/>
              </a:rPr>
              <a:t>i</a:t>
            </a:r>
            <a:r>
              <a:rPr lang="en-US" sz="1800">
                <a:latin typeface="+mn-lt"/>
              </a:rPr>
              <a:t>++)</a:t>
            </a:r>
          </a:p>
          <a:p>
            <a:pPr marL="0" indent="0">
              <a:buNone/>
            </a:pPr>
            <a:r>
              <a:rPr lang="en-US" sz="1800">
                <a:latin typeface="+mn-lt"/>
              </a:rPr>
              <a:t>            </a:t>
            </a:r>
            <a:r>
              <a:rPr lang="en-US" sz="1800" err="1">
                <a:latin typeface="+mn-lt"/>
              </a:rPr>
              <a:t>arr</a:t>
            </a:r>
            <a:r>
              <a:rPr lang="en-US" sz="1800">
                <a:latin typeface="+mn-lt"/>
              </a:rPr>
              <a:t>[</a:t>
            </a:r>
            <a:r>
              <a:rPr lang="en-US" sz="1800" err="1">
                <a:latin typeface="+mn-lt"/>
              </a:rPr>
              <a:t>i</a:t>
            </a:r>
            <a:r>
              <a:rPr lang="en-US" sz="1800">
                <a:latin typeface="+mn-lt"/>
              </a:rPr>
              <a:t>] = I;</a:t>
            </a:r>
          </a:p>
          <a:p>
            <a:pPr marL="0" indent="0">
              <a:buNone/>
            </a:pPr>
            <a:r>
              <a:rPr lang="en-US" sz="1800">
                <a:latin typeface="+mn-lt"/>
              </a:rPr>
              <a:t>        </a:t>
            </a:r>
            <a:r>
              <a:rPr lang="en-US" sz="1800" err="1">
                <a:latin typeface="+mn-lt"/>
              </a:rPr>
              <a:t>arr</a:t>
            </a:r>
            <a:r>
              <a:rPr lang="en-US" sz="1800">
                <a:latin typeface="+mn-lt"/>
              </a:rPr>
              <a:t>[i-1] = </a:t>
            </a:r>
            <a:r>
              <a:rPr lang="en-US" sz="1800" err="1">
                <a:latin typeface="+mn-lt"/>
              </a:rPr>
              <a:t>arr</a:t>
            </a:r>
            <a:r>
              <a:rPr lang="en-US" sz="1800">
                <a:latin typeface="+mn-lt"/>
              </a:rPr>
              <a:t>[i-1] / 0;</a:t>
            </a:r>
          </a:p>
          <a:p>
            <a:endParaRPr lang="en-US" sz="1800">
              <a:latin typeface="+mn-lt"/>
            </a:endParaRPr>
          </a:p>
        </p:txBody>
      </p:sp>
      <p:grpSp>
        <p:nvGrpSpPr>
          <p:cNvPr id="626696" name="Group 8"/>
          <p:cNvGrpSpPr>
            <a:grpSpLocks/>
          </p:cNvGrpSpPr>
          <p:nvPr/>
        </p:nvGrpSpPr>
        <p:grpSpPr bwMode="auto">
          <a:xfrm>
            <a:off x="2438400" y="3717925"/>
            <a:ext cx="6040436" cy="701675"/>
            <a:chOff x="1632" y="3072"/>
            <a:chExt cx="3805" cy="442"/>
          </a:xfrm>
        </p:grpSpPr>
        <p:sp>
          <p:nvSpPr>
            <p:cNvPr id="626693" name="Oval 5"/>
            <p:cNvSpPr>
              <a:spLocks noChangeArrowheads="1"/>
            </p:cNvSpPr>
            <p:nvPr/>
          </p:nvSpPr>
          <p:spPr bwMode="auto">
            <a:xfrm>
              <a:off x="1632" y="3168"/>
              <a:ext cx="864" cy="288"/>
            </a:xfrm>
            <a:prstGeom prst="ellipse">
              <a:avLst/>
            </a:prstGeom>
            <a:noFill/>
            <a:ln w="25400">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6694" name="Line 6"/>
            <p:cNvSpPr>
              <a:spLocks noChangeShapeType="1"/>
            </p:cNvSpPr>
            <p:nvPr/>
          </p:nvSpPr>
          <p:spPr bwMode="auto">
            <a:xfrm flipH="1">
              <a:off x="2592" y="3312"/>
              <a:ext cx="96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6695" name="Text Box 7"/>
            <p:cNvSpPr txBox="1">
              <a:spLocks noChangeArrowheads="1"/>
            </p:cNvSpPr>
            <p:nvPr/>
          </p:nvSpPr>
          <p:spPr bwMode="auto">
            <a:xfrm>
              <a:off x="3168" y="3072"/>
              <a:ext cx="2269"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1800" b="1" err="1">
                  <a:solidFill>
                    <a:schemeClr val="accent2"/>
                  </a:solidFill>
                  <a:latin typeface="Consolas" panose="020B0609020204030204" pitchFamily="49" charset="0"/>
                  <a:cs typeface="Consolas" panose="020B0609020204030204" pitchFamily="49" charset="0"/>
                </a:rPr>
                <a:t>ArithmeticException</a:t>
              </a:r>
              <a:endParaRPr lang="en-US" sz="1800" b="1">
                <a:solidFill>
                  <a:schemeClr val="accent2"/>
                </a:solidFill>
                <a:latin typeface="Consolas" panose="020B0609020204030204" pitchFamily="49" charset="0"/>
                <a:cs typeface="Consolas" panose="020B0609020204030204" pitchFamily="49" charset="0"/>
              </a:endParaRPr>
            </a:p>
            <a:p>
              <a:r>
                <a:rPr lang="en-US" sz="1800">
                  <a:solidFill>
                    <a:schemeClr val="accent2"/>
                  </a:solidFill>
                </a:rPr>
                <a:t>(Division by zero)</a:t>
              </a:r>
            </a:p>
          </p:txBody>
        </p:sp>
      </p:grpSp>
      <p:sp>
        <p:nvSpPr>
          <p:cNvPr id="3" name="Slide Number Placeholder 2">
            <a:extLst>
              <a:ext uri="{FF2B5EF4-FFF2-40B4-BE49-F238E27FC236}">
                <a16:creationId xmlns:a16="http://schemas.microsoft.com/office/drawing/2014/main" id="{7C9632E6-18ED-3EF0-E1CE-BED9BE913771}"/>
              </a:ext>
            </a:extLst>
          </p:cNvPr>
          <p:cNvSpPr>
            <a:spLocks noGrp="1"/>
          </p:cNvSpPr>
          <p:nvPr>
            <p:ph type="sldNum" sz="quarter" idx="4"/>
          </p:nvPr>
        </p:nvSpPr>
        <p:spPr/>
        <p:txBody>
          <a:bodyPr/>
          <a:lstStyle/>
          <a:p>
            <a:pPr>
              <a:defRPr/>
            </a:pPr>
            <a:fld id="{C1A881D9-8007-40CD-AF0D-F7AAFE91D2F6}" type="slidenum">
              <a:rPr lang="en-US" smtClean="0"/>
              <a:pPr>
                <a:defRPr/>
              </a:pPr>
              <a:t>67</a:t>
            </a:fld>
            <a:endParaRPr lang="en-US"/>
          </a:p>
        </p:txBody>
      </p:sp>
    </p:spTree>
    <p:extLst>
      <p:ext uri="{BB962C8B-B14F-4D97-AF65-F5344CB8AC3E}">
        <p14:creationId xmlns:p14="http://schemas.microsoft.com/office/powerpoint/2010/main" val="1868500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6696"/>
                                        </p:tgtEl>
                                        <p:attrNameLst>
                                          <p:attrName>style.visibility</p:attrName>
                                        </p:attrNameLst>
                                      </p:cBhvr>
                                      <p:to>
                                        <p:strVal val="visible"/>
                                      </p:to>
                                    </p:set>
                                    <p:anim calcmode="lin" valueType="num">
                                      <p:cBhvr additive="base">
                                        <p:cTn id="7" dur="500" fill="hold"/>
                                        <p:tgtEl>
                                          <p:spTgt spid="626696"/>
                                        </p:tgtEl>
                                        <p:attrNameLst>
                                          <p:attrName>ppt_x</p:attrName>
                                        </p:attrNameLst>
                                      </p:cBhvr>
                                      <p:tavLst>
                                        <p:tav tm="0">
                                          <p:val>
                                            <p:strVal val="#ppt_x"/>
                                          </p:val>
                                        </p:tav>
                                        <p:tav tm="100000">
                                          <p:val>
                                            <p:strVal val="#ppt_x"/>
                                          </p:val>
                                        </p:tav>
                                      </p:tavLst>
                                    </p:anim>
                                    <p:anim calcmode="lin" valueType="num">
                                      <p:cBhvr additive="base">
                                        <p:cTn id="8" dur="500" fill="hold"/>
                                        <p:tgtEl>
                                          <p:spTgt spid="6266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3539" y="381000"/>
            <a:ext cx="8913813" cy="914400"/>
          </a:xfrm>
        </p:spPr>
        <p:txBody>
          <a:bodyPr/>
          <a:lstStyle/>
          <a:p>
            <a:r>
              <a:rPr lang="en-US"/>
              <a:t>Checked Exceptions</a:t>
            </a:r>
          </a:p>
        </p:txBody>
      </p:sp>
      <p:sp>
        <p:nvSpPr>
          <p:cNvPr id="570371" name="Rectangle 3"/>
          <p:cNvSpPr>
            <a:spLocks noGrp="1" noChangeArrowheads="1"/>
          </p:cNvSpPr>
          <p:nvPr>
            <p:ph type="body" idx="1"/>
          </p:nvPr>
        </p:nvSpPr>
        <p:spPr>
          <a:xfrm>
            <a:off x="990600" y="1676400"/>
            <a:ext cx="7610476" cy="4800600"/>
          </a:xfrm>
        </p:spPr>
        <p:txBody>
          <a:bodyPr>
            <a:normAutofit/>
          </a:bodyPr>
          <a:lstStyle/>
          <a:p>
            <a:r>
              <a:rPr lang="en-US">
                <a:latin typeface="Verdana" panose="020B0604030504040204" pitchFamily="34" charset="0"/>
                <a:ea typeface="Verdana" panose="020B0604030504040204" pitchFamily="34" charset="0"/>
                <a:cs typeface="Verdana" panose="020B0604030504040204" pitchFamily="34" charset="0"/>
              </a:rPr>
              <a:t>Compiler enforces a </a:t>
            </a:r>
            <a:r>
              <a:rPr lang="en-US">
                <a:solidFill>
                  <a:srgbClr val="0000FF"/>
                </a:solidFill>
                <a:latin typeface="Verdana" panose="020B0604030504040204" pitchFamily="34" charset="0"/>
                <a:ea typeface="Verdana" panose="020B0604030504040204" pitchFamily="34" charset="0"/>
                <a:cs typeface="Verdana" panose="020B0604030504040204" pitchFamily="34" charset="0"/>
              </a:rPr>
              <a:t>catch-or-declare</a:t>
            </a:r>
            <a:r>
              <a:rPr lang="en-US">
                <a:latin typeface="Verdana" panose="020B0604030504040204" pitchFamily="34" charset="0"/>
                <a:ea typeface="Verdana" panose="020B0604030504040204" pitchFamily="34" charset="0"/>
                <a:cs typeface="Verdana" panose="020B0604030504040204" pitchFamily="34" charset="0"/>
              </a:rPr>
              <a:t> requirement for checked exceptions</a:t>
            </a:r>
          </a:p>
          <a:p>
            <a:pPr lvl="1"/>
            <a:r>
              <a:rPr lang="en-US" sz="2000">
                <a:latin typeface="Verdana" panose="020B0604030504040204" pitchFamily="34" charset="0"/>
                <a:ea typeface="Verdana" panose="020B0604030504040204" pitchFamily="34" charset="0"/>
                <a:cs typeface="Verdana" panose="020B0604030504040204" pitchFamily="34" charset="0"/>
              </a:rPr>
              <a:t>This is not required for unchecked exceptions</a:t>
            </a:r>
          </a:p>
          <a:p>
            <a:r>
              <a:rPr lang="en-US">
                <a:latin typeface="Verdana" panose="020B0604030504040204" pitchFamily="34" charset="0"/>
                <a:ea typeface="Verdana" panose="020B0604030504040204" pitchFamily="34" charset="0"/>
                <a:cs typeface="Verdana" panose="020B0604030504040204" pitchFamily="34" charset="0"/>
              </a:rPr>
              <a:t>Compiler checks each method call and method declaration to determine whether the method throws any checked exception</a:t>
            </a:r>
          </a:p>
          <a:p>
            <a:pPr lvl="1"/>
            <a:r>
              <a:rPr lang="en-US" sz="2000">
                <a:latin typeface="Verdana" panose="020B0604030504040204" pitchFamily="34" charset="0"/>
                <a:ea typeface="Verdana" panose="020B0604030504040204" pitchFamily="34" charset="0"/>
                <a:cs typeface="Verdana" panose="020B0604030504040204" pitchFamily="34" charset="0"/>
              </a:rPr>
              <a:t>If so, the compiler verifies that the checked exception is caught or declared in a </a:t>
            </a:r>
            <a:r>
              <a:rPr lang="en-US" sz="2000" b="1">
                <a:latin typeface="Consolas" panose="020B0609020204030204" pitchFamily="49" charset="0"/>
                <a:ea typeface="Verdana" panose="020B0604030504040204" pitchFamily="34" charset="0"/>
                <a:cs typeface="Consolas" panose="020B0609020204030204" pitchFamily="49" charset="0"/>
              </a:rPr>
              <a:t>throws</a:t>
            </a:r>
            <a:r>
              <a:rPr lang="en-US" sz="2000">
                <a:latin typeface="Verdana" panose="020B0604030504040204" pitchFamily="34" charset="0"/>
                <a:ea typeface="Verdana" panose="020B0604030504040204" pitchFamily="34" charset="0"/>
                <a:cs typeface="Verdana" panose="020B0604030504040204" pitchFamily="34" charset="0"/>
              </a:rPr>
              <a:t> clause</a:t>
            </a:r>
          </a:p>
          <a:p>
            <a:r>
              <a:rPr lang="en-US" sz="1800">
                <a:latin typeface="Verdana" panose="020B0604030504040204" pitchFamily="34" charset="0"/>
                <a:ea typeface="Verdana" panose="020B0604030504040204" pitchFamily="34" charset="0"/>
                <a:cs typeface="Verdana" panose="020B0604030504040204" pitchFamily="34" charset="0"/>
              </a:rPr>
              <a:t>Example: </a:t>
            </a:r>
          </a:p>
          <a:p>
            <a:pPr lvl="1"/>
            <a:r>
              <a:rPr lang="en-US" err="1">
                <a:latin typeface="Consolas" panose="020B0609020204030204" pitchFamily="49" charset="0"/>
                <a:ea typeface="Verdana" panose="020B0604030504040204" pitchFamily="34" charset="0"/>
                <a:cs typeface="Consolas" panose="020B0609020204030204" pitchFamily="49" charset="0"/>
              </a:rPr>
              <a:t>IOException</a:t>
            </a:r>
            <a:r>
              <a:rPr lang="en-US">
                <a:latin typeface="Verdana" panose="020B0604030504040204" pitchFamily="34" charset="0"/>
                <a:ea typeface="Verdana" panose="020B0604030504040204" pitchFamily="34" charset="0"/>
                <a:cs typeface="Verdana" panose="020B0604030504040204" pitchFamily="34" charset="0"/>
              </a:rPr>
              <a:t>, </a:t>
            </a:r>
            <a:r>
              <a:rPr lang="en-US" err="1">
                <a:latin typeface="Consolas" panose="020B0609020204030204" pitchFamily="49" charset="0"/>
                <a:ea typeface="Verdana" panose="020B0604030504040204" pitchFamily="34" charset="0"/>
                <a:cs typeface="Consolas" panose="020B0609020204030204" pitchFamily="49" charset="0"/>
              </a:rPr>
              <a:t>InterruptedException</a:t>
            </a:r>
            <a:endParaRPr lang="en-US">
              <a:latin typeface="Consolas" panose="020B0609020204030204" pitchFamily="49" charset="0"/>
              <a:ea typeface="Verdana" panose="020B0604030504040204" pitchFamily="34" charset="0"/>
              <a:cs typeface="Consolas" panose="020B0609020204030204" pitchFamily="49" charset="0"/>
            </a:endParaRPr>
          </a:p>
          <a:p>
            <a:endParaRPr lang="en-US"/>
          </a:p>
        </p:txBody>
      </p:sp>
      <p:sp>
        <p:nvSpPr>
          <p:cNvPr id="3" name="Slide Number Placeholder 2">
            <a:extLst>
              <a:ext uri="{FF2B5EF4-FFF2-40B4-BE49-F238E27FC236}">
                <a16:creationId xmlns:a16="http://schemas.microsoft.com/office/drawing/2014/main" id="{519D9D8D-0774-3547-630D-5E27F07303DD}"/>
              </a:ext>
            </a:extLst>
          </p:cNvPr>
          <p:cNvSpPr>
            <a:spLocks noGrp="1"/>
          </p:cNvSpPr>
          <p:nvPr>
            <p:ph type="sldNum" sz="quarter" idx="4"/>
          </p:nvPr>
        </p:nvSpPr>
        <p:spPr/>
        <p:txBody>
          <a:bodyPr/>
          <a:lstStyle/>
          <a:p>
            <a:pPr>
              <a:defRPr/>
            </a:pPr>
            <a:fld id="{C1A881D9-8007-40CD-AF0D-F7AAFE91D2F6}" type="slidenum">
              <a:rPr lang="en-US" smtClean="0"/>
              <a:pPr>
                <a:defRPr/>
              </a:pPr>
              <a:t>68</a:t>
            </a:fld>
            <a:endParaRPr lang="en-US"/>
          </a:p>
        </p:txBody>
      </p:sp>
    </p:spTree>
    <p:extLst>
      <p:ext uri="{BB962C8B-B14F-4D97-AF65-F5344CB8AC3E}">
        <p14:creationId xmlns:p14="http://schemas.microsoft.com/office/powerpoint/2010/main" val="23222598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458200" cy="914400"/>
          </a:xfrm>
        </p:spPr>
        <p:txBody>
          <a:bodyPr>
            <a:normAutofit/>
          </a:bodyPr>
          <a:lstStyle/>
          <a:p>
            <a:r>
              <a:rPr lang="en-US"/>
              <a:t>Checked Exceptions</a:t>
            </a:r>
          </a:p>
        </p:txBody>
      </p:sp>
      <p:sp>
        <p:nvSpPr>
          <p:cNvPr id="3" name="Content Placeholder 2"/>
          <p:cNvSpPr>
            <a:spLocks noGrp="1"/>
          </p:cNvSpPr>
          <p:nvPr>
            <p:ph type="body" idx="1"/>
          </p:nvPr>
        </p:nvSpPr>
        <p:spPr>
          <a:xfrm>
            <a:off x="571500" y="1351890"/>
            <a:ext cx="8001000" cy="4648200"/>
          </a:xfrm>
        </p:spPr>
        <p:txBody>
          <a:bodyPr>
            <a:normAutofit/>
          </a:bodyPr>
          <a:lstStyle/>
          <a:p>
            <a:r>
              <a:rPr lang="en-US">
                <a:latin typeface="Verdana" panose="020B0604030504040204" pitchFamily="34" charset="0"/>
                <a:ea typeface="Verdana" panose="020B0604030504040204" pitchFamily="34" charset="0"/>
                <a:cs typeface="Verdana" panose="020B0604030504040204" pitchFamily="34" charset="0"/>
              </a:rPr>
              <a:t>It is possible to write an empty catch block, which means exception is ignored. This is </a:t>
            </a:r>
            <a:r>
              <a:rPr lang="en-US">
                <a:solidFill>
                  <a:srgbClr val="FF0000"/>
                </a:solidFill>
                <a:latin typeface="Verdana" panose="020B0604030504040204" pitchFamily="34" charset="0"/>
                <a:ea typeface="Verdana" panose="020B0604030504040204" pitchFamily="34" charset="0"/>
                <a:cs typeface="Verdana" panose="020B0604030504040204" pitchFamily="34" charset="0"/>
              </a:rPr>
              <a:t>not recommended</a:t>
            </a:r>
            <a:r>
              <a:rPr lang="en-US">
                <a:solidFill>
                  <a:srgbClr val="0000FF"/>
                </a:solidFill>
                <a:latin typeface="Verdana" panose="020B0604030504040204" pitchFamily="34" charset="0"/>
                <a:ea typeface="Verdana" panose="020B0604030504040204" pitchFamily="34" charset="0"/>
                <a:cs typeface="Verdana" panose="020B0604030504040204" pitchFamily="34" charset="0"/>
              </a:rPr>
              <a:t>.</a:t>
            </a:r>
          </a:p>
          <a:p>
            <a:r>
              <a:rPr lang="en-US">
                <a:latin typeface="Verdana" panose="020B0604030504040204" pitchFamily="34" charset="0"/>
                <a:ea typeface="Verdana" panose="020B0604030504040204" pitchFamily="34" charset="0"/>
                <a:cs typeface="Verdana" panose="020B0604030504040204" pitchFamily="34" charset="0"/>
              </a:rPr>
              <a:t>catch vs. declare (remember: declare = specify </a:t>
            </a:r>
            <a:r>
              <a:rPr lang="en-US" b="1">
                <a:latin typeface="Consolas" panose="020B0609020204030204" pitchFamily="49" charset="0"/>
                <a:ea typeface="Verdana" panose="020B0604030504040204" pitchFamily="34" charset="0"/>
                <a:cs typeface="Consolas" panose="020B0609020204030204" pitchFamily="49" charset="0"/>
              </a:rPr>
              <a:t>throws</a:t>
            </a:r>
            <a:r>
              <a:rPr lang="en-US">
                <a:latin typeface="Verdana" panose="020B0604030504040204" pitchFamily="34" charset="0"/>
                <a:ea typeface="Verdana" panose="020B0604030504040204" pitchFamily="34" charset="0"/>
                <a:cs typeface="Verdana" panose="020B0604030504040204" pitchFamily="34" charset="0"/>
              </a:rPr>
              <a:t>). </a:t>
            </a:r>
          </a:p>
          <a:p>
            <a:pPr lvl="1"/>
            <a:r>
              <a:rPr lang="en-US">
                <a:latin typeface="Verdana" panose="020B0604030504040204" pitchFamily="34" charset="0"/>
                <a:ea typeface="Verdana" panose="020B0604030504040204" pitchFamily="34" charset="0"/>
                <a:cs typeface="Verdana" panose="020B0604030504040204" pitchFamily="34" charset="0"/>
              </a:rPr>
              <a:t>If a method can meaningfully handle the exception, catch it; otherwise, declare it.</a:t>
            </a:r>
          </a:p>
        </p:txBody>
      </p:sp>
      <p:sp>
        <p:nvSpPr>
          <p:cNvPr id="4" name="Slide Number Placeholder 3">
            <a:extLst>
              <a:ext uri="{FF2B5EF4-FFF2-40B4-BE49-F238E27FC236}">
                <a16:creationId xmlns:a16="http://schemas.microsoft.com/office/drawing/2014/main" id="{A69CAC1C-F6CA-60A2-CA3A-0EC127A86A07}"/>
              </a:ext>
            </a:extLst>
          </p:cNvPr>
          <p:cNvSpPr>
            <a:spLocks noGrp="1"/>
          </p:cNvSpPr>
          <p:nvPr>
            <p:ph type="sldNum" sz="quarter" idx="4"/>
          </p:nvPr>
        </p:nvSpPr>
        <p:spPr/>
        <p:txBody>
          <a:bodyPr/>
          <a:lstStyle/>
          <a:p>
            <a:pPr>
              <a:defRPr/>
            </a:pPr>
            <a:fld id="{C1A881D9-8007-40CD-AF0D-F7AAFE91D2F6}" type="slidenum">
              <a:rPr lang="en-US" smtClean="0"/>
              <a:pPr>
                <a:defRPr/>
              </a:pPr>
              <a:t>69</a:t>
            </a:fld>
            <a:endParaRPr lang="en-US"/>
          </a:p>
        </p:txBody>
      </p:sp>
      <p:sp>
        <p:nvSpPr>
          <p:cNvPr id="5" name="TextBox 4">
            <a:extLst>
              <a:ext uri="{FF2B5EF4-FFF2-40B4-BE49-F238E27FC236}">
                <a16:creationId xmlns:a16="http://schemas.microsoft.com/office/drawing/2014/main" id="{F77A4AAC-FCBE-7A2F-870A-E4C70E54A4CE}"/>
              </a:ext>
            </a:extLst>
          </p:cNvPr>
          <p:cNvSpPr txBox="1"/>
          <p:nvPr/>
        </p:nvSpPr>
        <p:spPr>
          <a:xfrm>
            <a:off x="76200" y="3072348"/>
            <a:ext cx="4800600" cy="3785652"/>
          </a:xfrm>
          <a:prstGeom prst="rect">
            <a:avLst/>
          </a:prstGeom>
          <a:solidFill>
            <a:schemeClr val="accent1">
              <a:lumMod val="40000"/>
              <a:lumOff val="60000"/>
            </a:schemeClr>
          </a:solidFill>
        </p:spPr>
        <p:txBody>
          <a:bodyPr wrap="square" rtlCol="0">
            <a:spAutoFit/>
          </a:bodyPr>
          <a:lstStyle/>
          <a:p>
            <a:r>
              <a:rPr lang="en-US" sz="1600">
                <a:latin typeface="Agency FB" panose="020B0503020202020204" pitchFamily="34" charset="77"/>
              </a:rPr>
              <a:t>public void </a:t>
            </a:r>
            <a:r>
              <a:rPr lang="en-US" sz="1600" err="1">
                <a:latin typeface="Agency FB" panose="020B0503020202020204" pitchFamily="34" charset="77"/>
              </a:rPr>
              <a:t>readFile</a:t>
            </a:r>
            <a:r>
              <a:rPr lang="en-US" sz="1600">
                <a:latin typeface="Agency FB" panose="020B0503020202020204" pitchFamily="34" charset="77"/>
              </a:rPr>
              <a:t>(String </a:t>
            </a:r>
            <a:r>
              <a:rPr lang="en-US" sz="1600" err="1">
                <a:latin typeface="Agency FB" panose="020B0503020202020204" pitchFamily="34" charset="77"/>
              </a:rPr>
              <a:t>filePath</a:t>
            </a:r>
            <a:r>
              <a:rPr lang="en-US" sz="1600">
                <a:latin typeface="Agency FB" panose="020B0503020202020204" pitchFamily="34" charset="77"/>
              </a:rPr>
              <a:t>) {</a:t>
            </a:r>
          </a:p>
          <a:p>
            <a:r>
              <a:rPr lang="en-US" sz="1600">
                <a:latin typeface="Agency FB" panose="020B0503020202020204" pitchFamily="34" charset="77"/>
              </a:rPr>
              <a:t>    try {</a:t>
            </a:r>
          </a:p>
          <a:p>
            <a:r>
              <a:rPr lang="en-US" sz="1600">
                <a:latin typeface="Agency FB" panose="020B0503020202020204" pitchFamily="34" charset="77"/>
              </a:rPr>
              <a:t>        </a:t>
            </a:r>
            <a:r>
              <a:rPr lang="en-US" sz="1600" err="1">
                <a:latin typeface="Agency FB" panose="020B0503020202020204" pitchFamily="34" charset="77"/>
              </a:rPr>
              <a:t>BufferedReader</a:t>
            </a:r>
            <a:r>
              <a:rPr lang="en-US" sz="1600">
                <a:latin typeface="Agency FB" panose="020B0503020202020204" pitchFamily="34" charset="77"/>
              </a:rPr>
              <a:t> reader = new </a:t>
            </a:r>
            <a:r>
              <a:rPr lang="en-US" sz="1600" err="1">
                <a:latin typeface="Agency FB" panose="020B0503020202020204" pitchFamily="34" charset="77"/>
              </a:rPr>
              <a:t>BufferedReader</a:t>
            </a:r>
            <a:r>
              <a:rPr lang="en-US" sz="1600">
                <a:latin typeface="Agency FB" panose="020B0503020202020204" pitchFamily="34" charset="77"/>
              </a:rPr>
              <a:t>(new </a:t>
            </a:r>
            <a:r>
              <a:rPr lang="en-US" sz="1600" err="1">
                <a:latin typeface="Agency FB" panose="020B0503020202020204" pitchFamily="34" charset="77"/>
              </a:rPr>
              <a:t>FileReader</a:t>
            </a:r>
            <a:r>
              <a:rPr lang="en-US" sz="1600">
                <a:latin typeface="Agency FB" panose="020B0503020202020204" pitchFamily="34" charset="77"/>
              </a:rPr>
              <a:t>(</a:t>
            </a:r>
            <a:r>
              <a:rPr lang="en-US" sz="1600" err="1">
                <a:latin typeface="Agency FB" panose="020B0503020202020204" pitchFamily="34" charset="77"/>
              </a:rPr>
              <a:t>filePath</a:t>
            </a:r>
            <a:r>
              <a:rPr lang="en-US" sz="1600">
                <a:latin typeface="Agency FB" panose="020B0503020202020204" pitchFamily="34" charset="77"/>
              </a:rPr>
              <a:t>));</a:t>
            </a:r>
          </a:p>
          <a:p>
            <a:r>
              <a:rPr lang="en-US" sz="1600">
                <a:latin typeface="Agency FB" panose="020B0503020202020204" pitchFamily="34" charset="77"/>
              </a:rPr>
              <a:t>        String line;</a:t>
            </a:r>
          </a:p>
          <a:p>
            <a:r>
              <a:rPr lang="en-US" sz="1600">
                <a:latin typeface="Agency FB" panose="020B0503020202020204" pitchFamily="34" charset="77"/>
              </a:rPr>
              <a:t>        while ((line = </a:t>
            </a:r>
            <a:r>
              <a:rPr lang="en-US" sz="1600" err="1">
                <a:latin typeface="Agency FB" panose="020B0503020202020204" pitchFamily="34" charset="77"/>
              </a:rPr>
              <a:t>reader.readLine</a:t>
            </a:r>
            <a:r>
              <a:rPr lang="en-US" sz="1600">
                <a:latin typeface="Agency FB" panose="020B0503020202020204" pitchFamily="34" charset="77"/>
              </a:rPr>
              <a:t>()) != null) {</a:t>
            </a:r>
          </a:p>
          <a:p>
            <a:r>
              <a:rPr lang="en-US" sz="1600">
                <a:latin typeface="Agency FB" panose="020B0503020202020204" pitchFamily="34" charset="77"/>
              </a:rPr>
              <a:t>            </a:t>
            </a:r>
            <a:r>
              <a:rPr lang="en-US" sz="1600" err="1">
                <a:latin typeface="Agency FB" panose="020B0503020202020204" pitchFamily="34" charset="77"/>
              </a:rPr>
              <a:t>System.out.println</a:t>
            </a:r>
            <a:r>
              <a:rPr lang="en-US" sz="1600">
                <a:latin typeface="Agency FB" panose="020B0503020202020204" pitchFamily="34" charset="77"/>
              </a:rPr>
              <a:t>(line);</a:t>
            </a:r>
          </a:p>
          <a:p>
            <a:r>
              <a:rPr lang="en-US" sz="1600">
                <a:latin typeface="Agency FB" panose="020B0503020202020204" pitchFamily="34" charset="77"/>
              </a:rPr>
              <a:t>        }</a:t>
            </a:r>
          </a:p>
          <a:p>
            <a:r>
              <a:rPr lang="en-US" sz="1600">
                <a:latin typeface="Agency FB" panose="020B0503020202020204" pitchFamily="34" charset="77"/>
              </a:rPr>
              <a:t>        </a:t>
            </a:r>
            <a:r>
              <a:rPr lang="en-US" sz="1600" err="1">
                <a:latin typeface="Agency FB" panose="020B0503020202020204" pitchFamily="34" charset="77"/>
              </a:rPr>
              <a:t>reader.close</a:t>
            </a:r>
            <a:r>
              <a:rPr lang="en-US" sz="1600">
                <a:latin typeface="Agency FB" panose="020B0503020202020204" pitchFamily="34" charset="77"/>
              </a:rPr>
              <a:t>();</a:t>
            </a:r>
          </a:p>
          <a:p>
            <a:r>
              <a:rPr lang="en-US" sz="1600">
                <a:latin typeface="Agency FB" panose="020B0503020202020204" pitchFamily="34" charset="77"/>
              </a:rPr>
              <a:t>    } catch (</a:t>
            </a:r>
            <a:r>
              <a:rPr lang="en-US" sz="1600" err="1">
                <a:latin typeface="Agency FB" panose="020B0503020202020204" pitchFamily="34" charset="77"/>
              </a:rPr>
              <a:t>FileNotFoundException</a:t>
            </a:r>
            <a:r>
              <a:rPr lang="en-US" sz="1600">
                <a:latin typeface="Agency FB" panose="020B0503020202020204" pitchFamily="34" charset="77"/>
              </a:rPr>
              <a:t> e) {</a:t>
            </a:r>
          </a:p>
          <a:p>
            <a:r>
              <a:rPr lang="en-US" sz="1600">
                <a:latin typeface="Agency FB" panose="020B0503020202020204" pitchFamily="34" charset="77"/>
              </a:rPr>
              <a:t>        </a:t>
            </a:r>
            <a:r>
              <a:rPr lang="en-US" sz="1600" err="1">
                <a:latin typeface="Agency FB" panose="020B0503020202020204" pitchFamily="34" charset="77"/>
              </a:rPr>
              <a:t>System.err.println</a:t>
            </a:r>
            <a:r>
              <a:rPr lang="en-US" sz="1600">
                <a:latin typeface="Agency FB" panose="020B0503020202020204" pitchFamily="34" charset="77"/>
              </a:rPr>
              <a:t>("The file " + </a:t>
            </a:r>
            <a:r>
              <a:rPr lang="en-US" sz="1600" err="1">
                <a:latin typeface="Agency FB" panose="020B0503020202020204" pitchFamily="34" charset="77"/>
              </a:rPr>
              <a:t>filePath</a:t>
            </a:r>
            <a:r>
              <a:rPr lang="en-US" sz="1600">
                <a:latin typeface="Agency FB" panose="020B0503020202020204" pitchFamily="34" charset="77"/>
              </a:rPr>
              <a:t> + " was not found.");</a:t>
            </a:r>
          </a:p>
          <a:p>
            <a:r>
              <a:rPr lang="en-US" sz="1600">
                <a:latin typeface="Agency FB" panose="020B0503020202020204" pitchFamily="34" charset="77"/>
              </a:rPr>
              <a:t>    } catch (</a:t>
            </a:r>
            <a:r>
              <a:rPr lang="en-US" sz="1600" err="1">
                <a:latin typeface="Agency FB" panose="020B0503020202020204" pitchFamily="34" charset="77"/>
              </a:rPr>
              <a:t>IOException</a:t>
            </a:r>
            <a:r>
              <a:rPr lang="en-US" sz="1600">
                <a:latin typeface="Agency FB" panose="020B0503020202020204" pitchFamily="34" charset="77"/>
              </a:rPr>
              <a:t> e) {</a:t>
            </a:r>
          </a:p>
          <a:p>
            <a:r>
              <a:rPr lang="en-US" sz="1600">
                <a:latin typeface="Agency FB" panose="020B0503020202020204" pitchFamily="34" charset="77"/>
              </a:rPr>
              <a:t>        </a:t>
            </a:r>
            <a:r>
              <a:rPr lang="en-US" sz="1600" err="1">
                <a:latin typeface="Agency FB" panose="020B0503020202020204" pitchFamily="34" charset="77"/>
              </a:rPr>
              <a:t>System.err.println</a:t>
            </a:r>
            <a:r>
              <a:rPr lang="en-US" sz="1600">
                <a:latin typeface="Agency FB" panose="020B0503020202020204" pitchFamily="34" charset="77"/>
              </a:rPr>
              <a:t>("An error occurred while reading the file.");</a:t>
            </a:r>
          </a:p>
          <a:p>
            <a:r>
              <a:rPr lang="en-US" sz="1600">
                <a:latin typeface="Agency FB" panose="020B0503020202020204" pitchFamily="34" charset="77"/>
              </a:rPr>
              <a:t>    }</a:t>
            </a:r>
          </a:p>
          <a:p>
            <a:r>
              <a:rPr lang="en-US" sz="1600">
                <a:latin typeface="Agency FB" panose="020B0503020202020204" pitchFamily="34" charset="77"/>
              </a:rPr>
              <a:t>}</a:t>
            </a:r>
          </a:p>
        </p:txBody>
      </p:sp>
      <p:sp>
        <p:nvSpPr>
          <p:cNvPr id="6" name="TextBox 5">
            <a:extLst>
              <a:ext uri="{FF2B5EF4-FFF2-40B4-BE49-F238E27FC236}">
                <a16:creationId xmlns:a16="http://schemas.microsoft.com/office/drawing/2014/main" id="{B2203AD6-0A22-25E2-3D53-594CB7BFA6B9}"/>
              </a:ext>
            </a:extLst>
          </p:cNvPr>
          <p:cNvSpPr txBox="1"/>
          <p:nvPr/>
        </p:nvSpPr>
        <p:spPr>
          <a:xfrm>
            <a:off x="4953000" y="3505200"/>
            <a:ext cx="4191000" cy="2308324"/>
          </a:xfrm>
          <a:prstGeom prst="rect">
            <a:avLst/>
          </a:prstGeom>
          <a:solidFill>
            <a:schemeClr val="accent3">
              <a:lumMod val="40000"/>
              <a:lumOff val="60000"/>
            </a:schemeClr>
          </a:solidFill>
        </p:spPr>
        <p:txBody>
          <a:bodyPr wrap="square" rtlCol="0">
            <a:spAutoFit/>
          </a:bodyPr>
          <a:lstStyle>
            <a:defPPr>
              <a:defRPr lang="en-US"/>
            </a:defPPr>
            <a:lvl1pPr>
              <a:defRPr sz="1200">
                <a:latin typeface="Agency FB" panose="020B0503020202020204" pitchFamily="34" charset="77"/>
              </a:defRPr>
            </a:lvl1pPr>
          </a:lstStyle>
          <a:p>
            <a:r>
              <a:rPr lang="en-US" sz="1600"/>
              <a:t>public void </a:t>
            </a:r>
            <a:r>
              <a:rPr lang="en-US" sz="1600" err="1"/>
              <a:t>readFile</a:t>
            </a:r>
            <a:r>
              <a:rPr lang="en-US" sz="1600"/>
              <a:t>(String </a:t>
            </a:r>
            <a:r>
              <a:rPr lang="en-US" sz="1600" err="1"/>
              <a:t>filePath</a:t>
            </a:r>
            <a:r>
              <a:rPr lang="en-US" sz="1600"/>
              <a:t>) throws </a:t>
            </a:r>
            <a:r>
              <a:rPr lang="en-US" sz="1600" err="1"/>
              <a:t>IOException</a:t>
            </a:r>
            <a:r>
              <a:rPr lang="en-US" sz="1600"/>
              <a:t> {</a:t>
            </a:r>
          </a:p>
          <a:p>
            <a:r>
              <a:rPr lang="en-US" sz="1600"/>
              <a:t>    </a:t>
            </a:r>
            <a:r>
              <a:rPr lang="en-US" sz="1600" err="1"/>
              <a:t>BufferedReader</a:t>
            </a:r>
            <a:r>
              <a:rPr lang="en-US" sz="1600"/>
              <a:t> reader = new </a:t>
            </a:r>
            <a:r>
              <a:rPr lang="en-US" sz="1600" err="1"/>
              <a:t>BufferedReader</a:t>
            </a:r>
            <a:r>
              <a:rPr lang="en-US" sz="1600"/>
              <a:t>(new </a:t>
            </a:r>
            <a:r>
              <a:rPr lang="en-US" sz="1600" err="1"/>
              <a:t>FileReader</a:t>
            </a:r>
            <a:r>
              <a:rPr lang="en-US" sz="1600"/>
              <a:t>(</a:t>
            </a:r>
            <a:r>
              <a:rPr lang="en-US" sz="1600" err="1"/>
              <a:t>filePath</a:t>
            </a:r>
            <a:r>
              <a:rPr lang="en-US" sz="1600"/>
              <a:t>));</a:t>
            </a:r>
          </a:p>
          <a:p>
            <a:r>
              <a:rPr lang="en-US" sz="1600"/>
              <a:t>    String line;</a:t>
            </a:r>
          </a:p>
          <a:p>
            <a:r>
              <a:rPr lang="en-US" sz="1600"/>
              <a:t>    while ((line = </a:t>
            </a:r>
            <a:r>
              <a:rPr lang="en-US" sz="1600" err="1"/>
              <a:t>reader.readLine</a:t>
            </a:r>
            <a:r>
              <a:rPr lang="en-US" sz="1600"/>
              <a:t>()) != null) {</a:t>
            </a:r>
          </a:p>
          <a:p>
            <a:r>
              <a:rPr lang="en-US" sz="1600"/>
              <a:t>        </a:t>
            </a:r>
            <a:r>
              <a:rPr lang="en-US" sz="1600" err="1"/>
              <a:t>System.out.println</a:t>
            </a:r>
            <a:r>
              <a:rPr lang="en-US" sz="1600"/>
              <a:t>(line);</a:t>
            </a:r>
          </a:p>
          <a:p>
            <a:r>
              <a:rPr lang="en-US" sz="1600"/>
              <a:t>    }</a:t>
            </a:r>
          </a:p>
          <a:p>
            <a:r>
              <a:rPr lang="en-US" sz="1600"/>
              <a:t>    </a:t>
            </a:r>
            <a:r>
              <a:rPr lang="en-US" sz="1600" err="1"/>
              <a:t>reader.close</a:t>
            </a:r>
            <a:r>
              <a:rPr lang="en-US" sz="1600"/>
              <a:t>();</a:t>
            </a:r>
          </a:p>
          <a:p>
            <a:r>
              <a:rPr lang="en-US" sz="1600"/>
              <a:t>}</a:t>
            </a:r>
          </a:p>
        </p:txBody>
      </p:sp>
      <p:pic>
        <p:nvPicPr>
          <p:cNvPr id="3074" name="Picture 2" descr="Vs Logo Images – Browse 1,554,272 Stock Photos, Vectors, and Video | Adobe  Stock">
            <a:extLst>
              <a:ext uri="{FF2B5EF4-FFF2-40B4-BE49-F238E27FC236}">
                <a16:creationId xmlns:a16="http://schemas.microsoft.com/office/drawing/2014/main" id="{D68503F7-1BC0-9C5C-B1D9-E45725633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970" y="4615348"/>
            <a:ext cx="852060" cy="84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3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E519-478E-BC4A-9B00-C63FA22D1AE0}"/>
              </a:ext>
            </a:extLst>
          </p:cNvPr>
          <p:cNvSpPr>
            <a:spLocks noGrp="1"/>
          </p:cNvSpPr>
          <p:nvPr>
            <p:ph type="title"/>
          </p:nvPr>
        </p:nvSpPr>
        <p:spPr>
          <a:xfrm>
            <a:off x="0" y="188913"/>
            <a:ext cx="8382000" cy="779462"/>
          </a:xfrm>
        </p:spPr>
        <p:txBody>
          <a:bodyPr rtlCol="0">
            <a:normAutofit/>
          </a:bodyPr>
          <a:lstStyle/>
          <a:p>
            <a:pPr eaLnBrk="1" fontAlgn="auto" hangingPunct="1">
              <a:spcAft>
                <a:spcPts val="0"/>
              </a:spcAft>
              <a:defRPr/>
            </a:pPr>
            <a:r>
              <a:rPr lang="en-US">
                <a:ea typeface="+mj-ea"/>
                <a:cs typeface="+mj-cs"/>
              </a:rPr>
              <a:t>Handling exception</a:t>
            </a:r>
          </a:p>
        </p:txBody>
      </p:sp>
      <p:sp>
        <p:nvSpPr>
          <p:cNvPr id="62467" name="TextBox 5">
            <a:extLst>
              <a:ext uri="{FF2B5EF4-FFF2-40B4-BE49-F238E27FC236}">
                <a16:creationId xmlns:a16="http://schemas.microsoft.com/office/drawing/2014/main" id="{C50C0F7E-A4B2-AD49-B429-1AE950632895}"/>
              </a:ext>
            </a:extLst>
          </p:cNvPr>
          <p:cNvSpPr txBox="1">
            <a:spLocks noChangeArrowheads="1"/>
          </p:cNvSpPr>
          <p:nvPr/>
        </p:nvSpPr>
        <p:spPr bwMode="auto">
          <a:xfrm>
            <a:off x="152400" y="1881724"/>
            <a:ext cx="5153975" cy="36686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l"/>
            <a:r>
              <a:rPr lang="en-US" altLang="en-US" sz="1400" b="1">
                <a:solidFill>
                  <a:srgbClr val="7F0055"/>
                </a:solidFill>
                <a:latin typeface="Consolas" panose="020B0609020204030204" pitchFamily="49" charset="0"/>
              </a:rPr>
              <a:t>int</a:t>
            </a:r>
            <a:r>
              <a:rPr lang="en-US" altLang="en-US" sz="1400" b="1">
                <a:solidFill>
                  <a:srgbClr val="000000"/>
                </a:solidFill>
                <a:latin typeface="Consolas" panose="020B0609020204030204" pitchFamily="49" charset="0"/>
              </a:rPr>
              <a:t>[] ratings = {3, 4, 5, 10, 4, 5};</a:t>
            </a:r>
          </a:p>
          <a:p>
            <a:pPr algn="l"/>
            <a:r>
              <a:rPr lang="en-US" altLang="en-US" sz="1400" b="1">
                <a:solidFill>
                  <a:srgbClr val="7F0055"/>
                </a:solidFill>
                <a:latin typeface="Consolas" panose="020B0609020204030204" pitchFamily="49" charset="0"/>
              </a:rPr>
              <a:t>int</a:t>
            </a:r>
            <a:r>
              <a:rPr lang="en-US" altLang="en-US" sz="1400" b="1">
                <a:solidFill>
                  <a:srgbClr val="000000"/>
                </a:solidFill>
                <a:latin typeface="Consolas" panose="020B0609020204030204" pitchFamily="49" charset="0"/>
              </a:rPr>
              <a:t>[] cum = </a:t>
            </a:r>
            <a:r>
              <a:rPr lang="en-US" altLang="en-US" sz="1400" b="1">
                <a:solidFill>
                  <a:srgbClr val="7F0055"/>
                </a:solidFill>
                <a:latin typeface="Consolas" panose="020B0609020204030204" pitchFamily="49" charset="0"/>
              </a:rPr>
              <a:t>new</a:t>
            </a:r>
            <a:r>
              <a:rPr lang="en-US" altLang="en-US" sz="1400" b="1">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int</a:t>
            </a:r>
            <a:r>
              <a:rPr lang="en-US" altLang="en-US" sz="1400" b="1">
                <a:solidFill>
                  <a:srgbClr val="000000"/>
                </a:solidFill>
                <a:latin typeface="Consolas" panose="020B0609020204030204" pitchFamily="49" charset="0"/>
              </a:rPr>
              <a:t>[6];</a:t>
            </a:r>
          </a:p>
          <a:p>
            <a:pPr algn="l"/>
            <a:r>
              <a:rPr lang="en-US" altLang="en-US" sz="1400" b="1">
                <a:solidFill>
                  <a:srgbClr val="7F0055"/>
                </a:solidFill>
                <a:latin typeface="Consolas" panose="020B0609020204030204" pitchFamily="49" charset="0"/>
              </a:rPr>
              <a:t>try</a:t>
            </a:r>
            <a:r>
              <a:rPr lang="en-US" altLang="en-US" sz="1400" b="1">
                <a:solidFill>
                  <a:srgbClr val="000000"/>
                </a:solidFill>
                <a:latin typeface="Consolas" panose="020B0609020204030204" pitchFamily="49" charset="0"/>
              </a:rPr>
              <a:t> {</a:t>
            </a:r>
          </a:p>
          <a:p>
            <a:pPr algn="l"/>
            <a:r>
              <a:rPr lang="en-US" altLang="en-US" sz="1400">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for</a:t>
            </a:r>
            <a:r>
              <a:rPr lang="en-US" altLang="en-US" sz="1400" b="1">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int</a:t>
            </a:r>
            <a:r>
              <a:rPr lang="en-US" altLang="en-US" sz="1400" b="1">
                <a:solidFill>
                  <a:srgbClr val="000000"/>
                </a:solidFill>
                <a:latin typeface="Consolas" panose="020B0609020204030204" pitchFamily="49" charset="0"/>
              </a:rPr>
              <a:t> r: ratings) {</a:t>
            </a:r>
          </a:p>
          <a:p>
            <a:pPr algn="l"/>
            <a:r>
              <a:rPr lang="en-US" altLang="en-US" sz="1400">
                <a:solidFill>
                  <a:srgbClr val="000000"/>
                </a:solidFill>
                <a:latin typeface="Consolas" panose="020B0609020204030204" pitchFamily="49" charset="0"/>
              </a:rPr>
              <a:t>    cum[r]++;</a:t>
            </a:r>
          </a:p>
          <a:p>
            <a:pPr algn="l"/>
            <a:r>
              <a:rPr lang="en-US" altLang="en-US" sz="1400">
                <a:solidFill>
                  <a:srgbClr val="000000"/>
                </a:solidFill>
                <a:latin typeface="Consolas" panose="020B0609020204030204" pitchFamily="49" charset="0"/>
              </a:rPr>
              <a:t>  }</a:t>
            </a:r>
          </a:p>
          <a:p>
            <a:pPr algn="l"/>
            <a:r>
              <a:rPr lang="en-US" altLang="en-US" sz="1400">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catch</a:t>
            </a:r>
            <a:r>
              <a:rPr lang="en-US" altLang="en-US" sz="1400" b="1">
                <a:solidFill>
                  <a:srgbClr val="000000"/>
                </a:solidFill>
                <a:latin typeface="Consolas" panose="020B0609020204030204" pitchFamily="49" charset="0"/>
              </a:rPr>
              <a:t>(</a:t>
            </a:r>
            <a:r>
              <a:rPr lang="en-US" altLang="en-US" sz="1400" b="1" err="1">
                <a:solidFill>
                  <a:srgbClr val="000000"/>
                </a:solidFill>
                <a:latin typeface="Consolas" panose="020B0609020204030204" pitchFamily="49" charset="0"/>
              </a:rPr>
              <a:t>ArrayIndexOutOfBoundsException</a:t>
            </a:r>
            <a:r>
              <a:rPr lang="en-US" altLang="en-US" sz="1400" b="1">
                <a:solidFill>
                  <a:srgbClr val="000000"/>
                </a:solidFill>
                <a:latin typeface="Consolas" panose="020B0609020204030204" pitchFamily="49" charset="0"/>
              </a:rPr>
              <a:t> e){</a:t>
            </a:r>
          </a:p>
          <a:p>
            <a:pPr algn="l"/>
            <a:r>
              <a:rPr lang="en-US" altLang="en-US" sz="1400">
                <a:solidFill>
                  <a:srgbClr val="000000"/>
                </a:solidFill>
                <a:latin typeface="Consolas" panose="020B0609020204030204" pitchFamily="49" charset="0"/>
              </a:rPr>
              <a:t>  	</a:t>
            </a:r>
            <a:r>
              <a:rPr lang="en-US" altLang="en-US" sz="1400" err="1">
                <a:solidFill>
                  <a:srgbClr val="000000"/>
                </a:solidFill>
                <a:latin typeface="Consolas" panose="020B0609020204030204" pitchFamily="49" charset="0"/>
              </a:rPr>
              <a:t>System.</a:t>
            </a:r>
            <a:r>
              <a:rPr lang="en-US" altLang="en-US" sz="1400" i="1" err="1">
                <a:solidFill>
                  <a:srgbClr val="0000C0"/>
                </a:solidFill>
                <a:latin typeface="Consolas" panose="020B0609020204030204" pitchFamily="49" charset="0"/>
              </a:rPr>
              <a:t>out</a:t>
            </a:r>
            <a:r>
              <a:rPr lang="en-US" altLang="en-US" sz="1400" i="1" err="1">
                <a:solidFill>
                  <a:srgbClr val="000000"/>
                </a:solidFill>
                <a:latin typeface="Consolas" panose="020B0609020204030204" pitchFamily="49" charset="0"/>
              </a:rPr>
              <a:t>.println</a:t>
            </a:r>
            <a:r>
              <a:rPr lang="en-US" altLang="en-US" sz="1400" i="1">
                <a:solidFill>
                  <a:srgbClr val="000000"/>
                </a:solidFill>
                <a:latin typeface="Consolas" panose="020B0609020204030204" pitchFamily="49" charset="0"/>
              </a:rPr>
              <a:t>(e);</a:t>
            </a:r>
          </a:p>
          <a:p>
            <a:pPr algn="l"/>
            <a:r>
              <a:rPr lang="en-US" altLang="en-US" sz="1400">
                <a:solidFill>
                  <a:srgbClr val="000000"/>
                </a:solidFill>
                <a:latin typeface="Consolas" panose="020B0609020204030204" pitchFamily="49" charset="0"/>
              </a:rPr>
              <a:t>}</a:t>
            </a:r>
          </a:p>
          <a:p>
            <a:pPr algn="l"/>
            <a:r>
              <a:rPr lang="en-US" altLang="en-US" sz="1400" err="1">
                <a:solidFill>
                  <a:srgbClr val="000000"/>
                </a:solidFill>
                <a:latin typeface="Consolas" panose="020B0609020204030204" pitchFamily="49" charset="0"/>
              </a:rPr>
              <a:t>System.</a:t>
            </a:r>
            <a:r>
              <a:rPr lang="en-US" altLang="en-US" sz="1400" i="1" err="1">
                <a:solidFill>
                  <a:srgbClr val="0000C0"/>
                </a:solidFill>
                <a:latin typeface="Consolas" panose="020B0609020204030204" pitchFamily="49" charset="0"/>
              </a:rPr>
              <a:t>out</a:t>
            </a:r>
            <a:r>
              <a:rPr lang="en-US" altLang="en-US" sz="1400" i="1" err="1">
                <a:solidFill>
                  <a:srgbClr val="000000"/>
                </a:solidFill>
                <a:latin typeface="Consolas" panose="020B0609020204030204" pitchFamily="49" charset="0"/>
              </a:rPr>
              <a:t>.println</a:t>
            </a:r>
            <a:r>
              <a:rPr lang="en-US" altLang="en-US" sz="1400" i="1">
                <a:solidFill>
                  <a:srgbClr val="000000"/>
                </a:solidFill>
                <a:latin typeface="Consolas" panose="020B0609020204030204" pitchFamily="49" charset="0"/>
              </a:rPr>
              <a:t>(</a:t>
            </a:r>
            <a:r>
              <a:rPr lang="en-US" altLang="en-US" sz="1400" i="1">
                <a:solidFill>
                  <a:srgbClr val="2A00FF"/>
                </a:solidFill>
                <a:latin typeface="Consolas" panose="020B0609020204030204" pitchFamily="49" charset="0"/>
              </a:rPr>
              <a:t>“Cumulative Ratings"</a:t>
            </a:r>
            <a:r>
              <a:rPr lang="en-US" altLang="en-US" sz="1400" i="1">
                <a:solidFill>
                  <a:srgbClr val="000000"/>
                </a:solidFill>
                <a:latin typeface="Consolas" panose="020B0609020204030204" pitchFamily="49" charset="0"/>
              </a:rPr>
              <a:t>);</a:t>
            </a:r>
          </a:p>
          <a:p>
            <a:pPr algn="l"/>
            <a:r>
              <a:rPr lang="en-US" altLang="en-US" sz="1400" err="1">
                <a:solidFill>
                  <a:srgbClr val="000000"/>
                </a:solidFill>
                <a:latin typeface="Consolas" panose="020B0609020204030204" pitchFamily="49" charset="0"/>
              </a:rPr>
              <a:t>System.</a:t>
            </a:r>
            <a:r>
              <a:rPr lang="en-US" altLang="en-US" sz="1400" i="1" err="1">
                <a:solidFill>
                  <a:srgbClr val="0000C0"/>
                </a:solidFill>
                <a:latin typeface="Consolas" panose="020B0609020204030204" pitchFamily="49" charset="0"/>
              </a:rPr>
              <a:t>out</a:t>
            </a:r>
            <a:r>
              <a:rPr lang="en-US" altLang="en-US" sz="1400" i="1" err="1">
                <a:solidFill>
                  <a:srgbClr val="000000"/>
                </a:solidFill>
                <a:latin typeface="Consolas" panose="020B0609020204030204" pitchFamily="49" charset="0"/>
              </a:rPr>
              <a:t>.printf</a:t>
            </a:r>
            <a:r>
              <a:rPr lang="en-US" altLang="en-US" sz="1400" i="1">
                <a:solidFill>
                  <a:srgbClr val="000000"/>
                </a:solidFill>
                <a:latin typeface="Consolas" panose="020B0609020204030204" pitchFamily="49" charset="0"/>
              </a:rPr>
              <a:t>(</a:t>
            </a:r>
            <a:r>
              <a:rPr lang="en-US" altLang="en-US" sz="1400" i="1">
                <a:solidFill>
                  <a:srgbClr val="2A00FF"/>
                </a:solidFill>
                <a:latin typeface="Consolas" panose="020B0609020204030204" pitchFamily="49" charset="0"/>
              </a:rPr>
              <a:t>"%10s%10s\</a:t>
            </a:r>
            <a:r>
              <a:rPr lang="en-US" altLang="en-US" sz="1400" i="1" err="1">
                <a:solidFill>
                  <a:srgbClr val="2A00FF"/>
                </a:solidFill>
                <a:latin typeface="Consolas" panose="020B0609020204030204" pitchFamily="49" charset="0"/>
              </a:rPr>
              <a:t>n"</a:t>
            </a:r>
            <a:r>
              <a:rPr lang="en-US" altLang="en-US" sz="1400" i="1" err="1">
                <a:solidFill>
                  <a:srgbClr val="000000"/>
                </a:solidFill>
                <a:latin typeface="Consolas" panose="020B0609020204030204" pitchFamily="49" charset="0"/>
              </a:rPr>
              <a:t>,</a:t>
            </a:r>
            <a:r>
              <a:rPr lang="en-US" altLang="en-US" sz="1400" i="1" err="1">
                <a:solidFill>
                  <a:srgbClr val="2A00FF"/>
                </a:solidFill>
                <a:latin typeface="Consolas" panose="020B0609020204030204" pitchFamily="49" charset="0"/>
              </a:rPr>
              <a:t>"rating"</a:t>
            </a:r>
            <a:r>
              <a:rPr lang="en-US" altLang="en-US" sz="1400" i="1" err="1">
                <a:solidFill>
                  <a:srgbClr val="000000"/>
                </a:solidFill>
                <a:latin typeface="Consolas" panose="020B0609020204030204" pitchFamily="49" charset="0"/>
              </a:rPr>
              <a:t>,</a:t>
            </a:r>
            <a:r>
              <a:rPr lang="en-US" altLang="en-US" sz="1400" i="1" err="1">
                <a:solidFill>
                  <a:srgbClr val="2A00FF"/>
                </a:solidFill>
                <a:latin typeface="Consolas" panose="020B0609020204030204" pitchFamily="49" charset="0"/>
              </a:rPr>
              <a:t>"number</a:t>
            </a:r>
            <a:r>
              <a:rPr lang="en-US" altLang="en-US" sz="1400" i="1">
                <a:solidFill>
                  <a:srgbClr val="2A00FF"/>
                </a:solidFill>
                <a:latin typeface="Consolas" panose="020B0609020204030204" pitchFamily="49" charset="0"/>
              </a:rPr>
              <a:t>"</a:t>
            </a:r>
            <a:r>
              <a:rPr lang="en-US" altLang="en-US" sz="1400" i="1">
                <a:solidFill>
                  <a:srgbClr val="000000"/>
                </a:solidFill>
                <a:latin typeface="Consolas" panose="020B0609020204030204" pitchFamily="49" charset="0"/>
              </a:rPr>
              <a:t>);</a:t>
            </a:r>
          </a:p>
          <a:p>
            <a:pPr algn="l"/>
            <a:r>
              <a:rPr lang="nn-NO" altLang="en-US" sz="1400" b="1">
                <a:solidFill>
                  <a:srgbClr val="7F0055"/>
                </a:solidFill>
                <a:latin typeface="Consolas" panose="020B0609020204030204" pitchFamily="49" charset="0"/>
              </a:rPr>
              <a:t>for</a:t>
            </a:r>
            <a:r>
              <a:rPr lang="nn-NO" altLang="en-US" sz="1400" b="1">
                <a:solidFill>
                  <a:srgbClr val="000000"/>
                </a:solidFill>
                <a:latin typeface="Consolas" panose="020B0609020204030204" pitchFamily="49" charset="0"/>
              </a:rPr>
              <a:t> (</a:t>
            </a:r>
            <a:r>
              <a:rPr lang="nn-NO" altLang="en-US" sz="1400" b="1" err="1">
                <a:solidFill>
                  <a:srgbClr val="7F0055"/>
                </a:solidFill>
                <a:latin typeface="Consolas" panose="020B0609020204030204" pitchFamily="49" charset="0"/>
              </a:rPr>
              <a:t>int</a:t>
            </a:r>
            <a:r>
              <a:rPr lang="nn-NO" altLang="en-US" sz="1400" b="1">
                <a:solidFill>
                  <a:srgbClr val="000000"/>
                </a:solidFill>
                <a:latin typeface="Consolas" panose="020B0609020204030204" pitchFamily="49" charset="0"/>
              </a:rPr>
              <a:t> i = 0; i &lt; </a:t>
            </a:r>
            <a:r>
              <a:rPr lang="nn-NO" altLang="en-US" sz="1400" b="1" err="1">
                <a:solidFill>
                  <a:srgbClr val="000000"/>
                </a:solidFill>
                <a:latin typeface="Consolas" panose="020B0609020204030204" pitchFamily="49" charset="0"/>
              </a:rPr>
              <a:t>cum.</a:t>
            </a:r>
            <a:r>
              <a:rPr lang="nn-NO" altLang="en-US" sz="1400" b="1" err="1">
                <a:solidFill>
                  <a:srgbClr val="0000C0"/>
                </a:solidFill>
                <a:latin typeface="Consolas" panose="020B0609020204030204" pitchFamily="49" charset="0"/>
              </a:rPr>
              <a:t>length</a:t>
            </a:r>
            <a:r>
              <a:rPr lang="nn-NO" altLang="en-US" sz="1400" b="1">
                <a:solidFill>
                  <a:srgbClr val="000000"/>
                </a:solidFill>
                <a:latin typeface="Consolas" panose="020B0609020204030204" pitchFamily="49" charset="0"/>
              </a:rPr>
              <a:t>; i++) {</a:t>
            </a:r>
          </a:p>
          <a:p>
            <a:pPr algn="l"/>
            <a:r>
              <a:rPr lang="en-US" altLang="en-US" sz="1400">
                <a:solidFill>
                  <a:srgbClr val="000000"/>
                </a:solidFill>
                <a:latin typeface="Consolas" panose="020B0609020204030204" pitchFamily="49" charset="0"/>
              </a:rPr>
              <a:t>  </a:t>
            </a:r>
            <a:r>
              <a:rPr lang="en-US" altLang="en-US" sz="1400" err="1">
                <a:solidFill>
                  <a:srgbClr val="000000"/>
                </a:solidFill>
                <a:latin typeface="Consolas" panose="020B0609020204030204" pitchFamily="49" charset="0"/>
              </a:rPr>
              <a:t>System.</a:t>
            </a:r>
            <a:r>
              <a:rPr lang="en-US" altLang="en-US" sz="1400" i="1" err="1">
                <a:solidFill>
                  <a:srgbClr val="0000C0"/>
                </a:solidFill>
                <a:latin typeface="Consolas" panose="020B0609020204030204" pitchFamily="49" charset="0"/>
              </a:rPr>
              <a:t>out</a:t>
            </a:r>
            <a:r>
              <a:rPr lang="en-US" altLang="en-US" sz="1400" i="1" err="1">
                <a:solidFill>
                  <a:srgbClr val="000000"/>
                </a:solidFill>
                <a:latin typeface="Consolas" panose="020B0609020204030204" pitchFamily="49" charset="0"/>
              </a:rPr>
              <a:t>.printf</a:t>
            </a:r>
            <a:r>
              <a:rPr lang="en-US" altLang="en-US" sz="1400" i="1">
                <a:solidFill>
                  <a:srgbClr val="000000"/>
                </a:solidFill>
                <a:latin typeface="Consolas" panose="020B0609020204030204" pitchFamily="49" charset="0"/>
              </a:rPr>
              <a:t>(</a:t>
            </a:r>
            <a:r>
              <a:rPr lang="en-US" altLang="en-US" sz="1400" i="1">
                <a:solidFill>
                  <a:srgbClr val="2A00FF"/>
                </a:solidFill>
                <a:latin typeface="Consolas" panose="020B0609020204030204" pitchFamily="49" charset="0"/>
              </a:rPr>
              <a:t>"%10d%10d\n"</a:t>
            </a:r>
            <a:r>
              <a:rPr lang="en-US" altLang="en-US" sz="1400" i="1">
                <a:solidFill>
                  <a:srgbClr val="000000"/>
                </a:solidFill>
                <a:latin typeface="Consolas" panose="020B0609020204030204" pitchFamily="49" charset="0"/>
              </a:rPr>
              <a:t>,</a:t>
            </a:r>
            <a:r>
              <a:rPr lang="en-US" altLang="en-US" sz="1400" i="1" err="1">
                <a:solidFill>
                  <a:srgbClr val="000000"/>
                </a:solidFill>
                <a:latin typeface="Consolas" panose="020B0609020204030204" pitchFamily="49" charset="0"/>
              </a:rPr>
              <a:t>i,cum</a:t>
            </a:r>
            <a:r>
              <a:rPr lang="en-US" altLang="en-US" sz="1400" i="1">
                <a:solidFill>
                  <a:srgbClr val="000000"/>
                </a:solidFill>
                <a:latin typeface="Consolas" panose="020B0609020204030204" pitchFamily="49" charset="0"/>
              </a:rPr>
              <a:t>[</a:t>
            </a:r>
            <a:r>
              <a:rPr lang="en-US" altLang="en-US" sz="1400" i="1" err="1">
                <a:solidFill>
                  <a:srgbClr val="000000"/>
                </a:solidFill>
                <a:latin typeface="Consolas" panose="020B0609020204030204" pitchFamily="49" charset="0"/>
              </a:rPr>
              <a:t>i</a:t>
            </a:r>
            <a:r>
              <a:rPr lang="en-US" altLang="en-US" sz="1400" i="1">
                <a:solidFill>
                  <a:srgbClr val="000000"/>
                </a:solidFill>
                <a:latin typeface="Consolas" panose="020B0609020204030204" pitchFamily="49" charset="0"/>
              </a:rPr>
              <a:t>]);</a:t>
            </a:r>
          </a:p>
          <a:p>
            <a:pPr algn="l"/>
            <a:r>
              <a:rPr lang="en-US" altLang="en-US" sz="1400">
                <a:solidFill>
                  <a:srgbClr val="000000"/>
                </a:solidFill>
                <a:latin typeface="Consolas" panose="020B0609020204030204" pitchFamily="49" charset="0"/>
              </a:rPr>
              <a:t>}</a:t>
            </a:r>
            <a:endParaRPr lang="en-US" altLang="en-US" sz="1400"/>
          </a:p>
        </p:txBody>
      </p:sp>
      <p:sp>
        <p:nvSpPr>
          <p:cNvPr id="51204" name="TextBox 6">
            <a:extLst>
              <a:ext uri="{FF2B5EF4-FFF2-40B4-BE49-F238E27FC236}">
                <a16:creationId xmlns:a16="http://schemas.microsoft.com/office/drawing/2014/main" id="{F64C9235-A9E7-0E46-80AC-82B8CCC80A0A}"/>
              </a:ext>
            </a:extLst>
          </p:cNvPr>
          <p:cNvSpPr txBox="1">
            <a:spLocks noChangeArrowheads="1"/>
          </p:cNvSpPr>
          <p:nvPr/>
        </p:nvSpPr>
        <p:spPr bwMode="auto">
          <a:xfrm>
            <a:off x="4446494" y="1066800"/>
            <a:ext cx="4572000" cy="2892425"/>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u="sng">
                <a:solidFill>
                  <a:srgbClr val="000080"/>
                </a:solidFill>
                <a:latin typeface="Consolas" panose="020B0609020204030204" pitchFamily="49" charset="0"/>
              </a:rPr>
              <a:t>java.lang.ArrayIndexOutOfBoundsException</a:t>
            </a:r>
            <a:r>
              <a:rPr lang="en-US" altLang="en-US" sz="1400" u="sng">
                <a:solidFill>
                  <a:srgbClr val="000000"/>
                </a:solidFill>
                <a:latin typeface="Consolas" panose="020B0609020204030204" pitchFamily="49" charset="0"/>
              </a:rPr>
              <a:t>: 10</a:t>
            </a:r>
          </a:p>
          <a:p>
            <a:r>
              <a:rPr lang="en-US" altLang="en-US" sz="1400">
                <a:solidFill>
                  <a:srgbClr val="000000"/>
                </a:solidFill>
                <a:latin typeface="Consolas" panose="020B0609020204030204" pitchFamily="49" charset="0"/>
              </a:rPr>
              <a:t>Cumulative Ratings</a:t>
            </a:r>
          </a:p>
          <a:p>
            <a:r>
              <a:rPr lang="en-US" altLang="en-US" sz="1400">
                <a:solidFill>
                  <a:srgbClr val="000000"/>
                </a:solidFill>
                <a:latin typeface="Consolas" panose="020B0609020204030204" pitchFamily="49" charset="0"/>
              </a:rPr>
              <a:t>    rating    number</a:t>
            </a:r>
          </a:p>
          <a:p>
            <a:r>
              <a:rPr lang="en-US" altLang="en-US" sz="1400">
                <a:solidFill>
                  <a:srgbClr val="000000"/>
                </a:solidFill>
                <a:latin typeface="Consolas" panose="020B0609020204030204" pitchFamily="49" charset="0"/>
              </a:rPr>
              <a:t>         0         0</a:t>
            </a:r>
          </a:p>
          <a:p>
            <a:r>
              <a:rPr lang="en-US" altLang="en-US" sz="1400">
                <a:solidFill>
                  <a:srgbClr val="000000"/>
                </a:solidFill>
                <a:latin typeface="Consolas" panose="020B0609020204030204" pitchFamily="49" charset="0"/>
              </a:rPr>
              <a:t>         1         0</a:t>
            </a:r>
          </a:p>
          <a:p>
            <a:r>
              <a:rPr lang="en-US" altLang="en-US" sz="1400">
                <a:solidFill>
                  <a:srgbClr val="000000"/>
                </a:solidFill>
                <a:latin typeface="Consolas" panose="020B0609020204030204" pitchFamily="49" charset="0"/>
              </a:rPr>
              <a:t>         2         0</a:t>
            </a:r>
          </a:p>
          <a:p>
            <a:r>
              <a:rPr lang="en-US" altLang="en-US" sz="1400">
                <a:solidFill>
                  <a:srgbClr val="000000"/>
                </a:solidFill>
                <a:latin typeface="Consolas" panose="020B0609020204030204" pitchFamily="49" charset="0"/>
              </a:rPr>
              <a:t>         3         1</a:t>
            </a:r>
          </a:p>
          <a:p>
            <a:r>
              <a:rPr lang="en-US" altLang="en-US" sz="1400">
                <a:solidFill>
                  <a:srgbClr val="000000"/>
                </a:solidFill>
                <a:latin typeface="Consolas" panose="020B0609020204030204" pitchFamily="49" charset="0"/>
              </a:rPr>
              <a:t>         4         1</a:t>
            </a:r>
          </a:p>
          <a:p>
            <a:r>
              <a:rPr lang="en-US" altLang="en-US" sz="1400">
                <a:solidFill>
                  <a:srgbClr val="000000"/>
                </a:solidFill>
                <a:latin typeface="Consolas" panose="020B0609020204030204" pitchFamily="49" charset="0"/>
              </a:rPr>
              <a:t>         5         1</a:t>
            </a:r>
          </a:p>
        </p:txBody>
      </p:sp>
      <p:sp>
        <p:nvSpPr>
          <p:cNvPr id="51205" name="TextBox 7">
            <a:extLst>
              <a:ext uri="{FF2B5EF4-FFF2-40B4-BE49-F238E27FC236}">
                <a16:creationId xmlns:a16="http://schemas.microsoft.com/office/drawing/2014/main" id="{89747AF4-2BEE-0140-9B29-D13BA9B25C6F}"/>
              </a:ext>
            </a:extLst>
          </p:cNvPr>
          <p:cNvSpPr txBox="1">
            <a:spLocks noChangeArrowheads="1"/>
          </p:cNvSpPr>
          <p:nvPr/>
        </p:nvSpPr>
        <p:spPr bwMode="auto">
          <a:xfrm>
            <a:off x="1115616" y="5589587"/>
            <a:ext cx="7127875" cy="846386"/>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a:latin typeface="Verdana" panose="020B0604030504040204" pitchFamily="34" charset="0"/>
                <a:ea typeface="Verdana" panose="020B0604030504040204" pitchFamily="34" charset="0"/>
                <a:cs typeface="Verdana" panose="020B0604030504040204" pitchFamily="34" charset="0"/>
              </a:rPr>
              <a:t>When r = 10, cum[r] throws an exception, which is handled by the catch block. The program then resumes after the catch block.</a:t>
            </a:r>
          </a:p>
          <a:p>
            <a:r>
              <a:rPr lang="en-US" altLang="en-US" sz="1400">
                <a:latin typeface="Verdana" panose="020B0604030504040204" pitchFamily="34" charset="0"/>
                <a:ea typeface="Verdana" panose="020B0604030504040204" pitchFamily="34" charset="0"/>
                <a:cs typeface="Verdana" panose="020B0604030504040204" pitchFamily="34" charset="0"/>
              </a:rPr>
              <a:t>Also check: </a:t>
            </a:r>
            <a:r>
              <a:rPr lang="en-US" altLang="en-US" sz="1400" b="1" err="1">
                <a:latin typeface="Courier New" panose="02070309020205020404" pitchFamily="49" charset="0"/>
                <a:ea typeface="Verdana" panose="020B0604030504040204" pitchFamily="34" charset="0"/>
                <a:cs typeface="Courier New" panose="02070309020205020404" pitchFamily="49" charset="0"/>
              </a:rPr>
              <a:t>Throwable.toString</a:t>
            </a:r>
            <a:r>
              <a:rPr lang="en-US" altLang="en-US" sz="1400" b="1">
                <a:latin typeface="Courier New" panose="02070309020205020404" pitchFamily="49" charset="0"/>
                <a:ea typeface="Verdana" panose="020B0604030504040204" pitchFamily="34" charset="0"/>
                <a:cs typeface="Courier New" panose="02070309020205020404" pitchFamily="49" charset="0"/>
              </a:rPr>
              <a:t>() </a:t>
            </a:r>
            <a:r>
              <a:rPr lang="en-US" altLang="en-US" sz="1400">
                <a:latin typeface="Verdana" panose="020B0604030504040204" pitchFamily="34" charset="0"/>
                <a:ea typeface="Verdana" panose="020B0604030504040204" pitchFamily="34" charset="0"/>
                <a:cs typeface="Verdana" panose="020B0604030504040204" pitchFamily="34" charset="0"/>
              </a:rPr>
              <a:t>method</a:t>
            </a:r>
          </a:p>
        </p:txBody>
      </p:sp>
      <p:sp>
        <p:nvSpPr>
          <p:cNvPr id="3" name="Slide Number Placeholder 2">
            <a:extLst>
              <a:ext uri="{FF2B5EF4-FFF2-40B4-BE49-F238E27FC236}">
                <a16:creationId xmlns:a16="http://schemas.microsoft.com/office/drawing/2014/main" id="{EF563DCE-F4D0-6F2E-E174-7DBAD7850934}"/>
              </a:ext>
            </a:extLst>
          </p:cNvPr>
          <p:cNvSpPr>
            <a:spLocks noGrp="1"/>
          </p:cNvSpPr>
          <p:nvPr>
            <p:ph type="sldNum" sz="quarter" idx="4"/>
          </p:nvPr>
        </p:nvSpPr>
        <p:spPr/>
        <p:txBody>
          <a:bodyPr/>
          <a:lstStyle/>
          <a:p>
            <a:pPr>
              <a:defRPr/>
            </a:pPr>
            <a:fld id="{9A675E7D-01DE-4F79-9A18-D63E57B1927A}"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 y="381000"/>
            <a:ext cx="8991600" cy="914400"/>
          </a:xfrm>
        </p:spPr>
        <p:txBody>
          <a:bodyPr>
            <a:normAutofit/>
          </a:bodyPr>
          <a:lstStyle/>
          <a:p>
            <a:r>
              <a:rPr lang="en-US" sz="2700"/>
              <a:t>Checked exceptions: catch or declare</a:t>
            </a:r>
          </a:p>
        </p:txBody>
      </p:sp>
      <p:sp>
        <p:nvSpPr>
          <p:cNvPr id="3" name="Content Placeholder 2"/>
          <p:cNvSpPr>
            <a:spLocks noGrp="1"/>
          </p:cNvSpPr>
          <p:nvPr>
            <p:ph type="body" idx="1"/>
          </p:nvPr>
        </p:nvSpPr>
        <p:spPr>
          <a:xfrm>
            <a:off x="685800" y="1447800"/>
            <a:ext cx="8153400" cy="4876800"/>
          </a:xfrm>
        </p:spPr>
        <p:txBody>
          <a:bodyPr>
            <a:normAutofit/>
          </a:bodyPr>
          <a:lstStyle/>
          <a:p>
            <a:r>
              <a:rPr lang="en-US">
                <a:latin typeface="Verdana" panose="020B0604030504040204" pitchFamily="34" charset="0"/>
                <a:ea typeface="Verdana" panose="020B0604030504040204" pitchFamily="34" charset="0"/>
                <a:cs typeface="Verdana" panose="020B0604030504040204" pitchFamily="34" charset="0"/>
              </a:rPr>
              <a:t>To satisfy the </a:t>
            </a:r>
            <a:r>
              <a:rPr lang="en-US">
                <a:solidFill>
                  <a:srgbClr val="0000FF"/>
                </a:solidFill>
                <a:latin typeface="Verdana" panose="020B0604030504040204" pitchFamily="34" charset="0"/>
                <a:ea typeface="Verdana" panose="020B0604030504040204" pitchFamily="34" charset="0"/>
                <a:cs typeface="Verdana" panose="020B0604030504040204" pitchFamily="34" charset="0"/>
              </a:rPr>
              <a:t>catch</a:t>
            </a:r>
            <a:r>
              <a:rPr lang="en-US">
                <a:latin typeface="Verdana" panose="020B0604030504040204" pitchFamily="34" charset="0"/>
                <a:ea typeface="Verdana" panose="020B0604030504040204" pitchFamily="34" charset="0"/>
                <a:cs typeface="Verdana" panose="020B0604030504040204" pitchFamily="34" charset="0"/>
              </a:rPr>
              <a:t> requirement, the code that “raises” the exception must be wrapped in a try block, with a catch handler for the checked exception type (or one of its </a:t>
            </a:r>
            <a:r>
              <a:rPr lang="en-US" err="1">
                <a:latin typeface="Verdana" panose="020B0604030504040204" pitchFamily="34" charset="0"/>
                <a:ea typeface="Verdana" panose="020B0604030504040204" pitchFamily="34" charset="0"/>
                <a:cs typeface="Verdana" panose="020B0604030504040204" pitchFamily="34" charset="0"/>
              </a:rPr>
              <a:t>superclasses</a:t>
            </a:r>
            <a:r>
              <a:rPr lang="en-US">
                <a:latin typeface="Verdana" panose="020B0604030504040204" pitchFamily="34" charset="0"/>
                <a:ea typeface="Verdana" panose="020B0604030504040204" pitchFamily="34" charset="0"/>
                <a:cs typeface="Verdana" panose="020B0604030504040204" pitchFamily="34" charset="0"/>
              </a:rPr>
              <a:t>)</a:t>
            </a:r>
          </a:p>
          <a:p>
            <a:r>
              <a:rPr lang="en-US">
                <a:latin typeface="Verdana" panose="020B0604030504040204" pitchFamily="34" charset="0"/>
                <a:ea typeface="Verdana" panose="020B0604030504040204" pitchFamily="34" charset="0"/>
                <a:cs typeface="Verdana" panose="020B0604030504040204" pitchFamily="34" charset="0"/>
              </a:rPr>
              <a:t>To satisfy the </a:t>
            </a:r>
            <a:r>
              <a:rPr lang="en-US">
                <a:solidFill>
                  <a:srgbClr val="0000FF"/>
                </a:solidFill>
                <a:latin typeface="Verdana" panose="020B0604030504040204" pitchFamily="34" charset="0"/>
                <a:ea typeface="Verdana" panose="020B0604030504040204" pitchFamily="34" charset="0"/>
                <a:cs typeface="Verdana" panose="020B0604030504040204" pitchFamily="34" charset="0"/>
              </a:rPr>
              <a:t>declare</a:t>
            </a:r>
            <a:r>
              <a:rPr lang="en-US">
                <a:latin typeface="Verdana" panose="020B0604030504040204" pitchFamily="34" charset="0"/>
                <a:ea typeface="Verdana" panose="020B0604030504040204" pitchFamily="34" charset="0"/>
                <a:cs typeface="Verdana" panose="020B0604030504040204" pitchFamily="34" charset="0"/>
              </a:rPr>
              <a:t> requirement, the method provides a </a:t>
            </a:r>
            <a:r>
              <a:rPr lang="en-US" b="1">
                <a:latin typeface="Consolas" panose="020B0609020204030204" pitchFamily="49" charset="0"/>
                <a:ea typeface="Verdana" panose="020B0604030504040204" pitchFamily="34" charset="0"/>
                <a:cs typeface="Consolas" panose="020B0609020204030204" pitchFamily="49" charset="0"/>
              </a:rPr>
              <a:t>throws</a:t>
            </a:r>
            <a:r>
              <a:rPr lang="en-US">
                <a:latin typeface="Verdana" panose="020B0604030504040204" pitchFamily="34" charset="0"/>
                <a:ea typeface="Verdana" panose="020B0604030504040204" pitchFamily="34" charset="0"/>
                <a:cs typeface="Verdana" panose="020B0604030504040204" pitchFamily="34" charset="0"/>
              </a:rPr>
              <a:t> clause containing the checked exception type (or one of its </a:t>
            </a:r>
            <a:r>
              <a:rPr lang="en-US" err="1">
                <a:latin typeface="Verdana" panose="020B0604030504040204" pitchFamily="34" charset="0"/>
                <a:ea typeface="Verdana" panose="020B0604030504040204" pitchFamily="34" charset="0"/>
                <a:cs typeface="Verdana" panose="020B0604030504040204" pitchFamily="34" charset="0"/>
              </a:rPr>
              <a:t>superclasses</a:t>
            </a:r>
            <a:r>
              <a:rPr lang="en-US">
                <a:latin typeface="Verdana" panose="020B0604030504040204" pitchFamily="34" charset="0"/>
                <a:ea typeface="Verdana" panose="020B0604030504040204" pitchFamily="34" charset="0"/>
                <a:cs typeface="Verdana" panose="020B0604030504040204" pitchFamily="34" charset="0"/>
              </a:rPr>
              <a:t>)</a:t>
            </a:r>
          </a:p>
        </p:txBody>
      </p:sp>
      <p:sp>
        <p:nvSpPr>
          <p:cNvPr id="4" name="Slide Number Placeholder 3">
            <a:extLst>
              <a:ext uri="{FF2B5EF4-FFF2-40B4-BE49-F238E27FC236}">
                <a16:creationId xmlns:a16="http://schemas.microsoft.com/office/drawing/2014/main" id="{26FB1EB6-60A0-894A-6E91-687C2177C434}"/>
              </a:ext>
            </a:extLst>
          </p:cNvPr>
          <p:cNvSpPr>
            <a:spLocks noGrp="1"/>
          </p:cNvSpPr>
          <p:nvPr>
            <p:ph type="sldNum" sz="quarter" idx="4"/>
          </p:nvPr>
        </p:nvSpPr>
        <p:spPr/>
        <p:txBody>
          <a:bodyPr/>
          <a:lstStyle/>
          <a:p>
            <a:pPr>
              <a:defRPr/>
            </a:pPr>
            <a:fld id="{C1A881D9-8007-40CD-AF0D-F7AAFE91D2F6}" type="slidenum">
              <a:rPr lang="en-US" smtClean="0"/>
              <a:pPr>
                <a:defRPr/>
              </a:pPr>
              <a:t>70</a:t>
            </a:fld>
            <a:endParaRPr lang="en-US"/>
          </a:p>
        </p:txBody>
      </p:sp>
    </p:spTree>
    <p:extLst>
      <p:ext uri="{BB962C8B-B14F-4D97-AF65-F5344CB8AC3E}">
        <p14:creationId xmlns:p14="http://schemas.microsoft.com/office/powerpoint/2010/main" val="24123169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48" y="381000"/>
            <a:ext cx="8991600" cy="914400"/>
          </a:xfrm>
        </p:spPr>
        <p:txBody>
          <a:bodyPr>
            <a:normAutofit/>
          </a:bodyPr>
          <a:lstStyle/>
          <a:p>
            <a:r>
              <a:rPr lang="en-US" sz="2700"/>
              <a:t>Checked exceptions: catch or declare</a:t>
            </a:r>
          </a:p>
        </p:txBody>
      </p:sp>
      <p:sp>
        <p:nvSpPr>
          <p:cNvPr id="3" name="Content Placeholder 2"/>
          <p:cNvSpPr>
            <a:spLocks noGrp="1"/>
          </p:cNvSpPr>
          <p:nvPr>
            <p:ph type="body" idx="1"/>
          </p:nvPr>
        </p:nvSpPr>
        <p:spPr>
          <a:xfrm>
            <a:off x="609600" y="1600200"/>
            <a:ext cx="8077200" cy="4724400"/>
          </a:xfrm>
        </p:spPr>
        <p:txBody>
          <a:bodyPr>
            <a:normAutofit/>
          </a:bodyPr>
          <a:lstStyle/>
          <a:p>
            <a:r>
              <a:rPr lang="en-US">
                <a:latin typeface="Verdana" panose="020B0604030504040204" pitchFamily="34" charset="0"/>
                <a:ea typeface="Verdana" panose="020B0604030504040204" pitchFamily="34" charset="0"/>
                <a:cs typeface="Verdana" panose="020B0604030504040204" pitchFamily="34" charset="0"/>
              </a:rPr>
              <a:t>If the catch-or-declare requirement is not met, it is a </a:t>
            </a:r>
            <a:r>
              <a:rPr lang="en-US">
                <a:solidFill>
                  <a:srgbClr val="FF0000"/>
                </a:solidFill>
                <a:latin typeface="Verdana" panose="020B0604030504040204" pitchFamily="34" charset="0"/>
                <a:ea typeface="Verdana" panose="020B0604030504040204" pitchFamily="34" charset="0"/>
                <a:cs typeface="Verdana" panose="020B0604030504040204" pitchFamily="34" charset="0"/>
              </a:rPr>
              <a:t>compiler error</a:t>
            </a:r>
            <a:r>
              <a:rPr lang="en-US">
                <a:latin typeface="Verdana" panose="020B0604030504040204" pitchFamily="34" charset="0"/>
                <a:ea typeface="Verdana" panose="020B0604030504040204" pitchFamily="34" charset="0"/>
                <a:cs typeface="Verdana" panose="020B0604030504040204" pitchFamily="34" charset="0"/>
              </a:rPr>
              <a:t>.</a:t>
            </a:r>
          </a:p>
          <a:p>
            <a:r>
              <a:rPr lang="en-US">
                <a:latin typeface="Verdana" panose="020B0604030504040204" pitchFamily="34" charset="0"/>
                <a:ea typeface="Verdana" panose="020B0604030504040204" pitchFamily="34" charset="0"/>
                <a:cs typeface="Verdana" panose="020B0604030504040204" pitchFamily="34" charset="0"/>
              </a:rPr>
              <a:t>Unchecked exceptions have no catch-or-declare requirement, but it is a good idea to handle some exceptions, such as </a:t>
            </a:r>
            <a:r>
              <a:rPr lang="en-US" err="1">
                <a:latin typeface="Consolas" panose="020B0609020204030204" pitchFamily="49" charset="0"/>
                <a:ea typeface="Verdana" panose="020B0604030504040204" pitchFamily="34" charset="0"/>
                <a:cs typeface="Consolas" panose="020B0609020204030204" pitchFamily="49" charset="0"/>
              </a:rPr>
              <a:t>NumberFormatException</a:t>
            </a:r>
            <a:r>
              <a:rPr lang="en-US">
                <a:latin typeface="Verdana" panose="020B0604030504040204" pitchFamily="34" charset="0"/>
                <a:ea typeface="Verdana" panose="020B0604030504040204" pitchFamily="34" charset="0"/>
                <a:cs typeface="Verdana" panose="020B0604030504040204" pitchFamily="34" charset="0"/>
              </a:rPr>
              <a:t> (thrown by </a:t>
            </a:r>
            <a:r>
              <a:rPr lang="en-US" err="1">
                <a:latin typeface="Consolas" panose="020B0609020204030204" pitchFamily="49" charset="0"/>
                <a:ea typeface="Verdana" panose="020B0604030504040204" pitchFamily="34" charset="0"/>
                <a:cs typeface="Consolas" panose="020B0609020204030204" pitchFamily="49" charset="0"/>
              </a:rPr>
              <a:t>Integer.parseInt</a:t>
            </a:r>
            <a:r>
              <a:rPr lang="en-US">
                <a:latin typeface="Verdana" panose="020B0604030504040204" pitchFamily="34" charset="0"/>
                <a:ea typeface="Verdana" panose="020B0604030504040204" pitchFamily="34" charset="0"/>
                <a:cs typeface="Verdana" panose="020B0604030504040204" pitchFamily="34" charset="0"/>
              </a:rPr>
              <a:t>())</a:t>
            </a:r>
          </a:p>
        </p:txBody>
      </p:sp>
      <p:sp>
        <p:nvSpPr>
          <p:cNvPr id="4" name="Slide Number Placeholder 3">
            <a:extLst>
              <a:ext uri="{FF2B5EF4-FFF2-40B4-BE49-F238E27FC236}">
                <a16:creationId xmlns:a16="http://schemas.microsoft.com/office/drawing/2014/main" id="{D9AF59F1-4919-B15F-D7C9-531574D275D0}"/>
              </a:ext>
            </a:extLst>
          </p:cNvPr>
          <p:cNvSpPr>
            <a:spLocks noGrp="1"/>
          </p:cNvSpPr>
          <p:nvPr>
            <p:ph type="sldNum" sz="quarter" idx="4"/>
          </p:nvPr>
        </p:nvSpPr>
        <p:spPr/>
        <p:txBody>
          <a:bodyPr/>
          <a:lstStyle/>
          <a:p>
            <a:pPr>
              <a:defRPr/>
            </a:pPr>
            <a:fld id="{C1A881D9-8007-40CD-AF0D-F7AAFE91D2F6}" type="slidenum">
              <a:rPr lang="en-US" smtClean="0"/>
              <a:pPr>
                <a:defRPr/>
              </a:pPr>
              <a:t>71</a:t>
            </a:fld>
            <a:endParaRPr lang="en-US"/>
          </a:p>
        </p:txBody>
      </p:sp>
    </p:spTree>
    <p:extLst>
      <p:ext uri="{BB962C8B-B14F-4D97-AF65-F5344CB8AC3E}">
        <p14:creationId xmlns:p14="http://schemas.microsoft.com/office/powerpoint/2010/main" val="24539087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12257" y="381000"/>
            <a:ext cx="8913813" cy="914400"/>
          </a:xfrm>
        </p:spPr>
        <p:txBody>
          <a:bodyPr>
            <a:normAutofit/>
          </a:bodyPr>
          <a:lstStyle/>
          <a:p>
            <a:r>
              <a:rPr lang="en-US" sz="3200"/>
              <a:t>Avoid empty catch</a:t>
            </a:r>
          </a:p>
        </p:txBody>
      </p:sp>
      <p:sp>
        <p:nvSpPr>
          <p:cNvPr id="572419" name="Rectangle 3"/>
          <p:cNvSpPr>
            <a:spLocks noGrp="1" noChangeArrowheads="1"/>
          </p:cNvSpPr>
          <p:nvPr>
            <p:ph type="body" idx="1"/>
          </p:nvPr>
        </p:nvSpPr>
        <p:spPr>
          <a:xfrm>
            <a:off x="1114424" y="1752600"/>
            <a:ext cx="7610476" cy="5029200"/>
          </a:xfrm>
        </p:spPr>
        <p:txBody>
          <a:bodyPr>
            <a:noAutofit/>
          </a:bodyPr>
          <a:lstStyle/>
          <a:p>
            <a:pPr marL="0" indent="0">
              <a:lnSpc>
                <a:spcPct val="120000"/>
              </a:lnSpc>
              <a:spcBef>
                <a:spcPts val="0"/>
              </a:spcBef>
              <a:buNone/>
            </a:pPr>
            <a:r>
              <a:rPr lang="en-US" sz="1600">
                <a:solidFill>
                  <a:schemeClr val="tx1">
                    <a:lumMod val="75000"/>
                    <a:lumOff val="25000"/>
                  </a:schemeClr>
                </a:solidFill>
              </a:rPr>
              <a:t> </a:t>
            </a:r>
            <a:r>
              <a:rPr lang="en-US" sz="1600">
                <a:solidFill>
                  <a:schemeClr val="tx1">
                    <a:lumMod val="75000"/>
                    <a:lumOff val="25000"/>
                  </a:schemeClr>
                </a:solidFill>
                <a:latin typeface="Consolas" panose="020B0609020204030204" pitchFamily="49" charset="0"/>
                <a:cs typeface="Consolas" panose="020B0609020204030204" pitchFamily="49" charset="0"/>
              </a:rPr>
              <a:t>try</a:t>
            </a:r>
          </a:p>
          <a:p>
            <a:pPr marL="0" indent="0">
              <a:lnSpc>
                <a:spcPct val="120000"/>
              </a:lnSpc>
              <a:spcBef>
                <a:spcPts val="0"/>
              </a:spcBef>
              <a:buNone/>
            </a:pPr>
            <a:r>
              <a:rPr lang="en-US" sz="1600">
                <a:solidFill>
                  <a:schemeClr val="tx1">
                    <a:lumMod val="75000"/>
                    <a:lumOff val="25000"/>
                  </a:schemeClr>
                </a:solidFill>
                <a:latin typeface="Consolas" panose="020B0609020204030204" pitchFamily="49" charset="0"/>
                <a:cs typeface="Consolas" panose="020B0609020204030204" pitchFamily="49" charset="0"/>
              </a:rPr>
              <a:t> {</a:t>
            </a:r>
          </a:p>
          <a:p>
            <a:pPr marL="0" indent="0">
              <a:lnSpc>
                <a:spcPct val="120000"/>
              </a:lnSpc>
              <a:spcBef>
                <a:spcPts val="0"/>
              </a:spcBef>
              <a:buNone/>
            </a:pPr>
            <a:r>
              <a:rPr lang="en-US" sz="1600">
                <a:solidFill>
                  <a:schemeClr val="tx1">
                    <a:lumMod val="75000"/>
                    <a:lumOff val="25000"/>
                  </a:schemeClr>
                </a:solidFill>
                <a:latin typeface="Consolas" panose="020B0609020204030204" pitchFamily="49" charset="0"/>
                <a:cs typeface="Consolas" panose="020B0609020204030204" pitchFamily="49" charset="0"/>
              </a:rPr>
              <a:t>	s = </a:t>
            </a:r>
            <a:r>
              <a:rPr lang="en-US" sz="1600" err="1">
                <a:solidFill>
                  <a:schemeClr val="tx1">
                    <a:lumMod val="75000"/>
                    <a:lumOff val="25000"/>
                  </a:schemeClr>
                </a:solidFill>
                <a:latin typeface="Consolas" panose="020B0609020204030204" pitchFamily="49" charset="0"/>
                <a:cs typeface="Consolas" panose="020B0609020204030204" pitchFamily="49" charset="0"/>
              </a:rPr>
              <a:t>stringInput.readLine</a:t>
            </a:r>
            <a:r>
              <a:rPr lang="en-US" sz="1600">
                <a:solidFill>
                  <a:schemeClr val="tx1">
                    <a:lumMod val="75000"/>
                    <a:lumOff val="25000"/>
                  </a:schemeClr>
                </a:solidFill>
                <a:latin typeface="Consolas" panose="020B0609020204030204" pitchFamily="49" charset="0"/>
                <a:cs typeface="Consolas" panose="020B0609020204030204" pitchFamily="49" charset="0"/>
              </a:rPr>
              <a:t>();</a:t>
            </a:r>
          </a:p>
          <a:p>
            <a:pPr marL="0" indent="0">
              <a:lnSpc>
                <a:spcPct val="120000"/>
              </a:lnSpc>
              <a:spcBef>
                <a:spcPts val="0"/>
              </a:spcBef>
              <a:buNone/>
            </a:pPr>
            <a:r>
              <a:rPr lang="en-US" sz="1600">
                <a:solidFill>
                  <a:schemeClr val="tx1">
                    <a:lumMod val="75000"/>
                    <a:lumOff val="25000"/>
                  </a:schemeClr>
                </a:solidFill>
                <a:latin typeface="Consolas" panose="020B0609020204030204" pitchFamily="49" charset="0"/>
                <a:cs typeface="Consolas" panose="020B0609020204030204" pitchFamily="49" charset="0"/>
              </a:rPr>
              <a:t>	</a:t>
            </a:r>
            <a:r>
              <a:rPr lang="en-US" sz="1600" err="1">
                <a:solidFill>
                  <a:schemeClr val="tx1">
                    <a:lumMod val="75000"/>
                    <a:lumOff val="25000"/>
                  </a:schemeClr>
                </a:solidFill>
                <a:latin typeface="Consolas" panose="020B0609020204030204" pitchFamily="49" charset="0"/>
                <a:cs typeface="Consolas" panose="020B0609020204030204" pitchFamily="49" charset="0"/>
              </a:rPr>
              <a:t>num</a:t>
            </a:r>
            <a:r>
              <a:rPr lang="en-US" sz="1600">
                <a:solidFill>
                  <a:schemeClr val="tx1">
                    <a:lumMod val="75000"/>
                    <a:lumOff val="25000"/>
                  </a:schemeClr>
                </a:solidFill>
                <a:latin typeface="Consolas" panose="020B0609020204030204" pitchFamily="49" charset="0"/>
                <a:cs typeface="Consolas" panose="020B0609020204030204" pitchFamily="49" charset="0"/>
              </a:rPr>
              <a:t> = </a:t>
            </a:r>
            <a:r>
              <a:rPr lang="en-US" sz="1600" err="1">
                <a:solidFill>
                  <a:schemeClr val="tx1">
                    <a:lumMod val="75000"/>
                    <a:lumOff val="25000"/>
                  </a:schemeClr>
                </a:solidFill>
                <a:latin typeface="Consolas" panose="020B0609020204030204" pitchFamily="49" charset="0"/>
                <a:cs typeface="Consolas" panose="020B0609020204030204" pitchFamily="49" charset="0"/>
              </a:rPr>
              <a:t>Integer.parseInt</a:t>
            </a:r>
            <a:r>
              <a:rPr lang="en-US" sz="1600">
                <a:solidFill>
                  <a:schemeClr val="tx1">
                    <a:lumMod val="75000"/>
                    <a:lumOff val="25000"/>
                  </a:schemeClr>
                </a:solidFill>
                <a:latin typeface="Consolas" panose="020B0609020204030204" pitchFamily="49" charset="0"/>
                <a:cs typeface="Consolas" panose="020B0609020204030204" pitchFamily="49" charset="0"/>
              </a:rPr>
              <a:t> (s);</a:t>
            </a:r>
          </a:p>
          <a:p>
            <a:pPr marL="0" indent="0">
              <a:lnSpc>
                <a:spcPct val="120000"/>
              </a:lnSpc>
              <a:spcBef>
                <a:spcPts val="0"/>
              </a:spcBef>
              <a:buNone/>
            </a:pPr>
            <a:r>
              <a:rPr lang="en-US" sz="1600">
                <a:solidFill>
                  <a:schemeClr val="tx1">
                    <a:lumMod val="75000"/>
                    <a:lumOff val="25000"/>
                  </a:schemeClr>
                </a:solidFill>
                <a:latin typeface="Consolas" panose="020B0609020204030204" pitchFamily="49" charset="0"/>
                <a:cs typeface="Consolas" panose="020B0609020204030204" pitchFamily="49" charset="0"/>
              </a:rPr>
              <a:t>}</a:t>
            </a:r>
          </a:p>
          <a:p>
            <a:pPr marL="0" indent="0">
              <a:lnSpc>
                <a:spcPct val="120000"/>
              </a:lnSpc>
              <a:spcBef>
                <a:spcPts val="0"/>
              </a:spcBef>
              <a:buNone/>
            </a:pPr>
            <a:r>
              <a:rPr lang="en-US" sz="1600">
                <a:solidFill>
                  <a:schemeClr val="tx1">
                    <a:lumMod val="75000"/>
                    <a:lumOff val="25000"/>
                  </a:schemeClr>
                </a:solidFill>
                <a:latin typeface="Consolas" panose="020B0609020204030204" pitchFamily="49" charset="0"/>
                <a:cs typeface="Consolas" panose="020B0609020204030204" pitchFamily="49" charset="0"/>
              </a:rPr>
              <a:t>catch (</a:t>
            </a:r>
            <a:r>
              <a:rPr lang="en-US" sz="1600" err="1">
                <a:solidFill>
                  <a:schemeClr val="tx1">
                    <a:lumMod val="75000"/>
                    <a:lumOff val="25000"/>
                  </a:schemeClr>
                </a:solidFill>
                <a:latin typeface="Consolas" panose="020B0609020204030204" pitchFamily="49" charset="0"/>
                <a:cs typeface="Consolas" panose="020B0609020204030204" pitchFamily="49" charset="0"/>
              </a:rPr>
              <a:t>IOException</a:t>
            </a:r>
            <a:r>
              <a:rPr lang="en-US" sz="1600">
                <a:solidFill>
                  <a:schemeClr val="tx1">
                    <a:lumMod val="75000"/>
                    <a:lumOff val="25000"/>
                  </a:schemeClr>
                </a:solidFill>
                <a:latin typeface="Consolas" panose="020B0609020204030204" pitchFamily="49" charset="0"/>
                <a:cs typeface="Consolas" panose="020B0609020204030204" pitchFamily="49" charset="0"/>
              </a:rPr>
              <a:t> e)</a:t>
            </a:r>
          </a:p>
          <a:p>
            <a:pPr marL="0" indent="0">
              <a:lnSpc>
                <a:spcPct val="120000"/>
              </a:lnSpc>
              <a:spcBef>
                <a:spcPts val="0"/>
              </a:spcBef>
              <a:buNone/>
            </a:pPr>
            <a:r>
              <a:rPr lang="en-US" sz="1600">
                <a:solidFill>
                  <a:schemeClr val="tx1">
                    <a:lumMod val="75000"/>
                    <a:lumOff val="25000"/>
                  </a:schemeClr>
                </a:solidFill>
                <a:latin typeface="Consolas" panose="020B0609020204030204" pitchFamily="49" charset="0"/>
                <a:cs typeface="Consolas" panose="020B0609020204030204" pitchFamily="49" charset="0"/>
              </a:rPr>
              <a:t>{</a:t>
            </a:r>
          </a:p>
          <a:p>
            <a:pPr marL="0" indent="0">
              <a:lnSpc>
                <a:spcPct val="120000"/>
              </a:lnSpc>
              <a:spcBef>
                <a:spcPts val="0"/>
              </a:spcBef>
              <a:buNone/>
            </a:pPr>
            <a:r>
              <a:rPr lang="en-US" sz="1600">
                <a:solidFill>
                  <a:schemeClr val="tx1">
                    <a:lumMod val="75000"/>
                    <a:lumOff val="25000"/>
                  </a:schemeClr>
                </a:solidFill>
                <a:latin typeface="Consolas" panose="020B0609020204030204" pitchFamily="49" charset="0"/>
                <a:cs typeface="Consolas" panose="020B0609020204030204" pitchFamily="49" charset="0"/>
              </a:rPr>
              <a:t>        </a:t>
            </a:r>
            <a:r>
              <a:rPr lang="en-US" sz="1600" err="1">
                <a:solidFill>
                  <a:schemeClr val="tx1">
                    <a:lumMod val="75000"/>
                    <a:lumOff val="25000"/>
                  </a:schemeClr>
                </a:solidFill>
                <a:latin typeface="Consolas" panose="020B0609020204030204" pitchFamily="49" charset="0"/>
                <a:cs typeface="Consolas" panose="020B0609020204030204" pitchFamily="49" charset="0"/>
              </a:rPr>
              <a:t>System.out.println</a:t>
            </a:r>
            <a:r>
              <a:rPr lang="en-US" sz="1600">
                <a:solidFill>
                  <a:schemeClr val="tx1">
                    <a:lumMod val="75000"/>
                    <a:lumOff val="25000"/>
                  </a:schemeClr>
                </a:solidFill>
                <a:latin typeface="Consolas" panose="020B0609020204030204" pitchFamily="49" charset="0"/>
                <a:cs typeface="Consolas" panose="020B0609020204030204" pitchFamily="49" charset="0"/>
              </a:rPr>
              <a:t>(e);</a:t>
            </a:r>
          </a:p>
          <a:p>
            <a:pPr marL="0" indent="0">
              <a:lnSpc>
                <a:spcPct val="120000"/>
              </a:lnSpc>
              <a:spcBef>
                <a:spcPts val="0"/>
              </a:spcBef>
              <a:buNone/>
            </a:pPr>
            <a:r>
              <a:rPr lang="en-US" sz="1600">
                <a:solidFill>
                  <a:schemeClr val="tx1">
                    <a:lumMod val="75000"/>
                    <a:lumOff val="25000"/>
                  </a:schemeClr>
                </a:solidFill>
                <a:latin typeface="Consolas" panose="020B0609020204030204" pitchFamily="49" charset="0"/>
                <a:cs typeface="Consolas" panose="020B0609020204030204" pitchFamily="49" charset="0"/>
              </a:rPr>
              <a:t>}</a:t>
            </a:r>
          </a:p>
          <a:p>
            <a:pPr marL="0" indent="0">
              <a:lnSpc>
                <a:spcPct val="120000"/>
              </a:lnSpc>
              <a:spcBef>
                <a:spcPts val="0"/>
              </a:spcBef>
              <a:buNone/>
            </a:pPr>
            <a:r>
              <a:rPr lang="en-US" sz="1600">
                <a:solidFill>
                  <a:schemeClr val="tx1">
                    <a:lumMod val="75000"/>
                    <a:lumOff val="25000"/>
                  </a:schemeClr>
                </a:solidFill>
                <a:latin typeface="Consolas" panose="020B0609020204030204" pitchFamily="49" charset="0"/>
                <a:cs typeface="Consolas" panose="020B0609020204030204" pitchFamily="49" charset="0"/>
              </a:rPr>
              <a:t>catch (</a:t>
            </a:r>
            <a:r>
              <a:rPr lang="en-US" sz="1600" err="1">
                <a:solidFill>
                  <a:schemeClr val="tx1">
                    <a:lumMod val="75000"/>
                    <a:lumOff val="25000"/>
                  </a:schemeClr>
                </a:solidFill>
                <a:latin typeface="Consolas" panose="020B0609020204030204" pitchFamily="49" charset="0"/>
                <a:cs typeface="Consolas" panose="020B0609020204030204" pitchFamily="49" charset="0"/>
              </a:rPr>
              <a:t>NumberFormatException</a:t>
            </a:r>
            <a:r>
              <a:rPr lang="en-US" sz="1600">
                <a:solidFill>
                  <a:schemeClr val="tx1">
                    <a:lumMod val="75000"/>
                    <a:lumOff val="25000"/>
                  </a:schemeClr>
                </a:solidFill>
                <a:latin typeface="Consolas" panose="020B0609020204030204" pitchFamily="49" charset="0"/>
                <a:cs typeface="Consolas" panose="020B0609020204030204" pitchFamily="49" charset="0"/>
              </a:rPr>
              <a:t> e)</a:t>
            </a:r>
          </a:p>
          <a:p>
            <a:pPr marL="0" indent="0">
              <a:lnSpc>
                <a:spcPct val="120000"/>
              </a:lnSpc>
              <a:spcBef>
                <a:spcPts val="0"/>
              </a:spcBef>
              <a:buNone/>
            </a:pPr>
            <a:r>
              <a:rPr lang="en-US" sz="1600">
                <a:solidFill>
                  <a:schemeClr val="tx1">
                    <a:lumMod val="75000"/>
                    <a:lumOff val="25000"/>
                  </a:schemeClr>
                </a:solidFill>
                <a:latin typeface="Consolas" panose="020B0609020204030204" pitchFamily="49" charset="0"/>
                <a:cs typeface="Consolas" panose="020B0609020204030204" pitchFamily="49" charset="0"/>
              </a:rPr>
              <a:t>{</a:t>
            </a:r>
          </a:p>
          <a:p>
            <a:pPr marL="0" indent="0">
              <a:lnSpc>
                <a:spcPct val="120000"/>
              </a:lnSpc>
              <a:spcBef>
                <a:spcPts val="0"/>
              </a:spcBef>
              <a:buNone/>
            </a:pPr>
            <a:r>
              <a:rPr lang="en-US" sz="1600" b="1">
                <a:solidFill>
                  <a:schemeClr val="tx1">
                    <a:lumMod val="75000"/>
                    <a:lumOff val="25000"/>
                  </a:schemeClr>
                </a:solidFill>
                <a:latin typeface="Consolas" panose="020B0609020204030204" pitchFamily="49" charset="0"/>
                <a:cs typeface="Consolas" panose="020B0609020204030204" pitchFamily="49" charset="0"/>
              </a:rPr>
              <a:t>	// Do nothing</a:t>
            </a:r>
          </a:p>
          <a:p>
            <a:pPr marL="0" indent="0">
              <a:lnSpc>
                <a:spcPct val="120000"/>
              </a:lnSpc>
              <a:spcBef>
                <a:spcPts val="0"/>
              </a:spcBef>
              <a:buNone/>
            </a:pPr>
            <a:r>
              <a:rPr lang="en-US" sz="1600">
                <a:solidFill>
                  <a:schemeClr val="tx1">
                    <a:lumMod val="75000"/>
                    <a:lumOff val="25000"/>
                  </a:schemeClr>
                </a:solidFill>
                <a:latin typeface="Consolas" panose="020B0609020204030204" pitchFamily="49" charset="0"/>
                <a:cs typeface="Consolas" panose="020B0609020204030204" pitchFamily="49" charset="0"/>
              </a:rPr>
              <a:t>}</a:t>
            </a:r>
          </a:p>
          <a:p>
            <a:pPr marL="0" indent="0">
              <a:lnSpc>
                <a:spcPct val="120000"/>
              </a:lnSpc>
              <a:spcBef>
                <a:spcPts val="0"/>
              </a:spcBef>
              <a:buNone/>
            </a:pPr>
            <a:r>
              <a:rPr lang="en-US" sz="2400"/>
              <a:t>	</a:t>
            </a:r>
          </a:p>
        </p:txBody>
      </p:sp>
      <p:sp>
        <p:nvSpPr>
          <p:cNvPr id="3" name="Slide Number Placeholder 2">
            <a:extLst>
              <a:ext uri="{FF2B5EF4-FFF2-40B4-BE49-F238E27FC236}">
                <a16:creationId xmlns:a16="http://schemas.microsoft.com/office/drawing/2014/main" id="{83A892A1-FE09-79EC-4790-573575D6F1A5}"/>
              </a:ext>
            </a:extLst>
          </p:cNvPr>
          <p:cNvSpPr>
            <a:spLocks noGrp="1"/>
          </p:cNvSpPr>
          <p:nvPr>
            <p:ph type="sldNum" sz="quarter" idx="4"/>
          </p:nvPr>
        </p:nvSpPr>
        <p:spPr/>
        <p:txBody>
          <a:bodyPr/>
          <a:lstStyle/>
          <a:p>
            <a:pPr>
              <a:defRPr/>
            </a:pPr>
            <a:fld id="{C1A881D9-8007-40CD-AF0D-F7AAFE91D2F6}" type="slidenum">
              <a:rPr lang="en-US" smtClean="0"/>
              <a:pPr>
                <a:defRPr/>
              </a:pPr>
              <a:t>72</a:t>
            </a:fld>
            <a:endParaRPr lang="en-US"/>
          </a:p>
        </p:txBody>
      </p:sp>
    </p:spTree>
    <p:extLst>
      <p:ext uri="{BB962C8B-B14F-4D97-AF65-F5344CB8AC3E}">
        <p14:creationId xmlns:p14="http://schemas.microsoft.com/office/powerpoint/2010/main" val="31053686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0" y="381000"/>
            <a:ext cx="8913813" cy="914400"/>
          </a:xfrm>
        </p:spPr>
        <p:txBody>
          <a:bodyPr>
            <a:normAutofit/>
          </a:bodyPr>
          <a:lstStyle/>
          <a:p>
            <a:r>
              <a:rPr lang="en-US" sz="3200"/>
              <a:t>Catch Exceptions meaningfully</a:t>
            </a:r>
          </a:p>
        </p:txBody>
      </p:sp>
      <p:sp>
        <p:nvSpPr>
          <p:cNvPr id="688131" name="Rectangle 3"/>
          <p:cNvSpPr>
            <a:spLocks noGrp="1" noChangeArrowheads="1"/>
          </p:cNvSpPr>
          <p:nvPr>
            <p:ph type="body" idx="1"/>
          </p:nvPr>
        </p:nvSpPr>
        <p:spPr>
          <a:xfrm>
            <a:off x="685800" y="1752600"/>
            <a:ext cx="8229600" cy="4724400"/>
          </a:xfrm>
        </p:spPr>
        <p:txBody>
          <a:bodyPr>
            <a:noAutofit/>
          </a:bodyPr>
          <a:lstStyle/>
          <a:p>
            <a:pPr marL="0" indent="0">
              <a:lnSpc>
                <a:spcPct val="120000"/>
              </a:lnSpc>
              <a:spcBef>
                <a:spcPts val="0"/>
              </a:spcBef>
              <a:buNone/>
            </a:pPr>
            <a:r>
              <a:rPr lang="en-US" sz="1600">
                <a:solidFill>
                  <a:srgbClr val="404040"/>
                </a:solidFill>
              </a:rPr>
              <a:t> </a:t>
            </a:r>
            <a:r>
              <a:rPr lang="en-US" sz="1600">
                <a:solidFill>
                  <a:srgbClr val="404040"/>
                </a:solidFill>
                <a:latin typeface="Consolas" panose="020B0609020204030204" pitchFamily="49" charset="0"/>
                <a:cs typeface="Consolas" panose="020B0609020204030204" pitchFamily="49" charset="0"/>
              </a:rPr>
              <a:t>try</a:t>
            </a:r>
          </a:p>
          <a:p>
            <a:pPr marL="0" indent="0">
              <a:lnSpc>
                <a:spcPct val="120000"/>
              </a:lnSpc>
              <a:spcBef>
                <a:spcPts val="0"/>
              </a:spcBef>
              <a:buNone/>
            </a:pPr>
            <a:r>
              <a:rPr lang="en-US" sz="1600">
                <a:solidFill>
                  <a:srgbClr val="404040"/>
                </a:solidFill>
                <a:latin typeface="Consolas" panose="020B0609020204030204" pitchFamily="49" charset="0"/>
                <a:cs typeface="Consolas" panose="020B0609020204030204" pitchFamily="49" charset="0"/>
              </a:rPr>
              <a:t> {</a:t>
            </a:r>
          </a:p>
          <a:p>
            <a:pPr marL="0" indent="0">
              <a:lnSpc>
                <a:spcPct val="120000"/>
              </a:lnSpc>
              <a:spcBef>
                <a:spcPts val="0"/>
              </a:spcBef>
              <a:buNone/>
            </a:pPr>
            <a:r>
              <a:rPr lang="en-US" sz="1600">
                <a:solidFill>
                  <a:srgbClr val="404040"/>
                </a:solidFill>
                <a:latin typeface="Consolas" panose="020B0609020204030204" pitchFamily="49" charset="0"/>
                <a:cs typeface="Consolas" panose="020B0609020204030204" pitchFamily="49" charset="0"/>
              </a:rPr>
              <a:t>	s = </a:t>
            </a:r>
            <a:r>
              <a:rPr lang="en-US" sz="1600" err="1">
                <a:solidFill>
                  <a:srgbClr val="404040"/>
                </a:solidFill>
                <a:latin typeface="Consolas" panose="020B0609020204030204" pitchFamily="49" charset="0"/>
                <a:cs typeface="Consolas" panose="020B0609020204030204" pitchFamily="49" charset="0"/>
              </a:rPr>
              <a:t>stringInput.readLine</a:t>
            </a:r>
            <a:r>
              <a:rPr lang="en-US" sz="1600">
                <a:solidFill>
                  <a:srgbClr val="404040"/>
                </a:solidFill>
                <a:latin typeface="Consolas" panose="020B0609020204030204" pitchFamily="49" charset="0"/>
                <a:cs typeface="Consolas" panose="020B0609020204030204" pitchFamily="49" charset="0"/>
              </a:rPr>
              <a:t>();</a:t>
            </a:r>
          </a:p>
          <a:p>
            <a:pPr marL="0" indent="0">
              <a:lnSpc>
                <a:spcPct val="120000"/>
              </a:lnSpc>
              <a:spcBef>
                <a:spcPts val="0"/>
              </a:spcBef>
              <a:buNone/>
            </a:pPr>
            <a:r>
              <a:rPr lang="en-US" sz="1600">
                <a:solidFill>
                  <a:srgbClr val="404040"/>
                </a:solidFill>
                <a:latin typeface="Consolas" panose="020B0609020204030204" pitchFamily="49" charset="0"/>
                <a:cs typeface="Consolas" panose="020B0609020204030204" pitchFamily="49" charset="0"/>
              </a:rPr>
              <a:t>	</a:t>
            </a:r>
            <a:r>
              <a:rPr lang="en-US" sz="1600" err="1">
                <a:solidFill>
                  <a:srgbClr val="404040"/>
                </a:solidFill>
                <a:latin typeface="Consolas" panose="020B0609020204030204" pitchFamily="49" charset="0"/>
                <a:cs typeface="Consolas" panose="020B0609020204030204" pitchFamily="49" charset="0"/>
              </a:rPr>
              <a:t>num</a:t>
            </a:r>
            <a:r>
              <a:rPr lang="en-US" sz="1600">
                <a:solidFill>
                  <a:srgbClr val="404040"/>
                </a:solidFill>
                <a:latin typeface="Consolas" panose="020B0609020204030204" pitchFamily="49" charset="0"/>
                <a:cs typeface="Consolas" panose="020B0609020204030204" pitchFamily="49" charset="0"/>
              </a:rPr>
              <a:t> = </a:t>
            </a:r>
            <a:r>
              <a:rPr lang="en-US" sz="1600" err="1">
                <a:solidFill>
                  <a:srgbClr val="404040"/>
                </a:solidFill>
                <a:latin typeface="Consolas" panose="020B0609020204030204" pitchFamily="49" charset="0"/>
                <a:cs typeface="Consolas" panose="020B0609020204030204" pitchFamily="49" charset="0"/>
              </a:rPr>
              <a:t>Integer.parseInt</a:t>
            </a:r>
            <a:r>
              <a:rPr lang="en-US" sz="1600">
                <a:solidFill>
                  <a:srgbClr val="404040"/>
                </a:solidFill>
                <a:latin typeface="Consolas" panose="020B0609020204030204" pitchFamily="49" charset="0"/>
                <a:cs typeface="Consolas" panose="020B0609020204030204" pitchFamily="49" charset="0"/>
              </a:rPr>
              <a:t> (s);</a:t>
            </a:r>
          </a:p>
          <a:p>
            <a:pPr marL="0" indent="0">
              <a:lnSpc>
                <a:spcPct val="120000"/>
              </a:lnSpc>
              <a:spcBef>
                <a:spcPts val="0"/>
              </a:spcBef>
              <a:buNone/>
            </a:pPr>
            <a:r>
              <a:rPr lang="en-US" sz="1600">
                <a:solidFill>
                  <a:srgbClr val="404040"/>
                </a:solidFill>
                <a:latin typeface="Consolas" panose="020B0609020204030204" pitchFamily="49" charset="0"/>
                <a:cs typeface="Consolas" panose="020B0609020204030204" pitchFamily="49" charset="0"/>
              </a:rPr>
              <a:t> }</a:t>
            </a:r>
          </a:p>
          <a:p>
            <a:pPr marL="0" indent="0">
              <a:lnSpc>
                <a:spcPct val="120000"/>
              </a:lnSpc>
              <a:spcBef>
                <a:spcPts val="0"/>
              </a:spcBef>
              <a:buNone/>
            </a:pPr>
            <a:r>
              <a:rPr lang="en-US" sz="1600">
                <a:solidFill>
                  <a:srgbClr val="404040"/>
                </a:solidFill>
                <a:latin typeface="Consolas" panose="020B0609020204030204" pitchFamily="49" charset="0"/>
                <a:cs typeface="Consolas" panose="020B0609020204030204" pitchFamily="49" charset="0"/>
              </a:rPr>
              <a:t> catch (</a:t>
            </a:r>
            <a:r>
              <a:rPr lang="en-US" sz="1600" err="1">
                <a:solidFill>
                  <a:srgbClr val="404040"/>
                </a:solidFill>
                <a:latin typeface="Consolas" panose="020B0609020204030204" pitchFamily="49" charset="0"/>
                <a:cs typeface="Consolas" panose="020B0609020204030204" pitchFamily="49" charset="0"/>
              </a:rPr>
              <a:t>IOException</a:t>
            </a:r>
            <a:r>
              <a:rPr lang="en-US" sz="1600">
                <a:solidFill>
                  <a:srgbClr val="404040"/>
                </a:solidFill>
                <a:latin typeface="Consolas" panose="020B0609020204030204" pitchFamily="49" charset="0"/>
                <a:cs typeface="Consolas" panose="020B0609020204030204" pitchFamily="49" charset="0"/>
              </a:rPr>
              <a:t> e)</a:t>
            </a:r>
          </a:p>
          <a:p>
            <a:pPr marL="0" indent="0">
              <a:lnSpc>
                <a:spcPct val="120000"/>
              </a:lnSpc>
              <a:spcBef>
                <a:spcPts val="0"/>
              </a:spcBef>
              <a:buNone/>
            </a:pPr>
            <a:r>
              <a:rPr lang="en-US" sz="1600">
                <a:solidFill>
                  <a:srgbClr val="404040"/>
                </a:solidFill>
                <a:latin typeface="Consolas" panose="020B0609020204030204" pitchFamily="49" charset="0"/>
                <a:cs typeface="Consolas" panose="020B0609020204030204" pitchFamily="49" charset="0"/>
              </a:rPr>
              <a:t> {</a:t>
            </a:r>
          </a:p>
          <a:p>
            <a:pPr marL="0" indent="0">
              <a:lnSpc>
                <a:spcPct val="120000"/>
              </a:lnSpc>
              <a:spcBef>
                <a:spcPts val="0"/>
              </a:spcBef>
              <a:buNone/>
            </a:pPr>
            <a:r>
              <a:rPr lang="en-US" sz="1600">
                <a:solidFill>
                  <a:srgbClr val="404040"/>
                </a:solidFill>
                <a:latin typeface="Consolas" panose="020B0609020204030204" pitchFamily="49" charset="0"/>
                <a:cs typeface="Consolas" panose="020B0609020204030204" pitchFamily="49" charset="0"/>
              </a:rPr>
              <a:t>         </a:t>
            </a:r>
            <a:r>
              <a:rPr lang="en-US" sz="1600" err="1">
                <a:solidFill>
                  <a:srgbClr val="404040"/>
                </a:solidFill>
                <a:latin typeface="Consolas" panose="020B0609020204030204" pitchFamily="49" charset="0"/>
                <a:cs typeface="Consolas" panose="020B0609020204030204" pitchFamily="49" charset="0"/>
              </a:rPr>
              <a:t>System.out.println</a:t>
            </a:r>
            <a:r>
              <a:rPr lang="en-US" sz="1600">
                <a:solidFill>
                  <a:srgbClr val="404040"/>
                </a:solidFill>
                <a:latin typeface="Consolas" panose="020B0609020204030204" pitchFamily="49" charset="0"/>
                <a:cs typeface="Consolas" panose="020B0609020204030204" pitchFamily="49" charset="0"/>
              </a:rPr>
              <a:t>(e);</a:t>
            </a:r>
          </a:p>
          <a:p>
            <a:pPr marL="0" indent="0">
              <a:lnSpc>
                <a:spcPct val="120000"/>
              </a:lnSpc>
              <a:spcBef>
                <a:spcPts val="0"/>
              </a:spcBef>
              <a:buNone/>
            </a:pPr>
            <a:r>
              <a:rPr lang="en-US" sz="1600">
                <a:solidFill>
                  <a:srgbClr val="404040"/>
                </a:solidFill>
                <a:latin typeface="Consolas" panose="020B0609020204030204" pitchFamily="49" charset="0"/>
                <a:cs typeface="Consolas" panose="020B0609020204030204" pitchFamily="49" charset="0"/>
              </a:rPr>
              <a:t> }</a:t>
            </a:r>
          </a:p>
          <a:p>
            <a:pPr marL="0" indent="0">
              <a:lnSpc>
                <a:spcPct val="120000"/>
              </a:lnSpc>
              <a:spcBef>
                <a:spcPts val="0"/>
              </a:spcBef>
              <a:buNone/>
            </a:pPr>
            <a:r>
              <a:rPr lang="en-US" sz="1600">
                <a:solidFill>
                  <a:srgbClr val="404040"/>
                </a:solidFill>
                <a:latin typeface="Consolas" panose="020B0609020204030204" pitchFamily="49" charset="0"/>
                <a:cs typeface="Consolas" panose="020B0609020204030204" pitchFamily="49" charset="0"/>
              </a:rPr>
              <a:t> catch (</a:t>
            </a:r>
            <a:r>
              <a:rPr lang="en-US" sz="1600" err="1">
                <a:solidFill>
                  <a:srgbClr val="404040"/>
                </a:solidFill>
                <a:latin typeface="Consolas" panose="020B0609020204030204" pitchFamily="49" charset="0"/>
                <a:cs typeface="Consolas" panose="020B0609020204030204" pitchFamily="49" charset="0"/>
              </a:rPr>
              <a:t>NumberFormatException</a:t>
            </a:r>
            <a:r>
              <a:rPr lang="en-US" sz="1600">
                <a:solidFill>
                  <a:srgbClr val="404040"/>
                </a:solidFill>
                <a:latin typeface="Consolas" panose="020B0609020204030204" pitchFamily="49" charset="0"/>
                <a:cs typeface="Consolas" panose="020B0609020204030204" pitchFamily="49" charset="0"/>
              </a:rPr>
              <a:t> e)</a:t>
            </a:r>
          </a:p>
          <a:p>
            <a:pPr marL="0" indent="0">
              <a:lnSpc>
                <a:spcPct val="120000"/>
              </a:lnSpc>
              <a:spcBef>
                <a:spcPts val="0"/>
              </a:spcBef>
              <a:buNone/>
            </a:pPr>
            <a:r>
              <a:rPr lang="en-US" sz="1600">
                <a:solidFill>
                  <a:srgbClr val="404040"/>
                </a:solidFill>
                <a:latin typeface="Consolas" panose="020B0609020204030204" pitchFamily="49" charset="0"/>
                <a:cs typeface="Consolas" panose="020B0609020204030204" pitchFamily="49" charset="0"/>
              </a:rPr>
              <a:t> {</a:t>
            </a:r>
          </a:p>
          <a:p>
            <a:pPr marL="0" indent="0">
              <a:lnSpc>
                <a:spcPct val="120000"/>
              </a:lnSpc>
              <a:spcBef>
                <a:spcPts val="0"/>
              </a:spcBef>
              <a:buNone/>
            </a:pPr>
            <a:r>
              <a:rPr lang="en-US" sz="1600" b="1">
                <a:solidFill>
                  <a:srgbClr val="404040"/>
                </a:solidFill>
                <a:latin typeface="Consolas" panose="020B0609020204030204" pitchFamily="49" charset="0"/>
                <a:cs typeface="Consolas" panose="020B0609020204030204" pitchFamily="49" charset="0"/>
              </a:rPr>
              <a:t>	// Minimal but still somewhat useful response</a:t>
            </a:r>
          </a:p>
          <a:p>
            <a:pPr marL="0" indent="0">
              <a:lnSpc>
                <a:spcPct val="120000"/>
              </a:lnSpc>
              <a:spcBef>
                <a:spcPts val="0"/>
              </a:spcBef>
              <a:buNone/>
            </a:pPr>
            <a:r>
              <a:rPr lang="en-US" sz="1600">
                <a:solidFill>
                  <a:srgbClr val="404040"/>
                </a:solidFill>
                <a:latin typeface="Consolas" panose="020B0609020204030204" pitchFamily="49" charset="0"/>
                <a:cs typeface="Consolas" panose="020B0609020204030204" pitchFamily="49" charset="0"/>
              </a:rPr>
              <a:t>	</a:t>
            </a:r>
            <a:r>
              <a:rPr lang="en-US" sz="1600" err="1">
                <a:solidFill>
                  <a:srgbClr val="404040"/>
                </a:solidFill>
                <a:latin typeface="Consolas" panose="020B0609020204030204" pitchFamily="49" charset="0"/>
                <a:cs typeface="Consolas" panose="020B0609020204030204" pitchFamily="49" charset="0"/>
              </a:rPr>
              <a:t>System.out.println</a:t>
            </a:r>
            <a:r>
              <a:rPr lang="en-US" sz="1600">
                <a:solidFill>
                  <a:srgbClr val="404040"/>
                </a:solidFill>
                <a:latin typeface="Consolas" panose="020B0609020204030204" pitchFamily="49" charset="0"/>
                <a:cs typeface="Consolas" panose="020B0609020204030204" pitchFamily="49" charset="0"/>
              </a:rPr>
              <a:t>(</a:t>
            </a:r>
            <a:r>
              <a:rPr lang="ja-JP" altLang="en-US" sz="1600">
                <a:solidFill>
                  <a:srgbClr val="404040"/>
                </a:solidFill>
                <a:latin typeface="Consolas" panose="020B0609020204030204" pitchFamily="49" charset="0"/>
                <a:cs typeface="Consolas" panose="020B0609020204030204" pitchFamily="49" charset="0"/>
              </a:rPr>
              <a:t>“</a:t>
            </a:r>
            <a:r>
              <a:rPr lang="en-US" sz="1600">
                <a:solidFill>
                  <a:srgbClr val="404040"/>
                </a:solidFill>
                <a:latin typeface="Consolas" panose="020B0609020204030204" pitchFamily="49" charset="0"/>
                <a:cs typeface="Consolas" panose="020B0609020204030204" pitchFamily="49" charset="0"/>
              </a:rPr>
              <a:t>A non-integer value entered!</a:t>
            </a:r>
            <a:r>
              <a:rPr lang="ja-JP" altLang="en-US" sz="1600">
                <a:solidFill>
                  <a:srgbClr val="404040"/>
                </a:solidFill>
                <a:latin typeface="Consolas" panose="020B0609020204030204" pitchFamily="49" charset="0"/>
                <a:cs typeface="Consolas" panose="020B0609020204030204" pitchFamily="49" charset="0"/>
              </a:rPr>
              <a:t>”</a:t>
            </a:r>
            <a:r>
              <a:rPr lang="en-US" sz="1600">
                <a:solidFill>
                  <a:srgbClr val="404040"/>
                </a:solidFill>
                <a:latin typeface="Consolas" panose="020B0609020204030204" pitchFamily="49" charset="0"/>
                <a:cs typeface="Consolas" panose="020B0609020204030204" pitchFamily="49" charset="0"/>
              </a:rPr>
              <a:t>);</a:t>
            </a:r>
            <a:endParaRPr lang="en-US" sz="1800">
              <a:solidFill>
                <a:srgbClr val="404040"/>
              </a:solidFill>
              <a:latin typeface="Consolas" panose="020B0609020204030204" pitchFamily="49" charset="0"/>
              <a:cs typeface="Consolas" panose="020B0609020204030204" pitchFamily="49" charset="0"/>
            </a:endParaRPr>
          </a:p>
          <a:p>
            <a:pPr marL="0" indent="0">
              <a:lnSpc>
                <a:spcPct val="110000"/>
              </a:lnSpc>
              <a:spcBef>
                <a:spcPts val="0"/>
              </a:spcBef>
              <a:buNone/>
            </a:pPr>
            <a:r>
              <a:rPr lang="en-US" sz="1800">
                <a:solidFill>
                  <a:srgbClr val="404040"/>
                </a:solidFill>
                <a:latin typeface="Consolas" panose="020B0609020204030204" pitchFamily="49" charset="0"/>
                <a:cs typeface="Consolas" panose="020B0609020204030204" pitchFamily="49" charset="0"/>
              </a:rPr>
              <a:t>}</a:t>
            </a:r>
          </a:p>
          <a:p>
            <a:pPr marL="0" indent="0">
              <a:lnSpc>
                <a:spcPct val="120000"/>
              </a:lnSpc>
              <a:spcBef>
                <a:spcPts val="0"/>
              </a:spcBef>
              <a:buNone/>
            </a:pPr>
            <a:r>
              <a:rPr lang="en-US">
                <a:latin typeface="Consolas" panose="020B0609020204030204" pitchFamily="49" charset="0"/>
                <a:cs typeface="Consolas" panose="020B0609020204030204" pitchFamily="49" charset="0"/>
              </a:rPr>
              <a:t>	</a:t>
            </a:r>
          </a:p>
        </p:txBody>
      </p:sp>
      <p:sp>
        <p:nvSpPr>
          <p:cNvPr id="3" name="Slide Number Placeholder 2">
            <a:extLst>
              <a:ext uri="{FF2B5EF4-FFF2-40B4-BE49-F238E27FC236}">
                <a16:creationId xmlns:a16="http://schemas.microsoft.com/office/drawing/2014/main" id="{66F086B1-E411-D460-0FE5-649045AF3F18}"/>
              </a:ext>
            </a:extLst>
          </p:cNvPr>
          <p:cNvSpPr>
            <a:spLocks noGrp="1"/>
          </p:cNvSpPr>
          <p:nvPr>
            <p:ph type="sldNum" sz="quarter" idx="4"/>
          </p:nvPr>
        </p:nvSpPr>
        <p:spPr/>
        <p:txBody>
          <a:bodyPr/>
          <a:lstStyle/>
          <a:p>
            <a:pPr>
              <a:defRPr/>
            </a:pPr>
            <a:fld id="{C1A881D9-8007-40CD-AF0D-F7AAFE91D2F6}" type="slidenum">
              <a:rPr lang="en-US" smtClean="0"/>
              <a:pPr>
                <a:defRPr/>
              </a:pPr>
              <a:t>73</a:t>
            </a:fld>
            <a:endParaRPr lang="en-US"/>
          </a:p>
        </p:txBody>
      </p:sp>
    </p:spTree>
    <p:extLst>
      <p:ext uri="{BB962C8B-B14F-4D97-AF65-F5344CB8AC3E}">
        <p14:creationId xmlns:p14="http://schemas.microsoft.com/office/powerpoint/2010/main" val="114000966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a:bodyPr>
          <a:lstStyle/>
          <a:p>
            <a:r>
              <a:rPr lang="en-US" sz="2700"/>
              <a:t>try… catch</a:t>
            </a:r>
          </a:p>
        </p:txBody>
      </p:sp>
      <p:sp>
        <p:nvSpPr>
          <p:cNvPr id="3" name="Content Placeholder 2"/>
          <p:cNvSpPr>
            <a:spLocks noGrp="1"/>
          </p:cNvSpPr>
          <p:nvPr>
            <p:ph type="body" idx="1"/>
          </p:nvPr>
        </p:nvSpPr>
        <p:spPr/>
        <p:txBody>
          <a:bodyPr/>
          <a:lstStyle/>
          <a:p>
            <a:pPr marL="0" indent="0">
              <a:lnSpc>
                <a:spcPct val="150000"/>
              </a:lnSpc>
              <a:buNone/>
            </a:pPr>
            <a:r>
              <a:rPr lang="en-US">
                <a:solidFill>
                  <a:srgbClr val="404040"/>
                </a:solidFill>
                <a:latin typeface="Verdana" panose="020B0604030504040204" pitchFamily="34" charset="0"/>
                <a:ea typeface="Verdana" panose="020B0604030504040204" pitchFamily="34" charset="0"/>
                <a:cs typeface="Verdana" panose="020B0604030504040204" pitchFamily="34" charset="0"/>
              </a:rPr>
              <a:t>If a try block has no catch block handler for handling an exception, then the exception is thrown to the next outer try block (could be in the calling method) to see if it has a corresponding exception handler. This happens recursively until the exception is handled, or until the program (more precisely, the thread) terminates.</a:t>
            </a:r>
          </a:p>
        </p:txBody>
      </p:sp>
      <p:sp>
        <p:nvSpPr>
          <p:cNvPr id="2" name="Slide Number Placeholder 1">
            <a:extLst>
              <a:ext uri="{FF2B5EF4-FFF2-40B4-BE49-F238E27FC236}">
                <a16:creationId xmlns:a16="http://schemas.microsoft.com/office/drawing/2014/main" id="{8EB6F25D-910C-4B7B-2B09-51ED0799920E}"/>
              </a:ext>
            </a:extLst>
          </p:cNvPr>
          <p:cNvSpPr>
            <a:spLocks noGrp="1"/>
          </p:cNvSpPr>
          <p:nvPr>
            <p:ph type="sldNum" sz="quarter" idx="4"/>
          </p:nvPr>
        </p:nvSpPr>
        <p:spPr/>
        <p:txBody>
          <a:bodyPr/>
          <a:lstStyle/>
          <a:p>
            <a:pPr>
              <a:defRPr/>
            </a:pPr>
            <a:fld id="{C1A881D9-8007-40CD-AF0D-F7AAFE91D2F6}" type="slidenum">
              <a:rPr lang="en-US" smtClean="0"/>
              <a:pPr>
                <a:defRPr/>
              </a:pPr>
              <a:t>74</a:t>
            </a:fld>
            <a:endParaRPr lang="en-US"/>
          </a:p>
        </p:txBody>
      </p:sp>
    </p:spTree>
    <p:extLst>
      <p:ext uri="{BB962C8B-B14F-4D97-AF65-F5344CB8AC3E}">
        <p14:creationId xmlns:p14="http://schemas.microsoft.com/office/powerpoint/2010/main" val="28880723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9179" y="1447800"/>
            <a:ext cx="7154974" cy="4961357"/>
          </a:xfrm>
          <a:prstGeom prst="rect">
            <a:avLst/>
          </a:prstGeom>
          <a:noFill/>
        </p:spPr>
        <p:txBody>
          <a:bodyPr wrap="none" rtlCol="0">
            <a:spAutoFit/>
          </a:bodyPr>
          <a:lstStyle/>
          <a:p>
            <a:pPr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class</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 {</a:t>
            </a:r>
          </a:p>
          <a:p>
            <a:pPr algn="l"/>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fn1() {</a:t>
            </a:r>
          </a:p>
          <a:p>
            <a:pPr lvl="2" algn="l"/>
            <a:r>
              <a:rPr lang="en-US" sz="1400" b="1">
                <a:solidFill>
                  <a:srgbClr val="7F0055"/>
                </a:solidFill>
                <a:latin typeface="Consolas"/>
              </a:rPr>
              <a:t>try</a:t>
            </a:r>
            <a:r>
              <a:rPr lang="en-US" sz="1400" b="1">
                <a:solidFill>
                  <a:srgbClr val="000000"/>
                </a:solidFill>
                <a:latin typeface="Consolas"/>
              </a:rPr>
              <a:t> {</a:t>
            </a:r>
          </a:p>
          <a:p>
            <a:pPr lvl="3" algn="l"/>
            <a:r>
              <a:rPr lang="en-US" sz="1400" b="1">
                <a:solidFill>
                  <a:srgbClr val="7F0055"/>
                </a:solidFill>
                <a:latin typeface="Consolas"/>
              </a:rPr>
              <a:t>try</a:t>
            </a:r>
            <a:r>
              <a:rPr lang="en-US" sz="1400" b="1">
                <a:solidFill>
                  <a:srgbClr val="000000"/>
                </a:solidFill>
                <a:latin typeface="Consolas"/>
              </a:rPr>
              <a:t> {</a:t>
            </a:r>
          </a:p>
          <a:p>
            <a:pPr lvl="3" algn="l"/>
            <a:r>
              <a:rPr lang="en-US" sz="1400" b="1">
                <a:solidFill>
                  <a:srgbClr val="7F0055"/>
                </a:solidFill>
                <a:latin typeface="Consolas"/>
              </a:rPr>
              <a:t>  throw</a:t>
            </a:r>
            <a:r>
              <a:rPr lang="en-US" sz="1400" b="1">
                <a:solidFill>
                  <a:srgbClr val="000000"/>
                </a:solidFill>
                <a:latin typeface="Consolas"/>
              </a:rPr>
              <a:t> </a:t>
            </a:r>
            <a:r>
              <a:rPr lang="en-US" sz="1400" b="1">
                <a:solidFill>
                  <a:srgbClr val="7F0055"/>
                </a:solidFill>
                <a:latin typeface="Consolas"/>
              </a:rPr>
              <a:t>new</a:t>
            </a:r>
            <a:r>
              <a:rPr lang="en-US" sz="1400" b="1">
                <a:solidFill>
                  <a:srgbClr val="000000"/>
                </a:solidFill>
                <a:latin typeface="Consolas"/>
              </a:rPr>
              <a:t> Exception();</a:t>
            </a:r>
          </a:p>
          <a:p>
            <a:pPr lvl="3" algn="l"/>
            <a:r>
              <a:rPr lang="en-US" sz="1400">
                <a:solidFill>
                  <a:srgbClr val="000000"/>
                </a:solidFill>
                <a:latin typeface="Consolas"/>
              </a:rPr>
              <a:t>} </a:t>
            </a:r>
            <a:r>
              <a:rPr lang="en-US" sz="1400" b="1">
                <a:solidFill>
                  <a:srgbClr val="7F0055"/>
                </a:solidFill>
                <a:latin typeface="Consolas"/>
              </a:rPr>
              <a:t>catch</a:t>
            </a:r>
            <a:r>
              <a:rPr lang="en-US" sz="1400" b="1">
                <a:solidFill>
                  <a:srgbClr val="000000"/>
                </a:solidFill>
                <a:latin typeface="Consolas"/>
              </a:rPr>
              <a:t> (Exception e) {</a:t>
            </a:r>
          </a:p>
          <a:p>
            <a:pPr lvl="3"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out</a:t>
            </a:r>
            <a:r>
              <a:rPr lang="en-US" sz="1400" i="1" err="1">
                <a:solidFill>
                  <a:srgbClr val="000000"/>
                </a:solidFill>
                <a:latin typeface="Consolas"/>
              </a:rPr>
              <a:t>.println</a:t>
            </a:r>
            <a:r>
              <a:rPr lang="en-US" sz="1400" i="1">
                <a:solidFill>
                  <a:srgbClr val="000000"/>
                </a:solidFill>
                <a:latin typeface="Consolas"/>
              </a:rPr>
              <a:t>(</a:t>
            </a:r>
            <a:r>
              <a:rPr lang="en-US" sz="1400" i="1">
                <a:solidFill>
                  <a:srgbClr val="2A00FF"/>
                </a:solidFill>
                <a:latin typeface="Consolas"/>
              </a:rPr>
              <a:t>"catch block for inner try !!"</a:t>
            </a:r>
            <a:r>
              <a:rPr lang="en-US" sz="1400" i="1">
                <a:solidFill>
                  <a:srgbClr val="000000"/>
                </a:solidFill>
                <a:latin typeface="Consolas"/>
              </a:rPr>
              <a:t>);</a:t>
            </a:r>
          </a:p>
          <a:p>
            <a:pPr lvl="3" algn="l"/>
            <a:r>
              <a:rPr lang="en-US" sz="1400">
                <a:solidFill>
                  <a:srgbClr val="000000"/>
                </a:solidFill>
                <a:latin typeface="Consolas"/>
              </a:rPr>
              <a:t>  }</a:t>
            </a:r>
          </a:p>
          <a:p>
            <a:pPr lvl="2" algn="l"/>
            <a:r>
              <a:rPr lang="en-US" sz="1400">
                <a:solidFill>
                  <a:srgbClr val="000000"/>
                </a:solidFill>
                <a:latin typeface="Consolas"/>
              </a:rPr>
              <a:t>} </a:t>
            </a:r>
            <a:r>
              <a:rPr lang="en-US" sz="1400" b="1">
                <a:solidFill>
                  <a:srgbClr val="7F0055"/>
                </a:solidFill>
                <a:latin typeface="Consolas"/>
              </a:rPr>
              <a:t>catch</a:t>
            </a:r>
            <a:r>
              <a:rPr lang="en-US" sz="1400" b="1">
                <a:solidFill>
                  <a:srgbClr val="000000"/>
                </a:solidFill>
                <a:latin typeface="Consolas"/>
              </a:rPr>
              <a:t> (Exception e) {</a:t>
            </a:r>
          </a:p>
          <a:p>
            <a:pPr lvl="2"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out</a:t>
            </a:r>
            <a:r>
              <a:rPr lang="en-US" sz="1400" i="1" err="1">
                <a:solidFill>
                  <a:srgbClr val="000000"/>
                </a:solidFill>
                <a:latin typeface="Consolas"/>
              </a:rPr>
              <a:t>.println</a:t>
            </a:r>
            <a:r>
              <a:rPr lang="en-US" sz="1400" i="1">
                <a:solidFill>
                  <a:srgbClr val="000000"/>
                </a:solidFill>
                <a:latin typeface="Consolas"/>
              </a:rPr>
              <a:t>(</a:t>
            </a:r>
            <a:r>
              <a:rPr lang="en-US" sz="1400" i="1">
                <a:solidFill>
                  <a:srgbClr val="2A00FF"/>
                </a:solidFill>
                <a:latin typeface="Consolas"/>
              </a:rPr>
              <a:t>"catch block for outer try !!"</a:t>
            </a:r>
            <a:r>
              <a:rPr lang="en-US" sz="1400" i="1">
                <a:solidFill>
                  <a:srgbClr val="000000"/>
                </a:solidFill>
                <a:latin typeface="Consolas"/>
              </a:rPr>
              <a:t>);</a:t>
            </a:r>
          </a:p>
          <a:p>
            <a:pPr lvl="2" algn="l"/>
            <a:r>
              <a:rPr lang="en-US" sz="1400">
                <a:solidFill>
                  <a:srgbClr val="000000"/>
                </a:solidFill>
                <a:latin typeface="Consolas"/>
              </a:rPr>
              <a:t>  }</a:t>
            </a:r>
          </a:p>
          <a:p>
            <a:pPr lvl="2" algn="l"/>
            <a:r>
              <a:rPr lang="en-US" sz="1400">
                <a:solidFill>
                  <a:srgbClr val="000000"/>
                </a:solidFill>
                <a:latin typeface="Consolas"/>
              </a:rPr>
              <a:t>}</a:t>
            </a:r>
          </a:p>
          <a:p>
            <a:pPr lvl="2" algn="l"/>
            <a:endParaRPr lang="en-US" sz="1400">
              <a:latin typeface="Consolas"/>
            </a:endParaRPr>
          </a:p>
          <a:p>
            <a:pPr lvl="2"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main(String[] </a:t>
            </a:r>
            <a:r>
              <a:rPr lang="en-US" sz="1400" b="1" err="1">
                <a:solidFill>
                  <a:srgbClr val="000000"/>
                </a:solidFill>
                <a:latin typeface="Consolas"/>
              </a:rPr>
              <a:t>args</a:t>
            </a:r>
            <a:r>
              <a:rPr lang="en-US" sz="1400" b="1">
                <a:solidFill>
                  <a:srgbClr val="000000"/>
                </a:solidFill>
                <a:latin typeface="Consolas"/>
              </a:rPr>
              <a:t>) {</a:t>
            </a:r>
          </a:p>
          <a:p>
            <a:pPr lvl="2" algn="l"/>
            <a:r>
              <a:rPr lang="en-US" sz="1400">
                <a:solidFill>
                  <a:srgbClr val="000000"/>
                </a:solidFill>
                <a:latin typeface="Consolas"/>
              </a:rPr>
              <a:t>   </a:t>
            </a:r>
            <a:r>
              <a:rPr lang="en-US" sz="1400" err="1">
                <a:solidFill>
                  <a:srgbClr val="000000"/>
                </a:solidFill>
                <a:latin typeface="Consolas"/>
              </a:rPr>
              <a:t>TestClass</a:t>
            </a:r>
            <a:r>
              <a:rPr lang="en-US" sz="1400">
                <a:solidFill>
                  <a:srgbClr val="000000"/>
                </a:solidFill>
                <a:latin typeface="Consolas"/>
              </a:rPr>
              <a:t> </a:t>
            </a:r>
            <a:r>
              <a:rPr lang="en-US" sz="1400" err="1">
                <a:solidFill>
                  <a:srgbClr val="000000"/>
                </a:solidFill>
                <a:latin typeface="Consolas"/>
              </a:rPr>
              <a:t>obj</a:t>
            </a:r>
            <a:r>
              <a:rPr lang="en-US" sz="1400">
                <a:solidFill>
                  <a:srgbClr val="000000"/>
                </a:solidFill>
                <a:latin typeface="Consolas"/>
              </a:rPr>
              <a:t> =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a:t>
            </a:r>
          </a:p>
          <a:p>
            <a:pPr lvl="2" algn="l"/>
            <a:r>
              <a:rPr lang="en-US" sz="1400">
                <a:solidFill>
                  <a:srgbClr val="000000"/>
                </a:solidFill>
                <a:latin typeface="Consolas"/>
              </a:rPr>
              <a:t>   obj.fn1();</a:t>
            </a:r>
          </a:p>
          <a:p>
            <a:pPr lvl="2" algn="l"/>
            <a:r>
              <a:rPr lang="en-US" sz="1400">
                <a:solidFill>
                  <a:srgbClr val="000000"/>
                </a:solidFill>
                <a:latin typeface="Consolas"/>
              </a:rPr>
              <a:t>} </a:t>
            </a:r>
            <a:r>
              <a:rPr lang="en-US" sz="1400">
                <a:solidFill>
                  <a:srgbClr val="3F7F5F"/>
                </a:solidFill>
                <a:latin typeface="Consolas"/>
              </a:rPr>
              <a:t>// end method main</a:t>
            </a:r>
          </a:p>
          <a:p>
            <a:pPr algn="l"/>
            <a:r>
              <a:rPr lang="en-US" sz="1400">
                <a:solidFill>
                  <a:srgbClr val="000000"/>
                </a:solidFill>
                <a:latin typeface="Consolas"/>
              </a:rPr>
              <a:t>} </a:t>
            </a:r>
            <a:r>
              <a:rPr lang="en-US" sz="1400">
                <a:solidFill>
                  <a:srgbClr val="3F7F5F"/>
                </a:solidFill>
                <a:latin typeface="Consolas"/>
              </a:rPr>
              <a:t>// end class </a:t>
            </a:r>
            <a:r>
              <a:rPr lang="en-US" sz="1400" err="1">
                <a:solidFill>
                  <a:srgbClr val="3F7F5F"/>
                </a:solidFill>
                <a:latin typeface="Consolas"/>
              </a:rPr>
              <a:t>TestClass</a:t>
            </a:r>
            <a:endParaRPr lang="en-US" sz="1400">
              <a:solidFill>
                <a:srgbClr val="3F7F5F"/>
              </a:solidFill>
              <a:latin typeface="Consolas"/>
            </a:endParaRPr>
          </a:p>
        </p:txBody>
      </p:sp>
      <p:sp>
        <p:nvSpPr>
          <p:cNvPr id="8" name="TextBox 7"/>
          <p:cNvSpPr txBox="1"/>
          <p:nvPr/>
        </p:nvSpPr>
        <p:spPr>
          <a:xfrm>
            <a:off x="4371314" y="670084"/>
            <a:ext cx="4772686" cy="369332"/>
          </a:xfrm>
          <a:prstGeom prst="rect">
            <a:avLst/>
          </a:prstGeom>
          <a:noFill/>
        </p:spPr>
        <p:txBody>
          <a:bodyPr wrap="none" rtlCol="0">
            <a:spAutoFit/>
          </a:bodyPr>
          <a:lstStyle/>
          <a:p>
            <a:pPr algn="l"/>
            <a:r>
              <a:rPr lang="en-US"/>
              <a:t>(1) What is the output of the following code?</a:t>
            </a:r>
          </a:p>
        </p:txBody>
      </p:sp>
      <p:sp>
        <p:nvSpPr>
          <p:cNvPr id="9" name="TextBox 8"/>
          <p:cNvSpPr txBox="1"/>
          <p:nvPr/>
        </p:nvSpPr>
        <p:spPr>
          <a:xfrm>
            <a:off x="4747260" y="1143263"/>
            <a:ext cx="4110421" cy="1366528"/>
          </a:xfrm>
          <a:prstGeom prst="rect">
            <a:avLst/>
          </a:prstGeom>
          <a:noFill/>
          <a:ln>
            <a:solidFill>
              <a:schemeClr val="tx1"/>
            </a:solidFill>
          </a:ln>
        </p:spPr>
        <p:txBody>
          <a:bodyPr wrap="none" rtlCol="0">
            <a:spAutoFit/>
          </a:bodyPr>
          <a:lstStyle/>
          <a:p>
            <a:pPr marL="342900" indent="-342900" algn="l">
              <a:buAutoNum type="alphaUcParenBoth"/>
            </a:pPr>
            <a:r>
              <a:rPr lang="en-US" i="1">
                <a:solidFill>
                  <a:srgbClr val="2A00FF"/>
                </a:solidFill>
                <a:latin typeface="Consolas"/>
              </a:rPr>
              <a:t>catch block for inner try !!</a:t>
            </a:r>
          </a:p>
          <a:p>
            <a:pPr marL="342900" indent="-342900" algn="l">
              <a:buAutoNum type="alphaUcParenBoth"/>
            </a:pPr>
            <a:r>
              <a:rPr lang="en-US" i="1">
                <a:solidFill>
                  <a:srgbClr val="2A00FF"/>
                </a:solidFill>
                <a:latin typeface="Consolas"/>
              </a:rPr>
              <a:t>catch block for outer try !!</a:t>
            </a:r>
          </a:p>
          <a:p>
            <a:pPr marL="342900" indent="-342900" algn="l">
              <a:buAutoNum type="alphaUcParenBoth"/>
            </a:pPr>
            <a:r>
              <a:rPr lang="en-US" i="1">
                <a:solidFill>
                  <a:srgbClr val="2A00FF"/>
                </a:solidFill>
                <a:latin typeface="Consolas"/>
              </a:rPr>
              <a:t>catch block for inner try !!</a:t>
            </a:r>
          </a:p>
          <a:p>
            <a:pPr algn="l"/>
            <a:r>
              <a:rPr lang="en-US" i="1">
                <a:solidFill>
                  <a:srgbClr val="2A00FF"/>
                </a:solidFill>
                <a:latin typeface="Consolas"/>
              </a:rPr>
              <a:t>   catch block for outer try !!</a:t>
            </a:r>
          </a:p>
        </p:txBody>
      </p:sp>
      <p:sp>
        <p:nvSpPr>
          <p:cNvPr id="2" name="Slide Number Placeholder 1">
            <a:extLst>
              <a:ext uri="{FF2B5EF4-FFF2-40B4-BE49-F238E27FC236}">
                <a16:creationId xmlns:a16="http://schemas.microsoft.com/office/drawing/2014/main" id="{0270495A-D6F3-7595-1120-785AA3FFD66E}"/>
              </a:ext>
            </a:extLst>
          </p:cNvPr>
          <p:cNvSpPr>
            <a:spLocks noGrp="1"/>
          </p:cNvSpPr>
          <p:nvPr>
            <p:ph type="sldNum" sz="quarter" idx="12"/>
          </p:nvPr>
        </p:nvSpPr>
        <p:spPr/>
        <p:txBody>
          <a:bodyPr/>
          <a:lstStyle/>
          <a:p>
            <a:pPr>
              <a:defRPr/>
            </a:pPr>
            <a:fld id="{A41E2A1E-8114-43E6-A1DD-4DA3E05977D7}" type="slidenum">
              <a:rPr lang="en-US" smtClean="0"/>
              <a:pPr>
                <a:defRPr/>
              </a:pPr>
              <a:t>75</a:t>
            </a:fld>
            <a:endParaRPr lang="en-US"/>
          </a:p>
        </p:txBody>
      </p:sp>
    </p:spTree>
    <p:extLst>
      <p:ext uri="{BB962C8B-B14F-4D97-AF65-F5344CB8AC3E}">
        <p14:creationId xmlns:p14="http://schemas.microsoft.com/office/powerpoint/2010/main" val="33593367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1066800"/>
            <a:ext cx="5836804" cy="5995484"/>
          </a:xfrm>
          <a:prstGeom prst="rect">
            <a:avLst/>
          </a:prstGeom>
          <a:noFill/>
        </p:spPr>
        <p:txBody>
          <a:bodyPr wrap="none" rtlCol="0">
            <a:spAutoFit/>
          </a:bodyPr>
          <a:lstStyle/>
          <a:p>
            <a:pPr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class</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 {</a:t>
            </a:r>
            <a:endParaRPr lang="en-US" sz="1400">
              <a:latin typeface="Consolas"/>
            </a:endParaRPr>
          </a:p>
          <a:p>
            <a:pPr algn="l"/>
            <a:r>
              <a:rPr lang="en-US" sz="1400" b="1">
                <a:solidFill>
                  <a:srgbClr val="7F0055"/>
                </a:solidFill>
                <a:latin typeface="Consolas"/>
              </a:rPr>
              <a:t>  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fn3() {</a:t>
            </a:r>
          </a:p>
          <a:p>
            <a:pPr algn="l"/>
            <a:r>
              <a:rPr lang="en-US" sz="1400" b="1">
                <a:solidFill>
                  <a:srgbClr val="7F0055"/>
                </a:solidFill>
                <a:latin typeface="Consolas"/>
              </a:rPr>
              <a:t>      throw</a:t>
            </a:r>
            <a:r>
              <a:rPr lang="en-US" sz="1400" b="1">
                <a:solidFill>
                  <a:srgbClr val="000000"/>
                </a:solidFill>
                <a:latin typeface="Consolas"/>
              </a:rPr>
              <a:t>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RuntimeException</a:t>
            </a:r>
            <a:r>
              <a:rPr lang="en-US" sz="1400" b="1">
                <a:solidFill>
                  <a:srgbClr val="000000"/>
                </a:solidFill>
                <a:latin typeface="Consolas"/>
              </a:rPr>
              <a:t>();</a:t>
            </a:r>
          </a:p>
          <a:p>
            <a:pPr algn="l"/>
            <a:r>
              <a:rPr lang="en-US" sz="1400">
                <a:solidFill>
                  <a:srgbClr val="000000"/>
                </a:solidFill>
                <a:latin typeface="Consolas"/>
              </a:rPr>
              <a:t>  }</a:t>
            </a:r>
            <a:endParaRPr lang="en-US" sz="1400">
              <a:latin typeface="Consolas"/>
            </a:endParaRPr>
          </a:p>
          <a:p>
            <a:pPr algn="l"/>
            <a:r>
              <a:rPr lang="en-US" sz="1400" b="1">
                <a:solidFill>
                  <a:srgbClr val="7F0055"/>
                </a:solidFill>
                <a:latin typeface="Consolas"/>
              </a:rPr>
              <a:t>  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fn2() {</a:t>
            </a:r>
          </a:p>
          <a:p>
            <a:pPr algn="l"/>
            <a:r>
              <a:rPr lang="en-US" sz="1400" b="1">
                <a:solidFill>
                  <a:srgbClr val="7F0055"/>
                </a:solidFill>
                <a:latin typeface="Consolas"/>
              </a:rPr>
              <a:t>      try</a:t>
            </a:r>
            <a:r>
              <a:rPr lang="en-US" sz="1400" b="1">
                <a:solidFill>
                  <a:srgbClr val="000000"/>
                </a:solidFill>
                <a:latin typeface="Consolas"/>
              </a:rPr>
              <a:t> {</a:t>
            </a:r>
          </a:p>
          <a:p>
            <a:pPr algn="l"/>
            <a:r>
              <a:rPr lang="en-US" sz="1400">
                <a:solidFill>
                  <a:srgbClr val="000000"/>
                </a:solidFill>
                <a:latin typeface="Consolas"/>
              </a:rPr>
              <a:t>          fn3();</a:t>
            </a:r>
          </a:p>
          <a:p>
            <a:pPr algn="l"/>
            <a:r>
              <a:rPr lang="en-US" sz="1400">
                <a:solidFill>
                  <a:srgbClr val="000000"/>
                </a:solidFill>
                <a:latin typeface="Consolas"/>
              </a:rPr>
              <a:t>      } </a:t>
            </a:r>
            <a:r>
              <a:rPr lang="en-US" sz="1400" b="1">
                <a:solidFill>
                  <a:srgbClr val="7F0055"/>
                </a:solidFill>
                <a:latin typeface="Consolas"/>
              </a:rPr>
              <a:t>catch</a:t>
            </a:r>
            <a:r>
              <a:rPr lang="en-US" sz="1400" b="1">
                <a:solidFill>
                  <a:srgbClr val="000000"/>
                </a:solidFill>
                <a:latin typeface="Consolas"/>
              </a:rPr>
              <a:t> (Exception e) {</a:t>
            </a:r>
          </a:p>
          <a:p>
            <a:pPr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out</a:t>
            </a:r>
            <a:r>
              <a:rPr lang="en-US" sz="1400" i="1" err="1">
                <a:solidFill>
                  <a:srgbClr val="000000"/>
                </a:solidFill>
                <a:latin typeface="Consolas"/>
              </a:rPr>
              <a:t>.println</a:t>
            </a:r>
            <a:r>
              <a:rPr lang="en-US" sz="1400" i="1">
                <a:solidFill>
                  <a:srgbClr val="000000"/>
                </a:solidFill>
                <a:latin typeface="Consolas"/>
              </a:rPr>
              <a:t>(</a:t>
            </a:r>
            <a:r>
              <a:rPr lang="en-US" sz="1400" i="1">
                <a:solidFill>
                  <a:srgbClr val="2A00FF"/>
                </a:solidFill>
                <a:latin typeface="Consolas"/>
              </a:rPr>
              <a:t>"catch block for fn2 !!"</a:t>
            </a:r>
            <a:r>
              <a:rPr lang="en-US" sz="1400" i="1">
                <a:solidFill>
                  <a:srgbClr val="000000"/>
                </a:solidFill>
                <a:latin typeface="Consolas"/>
              </a:rPr>
              <a:t>);</a:t>
            </a:r>
          </a:p>
          <a:p>
            <a:pPr algn="l"/>
            <a:r>
              <a:rPr lang="en-US" sz="1400">
                <a:solidFill>
                  <a:srgbClr val="000000"/>
                </a:solidFill>
                <a:latin typeface="Consolas"/>
              </a:rPr>
              <a:t>        }</a:t>
            </a:r>
          </a:p>
          <a:p>
            <a:pPr algn="l"/>
            <a:r>
              <a:rPr lang="en-US" sz="1400">
                <a:solidFill>
                  <a:srgbClr val="000000"/>
                </a:solidFill>
                <a:latin typeface="Consolas"/>
              </a:rPr>
              <a:t>  }</a:t>
            </a:r>
            <a:endParaRPr lang="en-US" sz="1400">
              <a:latin typeface="Consolas"/>
            </a:endParaRPr>
          </a:p>
          <a:p>
            <a:pPr algn="l"/>
            <a:r>
              <a:rPr lang="en-US" sz="1400" b="1">
                <a:solidFill>
                  <a:srgbClr val="7F0055"/>
                </a:solidFill>
                <a:latin typeface="Consolas"/>
              </a:rPr>
              <a:t>  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fn1() {</a:t>
            </a:r>
          </a:p>
          <a:p>
            <a:pPr algn="l"/>
            <a:r>
              <a:rPr lang="en-US" sz="1400" b="1">
                <a:solidFill>
                  <a:srgbClr val="7F0055"/>
                </a:solidFill>
                <a:latin typeface="Consolas"/>
              </a:rPr>
              <a:t>     try</a:t>
            </a:r>
            <a:r>
              <a:rPr lang="en-US" sz="1400" b="1">
                <a:solidFill>
                  <a:srgbClr val="000000"/>
                </a:solidFill>
                <a:latin typeface="Consolas"/>
              </a:rPr>
              <a:t> {</a:t>
            </a:r>
          </a:p>
          <a:p>
            <a:pPr algn="l"/>
            <a:r>
              <a:rPr lang="en-US" sz="1400">
                <a:solidFill>
                  <a:srgbClr val="000000"/>
                </a:solidFill>
                <a:latin typeface="Consolas"/>
              </a:rPr>
              <a:t>         fn2();</a:t>
            </a:r>
          </a:p>
          <a:p>
            <a:pPr algn="l"/>
            <a:r>
              <a:rPr lang="en-US" sz="1400">
                <a:solidFill>
                  <a:srgbClr val="000000"/>
                </a:solidFill>
                <a:latin typeface="Consolas"/>
              </a:rPr>
              <a:t>     } </a:t>
            </a:r>
            <a:r>
              <a:rPr lang="en-US" sz="1400" b="1">
                <a:solidFill>
                  <a:srgbClr val="7F0055"/>
                </a:solidFill>
                <a:latin typeface="Consolas"/>
              </a:rPr>
              <a:t>catch</a:t>
            </a:r>
            <a:r>
              <a:rPr lang="en-US" sz="1400" b="1">
                <a:solidFill>
                  <a:srgbClr val="000000"/>
                </a:solidFill>
                <a:latin typeface="Consolas"/>
              </a:rPr>
              <a:t> (Exception e) {</a:t>
            </a:r>
          </a:p>
          <a:p>
            <a:pPr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out</a:t>
            </a:r>
            <a:r>
              <a:rPr lang="en-US" sz="1400" i="1" err="1">
                <a:solidFill>
                  <a:srgbClr val="000000"/>
                </a:solidFill>
                <a:latin typeface="Consolas"/>
              </a:rPr>
              <a:t>.println</a:t>
            </a:r>
            <a:r>
              <a:rPr lang="en-US" sz="1400" i="1">
                <a:solidFill>
                  <a:srgbClr val="000000"/>
                </a:solidFill>
                <a:latin typeface="Consolas"/>
              </a:rPr>
              <a:t>(</a:t>
            </a:r>
            <a:r>
              <a:rPr lang="en-US" sz="1400" i="1">
                <a:solidFill>
                  <a:srgbClr val="2A00FF"/>
                </a:solidFill>
                <a:latin typeface="Consolas"/>
              </a:rPr>
              <a:t>"catch block for fn1 !!"</a:t>
            </a:r>
            <a:r>
              <a:rPr lang="en-US" sz="1400" i="1">
                <a:solidFill>
                  <a:srgbClr val="000000"/>
                </a:solidFill>
                <a:latin typeface="Consolas"/>
              </a:rPr>
              <a:t>);</a:t>
            </a:r>
          </a:p>
          <a:p>
            <a:pPr algn="l"/>
            <a:r>
              <a:rPr lang="en-US" sz="1400">
                <a:solidFill>
                  <a:srgbClr val="000000"/>
                </a:solidFill>
                <a:latin typeface="Consolas"/>
              </a:rPr>
              <a:t>       }</a:t>
            </a:r>
          </a:p>
          <a:p>
            <a:pPr algn="l"/>
            <a:r>
              <a:rPr lang="en-US" sz="1400">
                <a:solidFill>
                  <a:srgbClr val="000000"/>
                </a:solidFill>
                <a:latin typeface="Consolas"/>
              </a:rPr>
              <a:t>   }</a:t>
            </a:r>
            <a:endParaRPr lang="en-US" sz="1400">
              <a:latin typeface="Consolas"/>
            </a:endParaRPr>
          </a:p>
          <a:p>
            <a:pPr algn="l"/>
            <a:r>
              <a:rPr lang="en-US" sz="1400" b="1">
                <a:solidFill>
                  <a:srgbClr val="7F0055"/>
                </a:solidFill>
                <a:latin typeface="Consolas"/>
              </a:rPr>
              <a:t>  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main(String[] </a:t>
            </a:r>
            <a:r>
              <a:rPr lang="en-US" sz="1400" b="1" err="1">
                <a:solidFill>
                  <a:srgbClr val="000000"/>
                </a:solidFill>
                <a:latin typeface="Consolas"/>
              </a:rPr>
              <a:t>args</a:t>
            </a:r>
            <a:r>
              <a:rPr lang="en-US" sz="1400" b="1">
                <a:solidFill>
                  <a:srgbClr val="000000"/>
                </a:solidFill>
                <a:latin typeface="Consolas"/>
              </a:rPr>
              <a:t>) {</a:t>
            </a:r>
          </a:p>
          <a:p>
            <a:pPr algn="l"/>
            <a:r>
              <a:rPr lang="en-US" sz="1400">
                <a:solidFill>
                  <a:srgbClr val="000000"/>
                </a:solidFill>
                <a:latin typeface="Consolas"/>
              </a:rPr>
              <a:t>     </a:t>
            </a:r>
            <a:r>
              <a:rPr lang="en-US" sz="1400" err="1">
                <a:solidFill>
                  <a:srgbClr val="000000"/>
                </a:solidFill>
                <a:latin typeface="Consolas"/>
              </a:rPr>
              <a:t>TestClass</a:t>
            </a:r>
            <a:r>
              <a:rPr lang="en-US" sz="1400">
                <a:solidFill>
                  <a:srgbClr val="000000"/>
                </a:solidFill>
                <a:latin typeface="Consolas"/>
              </a:rPr>
              <a:t> </a:t>
            </a:r>
            <a:r>
              <a:rPr lang="en-US" sz="1400" err="1">
                <a:solidFill>
                  <a:srgbClr val="000000"/>
                </a:solidFill>
                <a:latin typeface="Consolas"/>
              </a:rPr>
              <a:t>obj</a:t>
            </a:r>
            <a:r>
              <a:rPr lang="en-US" sz="1400">
                <a:solidFill>
                  <a:srgbClr val="000000"/>
                </a:solidFill>
                <a:latin typeface="Consolas"/>
              </a:rPr>
              <a:t> =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a:t>
            </a:r>
          </a:p>
          <a:p>
            <a:pPr algn="l"/>
            <a:r>
              <a:rPr lang="en-US" sz="1400">
                <a:solidFill>
                  <a:srgbClr val="000000"/>
                </a:solidFill>
                <a:latin typeface="Consolas"/>
              </a:rPr>
              <a:t>     obj.fn1();</a:t>
            </a:r>
          </a:p>
          <a:p>
            <a:pPr algn="l"/>
            <a:r>
              <a:rPr lang="en-US" sz="1400">
                <a:solidFill>
                  <a:srgbClr val="000000"/>
                </a:solidFill>
                <a:latin typeface="Consolas"/>
              </a:rPr>
              <a:t>  } </a:t>
            </a:r>
            <a:r>
              <a:rPr lang="en-US" sz="1400">
                <a:solidFill>
                  <a:srgbClr val="3F7F5F"/>
                </a:solidFill>
                <a:latin typeface="Consolas"/>
              </a:rPr>
              <a:t>// end method main</a:t>
            </a:r>
          </a:p>
          <a:p>
            <a:pPr algn="l"/>
            <a:r>
              <a:rPr lang="en-US" sz="1400">
                <a:solidFill>
                  <a:srgbClr val="000000"/>
                </a:solidFill>
                <a:latin typeface="Consolas"/>
              </a:rPr>
              <a:t>} </a:t>
            </a:r>
            <a:r>
              <a:rPr lang="en-US" sz="1400">
                <a:solidFill>
                  <a:srgbClr val="3F7F5F"/>
                </a:solidFill>
                <a:latin typeface="Consolas"/>
              </a:rPr>
              <a:t>// end class </a:t>
            </a:r>
            <a:r>
              <a:rPr lang="en-US" sz="1400" err="1">
                <a:solidFill>
                  <a:srgbClr val="3F7F5F"/>
                </a:solidFill>
                <a:latin typeface="Consolas"/>
              </a:rPr>
              <a:t>TestClass</a:t>
            </a:r>
            <a:endParaRPr lang="en-US" sz="1400">
              <a:solidFill>
                <a:srgbClr val="3F7F5F"/>
              </a:solidFill>
              <a:latin typeface="Consolas"/>
            </a:endParaRPr>
          </a:p>
        </p:txBody>
      </p:sp>
      <p:sp>
        <p:nvSpPr>
          <p:cNvPr id="8" name="TextBox 7"/>
          <p:cNvSpPr txBox="1"/>
          <p:nvPr/>
        </p:nvSpPr>
        <p:spPr>
          <a:xfrm>
            <a:off x="5265648" y="579251"/>
            <a:ext cx="3792099" cy="369332"/>
          </a:xfrm>
          <a:prstGeom prst="rect">
            <a:avLst/>
          </a:prstGeom>
          <a:noFill/>
        </p:spPr>
        <p:txBody>
          <a:bodyPr wrap="none" rtlCol="0">
            <a:spAutoFit/>
          </a:bodyPr>
          <a:lstStyle/>
          <a:p>
            <a:pPr algn="l"/>
            <a:r>
              <a:rPr lang="en-US"/>
              <a:t>(2) What is the output of the code?</a:t>
            </a:r>
          </a:p>
        </p:txBody>
      </p:sp>
      <p:sp>
        <p:nvSpPr>
          <p:cNvPr id="9" name="TextBox 8"/>
          <p:cNvSpPr txBox="1"/>
          <p:nvPr/>
        </p:nvSpPr>
        <p:spPr>
          <a:xfrm>
            <a:off x="5486400" y="1097280"/>
            <a:ext cx="3350597" cy="1366528"/>
          </a:xfrm>
          <a:prstGeom prst="rect">
            <a:avLst/>
          </a:prstGeom>
          <a:noFill/>
          <a:ln>
            <a:solidFill>
              <a:schemeClr val="tx1"/>
            </a:solidFill>
          </a:ln>
        </p:spPr>
        <p:txBody>
          <a:bodyPr wrap="none" rtlCol="0">
            <a:spAutoFit/>
          </a:bodyPr>
          <a:lstStyle/>
          <a:p>
            <a:pPr marL="342900" indent="-342900" algn="l">
              <a:buAutoNum type="alphaUcParenBoth"/>
            </a:pPr>
            <a:r>
              <a:rPr lang="en-US" i="1">
                <a:solidFill>
                  <a:srgbClr val="2A00FF"/>
                </a:solidFill>
                <a:latin typeface="Consolas"/>
              </a:rPr>
              <a:t>catch block for fn1 !!</a:t>
            </a:r>
          </a:p>
          <a:p>
            <a:pPr marL="342900" indent="-342900" algn="l">
              <a:buAutoNum type="alphaUcParenBoth"/>
            </a:pPr>
            <a:r>
              <a:rPr lang="en-US" i="1">
                <a:solidFill>
                  <a:srgbClr val="2A00FF"/>
                </a:solidFill>
                <a:latin typeface="Consolas"/>
              </a:rPr>
              <a:t>catch block for fn2 !!</a:t>
            </a:r>
          </a:p>
          <a:p>
            <a:pPr marL="342900" indent="-342900" algn="l">
              <a:buAutoNum type="alphaUcParenBoth"/>
            </a:pPr>
            <a:r>
              <a:rPr lang="en-US" i="1">
                <a:solidFill>
                  <a:srgbClr val="2A00FF"/>
                </a:solidFill>
                <a:latin typeface="Consolas"/>
              </a:rPr>
              <a:t>catch block for fn2 !!</a:t>
            </a:r>
          </a:p>
          <a:p>
            <a:pPr algn="l"/>
            <a:r>
              <a:rPr lang="en-US" i="1">
                <a:solidFill>
                  <a:srgbClr val="2A00FF"/>
                </a:solidFill>
                <a:latin typeface="Consolas"/>
              </a:rPr>
              <a:t>   catch block for fn1 !!</a:t>
            </a:r>
          </a:p>
        </p:txBody>
      </p:sp>
      <p:sp>
        <p:nvSpPr>
          <p:cNvPr id="2" name="Slide Number Placeholder 1">
            <a:extLst>
              <a:ext uri="{FF2B5EF4-FFF2-40B4-BE49-F238E27FC236}">
                <a16:creationId xmlns:a16="http://schemas.microsoft.com/office/drawing/2014/main" id="{31F7D2EB-19EF-FC5B-1A11-16A7D8EC593E}"/>
              </a:ext>
            </a:extLst>
          </p:cNvPr>
          <p:cNvSpPr>
            <a:spLocks noGrp="1"/>
          </p:cNvSpPr>
          <p:nvPr>
            <p:ph type="sldNum" sz="quarter" idx="12"/>
          </p:nvPr>
        </p:nvSpPr>
        <p:spPr/>
        <p:txBody>
          <a:bodyPr/>
          <a:lstStyle/>
          <a:p>
            <a:pPr>
              <a:defRPr/>
            </a:pPr>
            <a:fld id="{A41E2A1E-8114-43E6-A1DD-4DA3E05977D7}" type="slidenum">
              <a:rPr lang="en-US" smtClean="0"/>
              <a:pPr>
                <a:defRPr/>
              </a:pPr>
              <a:t>76</a:t>
            </a:fld>
            <a:endParaRPr lang="en-US"/>
          </a:p>
        </p:txBody>
      </p:sp>
    </p:spTree>
    <p:extLst>
      <p:ext uri="{BB962C8B-B14F-4D97-AF65-F5344CB8AC3E}">
        <p14:creationId xmlns:p14="http://schemas.microsoft.com/office/powerpoint/2010/main" val="31359676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7003" y="1121047"/>
            <a:ext cx="5970454" cy="5736953"/>
          </a:xfrm>
          <a:prstGeom prst="rect">
            <a:avLst/>
          </a:prstGeom>
          <a:noFill/>
        </p:spPr>
        <p:txBody>
          <a:bodyPr wrap="none" rtlCol="0">
            <a:spAutoFit/>
          </a:bodyPr>
          <a:lstStyle/>
          <a:p>
            <a:pPr algn="l"/>
            <a:r>
              <a:rPr lang="en-US" sz="1400" b="1">
                <a:solidFill>
                  <a:srgbClr val="7F0055"/>
                </a:solidFill>
                <a:latin typeface="Consolas"/>
              </a:rPr>
              <a:t>import</a:t>
            </a:r>
            <a:r>
              <a:rPr lang="en-US" sz="1400" b="1">
                <a:solidFill>
                  <a:srgbClr val="000000"/>
                </a:solidFill>
                <a:latin typeface="Consolas"/>
              </a:rPr>
              <a:t> </a:t>
            </a:r>
            <a:r>
              <a:rPr lang="en-US" sz="1400" b="1" err="1">
                <a:solidFill>
                  <a:srgbClr val="000000"/>
                </a:solidFill>
                <a:latin typeface="Consolas"/>
              </a:rPr>
              <a:t>java.util.Scanner</a:t>
            </a:r>
            <a:r>
              <a:rPr lang="en-US" sz="1400" b="1">
                <a:solidFill>
                  <a:srgbClr val="000000"/>
                </a:solidFill>
                <a:latin typeface="Consolas"/>
              </a:rPr>
              <a:t>;</a:t>
            </a:r>
          </a:p>
          <a:p>
            <a:pPr algn="l"/>
            <a:endParaRPr lang="en-US" sz="1400">
              <a:latin typeface="Consolas"/>
            </a:endParaRPr>
          </a:p>
          <a:p>
            <a:pPr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class</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 {</a:t>
            </a:r>
          </a:p>
          <a:p>
            <a:pPr algn="l"/>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fn3() {</a:t>
            </a:r>
          </a:p>
          <a:p>
            <a:pPr lvl="1" algn="l"/>
            <a:r>
              <a:rPr lang="en-US" sz="1400" b="1">
                <a:solidFill>
                  <a:srgbClr val="7F0055"/>
                </a:solidFill>
                <a:latin typeface="Consolas"/>
              </a:rPr>
              <a:t>	throw</a:t>
            </a:r>
            <a:r>
              <a:rPr lang="en-US" sz="1400" b="1">
                <a:solidFill>
                  <a:srgbClr val="000000"/>
                </a:solidFill>
                <a:latin typeface="Consolas"/>
              </a:rPr>
              <a:t>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RuntimeException</a:t>
            </a:r>
            <a:r>
              <a:rPr lang="en-US" sz="1400" b="1">
                <a:solidFill>
                  <a:srgbClr val="000000"/>
                </a:solidFill>
                <a:latin typeface="Consolas"/>
              </a:rPr>
              <a:t>();</a:t>
            </a:r>
          </a:p>
          <a:p>
            <a:pPr lvl="1" algn="l"/>
            <a:r>
              <a:rPr lang="en-US" sz="1400">
                <a:solidFill>
                  <a:srgbClr val="000000"/>
                </a:solidFill>
                <a:latin typeface="Consolas"/>
              </a:rPr>
              <a:t>}</a:t>
            </a:r>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fn2() {</a:t>
            </a:r>
          </a:p>
          <a:p>
            <a:pPr lvl="1" algn="l"/>
            <a:r>
              <a:rPr lang="en-US" sz="1400">
                <a:solidFill>
                  <a:srgbClr val="000000"/>
                </a:solidFill>
                <a:latin typeface="Consolas"/>
              </a:rPr>
              <a:t>	fn3();</a:t>
            </a:r>
          </a:p>
          <a:p>
            <a:pPr lvl="1" algn="l"/>
            <a:r>
              <a:rPr lang="en-US" sz="1400">
                <a:solidFill>
                  <a:srgbClr val="000000"/>
                </a:solidFill>
                <a:latin typeface="Consolas"/>
              </a:rPr>
              <a:t>}</a:t>
            </a:r>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fn1() {</a:t>
            </a:r>
          </a:p>
          <a:p>
            <a:pPr lvl="2" algn="l"/>
            <a:r>
              <a:rPr lang="en-US" sz="1400" b="1">
                <a:solidFill>
                  <a:srgbClr val="7F0055"/>
                </a:solidFill>
                <a:latin typeface="Consolas"/>
              </a:rPr>
              <a:t>try</a:t>
            </a:r>
            <a:r>
              <a:rPr lang="en-US" sz="1400" b="1">
                <a:solidFill>
                  <a:srgbClr val="000000"/>
                </a:solidFill>
                <a:latin typeface="Consolas"/>
              </a:rPr>
              <a:t> {</a:t>
            </a:r>
          </a:p>
          <a:p>
            <a:pPr lvl="2" algn="l"/>
            <a:r>
              <a:rPr lang="en-US" sz="1400">
                <a:solidFill>
                  <a:srgbClr val="000000"/>
                </a:solidFill>
                <a:latin typeface="Consolas"/>
              </a:rPr>
              <a:t>    fn2();</a:t>
            </a:r>
          </a:p>
          <a:p>
            <a:pPr lvl="2" algn="l"/>
            <a:r>
              <a:rPr lang="en-US" sz="1400">
                <a:solidFill>
                  <a:srgbClr val="000000"/>
                </a:solidFill>
                <a:latin typeface="Consolas"/>
              </a:rPr>
              <a:t>} </a:t>
            </a:r>
            <a:r>
              <a:rPr lang="en-US" sz="1400" b="1">
                <a:solidFill>
                  <a:srgbClr val="7F0055"/>
                </a:solidFill>
                <a:latin typeface="Consolas"/>
              </a:rPr>
              <a:t>catch</a:t>
            </a:r>
            <a:r>
              <a:rPr lang="en-US" sz="1400" b="1">
                <a:solidFill>
                  <a:srgbClr val="000000"/>
                </a:solidFill>
                <a:latin typeface="Consolas"/>
              </a:rPr>
              <a:t> (Exception e) {</a:t>
            </a:r>
          </a:p>
          <a:p>
            <a:pPr lvl="2"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out</a:t>
            </a:r>
            <a:r>
              <a:rPr lang="en-US" sz="1400" i="1" err="1">
                <a:solidFill>
                  <a:srgbClr val="000000"/>
                </a:solidFill>
                <a:latin typeface="Consolas"/>
              </a:rPr>
              <a:t>.println</a:t>
            </a:r>
            <a:r>
              <a:rPr lang="en-US" sz="1400" i="1">
                <a:solidFill>
                  <a:srgbClr val="000000"/>
                </a:solidFill>
                <a:latin typeface="Consolas"/>
              </a:rPr>
              <a:t>(</a:t>
            </a:r>
            <a:r>
              <a:rPr lang="en-US" sz="1400" i="1">
                <a:solidFill>
                  <a:srgbClr val="2A00FF"/>
                </a:solidFill>
                <a:latin typeface="Consolas"/>
              </a:rPr>
              <a:t>"catch block for fn1 !!"</a:t>
            </a:r>
            <a:r>
              <a:rPr lang="en-US" sz="1400" i="1">
                <a:solidFill>
                  <a:srgbClr val="000000"/>
                </a:solidFill>
                <a:latin typeface="Consolas"/>
              </a:rPr>
              <a:t>);</a:t>
            </a:r>
          </a:p>
          <a:p>
            <a:pPr lvl="2" algn="l"/>
            <a:r>
              <a:rPr lang="en-US" sz="1400">
                <a:solidFill>
                  <a:srgbClr val="000000"/>
                </a:solidFill>
                <a:latin typeface="Consolas"/>
              </a:rPr>
              <a:t>}</a:t>
            </a:r>
          </a:p>
          <a:p>
            <a:pPr lvl="1" algn="l"/>
            <a:r>
              <a:rPr lang="en-US" sz="1400">
                <a:solidFill>
                  <a:srgbClr val="000000"/>
                </a:solidFill>
                <a:latin typeface="Consolas"/>
              </a:rPr>
              <a:t>}</a:t>
            </a:r>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main(String[] </a:t>
            </a:r>
            <a:r>
              <a:rPr lang="en-US" sz="1400" b="1" err="1">
                <a:solidFill>
                  <a:srgbClr val="000000"/>
                </a:solidFill>
                <a:latin typeface="Consolas"/>
              </a:rPr>
              <a:t>args</a:t>
            </a:r>
            <a:r>
              <a:rPr lang="en-US" sz="1400" b="1">
                <a:solidFill>
                  <a:srgbClr val="000000"/>
                </a:solidFill>
                <a:latin typeface="Consolas"/>
              </a:rPr>
              <a:t>) {</a:t>
            </a:r>
          </a:p>
          <a:p>
            <a:pPr lvl="2" algn="l"/>
            <a:r>
              <a:rPr lang="en-US" sz="1400" err="1">
                <a:solidFill>
                  <a:srgbClr val="000000"/>
                </a:solidFill>
                <a:latin typeface="Consolas"/>
              </a:rPr>
              <a:t>TestClass</a:t>
            </a:r>
            <a:r>
              <a:rPr lang="en-US" sz="1400">
                <a:solidFill>
                  <a:srgbClr val="000000"/>
                </a:solidFill>
                <a:latin typeface="Consolas"/>
              </a:rPr>
              <a:t> </a:t>
            </a:r>
            <a:r>
              <a:rPr lang="en-US" sz="1400" err="1">
                <a:solidFill>
                  <a:srgbClr val="000000"/>
                </a:solidFill>
                <a:latin typeface="Consolas"/>
              </a:rPr>
              <a:t>obj</a:t>
            </a:r>
            <a:r>
              <a:rPr lang="en-US" sz="1400">
                <a:solidFill>
                  <a:srgbClr val="000000"/>
                </a:solidFill>
                <a:latin typeface="Consolas"/>
              </a:rPr>
              <a:t> =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a:t>
            </a:r>
          </a:p>
          <a:p>
            <a:pPr lvl="2" algn="l"/>
            <a:r>
              <a:rPr lang="en-US" sz="1400">
                <a:solidFill>
                  <a:srgbClr val="000000"/>
                </a:solidFill>
                <a:latin typeface="Consolas"/>
              </a:rPr>
              <a:t>obj.fn1();</a:t>
            </a:r>
          </a:p>
          <a:p>
            <a:pPr lvl="1" algn="l"/>
            <a:r>
              <a:rPr lang="en-US" sz="1400">
                <a:solidFill>
                  <a:srgbClr val="000000"/>
                </a:solidFill>
                <a:latin typeface="Consolas"/>
              </a:rPr>
              <a:t>} </a:t>
            </a:r>
            <a:r>
              <a:rPr lang="en-US" sz="1400">
                <a:solidFill>
                  <a:srgbClr val="3F7F5F"/>
                </a:solidFill>
                <a:latin typeface="Consolas"/>
              </a:rPr>
              <a:t>// end method main</a:t>
            </a:r>
          </a:p>
          <a:p>
            <a:pPr algn="l"/>
            <a:r>
              <a:rPr lang="en-US" sz="1400">
                <a:solidFill>
                  <a:srgbClr val="000000"/>
                </a:solidFill>
                <a:latin typeface="Consolas"/>
              </a:rPr>
              <a:t>} </a:t>
            </a:r>
            <a:r>
              <a:rPr lang="en-US" sz="1400">
                <a:solidFill>
                  <a:srgbClr val="3F7F5F"/>
                </a:solidFill>
                <a:latin typeface="Consolas"/>
              </a:rPr>
              <a:t>// end class </a:t>
            </a:r>
            <a:r>
              <a:rPr lang="en-US" sz="1400" err="1">
                <a:solidFill>
                  <a:srgbClr val="3F7F5F"/>
                </a:solidFill>
                <a:latin typeface="Consolas"/>
              </a:rPr>
              <a:t>TestClass</a:t>
            </a:r>
            <a:endParaRPr lang="en-US" sz="1400">
              <a:solidFill>
                <a:srgbClr val="3F7F5F"/>
              </a:solidFill>
              <a:latin typeface="Consolas"/>
            </a:endParaRPr>
          </a:p>
        </p:txBody>
      </p:sp>
      <p:sp>
        <p:nvSpPr>
          <p:cNvPr id="8" name="TextBox 7"/>
          <p:cNvSpPr txBox="1"/>
          <p:nvPr/>
        </p:nvSpPr>
        <p:spPr>
          <a:xfrm>
            <a:off x="5265648" y="915092"/>
            <a:ext cx="3792099" cy="369332"/>
          </a:xfrm>
          <a:prstGeom prst="rect">
            <a:avLst/>
          </a:prstGeom>
          <a:noFill/>
        </p:spPr>
        <p:txBody>
          <a:bodyPr wrap="none" rtlCol="0">
            <a:spAutoFit/>
          </a:bodyPr>
          <a:lstStyle/>
          <a:p>
            <a:pPr algn="l"/>
            <a:r>
              <a:rPr lang="en-US"/>
              <a:t>(3) What is the output of the code?</a:t>
            </a:r>
          </a:p>
        </p:txBody>
      </p:sp>
      <p:sp>
        <p:nvSpPr>
          <p:cNvPr id="9" name="TextBox 8"/>
          <p:cNvSpPr txBox="1"/>
          <p:nvPr/>
        </p:nvSpPr>
        <p:spPr>
          <a:xfrm>
            <a:off x="5486400" y="1447800"/>
            <a:ext cx="3350597" cy="1366528"/>
          </a:xfrm>
          <a:prstGeom prst="rect">
            <a:avLst/>
          </a:prstGeom>
          <a:noFill/>
          <a:ln>
            <a:solidFill>
              <a:schemeClr val="tx1"/>
            </a:solidFill>
          </a:ln>
        </p:spPr>
        <p:txBody>
          <a:bodyPr wrap="none" rtlCol="0">
            <a:spAutoFit/>
          </a:bodyPr>
          <a:lstStyle/>
          <a:p>
            <a:pPr marL="342900" indent="-342900" algn="l">
              <a:buAutoNum type="alphaUcParenBoth"/>
            </a:pPr>
            <a:r>
              <a:rPr lang="en-US" i="1">
                <a:solidFill>
                  <a:srgbClr val="2A00FF"/>
                </a:solidFill>
                <a:latin typeface="Consolas"/>
              </a:rPr>
              <a:t>catch block for fn1 !!</a:t>
            </a:r>
          </a:p>
          <a:p>
            <a:pPr marL="342900" indent="-342900" algn="l">
              <a:buAutoNum type="alphaUcParenBoth"/>
            </a:pPr>
            <a:r>
              <a:rPr lang="en-US" i="1">
                <a:solidFill>
                  <a:srgbClr val="2A00FF"/>
                </a:solidFill>
                <a:latin typeface="Consolas"/>
              </a:rPr>
              <a:t>catch block for fn1 !!</a:t>
            </a:r>
          </a:p>
          <a:p>
            <a:pPr algn="l"/>
            <a:r>
              <a:rPr lang="en-US" i="1">
                <a:solidFill>
                  <a:srgbClr val="2A00FF"/>
                </a:solidFill>
                <a:latin typeface="Consolas"/>
              </a:rPr>
              <a:t>   catch block for fn1 !!</a:t>
            </a:r>
          </a:p>
          <a:p>
            <a:pPr algn="l"/>
            <a:r>
              <a:rPr lang="en-US" i="1">
                <a:solidFill>
                  <a:srgbClr val="2A00FF"/>
                </a:solidFill>
                <a:latin typeface="Consolas"/>
              </a:rPr>
              <a:t>(C) No output</a:t>
            </a:r>
          </a:p>
        </p:txBody>
      </p:sp>
      <p:sp>
        <p:nvSpPr>
          <p:cNvPr id="2" name="Slide Number Placeholder 1">
            <a:extLst>
              <a:ext uri="{FF2B5EF4-FFF2-40B4-BE49-F238E27FC236}">
                <a16:creationId xmlns:a16="http://schemas.microsoft.com/office/drawing/2014/main" id="{38C78881-F495-6B6B-E2DC-EAA203E1FD8C}"/>
              </a:ext>
            </a:extLst>
          </p:cNvPr>
          <p:cNvSpPr>
            <a:spLocks noGrp="1"/>
          </p:cNvSpPr>
          <p:nvPr>
            <p:ph type="sldNum" sz="quarter" idx="12"/>
          </p:nvPr>
        </p:nvSpPr>
        <p:spPr/>
        <p:txBody>
          <a:bodyPr/>
          <a:lstStyle/>
          <a:p>
            <a:pPr>
              <a:defRPr/>
            </a:pPr>
            <a:fld id="{A41E2A1E-8114-43E6-A1DD-4DA3E05977D7}" type="slidenum">
              <a:rPr lang="en-US" smtClean="0"/>
              <a:pPr>
                <a:defRPr/>
              </a:pPr>
              <a:t>77</a:t>
            </a:fld>
            <a:endParaRPr lang="en-US"/>
          </a:p>
        </p:txBody>
      </p:sp>
    </p:spTree>
    <p:extLst>
      <p:ext uri="{BB962C8B-B14F-4D97-AF65-F5344CB8AC3E}">
        <p14:creationId xmlns:p14="http://schemas.microsoft.com/office/powerpoint/2010/main" val="27044891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970" y="984984"/>
            <a:ext cx="5903630" cy="6254016"/>
          </a:xfrm>
          <a:prstGeom prst="rect">
            <a:avLst/>
          </a:prstGeom>
          <a:noFill/>
        </p:spPr>
        <p:txBody>
          <a:bodyPr wrap="none" rtlCol="0">
            <a:spAutoFit/>
          </a:bodyPr>
          <a:lstStyle/>
          <a:p>
            <a:pPr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class</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 {</a:t>
            </a:r>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fn3() {</a:t>
            </a:r>
          </a:p>
          <a:p>
            <a:pPr lvl="1" algn="l"/>
            <a:r>
              <a:rPr lang="en-US" sz="1400" b="1">
                <a:solidFill>
                  <a:srgbClr val="7F0055"/>
                </a:solidFill>
                <a:latin typeface="Consolas"/>
              </a:rPr>
              <a:t>    throw</a:t>
            </a:r>
            <a:r>
              <a:rPr lang="en-US" sz="1400" b="1">
                <a:solidFill>
                  <a:srgbClr val="000000"/>
                </a:solidFill>
                <a:latin typeface="Consolas"/>
              </a:rPr>
              <a:t>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RuntimeException</a:t>
            </a:r>
            <a:r>
              <a:rPr lang="en-US" sz="1400" b="1">
                <a:solidFill>
                  <a:srgbClr val="000000"/>
                </a:solidFill>
                <a:latin typeface="Consolas"/>
              </a:rPr>
              <a:t>();</a:t>
            </a:r>
          </a:p>
          <a:p>
            <a:pPr lvl="1" algn="l"/>
            <a:r>
              <a:rPr lang="en-US" sz="1400">
                <a:solidFill>
                  <a:srgbClr val="000000"/>
                </a:solidFill>
                <a:latin typeface="Consolas"/>
              </a:rPr>
              <a:t>}</a:t>
            </a:r>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fn2() {</a:t>
            </a:r>
          </a:p>
          <a:p>
            <a:pPr lvl="1" algn="l"/>
            <a:r>
              <a:rPr lang="en-US" sz="1400" b="1">
                <a:solidFill>
                  <a:srgbClr val="7F0055"/>
                </a:solidFill>
                <a:latin typeface="Consolas"/>
              </a:rPr>
              <a:t>    try</a:t>
            </a:r>
            <a:r>
              <a:rPr lang="en-US" sz="1400" b="1">
                <a:solidFill>
                  <a:srgbClr val="000000"/>
                </a:solidFill>
                <a:latin typeface="Consolas"/>
              </a:rPr>
              <a:t> {</a:t>
            </a:r>
          </a:p>
          <a:p>
            <a:pPr lvl="1" algn="l"/>
            <a:r>
              <a:rPr lang="en-US" sz="1400">
                <a:solidFill>
                  <a:srgbClr val="000000"/>
                </a:solidFill>
                <a:latin typeface="Consolas"/>
              </a:rPr>
              <a:t>        fn3();</a:t>
            </a:r>
          </a:p>
          <a:p>
            <a:pPr lvl="1" algn="l"/>
            <a:r>
              <a:rPr lang="en-US" sz="1400">
                <a:solidFill>
                  <a:srgbClr val="000000"/>
                </a:solidFill>
                <a:latin typeface="Consolas"/>
              </a:rPr>
              <a:t>    } </a:t>
            </a:r>
            <a:r>
              <a:rPr lang="en-US" sz="1400" b="1">
                <a:solidFill>
                  <a:srgbClr val="7F0055"/>
                </a:solidFill>
                <a:latin typeface="Consolas"/>
              </a:rPr>
              <a:t>catch</a:t>
            </a:r>
            <a:r>
              <a:rPr lang="en-US" sz="1400" b="1">
                <a:solidFill>
                  <a:srgbClr val="000000"/>
                </a:solidFill>
                <a:latin typeface="Consolas"/>
              </a:rPr>
              <a:t> (</a:t>
            </a:r>
            <a:r>
              <a:rPr lang="en-US" sz="1400" b="1" err="1">
                <a:solidFill>
                  <a:srgbClr val="000000"/>
                </a:solidFill>
                <a:latin typeface="Consolas"/>
              </a:rPr>
              <a:t>RuntimeException</a:t>
            </a:r>
            <a:r>
              <a:rPr lang="en-US" sz="1400" b="1">
                <a:solidFill>
                  <a:srgbClr val="000000"/>
                </a:solidFill>
                <a:latin typeface="Consolas"/>
              </a:rPr>
              <a:t> e) {</a:t>
            </a:r>
          </a:p>
          <a:p>
            <a:pPr lvl="1"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out</a:t>
            </a:r>
            <a:r>
              <a:rPr lang="en-US" sz="1400" i="1" err="1">
                <a:solidFill>
                  <a:srgbClr val="000000"/>
                </a:solidFill>
                <a:latin typeface="Consolas"/>
              </a:rPr>
              <a:t>.println</a:t>
            </a:r>
            <a:r>
              <a:rPr lang="en-US" sz="1400" i="1">
                <a:solidFill>
                  <a:srgbClr val="000000"/>
                </a:solidFill>
                <a:latin typeface="Consolas"/>
              </a:rPr>
              <a:t>(</a:t>
            </a:r>
            <a:r>
              <a:rPr lang="en-US" sz="1400" i="1">
                <a:solidFill>
                  <a:srgbClr val="2A00FF"/>
                </a:solidFill>
                <a:latin typeface="Consolas"/>
              </a:rPr>
              <a:t>"catch block for fn2 !!"</a:t>
            </a:r>
            <a:r>
              <a:rPr lang="en-US" sz="1400" i="1">
                <a:solidFill>
                  <a:srgbClr val="000000"/>
                </a:solidFill>
                <a:latin typeface="Consolas"/>
              </a:rPr>
              <a:t>);</a:t>
            </a:r>
          </a:p>
          <a:p>
            <a:pPr lvl="1" algn="l"/>
            <a:r>
              <a:rPr lang="en-US" sz="1400" b="1">
                <a:solidFill>
                  <a:srgbClr val="7F0055"/>
                </a:solidFill>
                <a:latin typeface="Consolas"/>
              </a:rPr>
              <a:t>        throw</a:t>
            </a:r>
            <a:r>
              <a:rPr lang="en-US" sz="1400" b="1">
                <a:solidFill>
                  <a:srgbClr val="000000"/>
                </a:solidFill>
                <a:latin typeface="Consolas"/>
              </a:rPr>
              <a:t> e;</a:t>
            </a:r>
          </a:p>
          <a:p>
            <a:pPr lvl="1" algn="l"/>
            <a:r>
              <a:rPr lang="en-US" sz="1400">
                <a:solidFill>
                  <a:srgbClr val="000000"/>
                </a:solidFill>
                <a:latin typeface="Consolas"/>
              </a:rPr>
              <a:t>    }</a:t>
            </a:r>
          </a:p>
          <a:p>
            <a:pPr lvl="1" algn="l"/>
            <a:r>
              <a:rPr lang="en-US" sz="1400">
                <a:solidFill>
                  <a:srgbClr val="000000"/>
                </a:solidFill>
                <a:latin typeface="Consolas"/>
              </a:rPr>
              <a:t>}</a:t>
            </a:r>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fn1() {</a:t>
            </a:r>
          </a:p>
          <a:p>
            <a:pPr lvl="1" algn="l"/>
            <a:r>
              <a:rPr lang="en-US" sz="1400" b="1">
                <a:solidFill>
                  <a:srgbClr val="7F0055"/>
                </a:solidFill>
                <a:latin typeface="Consolas"/>
              </a:rPr>
              <a:t>    try</a:t>
            </a:r>
            <a:r>
              <a:rPr lang="en-US" sz="1400" b="1">
                <a:solidFill>
                  <a:srgbClr val="000000"/>
                </a:solidFill>
                <a:latin typeface="Consolas"/>
              </a:rPr>
              <a:t> {</a:t>
            </a:r>
          </a:p>
          <a:p>
            <a:pPr lvl="1" algn="l"/>
            <a:r>
              <a:rPr lang="en-US" sz="1400">
                <a:solidFill>
                  <a:srgbClr val="000000"/>
                </a:solidFill>
                <a:latin typeface="Consolas"/>
              </a:rPr>
              <a:t>        fn2();</a:t>
            </a:r>
          </a:p>
          <a:p>
            <a:pPr lvl="1" algn="l"/>
            <a:r>
              <a:rPr lang="en-US" sz="1400">
                <a:solidFill>
                  <a:srgbClr val="000000"/>
                </a:solidFill>
                <a:latin typeface="Consolas"/>
              </a:rPr>
              <a:t>    } </a:t>
            </a:r>
            <a:r>
              <a:rPr lang="en-US" sz="1400" b="1">
                <a:solidFill>
                  <a:srgbClr val="7F0055"/>
                </a:solidFill>
                <a:latin typeface="Consolas"/>
              </a:rPr>
              <a:t>catch</a:t>
            </a:r>
            <a:r>
              <a:rPr lang="en-US" sz="1400" b="1">
                <a:solidFill>
                  <a:srgbClr val="000000"/>
                </a:solidFill>
                <a:latin typeface="Consolas"/>
              </a:rPr>
              <a:t> (Exception e) {</a:t>
            </a:r>
          </a:p>
          <a:p>
            <a:pPr lvl="1"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out</a:t>
            </a:r>
            <a:r>
              <a:rPr lang="en-US" sz="1400" i="1" err="1">
                <a:solidFill>
                  <a:srgbClr val="000000"/>
                </a:solidFill>
                <a:latin typeface="Consolas"/>
              </a:rPr>
              <a:t>.println</a:t>
            </a:r>
            <a:r>
              <a:rPr lang="en-US" sz="1400" i="1">
                <a:solidFill>
                  <a:srgbClr val="000000"/>
                </a:solidFill>
                <a:latin typeface="Consolas"/>
              </a:rPr>
              <a:t>(</a:t>
            </a:r>
            <a:r>
              <a:rPr lang="en-US" sz="1400" i="1">
                <a:solidFill>
                  <a:srgbClr val="2A00FF"/>
                </a:solidFill>
                <a:latin typeface="Consolas"/>
              </a:rPr>
              <a:t>"catch block for fn1 !!"</a:t>
            </a:r>
            <a:r>
              <a:rPr lang="en-US" sz="1400" i="1">
                <a:solidFill>
                  <a:srgbClr val="000000"/>
                </a:solidFill>
                <a:latin typeface="Consolas"/>
              </a:rPr>
              <a:t>);</a:t>
            </a:r>
          </a:p>
          <a:p>
            <a:pPr lvl="1" algn="l"/>
            <a:r>
              <a:rPr lang="en-US" sz="1400">
                <a:solidFill>
                  <a:srgbClr val="000000"/>
                </a:solidFill>
                <a:latin typeface="Consolas"/>
              </a:rPr>
              <a:t>    }</a:t>
            </a:r>
          </a:p>
          <a:p>
            <a:pPr lvl="1" algn="l"/>
            <a:r>
              <a:rPr lang="en-US" sz="1400">
                <a:solidFill>
                  <a:srgbClr val="000000"/>
                </a:solidFill>
                <a:latin typeface="Consolas"/>
              </a:rPr>
              <a:t>}</a:t>
            </a:r>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main(String[] </a:t>
            </a:r>
            <a:r>
              <a:rPr lang="en-US" sz="1400" b="1" err="1">
                <a:solidFill>
                  <a:srgbClr val="000000"/>
                </a:solidFill>
                <a:latin typeface="Consolas"/>
              </a:rPr>
              <a:t>args</a:t>
            </a:r>
            <a:r>
              <a:rPr lang="en-US" sz="1400" b="1">
                <a:solidFill>
                  <a:srgbClr val="000000"/>
                </a:solidFill>
                <a:latin typeface="Consolas"/>
              </a:rPr>
              <a:t>) {</a:t>
            </a:r>
          </a:p>
          <a:p>
            <a:pPr lvl="1" algn="l"/>
            <a:r>
              <a:rPr lang="en-US" sz="1400">
                <a:solidFill>
                  <a:srgbClr val="000000"/>
                </a:solidFill>
                <a:latin typeface="Consolas"/>
              </a:rPr>
              <a:t>    </a:t>
            </a:r>
            <a:r>
              <a:rPr lang="en-US" sz="1400" err="1">
                <a:solidFill>
                  <a:srgbClr val="000000"/>
                </a:solidFill>
                <a:latin typeface="Consolas"/>
              </a:rPr>
              <a:t>TestClass</a:t>
            </a:r>
            <a:r>
              <a:rPr lang="en-US" sz="1400">
                <a:solidFill>
                  <a:srgbClr val="000000"/>
                </a:solidFill>
                <a:latin typeface="Consolas"/>
              </a:rPr>
              <a:t> </a:t>
            </a:r>
            <a:r>
              <a:rPr lang="en-US" sz="1400" err="1">
                <a:solidFill>
                  <a:srgbClr val="000000"/>
                </a:solidFill>
                <a:latin typeface="Consolas"/>
              </a:rPr>
              <a:t>obj</a:t>
            </a:r>
            <a:r>
              <a:rPr lang="en-US" sz="1400">
                <a:solidFill>
                  <a:srgbClr val="000000"/>
                </a:solidFill>
                <a:latin typeface="Consolas"/>
              </a:rPr>
              <a:t> =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a:t>
            </a:r>
          </a:p>
          <a:p>
            <a:pPr lvl="1" algn="l"/>
            <a:r>
              <a:rPr lang="en-US" sz="1400">
                <a:solidFill>
                  <a:srgbClr val="000000"/>
                </a:solidFill>
                <a:latin typeface="Consolas"/>
              </a:rPr>
              <a:t>    obj.fn1();</a:t>
            </a:r>
          </a:p>
          <a:p>
            <a:pPr lvl="1" algn="l"/>
            <a:r>
              <a:rPr lang="en-US" sz="1400">
                <a:solidFill>
                  <a:srgbClr val="000000"/>
                </a:solidFill>
                <a:latin typeface="Consolas"/>
              </a:rPr>
              <a:t>} </a:t>
            </a:r>
            <a:r>
              <a:rPr lang="en-US" sz="1400">
                <a:solidFill>
                  <a:srgbClr val="3F7F5F"/>
                </a:solidFill>
                <a:latin typeface="Consolas"/>
              </a:rPr>
              <a:t>// end method main</a:t>
            </a:r>
          </a:p>
          <a:p>
            <a:pPr algn="l"/>
            <a:r>
              <a:rPr lang="en-US" sz="1400">
                <a:solidFill>
                  <a:srgbClr val="000000"/>
                </a:solidFill>
                <a:latin typeface="Consolas"/>
              </a:rPr>
              <a:t>} </a:t>
            </a:r>
            <a:r>
              <a:rPr lang="en-US" sz="1400">
                <a:solidFill>
                  <a:srgbClr val="3F7F5F"/>
                </a:solidFill>
                <a:latin typeface="Consolas"/>
              </a:rPr>
              <a:t>// end class </a:t>
            </a:r>
            <a:r>
              <a:rPr lang="en-US" sz="1400" err="1">
                <a:solidFill>
                  <a:srgbClr val="3F7F5F"/>
                </a:solidFill>
                <a:latin typeface="Consolas"/>
              </a:rPr>
              <a:t>TestClass</a:t>
            </a:r>
            <a:endParaRPr lang="en-US" sz="1400">
              <a:solidFill>
                <a:srgbClr val="3F7F5F"/>
              </a:solidFill>
              <a:latin typeface="Consolas"/>
            </a:endParaRPr>
          </a:p>
        </p:txBody>
      </p:sp>
      <p:sp>
        <p:nvSpPr>
          <p:cNvPr id="8" name="TextBox 7"/>
          <p:cNvSpPr txBox="1"/>
          <p:nvPr/>
        </p:nvSpPr>
        <p:spPr>
          <a:xfrm>
            <a:off x="5351901" y="701409"/>
            <a:ext cx="3792099" cy="369332"/>
          </a:xfrm>
          <a:prstGeom prst="rect">
            <a:avLst/>
          </a:prstGeom>
          <a:noFill/>
        </p:spPr>
        <p:txBody>
          <a:bodyPr wrap="none" rtlCol="0">
            <a:spAutoFit/>
          </a:bodyPr>
          <a:lstStyle/>
          <a:p>
            <a:pPr algn="l"/>
            <a:r>
              <a:rPr lang="en-US"/>
              <a:t>(4) What is the output of the code?</a:t>
            </a:r>
          </a:p>
        </p:txBody>
      </p:sp>
      <p:sp>
        <p:nvSpPr>
          <p:cNvPr id="9" name="TextBox 8"/>
          <p:cNvSpPr txBox="1"/>
          <p:nvPr/>
        </p:nvSpPr>
        <p:spPr>
          <a:xfrm>
            <a:off x="5542251" y="1070741"/>
            <a:ext cx="3411398" cy="1366528"/>
          </a:xfrm>
          <a:prstGeom prst="rect">
            <a:avLst/>
          </a:prstGeom>
          <a:noFill/>
          <a:ln>
            <a:solidFill>
              <a:schemeClr val="tx1"/>
            </a:solidFill>
          </a:ln>
        </p:spPr>
        <p:txBody>
          <a:bodyPr wrap="none" rtlCol="0">
            <a:spAutoFit/>
          </a:bodyPr>
          <a:lstStyle/>
          <a:p>
            <a:pPr marL="342900" indent="-342900" algn="l">
              <a:buAutoNum type="alphaUcParenBoth"/>
            </a:pPr>
            <a:r>
              <a:rPr lang="en-US" i="1">
                <a:solidFill>
                  <a:srgbClr val="2A00FF"/>
                </a:solidFill>
                <a:latin typeface="Consolas"/>
              </a:rPr>
              <a:t>catch block for fn1 !!</a:t>
            </a:r>
          </a:p>
          <a:p>
            <a:pPr marL="342900" indent="-342900" algn="l">
              <a:buAutoNum type="alphaUcParenBoth"/>
            </a:pPr>
            <a:r>
              <a:rPr lang="en-US" i="1">
                <a:solidFill>
                  <a:srgbClr val="2A00FF"/>
                </a:solidFill>
                <a:latin typeface="Consolas"/>
              </a:rPr>
              <a:t>catch block for fn2 !!</a:t>
            </a:r>
          </a:p>
          <a:p>
            <a:pPr marL="342900" indent="-342900" algn="l">
              <a:buAutoNum type="alphaUcParenBoth"/>
            </a:pPr>
            <a:r>
              <a:rPr lang="en-US" i="1">
                <a:solidFill>
                  <a:srgbClr val="2A00FF"/>
                </a:solidFill>
                <a:latin typeface="Consolas"/>
              </a:rPr>
              <a:t>catch block for fn2 !!</a:t>
            </a:r>
          </a:p>
          <a:p>
            <a:pPr algn="l"/>
            <a:r>
              <a:rPr lang="en-US" i="1">
                <a:solidFill>
                  <a:srgbClr val="2A00FF"/>
                </a:solidFill>
                <a:latin typeface="Consolas"/>
              </a:rPr>
              <a:t>   catch block for fn1 !!</a:t>
            </a:r>
          </a:p>
        </p:txBody>
      </p:sp>
      <p:sp>
        <p:nvSpPr>
          <p:cNvPr id="2" name="Slide Number Placeholder 1">
            <a:extLst>
              <a:ext uri="{FF2B5EF4-FFF2-40B4-BE49-F238E27FC236}">
                <a16:creationId xmlns:a16="http://schemas.microsoft.com/office/drawing/2014/main" id="{88E7C72D-2863-7EDB-D027-88E6AA00E78B}"/>
              </a:ext>
            </a:extLst>
          </p:cNvPr>
          <p:cNvSpPr>
            <a:spLocks noGrp="1"/>
          </p:cNvSpPr>
          <p:nvPr>
            <p:ph type="sldNum" sz="quarter" idx="12"/>
          </p:nvPr>
        </p:nvSpPr>
        <p:spPr/>
        <p:txBody>
          <a:bodyPr/>
          <a:lstStyle/>
          <a:p>
            <a:pPr>
              <a:defRPr/>
            </a:pPr>
            <a:fld id="{A41E2A1E-8114-43E6-A1DD-4DA3E05977D7}" type="slidenum">
              <a:rPr lang="en-US" smtClean="0"/>
              <a:pPr>
                <a:defRPr/>
              </a:pPr>
              <a:t>78</a:t>
            </a:fld>
            <a:endParaRPr lang="en-US"/>
          </a:p>
        </p:txBody>
      </p:sp>
    </p:spTree>
    <p:extLst>
      <p:ext uri="{BB962C8B-B14F-4D97-AF65-F5344CB8AC3E}">
        <p14:creationId xmlns:p14="http://schemas.microsoft.com/office/powerpoint/2010/main" val="34937781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1121047"/>
            <a:ext cx="6498944" cy="5736953"/>
          </a:xfrm>
          <a:prstGeom prst="rect">
            <a:avLst/>
          </a:prstGeom>
          <a:noFill/>
        </p:spPr>
        <p:txBody>
          <a:bodyPr wrap="none" rtlCol="0">
            <a:spAutoFit/>
          </a:bodyPr>
          <a:lstStyle/>
          <a:p>
            <a:pPr algn="l"/>
            <a:r>
              <a:rPr lang="en-US" sz="1400" b="1">
                <a:solidFill>
                  <a:srgbClr val="7F0055"/>
                </a:solidFill>
                <a:latin typeface="Consolas"/>
              </a:rPr>
              <a:t>import</a:t>
            </a:r>
            <a:r>
              <a:rPr lang="en-US" sz="1400" b="1">
                <a:solidFill>
                  <a:srgbClr val="000000"/>
                </a:solidFill>
                <a:latin typeface="Consolas"/>
              </a:rPr>
              <a:t> </a:t>
            </a:r>
            <a:r>
              <a:rPr lang="en-US" sz="1400" b="1" err="1">
                <a:solidFill>
                  <a:srgbClr val="000000"/>
                </a:solidFill>
                <a:latin typeface="Consolas"/>
              </a:rPr>
              <a:t>java.util.Scanner</a:t>
            </a:r>
            <a:r>
              <a:rPr lang="en-US" sz="1400" b="1">
                <a:solidFill>
                  <a:srgbClr val="000000"/>
                </a:solidFill>
                <a:latin typeface="Consolas"/>
              </a:rPr>
              <a:t>;</a:t>
            </a:r>
          </a:p>
          <a:p>
            <a:pPr algn="l"/>
            <a:endParaRPr lang="en-US" sz="1400" b="1" u="sng">
              <a:solidFill>
                <a:srgbClr val="000000"/>
              </a:solidFill>
              <a:latin typeface="Consolas"/>
            </a:endParaRPr>
          </a:p>
          <a:p>
            <a:pPr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class</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 {</a:t>
            </a:r>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fn3() {</a:t>
            </a:r>
          </a:p>
          <a:p>
            <a:pPr lvl="1" algn="l"/>
            <a:r>
              <a:rPr lang="en-US" sz="1400" b="1">
                <a:solidFill>
                  <a:srgbClr val="7F0055"/>
                </a:solidFill>
                <a:latin typeface="Consolas"/>
              </a:rPr>
              <a:t>	throw</a:t>
            </a:r>
            <a:r>
              <a:rPr lang="en-US" sz="1400" b="1">
                <a:solidFill>
                  <a:srgbClr val="000000"/>
                </a:solidFill>
                <a:latin typeface="Consolas"/>
              </a:rPr>
              <a:t>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RuntimeException</a:t>
            </a:r>
            <a:r>
              <a:rPr lang="en-US" sz="1400" b="1">
                <a:solidFill>
                  <a:srgbClr val="000000"/>
                </a:solidFill>
                <a:latin typeface="Consolas"/>
              </a:rPr>
              <a:t>();</a:t>
            </a:r>
          </a:p>
          <a:p>
            <a:pPr lvl="1" algn="l"/>
            <a:r>
              <a:rPr lang="en-US" sz="1400">
                <a:solidFill>
                  <a:srgbClr val="000000"/>
                </a:solidFill>
                <a:latin typeface="Consolas"/>
              </a:rPr>
              <a:t>}</a:t>
            </a:r>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fn2() {</a:t>
            </a:r>
          </a:p>
          <a:p>
            <a:pPr lvl="1" algn="l"/>
            <a:r>
              <a:rPr lang="en-US" sz="1400">
                <a:solidFill>
                  <a:srgbClr val="000000"/>
                </a:solidFill>
                <a:latin typeface="Consolas"/>
              </a:rPr>
              <a:t>	fn3();</a:t>
            </a:r>
          </a:p>
          <a:p>
            <a:pPr lvl="1" algn="l"/>
            <a:r>
              <a:rPr lang="en-US" sz="1400" b="1">
                <a:solidFill>
                  <a:srgbClr val="7F0055"/>
                </a:solidFill>
                <a:latin typeface="Consolas"/>
              </a:rPr>
              <a:t>	throw</a:t>
            </a:r>
            <a:r>
              <a:rPr lang="en-US" sz="1400" b="1">
                <a:solidFill>
                  <a:srgbClr val="000000"/>
                </a:solidFill>
                <a:latin typeface="Consolas"/>
              </a:rPr>
              <a:t>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RuntimeException</a:t>
            </a:r>
            <a:r>
              <a:rPr lang="en-US" sz="1400" b="1">
                <a:solidFill>
                  <a:srgbClr val="000000"/>
                </a:solidFill>
                <a:latin typeface="Consolas"/>
              </a:rPr>
              <a:t>();</a:t>
            </a:r>
          </a:p>
          <a:p>
            <a:pPr lvl="1" algn="l"/>
            <a:r>
              <a:rPr lang="en-US" sz="1400">
                <a:solidFill>
                  <a:srgbClr val="000000"/>
                </a:solidFill>
                <a:latin typeface="Consolas"/>
              </a:rPr>
              <a:t>}</a:t>
            </a:r>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fn1() {</a:t>
            </a:r>
          </a:p>
          <a:p>
            <a:pPr lvl="1" algn="l"/>
            <a:r>
              <a:rPr lang="en-US" sz="1400" b="1">
                <a:solidFill>
                  <a:srgbClr val="7F0055"/>
                </a:solidFill>
                <a:latin typeface="Consolas"/>
              </a:rPr>
              <a:t>	try</a:t>
            </a:r>
            <a:r>
              <a:rPr lang="en-US" sz="1400" b="1">
                <a:solidFill>
                  <a:srgbClr val="000000"/>
                </a:solidFill>
                <a:latin typeface="Consolas"/>
              </a:rPr>
              <a:t> {</a:t>
            </a:r>
          </a:p>
          <a:p>
            <a:pPr lvl="1" algn="l"/>
            <a:r>
              <a:rPr lang="en-US" sz="1400">
                <a:solidFill>
                  <a:srgbClr val="000000"/>
                </a:solidFill>
                <a:latin typeface="Consolas"/>
              </a:rPr>
              <a:t>	       fn2();</a:t>
            </a:r>
          </a:p>
          <a:p>
            <a:pPr lvl="1" algn="l"/>
            <a:r>
              <a:rPr lang="en-US" sz="1400">
                <a:solidFill>
                  <a:srgbClr val="000000"/>
                </a:solidFill>
                <a:latin typeface="Consolas"/>
              </a:rPr>
              <a:t>	} </a:t>
            </a:r>
            <a:r>
              <a:rPr lang="en-US" sz="1400" b="1">
                <a:solidFill>
                  <a:srgbClr val="7F0055"/>
                </a:solidFill>
                <a:latin typeface="Consolas"/>
              </a:rPr>
              <a:t>catch</a:t>
            </a:r>
            <a:r>
              <a:rPr lang="en-US" sz="1400" b="1">
                <a:solidFill>
                  <a:srgbClr val="000000"/>
                </a:solidFill>
                <a:latin typeface="Consolas"/>
              </a:rPr>
              <a:t> (Exception e) {</a:t>
            </a:r>
          </a:p>
          <a:p>
            <a:pPr lvl="1" algn="l"/>
            <a:r>
              <a:rPr lang="en-US" sz="1400">
                <a:solidFill>
                  <a:srgbClr val="000000"/>
                </a:solidFill>
                <a:latin typeface="Consolas"/>
              </a:rPr>
              <a:t>		</a:t>
            </a:r>
            <a:r>
              <a:rPr lang="en-US" sz="1400" err="1">
                <a:solidFill>
                  <a:srgbClr val="000000"/>
                </a:solidFill>
                <a:latin typeface="Consolas"/>
              </a:rPr>
              <a:t>System.</a:t>
            </a:r>
            <a:r>
              <a:rPr lang="en-US" sz="1400" i="1" err="1">
                <a:solidFill>
                  <a:srgbClr val="0000C0"/>
                </a:solidFill>
                <a:latin typeface="Consolas"/>
              </a:rPr>
              <a:t>out</a:t>
            </a:r>
            <a:r>
              <a:rPr lang="en-US" sz="1400" i="1" err="1">
                <a:solidFill>
                  <a:srgbClr val="000000"/>
                </a:solidFill>
                <a:latin typeface="Consolas"/>
              </a:rPr>
              <a:t>.println</a:t>
            </a:r>
            <a:r>
              <a:rPr lang="en-US" sz="1400" i="1">
                <a:solidFill>
                  <a:srgbClr val="000000"/>
                </a:solidFill>
                <a:latin typeface="Consolas"/>
              </a:rPr>
              <a:t>(</a:t>
            </a:r>
            <a:r>
              <a:rPr lang="en-US" sz="1400" i="1">
                <a:solidFill>
                  <a:srgbClr val="2A00FF"/>
                </a:solidFill>
                <a:latin typeface="Consolas"/>
              </a:rPr>
              <a:t>"catch block for fn1 !!"</a:t>
            </a:r>
            <a:r>
              <a:rPr lang="en-US" sz="1400" i="1">
                <a:solidFill>
                  <a:srgbClr val="000000"/>
                </a:solidFill>
                <a:latin typeface="Consolas"/>
              </a:rPr>
              <a:t>);</a:t>
            </a:r>
          </a:p>
          <a:p>
            <a:pPr lvl="1" algn="l"/>
            <a:r>
              <a:rPr lang="en-US" sz="1400">
                <a:solidFill>
                  <a:srgbClr val="000000"/>
                </a:solidFill>
                <a:latin typeface="Consolas"/>
              </a:rPr>
              <a:t>	}</a:t>
            </a:r>
          </a:p>
          <a:p>
            <a:pPr lvl="1" algn="l"/>
            <a:r>
              <a:rPr lang="en-US" sz="1400">
                <a:solidFill>
                  <a:srgbClr val="000000"/>
                </a:solidFill>
                <a:latin typeface="Consolas"/>
              </a:rPr>
              <a:t>}</a:t>
            </a:r>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main(String[] </a:t>
            </a:r>
            <a:r>
              <a:rPr lang="en-US" sz="1400" b="1" err="1">
                <a:solidFill>
                  <a:srgbClr val="000000"/>
                </a:solidFill>
                <a:latin typeface="Consolas"/>
              </a:rPr>
              <a:t>args</a:t>
            </a:r>
            <a:r>
              <a:rPr lang="en-US" sz="1400" b="1">
                <a:solidFill>
                  <a:srgbClr val="000000"/>
                </a:solidFill>
                <a:latin typeface="Consolas"/>
              </a:rPr>
              <a:t>) {</a:t>
            </a:r>
          </a:p>
          <a:p>
            <a:pPr lvl="2" algn="l"/>
            <a:r>
              <a:rPr lang="en-US" sz="1400" err="1">
                <a:solidFill>
                  <a:srgbClr val="000000"/>
                </a:solidFill>
                <a:latin typeface="Consolas"/>
              </a:rPr>
              <a:t>TestClass</a:t>
            </a:r>
            <a:r>
              <a:rPr lang="en-US" sz="1400">
                <a:solidFill>
                  <a:srgbClr val="000000"/>
                </a:solidFill>
                <a:latin typeface="Consolas"/>
              </a:rPr>
              <a:t> </a:t>
            </a:r>
            <a:r>
              <a:rPr lang="en-US" sz="1400" err="1">
                <a:solidFill>
                  <a:srgbClr val="000000"/>
                </a:solidFill>
                <a:latin typeface="Consolas"/>
              </a:rPr>
              <a:t>obj</a:t>
            </a:r>
            <a:r>
              <a:rPr lang="en-US" sz="1400">
                <a:solidFill>
                  <a:srgbClr val="000000"/>
                </a:solidFill>
                <a:latin typeface="Consolas"/>
              </a:rPr>
              <a:t> =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a:t>
            </a:r>
          </a:p>
          <a:p>
            <a:pPr lvl="2" algn="l"/>
            <a:r>
              <a:rPr lang="en-US" sz="1400">
                <a:solidFill>
                  <a:srgbClr val="000000"/>
                </a:solidFill>
                <a:latin typeface="Consolas"/>
              </a:rPr>
              <a:t>obj.fn1();</a:t>
            </a:r>
          </a:p>
          <a:p>
            <a:pPr lvl="1" algn="l"/>
            <a:r>
              <a:rPr lang="en-US" sz="1400">
                <a:solidFill>
                  <a:srgbClr val="000000"/>
                </a:solidFill>
                <a:latin typeface="Consolas"/>
              </a:rPr>
              <a:t>} </a:t>
            </a:r>
            <a:r>
              <a:rPr lang="en-US" sz="1400">
                <a:solidFill>
                  <a:srgbClr val="3F7F5F"/>
                </a:solidFill>
                <a:latin typeface="Consolas"/>
              </a:rPr>
              <a:t>// end method main</a:t>
            </a:r>
          </a:p>
          <a:p>
            <a:pPr algn="l"/>
            <a:r>
              <a:rPr lang="en-US" sz="1400">
                <a:solidFill>
                  <a:srgbClr val="000000"/>
                </a:solidFill>
                <a:latin typeface="Consolas"/>
              </a:rPr>
              <a:t>} </a:t>
            </a:r>
            <a:r>
              <a:rPr lang="en-US" sz="1400">
                <a:solidFill>
                  <a:srgbClr val="3F7F5F"/>
                </a:solidFill>
                <a:latin typeface="Consolas"/>
              </a:rPr>
              <a:t>// end class </a:t>
            </a:r>
            <a:r>
              <a:rPr lang="en-US" sz="1400" err="1">
                <a:solidFill>
                  <a:srgbClr val="3F7F5F"/>
                </a:solidFill>
                <a:latin typeface="Consolas"/>
              </a:rPr>
              <a:t>TestClass</a:t>
            </a:r>
            <a:endParaRPr lang="en-US" sz="1400">
              <a:solidFill>
                <a:srgbClr val="3F7F5F"/>
              </a:solidFill>
              <a:latin typeface="Consolas"/>
            </a:endParaRPr>
          </a:p>
        </p:txBody>
      </p:sp>
      <p:sp>
        <p:nvSpPr>
          <p:cNvPr id="8" name="TextBox 7"/>
          <p:cNvSpPr txBox="1"/>
          <p:nvPr/>
        </p:nvSpPr>
        <p:spPr>
          <a:xfrm>
            <a:off x="5351901" y="732796"/>
            <a:ext cx="3792099" cy="369332"/>
          </a:xfrm>
          <a:prstGeom prst="rect">
            <a:avLst/>
          </a:prstGeom>
          <a:noFill/>
        </p:spPr>
        <p:txBody>
          <a:bodyPr wrap="none" rtlCol="0">
            <a:spAutoFit/>
          </a:bodyPr>
          <a:lstStyle/>
          <a:p>
            <a:pPr algn="l"/>
            <a:r>
              <a:rPr lang="en-US"/>
              <a:t>(5) What is the output of the code?</a:t>
            </a:r>
          </a:p>
        </p:txBody>
      </p:sp>
      <p:sp>
        <p:nvSpPr>
          <p:cNvPr id="10" name="TextBox 9"/>
          <p:cNvSpPr txBox="1"/>
          <p:nvPr/>
        </p:nvSpPr>
        <p:spPr>
          <a:xfrm>
            <a:off x="5703621" y="1295400"/>
            <a:ext cx="3411398" cy="1366528"/>
          </a:xfrm>
          <a:prstGeom prst="rect">
            <a:avLst/>
          </a:prstGeom>
          <a:noFill/>
          <a:ln>
            <a:solidFill>
              <a:schemeClr val="tx1"/>
            </a:solidFill>
          </a:ln>
        </p:spPr>
        <p:txBody>
          <a:bodyPr wrap="none" rtlCol="0">
            <a:spAutoFit/>
          </a:bodyPr>
          <a:lstStyle/>
          <a:p>
            <a:pPr marL="342900" indent="-342900" algn="l">
              <a:buAutoNum type="alphaUcParenBoth"/>
            </a:pPr>
            <a:r>
              <a:rPr lang="en-US" i="1">
                <a:solidFill>
                  <a:srgbClr val="2A00FF"/>
                </a:solidFill>
                <a:latin typeface="Consolas"/>
              </a:rPr>
              <a:t>catch block for fn1 !!</a:t>
            </a:r>
          </a:p>
          <a:p>
            <a:pPr marL="342900" indent="-342900" algn="l">
              <a:buAutoNum type="alphaUcParenBoth"/>
            </a:pPr>
            <a:r>
              <a:rPr lang="en-US" i="1">
                <a:solidFill>
                  <a:srgbClr val="2A00FF"/>
                </a:solidFill>
                <a:latin typeface="Consolas"/>
              </a:rPr>
              <a:t>catch block for fn1 !!</a:t>
            </a:r>
          </a:p>
          <a:p>
            <a:pPr algn="l"/>
            <a:r>
              <a:rPr lang="en-US" i="1">
                <a:solidFill>
                  <a:srgbClr val="2A00FF"/>
                </a:solidFill>
                <a:latin typeface="Consolas"/>
              </a:rPr>
              <a:t>   catch block for fn1 !!</a:t>
            </a:r>
          </a:p>
          <a:p>
            <a:pPr algn="l"/>
            <a:r>
              <a:rPr lang="en-US" i="1">
                <a:solidFill>
                  <a:srgbClr val="2A00FF"/>
                </a:solidFill>
                <a:latin typeface="Consolas"/>
              </a:rPr>
              <a:t>(C) No output</a:t>
            </a:r>
          </a:p>
        </p:txBody>
      </p:sp>
      <p:sp>
        <p:nvSpPr>
          <p:cNvPr id="2" name="Slide Number Placeholder 1">
            <a:extLst>
              <a:ext uri="{FF2B5EF4-FFF2-40B4-BE49-F238E27FC236}">
                <a16:creationId xmlns:a16="http://schemas.microsoft.com/office/drawing/2014/main" id="{0C1D4A1A-1162-D6FD-E09D-0A370E7E1F14}"/>
              </a:ext>
            </a:extLst>
          </p:cNvPr>
          <p:cNvSpPr>
            <a:spLocks noGrp="1"/>
          </p:cNvSpPr>
          <p:nvPr>
            <p:ph type="sldNum" sz="quarter" idx="12"/>
          </p:nvPr>
        </p:nvSpPr>
        <p:spPr/>
        <p:txBody>
          <a:bodyPr/>
          <a:lstStyle/>
          <a:p>
            <a:pPr>
              <a:defRPr/>
            </a:pPr>
            <a:fld id="{A41E2A1E-8114-43E6-A1DD-4DA3E05977D7}" type="slidenum">
              <a:rPr lang="en-US" smtClean="0"/>
              <a:pPr>
                <a:defRPr/>
              </a:pPr>
              <a:t>79</a:t>
            </a:fld>
            <a:endParaRPr lang="en-US"/>
          </a:p>
        </p:txBody>
      </p:sp>
    </p:spTree>
    <p:extLst>
      <p:ext uri="{BB962C8B-B14F-4D97-AF65-F5344CB8AC3E}">
        <p14:creationId xmlns:p14="http://schemas.microsoft.com/office/powerpoint/2010/main" val="162304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D19F-10D9-8342-BAB8-49B3DAAFA93C}"/>
              </a:ext>
            </a:extLst>
          </p:cNvPr>
          <p:cNvSpPr>
            <a:spLocks noGrp="1"/>
          </p:cNvSpPr>
          <p:nvPr>
            <p:ph type="title"/>
          </p:nvPr>
        </p:nvSpPr>
        <p:spPr>
          <a:xfrm>
            <a:off x="457200" y="76200"/>
            <a:ext cx="8382000" cy="1049338"/>
          </a:xfrm>
        </p:spPr>
        <p:txBody>
          <a:bodyPr>
            <a:normAutofit fontScale="90000"/>
          </a:bodyPr>
          <a:lstStyle/>
          <a:p>
            <a:pPr eaLnBrk="1" hangingPunct="1"/>
            <a:r>
              <a:rPr lang="en-US" altLang="en-US" sz="3200">
                <a:ea typeface="ＭＳ Ｐゴシック" panose="020B0600070205080204" pitchFamily="34" charset="-128"/>
              </a:rPr>
              <a:t>How to use try… catch block depends on your requirements…</a:t>
            </a:r>
          </a:p>
        </p:txBody>
      </p:sp>
      <p:sp>
        <p:nvSpPr>
          <p:cNvPr id="63491" name="TextBox 5">
            <a:extLst>
              <a:ext uri="{FF2B5EF4-FFF2-40B4-BE49-F238E27FC236}">
                <a16:creationId xmlns:a16="http://schemas.microsoft.com/office/drawing/2014/main" id="{67969190-BAC0-B64C-9092-61F9E2149298}"/>
              </a:ext>
            </a:extLst>
          </p:cNvPr>
          <p:cNvSpPr txBox="1">
            <a:spLocks noChangeArrowheads="1"/>
          </p:cNvSpPr>
          <p:nvPr/>
        </p:nvSpPr>
        <p:spPr bwMode="auto">
          <a:xfrm>
            <a:off x="34925" y="1828800"/>
            <a:ext cx="5153975" cy="36686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l"/>
            <a:r>
              <a:rPr lang="en-US" altLang="en-US" sz="1400" b="1">
                <a:solidFill>
                  <a:srgbClr val="7F0055"/>
                </a:solidFill>
                <a:latin typeface="Consolas" panose="020B0609020204030204" pitchFamily="49" charset="0"/>
              </a:rPr>
              <a:t>int</a:t>
            </a:r>
            <a:r>
              <a:rPr lang="en-US" altLang="en-US" sz="1400" b="1">
                <a:solidFill>
                  <a:srgbClr val="000000"/>
                </a:solidFill>
                <a:latin typeface="Consolas" panose="020B0609020204030204" pitchFamily="49" charset="0"/>
              </a:rPr>
              <a:t>[] ratings = {3, 4, 5, 10, 4, 5};</a:t>
            </a:r>
          </a:p>
          <a:p>
            <a:pPr algn="l"/>
            <a:r>
              <a:rPr lang="en-US" altLang="en-US" sz="1400" b="1">
                <a:solidFill>
                  <a:srgbClr val="7F0055"/>
                </a:solidFill>
                <a:latin typeface="Consolas" panose="020B0609020204030204" pitchFamily="49" charset="0"/>
              </a:rPr>
              <a:t>int</a:t>
            </a:r>
            <a:r>
              <a:rPr lang="en-US" altLang="en-US" sz="1400" b="1">
                <a:solidFill>
                  <a:srgbClr val="000000"/>
                </a:solidFill>
                <a:latin typeface="Consolas" panose="020B0609020204030204" pitchFamily="49" charset="0"/>
              </a:rPr>
              <a:t>[] cum = </a:t>
            </a:r>
            <a:r>
              <a:rPr lang="en-US" altLang="en-US" sz="1400" b="1">
                <a:solidFill>
                  <a:srgbClr val="7F0055"/>
                </a:solidFill>
                <a:latin typeface="Consolas" panose="020B0609020204030204" pitchFamily="49" charset="0"/>
              </a:rPr>
              <a:t>new</a:t>
            </a:r>
            <a:r>
              <a:rPr lang="en-US" altLang="en-US" sz="1400" b="1">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int</a:t>
            </a:r>
            <a:r>
              <a:rPr lang="en-US" altLang="en-US" sz="1400" b="1">
                <a:solidFill>
                  <a:srgbClr val="000000"/>
                </a:solidFill>
                <a:latin typeface="Consolas" panose="020B0609020204030204" pitchFamily="49" charset="0"/>
              </a:rPr>
              <a:t>[6];</a:t>
            </a:r>
          </a:p>
          <a:p>
            <a:pPr algn="l"/>
            <a:r>
              <a:rPr lang="en-US" altLang="en-US" sz="1400" b="1">
                <a:solidFill>
                  <a:srgbClr val="7F0055"/>
                </a:solidFill>
                <a:latin typeface="Consolas" panose="020B0609020204030204" pitchFamily="49" charset="0"/>
              </a:rPr>
              <a:t>for</a:t>
            </a:r>
            <a:r>
              <a:rPr lang="en-US" altLang="en-US" sz="1400" b="1">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int</a:t>
            </a:r>
            <a:r>
              <a:rPr lang="en-US" altLang="en-US" sz="1400" b="1">
                <a:solidFill>
                  <a:srgbClr val="000000"/>
                </a:solidFill>
                <a:latin typeface="Consolas" panose="020B0609020204030204" pitchFamily="49" charset="0"/>
              </a:rPr>
              <a:t> rating: ratings) {</a:t>
            </a:r>
          </a:p>
          <a:p>
            <a:pPr algn="l"/>
            <a:r>
              <a:rPr lang="en-US" altLang="en-US" sz="1400">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try</a:t>
            </a:r>
            <a:r>
              <a:rPr lang="en-US" altLang="en-US" sz="1400" b="1">
                <a:solidFill>
                  <a:srgbClr val="000000"/>
                </a:solidFill>
                <a:latin typeface="Consolas" panose="020B0609020204030204" pitchFamily="49" charset="0"/>
              </a:rPr>
              <a:t> {</a:t>
            </a:r>
          </a:p>
          <a:p>
            <a:pPr algn="l"/>
            <a:r>
              <a:rPr lang="en-US" altLang="en-US" sz="1400">
                <a:solidFill>
                  <a:srgbClr val="000000"/>
                </a:solidFill>
                <a:latin typeface="Consolas" panose="020B0609020204030204" pitchFamily="49" charset="0"/>
              </a:rPr>
              <a:t>    cum[rating]++;</a:t>
            </a:r>
          </a:p>
          <a:p>
            <a:pPr algn="l"/>
            <a:r>
              <a:rPr lang="en-US" altLang="en-US" sz="1400">
                <a:solidFill>
                  <a:srgbClr val="000000"/>
                </a:solidFill>
                <a:latin typeface="Consolas" panose="020B0609020204030204" pitchFamily="49" charset="0"/>
              </a:rPr>
              <a:t>  } </a:t>
            </a:r>
            <a:r>
              <a:rPr lang="en-US" altLang="en-US" sz="1400" b="1">
                <a:solidFill>
                  <a:srgbClr val="7F0055"/>
                </a:solidFill>
                <a:latin typeface="Consolas" panose="020B0609020204030204" pitchFamily="49" charset="0"/>
              </a:rPr>
              <a:t>catch</a:t>
            </a:r>
            <a:r>
              <a:rPr lang="en-US" altLang="en-US" sz="1400" b="1">
                <a:solidFill>
                  <a:srgbClr val="000000"/>
                </a:solidFill>
                <a:latin typeface="Consolas" panose="020B0609020204030204" pitchFamily="49" charset="0"/>
              </a:rPr>
              <a:t>(</a:t>
            </a:r>
            <a:r>
              <a:rPr lang="en-US" altLang="en-US" sz="1400" b="1" err="1">
                <a:solidFill>
                  <a:srgbClr val="000000"/>
                </a:solidFill>
                <a:latin typeface="Consolas" panose="020B0609020204030204" pitchFamily="49" charset="0"/>
              </a:rPr>
              <a:t>ArrayIndexOutOfBoundsException</a:t>
            </a:r>
            <a:r>
              <a:rPr lang="en-US" altLang="en-US" sz="1400" b="1">
                <a:solidFill>
                  <a:srgbClr val="000000"/>
                </a:solidFill>
                <a:latin typeface="Consolas" panose="020B0609020204030204" pitchFamily="49" charset="0"/>
              </a:rPr>
              <a:t> e){</a:t>
            </a:r>
          </a:p>
          <a:p>
            <a:pPr algn="l"/>
            <a:r>
              <a:rPr lang="en-US" altLang="en-US" sz="1400">
                <a:solidFill>
                  <a:srgbClr val="000000"/>
                </a:solidFill>
                <a:latin typeface="Consolas" panose="020B0609020204030204" pitchFamily="49" charset="0"/>
              </a:rPr>
              <a:t>    </a:t>
            </a:r>
            <a:r>
              <a:rPr lang="en-US" altLang="en-US" sz="1400" err="1">
                <a:solidFill>
                  <a:srgbClr val="000000"/>
                </a:solidFill>
                <a:latin typeface="Consolas" panose="020B0609020204030204" pitchFamily="49" charset="0"/>
              </a:rPr>
              <a:t>System.</a:t>
            </a:r>
            <a:r>
              <a:rPr lang="en-US" altLang="en-US" sz="1400" i="1" err="1">
                <a:solidFill>
                  <a:srgbClr val="0000C0"/>
                </a:solidFill>
                <a:latin typeface="Consolas" panose="020B0609020204030204" pitchFamily="49" charset="0"/>
              </a:rPr>
              <a:t>out</a:t>
            </a:r>
            <a:r>
              <a:rPr lang="en-US" altLang="en-US" sz="1400" i="1" err="1">
                <a:solidFill>
                  <a:srgbClr val="000000"/>
                </a:solidFill>
                <a:latin typeface="Consolas" panose="020B0609020204030204" pitchFamily="49" charset="0"/>
              </a:rPr>
              <a:t>.println</a:t>
            </a:r>
            <a:r>
              <a:rPr lang="en-US" altLang="en-US" sz="1400" i="1">
                <a:solidFill>
                  <a:srgbClr val="000000"/>
                </a:solidFill>
                <a:latin typeface="Consolas" panose="020B0609020204030204" pitchFamily="49" charset="0"/>
              </a:rPr>
              <a:t>(e);</a:t>
            </a:r>
          </a:p>
          <a:p>
            <a:pPr algn="l"/>
            <a:r>
              <a:rPr lang="en-US" altLang="en-US" sz="1400">
                <a:solidFill>
                  <a:srgbClr val="000000"/>
                </a:solidFill>
                <a:latin typeface="Consolas" panose="020B0609020204030204" pitchFamily="49" charset="0"/>
              </a:rPr>
              <a:t>  }</a:t>
            </a:r>
          </a:p>
          <a:p>
            <a:pPr algn="l"/>
            <a:r>
              <a:rPr lang="en-US" altLang="en-US" sz="1400">
                <a:solidFill>
                  <a:srgbClr val="000000"/>
                </a:solidFill>
                <a:latin typeface="Consolas" panose="020B0609020204030204" pitchFamily="49" charset="0"/>
              </a:rPr>
              <a:t>}</a:t>
            </a:r>
          </a:p>
          <a:p>
            <a:pPr algn="l"/>
            <a:r>
              <a:rPr lang="en-US" altLang="en-US" sz="1400" err="1">
                <a:solidFill>
                  <a:srgbClr val="000000"/>
                </a:solidFill>
                <a:latin typeface="Consolas" panose="020B0609020204030204" pitchFamily="49" charset="0"/>
              </a:rPr>
              <a:t>System.</a:t>
            </a:r>
            <a:r>
              <a:rPr lang="en-US" altLang="en-US" sz="1400" i="1" err="1">
                <a:solidFill>
                  <a:srgbClr val="0000C0"/>
                </a:solidFill>
                <a:latin typeface="Consolas" panose="020B0609020204030204" pitchFamily="49" charset="0"/>
              </a:rPr>
              <a:t>out</a:t>
            </a:r>
            <a:r>
              <a:rPr lang="en-US" altLang="en-US" sz="1400" i="1" err="1">
                <a:solidFill>
                  <a:srgbClr val="000000"/>
                </a:solidFill>
                <a:latin typeface="Consolas" panose="020B0609020204030204" pitchFamily="49" charset="0"/>
              </a:rPr>
              <a:t>.println</a:t>
            </a:r>
            <a:r>
              <a:rPr lang="en-US" altLang="en-US" sz="1400" i="1">
                <a:solidFill>
                  <a:srgbClr val="000000"/>
                </a:solidFill>
                <a:latin typeface="Consolas" panose="020B0609020204030204" pitchFamily="49" charset="0"/>
              </a:rPr>
              <a:t>(</a:t>
            </a:r>
            <a:r>
              <a:rPr lang="en-US" altLang="en-US" sz="1400" i="1">
                <a:solidFill>
                  <a:srgbClr val="2A00FF"/>
                </a:solidFill>
                <a:latin typeface="Consolas" panose="020B0609020204030204" pitchFamily="49" charset="0"/>
              </a:rPr>
              <a:t>“Cumulative Ratings"</a:t>
            </a:r>
            <a:r>
              <a:rPr lang="en-US" altLang="en-US" sz="1400" i="1">
                <a:solidFill>
                  <a:srgbClr val="000000"/>
                </a:solidFill>
                <a:latin typeface="Consolas" panose="020B0609020204030204" pitchFamily="49" charset="0"/>
              </a:rPr>
              <a:t>);</a:t>
            </a:r>
          </a:p>
          <a:p>
            <a:pPr algn="l"/>
            <a:r>
              <a:rPr lang="en-US" altLang="en-US" sz="1400" err="1">
                <a:solidFill>
                  <a:srgbClr val="000000"/>
                </a:solidFill>
                <a:latin typeface="Consolas" panose="020B0609020204030204" pitchFamily="49" charset="0"/>
              </a:rPr>
              <a:t>System.</a:t>
            </a:r>
            <a:r>
              <a:rPr lang="en-US" altLang="en-US" sz="1400" i="1" err="1">
                <a:solidFill>
                  <a:srgbClr val="0000C0"/>
                </a:solidFill>
                <a:latin typeface="Consolas" panose="020B0609020204030204" pitchFamily="49" charset="0"/>
              </a:rPr>
              <a:t>out</a:t>
            </a:r>
            <a:r>
              <a:rPr lang="en-US" altLang="en-US" sz="1400" i="1" err="1">
                <a:solidFill>
                  <a:srgbClr val="000000"/>
                </a:solidFill>
                <a:latin typeface="Consolas" panose="020B0609020204030204" pitchFamily="49" charset="0"/>
              </a:rPr>
              <a:t>.printf</a:t>
            </a:r>
            <a:r>
              <a:rPr lang="en-US" altLang="en-US" sz="1400" i="1">
                <a:solidFill>
                  <a:srgbClr val="000000"/>
                </a:solidFill>
                <a:latin typeface="Consolas" panose="020B0609020204030204" pitchFamily="49" charset="0"/>
              </a:rPr>
              <a:t>(</a:t>
            </a:r>
            <a:r>
              <a:rPr lang="en-US" altLang="en-US" sz="1400" i="1">
                <a:solidFill>
                  <a:srgbClr val="2A00FF"/>
                </a:solidFill>
                <a:latin typeface="Consolas" panose="020B0609020204030204" pitchFamily="49" charset="0"/>
              </a:rPr>
              <a:t>"%10s%10s\</a:t>
            </a:r>
            <a:r>
              <a:rPr lang="en-US" altLang="en-US" sz="1400" i="1" err="1">
                <a:solidFill>
                  <a:srgbClr val="2A00FF"/>
                </a:solidFill>
                <a:latin typeface="Consolas" panose="020B0609020204030204" pitchFamily="49" charset="0"/>
              </a:rPr>
              <a:t>n"</a:t>
            </a:r>
            <a:r>
              <a:rPr lang="en-US" altLang="en-US" sz="1400" i="1" err="1">
                <a:solidFill>
                  <a:srgbClr val="000000"/>
                </a:solidFill>
                <a:latin typeface="Consolas" panose="020B0609020204030204" pitchFamily="49" charset="0"/>
              </a:rPr>
              <a:t>,</a:t>
            </a:r>
            <a:r>
              <a:rPr lang="en-US" altLang="en-US" sz="1400" i="1" err="1">
                <a:solidFill>
                  <a:srgbClr val="2A00FF"/>
                </a:solidFill>
                <a:latin typeface="Consolas" panose="020B0609020204030204" pitchFamily="49" charset="0"/>
              </a:rPr>
              <a:t>"rating"</a:t>
            </a:r>
            <a:r>
              <a:rPr lang="en-US" altLang="en-US" sz="1400" i="1" err="1">
                <a:solidFill>
                  <a:srgbClr val="000000"/>
                </a:solidFill>
                <a:latin typeface="Consolas" panose="020B0609020204030204" pitchFamily="49" charset="0"/>
              </a:rPr>
              <a:t>,</a:t>
            </a:r>
            <a:r>
              <a:rPr lang="en-US" altLang="en-US" sz="1400" i="1" err="1">
                <a:solidFill>
                  <a:srgbClr val="2A00FF"/>
                </a:solidFill>
                <a:latin typeface="Consolas" panose="020B0609020204030204" pitchFamily="49" charset="0"/>
              </a:rPr>
              <a:t>"number</a:t>
            </a:r>
            <a:r>
              <a:rPr lang="en-US" altLang="en-US" sz="1400" i="1">
                <a:solidFill>
                  <a:srgbClr val="2A00FF"/>
                </a:solidFill>
                <a:latin typeface="Consolas" panose="020B0609020204030204" pitchFamily="49" charset="0"/>
              </a:rPr>
              <a:t>"</a:t>
            </a:r>
            <a:r>
              <a:rPr lang="en-US" altLang="en-US" sz="1400" i="1">
                <a:solidFill>
                  <a:srgbClr val="000000"/>
                </a:solidFill>
                <a:latin typeface="Consolas" panose="020B0609020204030204" pitchFamily="49" charset="0"/>
              </a:rPr>
              <a:t>);</a:t>
            </a:r>
          </a:p>
          <a:p>
            <a:pPr algn="l"/>
            <a:r>
              <a:rPr lang="nn-NO" altLang="en-US" sz="1400" b="1">
                <a:solidFill>
                  <a:srgbClr val="7F0055"/>
                </a:solidFill>
                <a:latin typeface="Consolas" panose="020B0609020204030204" pitchFamily="49" charset="0"/>
              </a:rPr>
              <a:t>for</a:t>
            </a:r>
            <a:r>
              <a:rPr lang="nn-NO" altLang="en-US" sz="1400" b="1">
                <a:solidFill>
                  <a:srgbClr val="000000"/>
                </a:solidFill>
                <a:latin typeface="Consolas" panose="020B0609020204030204" pitchFamily="49" charset="0"/>
              </a:rPr>
              <a:t> (</a:t>
            </a:r>
            <a:r>
              <a:rPr lang="nn-NO" altLang="en-US" sz="1400" b="1" err="1">
                <a:solidFill>
                  <a:srgbClr val="7F0055"/>
                </a:solidFill>
                <a:latin typeface="Consolas" panose="020B0609020204030204" pitchFamily="49" charset="0"/>
              </a:rPr>
              <a:t>int</a:t>
            </a:r>
            <a:r>
              <a:rPr lang="nn-NO" altLang="en-US" sz="1400" b="1">
                <a:solidFill>
                  <a:srgbClr val="000000"/>
                </a:solidFill>
                <a:latin typeface="Consolas" panose="020B0609020204030204" pitchFamily="49" charset="0"/>
              </a:rPr>
              <a:t> i = 0; i &lt; </a:t>
            </a:r>
            <a:r>
              <a:rPr lang="nn-NO" altLang="en-US" sz="1400" b="1" err="1">
                <a:solidFill>
                  <a:srgbClr val="000000"/>
                </a:solidFill>
                <a:latin typeface="Consolas" panose="020B0609020204030204" pitchFamily="49" charset="0"/>
              </a:rPr>
              <a:t>cum.</a:t>
            </a:r>
            <a:r>
              <a:rPr lang="nn-NO" altLang="en-US" sz="1400" b="1" err="1">
                <a:solidFill>
                  <a:srgbClr val="0000C0"/>
                </a:solidFill>
                <a:latin typeface="Consolas" panose="020B0609020204030204" pitchFamily="49" charset="0"/>
              </a:rPr>
              <a:t>length</a:t>
            </a:r>
            <a:r>
              <a:rPr lang="nn-NO" altLang="en-US" sz="1400" b="1">
                <a:solidFill>
                  <a:srgbClr val="000000"/>
                </a:solidFill>
                <a:latin typeface="Consolas" panose="020B0609020204030204" pitchFamily="49" charset="0"/>
              </a:rPr>
              <a:t>; i++) {</a:t>
            </a:r>
          </a:p>
          <a:p>
            <a:pPr algn="l"/>
            <a:r>
              <a:rPr lang="en-US" altLang="en-US" sz="1400">
                <a:solidFill>
                  <a:srgbClr val="000000"/>
                </a:solidFill>
                <a:latin typeface="Consolas" panose="020B0609020204030204" pitchFamily="49" charset="0"/>
              </a:rPr>
              <a:t>  </a:t>
            </a:r>
            <a:r>
              <a:rPr lang="en-US" altLang="en-US" sz="1400" err="1">
                <a:solidFill>
                  <a:srgbClr val="000000"/>
                </a:solidFill>
                <a:latin typeface="Consolas" panose="020B0609020204030204" pitchFamily="49" charset="0"/>
              </a:rPr>
              <a:t>System.</a:t>
            </a:r>
            <a:r>
              <a:rPr lang="en-US" altLang="en-US" sz="1400" i="1" err="1">
                <a:solidFill>
                  <a:srgbClr val="0000C0"/>
                </a:solidFill>
                <a:latin typeface="Consolas" panose="020B0609020204030204" pitchFamily="49" charset="0"/>
              </a:rPr>
              <a:t>out</a:t>
            </a:r>
            <a:r>
              <a:rPr lang="en-US" altLang="en-US" sz="1400" i="1" err="1">
                <a:solidFill>
                  <a:srgbClr val="000000"/>
                </a:solidFill>
                <a:latin typeface="Consolas" panose="020B0609020204030204" pitchFamily="49" charset="0"/>
              </a:rPr>
              <a:t>.printf</a:t>
            </a:r>
            <a:r>
              <a:rPr lang="en-US" altLang="en-US" sz="1400" i="1">
                <a:solidFill>
                  <a:srgbClr val="000000"/>
                </a:solidFill>
                <a:latin typeface="Consolas" panose="020B0609020204030204" pitchFamily="49" charset="0"/>
              </a:rPr>
              <a:t>(</a:t>
            </a:r>
            <a:r>
              <a:rPr lang="en-US" altLang="en-US" sz="1400" i="1">
                <a:solidFill>
                  <a:srgbClr val="2A00FF"/>
                </a:solidFill>
                <a:latin typeface="Consolas" panose="020B0609020204030204" pitchFamily="49" charset="0"/>
              </a:rPr>
              <a:t>"%10d%10d\n"</a:t>
            </a:r>
            <a:r>
              <a:rPr lang="en-US" altLang="en-US" sz="1400" i="1">
                <a:solidFill>
                  <a:srgbClr val="000000"/>
                </a:solidFill>
                <a:latin typeface="Consolas" panose="020B0609020204030204" pitchFamily="49" charset="0"/>
              </a:rPr>
              <a:t>,</a:t>
            </a:r>
            <a:r>
              <a:rPr lang="en-US" altLang="en-US" sz="1400" i="1" err="1">
                <a:solidFill>
                  <a:srgbClr val="000000"/>
                </a:solidFill>
                <a:latin typeface="Consolas" panose="020B0609020204030204" pitchFamily="49" charset="0"/>
              </a:rPr>
              <a:t>i,cum</a:t>
            </a:r>
            <a:r>
              <a:rPr lang="en-US" altLang="en-US" sz="1400" i="1">
                <a:solidFill>
                  <a:srgbClr val="000000"/>
                </a:solidFill>
                <a:latin typeface="Consolas" panose="020B0609020204030204" pitchFamily="49" charset="0"/>
              </a:rPr>
              <a:t>[</a:t>
            </a:r>
            <a:r>
              <a:rPr lang="en-US" altLang="en-US" sz="1400" i="1" err="1">
                <a:solidFill>
                  <a:srgbClr val="000000"/>
                </a:solidFill>
                <a:latin typeface="Consolas" panose="020B0609020204030204" pitchFamily="49" charset="0"/>
              </a:rPr>
              <a:t>i</a:t>
            </a:r>
            <a:r>
              <a:rPr lang="en-US" altLang="en-US" sz="1400" i="1">
                <a:solidFill>
                  <a:srgbClr val="000000"/>
                </a:solidFill>
                <a:latin typeface="Consolas" panose="020B0609020204030204" pitchFamily="49" charset="0"/>
              </a:rPr>
              <a:t>]);</a:t>
            </a:r>
          </a:p>
          <a:p>
            <a:pPr algn="l"/>
            <a:r>
              <a:rPr lang="en-US" altLang="en-US" sz="1400">
                <a:solidFill>
                  <a:srgbClr val="000000"/>
                </a:solidFill>
                <a:latin typeface="Consolas" panose="020B0609020204030204" pitchFamily="49" charset="0"/>
              </a:rPr>
              <a:t>}</a:t>
            </a:r>
            <a:endParaRPr lang="en-US" altLang="en-US" sz="1400"/>
          </a:p>
        </p:txBody>
      </p:sp>
      <p:sp>
        <p:nvSpPr>
          <p:cNvPr id="63492" name="TextBox 6">
            <a:extLst>
              <a:ext uri="{FF2B5EF4-FFF2-40B4-BE49-F238E27FC236}">
                <a16:creationId xmlns:a16="http://schemas.microsoft.com/office/drawing/2014/main" id="{D2890F6E-73F5-B444-922C-2BEC0BA781C9}"/>
              </a:ext>
            </a:extLst>
          </p:cNvPr>
          <p:cNvSpPr txBox="1">
            <a:spLocks noChangeArrowheads="1"/>
          </p:cNvSpPr>
          <p:nvPr/>
        </p:nvSpPr>
        <p:spPr bwMode="auto">
          <a:xfrm>
            <a:off x="4572000" y="1196975"/>
            <a:ext cx="4537075" cy="289242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u="sng">
                <a:solidFill>
                  <a:srgbClr val="000080"/>
                </a:solidFill>
                <a:latin typeface="Consolas" panose="020B0609020204030204" pitchFamily="49" charset="0"/>
              </a:rPr>
              <a:t>java.lang.ArrayIndexOutOfBoundsException</a:t>
            </a:r>
            <a:r>
              <a:rPr lang="en-US" altLang="en-US" sz="1400" u="sng">
                <a:solidFill>
                  <a:srgbClr val="000000"/>
                </a:solidFill>
                <a:latin typeface="Consolas" panose="020B0609020204030204" pitchFamily="49" charset="0"/>
              </a:rPr>
              <a:t>: 10</a:t>
            </a:r>
          </a:p>
          <a:p>
            <a:r>
              <a:rPr lang="en-US" altLang="en-US" sz="1400">
                <a:solidFill>
                  <a:srgbClr val="000000"/>
                </a:solidFill>
                <a:latin typeface="Consolas" panose="020B0609020204030204" pitchFamily="49" charset="0"/>
              </a:rPr>
              <a:t>Cumulative Ratings</a:t>
            </a:r>
          </a:p>
          <a:p>
            <a:r>
              <a:rPr lang="en-US" altLang="en-US" sz="1400">
                <a:solidFill>
                  <a:srgbClr val="000000"/>
                </a:solidFill>
                <a:latin typeface="Consolas" panose="020B0609020204030204" pitchFamily="49" charset="0"/>
              </a:rPr>
              <a:t>    rating    number</a:t>
            </a:r>
          </a:p>
          <a:p>
            <a:r>
              <a:rPr lang="en-US" altLang="en-US" sz="1400">
                <a:solidFill>
                  <a:srgbClr val="000000"/>
                </a:solidFill>
                <a:latin typeface="Consolas" panose="020B0609020204030204" pitchFamily="49" charset="0"/>
              </a:rPr>
              <a:t>         0         0</a:t>
            </a:r>
          </a:p>
          <a:p>
            <a:r>
              <a:rPr lang="en-US" altLang="en-US" sz="1400">
                <a:solidFill>
                  <a:srgbClr val="000000"/>
                </a:solidFill>
                <a:latin typeface="Consolas" panose="020B0609020204030204" pitchFamily="49" charset="0"/>
              </a:rPr>
              <a:t>         1         0</a:t>
            </a:r>
          </a:p>
          <a:p>
            <a:r>
              <a:rPr lang="en-US" altLang="en-US" sz="1400">
                <a:solidFill>
                  <a:srgbClr val="000000"/>
                </a:solidFill>
                <a:latin typeface="Consolas" panose="020B0609020204030204" pitchFamily="49" charset="0"/>
              </a:rPr>
              <a:t>         2         0</a:t>
            </a:r>
          </a:p>
          <a:p>
            <a:r>
              <a:rPr lang="en-US" altLang="en-US" sz="1400">
                <a:solidFill>
                  <a:srgbClr val="000000"/>
                </a:solidFill>
                <a:latin typeface="Consolas" panose="020B0609020204030204" pitchFamily="49" charset="0"/>
              </a:rPr>
              <a:t>         3         1</a:t>
            </a:r>
          </a:p>
          <a:p>
            <a:r>
              <a:rPr lang="en-US" altLang="en-US" sz="1400">
                <a:solidFill>
                  <a:srgbClr val="000000"/>
                </a:solidFill>
                <a:latin typeface="Consolas" panose="020B0609020204030204" pitchFamily="49" charset="0"/>
              </a:rPr>
              <a:t>         4         2</a:t>
            </a:r>
          </a:p>
          <a:p>
            <a:r>
              <a:rPr lang="en-US" altLang="en-US" sz="1400">
                <a:solidFill>
                  <a:srgbClr val="000000"/>
                </a:solidFill>
                <a:latin typeface="Consolas" panose="020B0609020204030204" pitchFamily="49" charset="0"/>
              </a:rPr>
              <a:t>         5         2</a:t>
            </a:r>
            <a:endParaRPr lang="en-US" altLang="en-US" sz="1400"/>
          </a:p>
        </p:txBody>
      </p:sp>
      <p:sp>
        <p:nvSpPr>
          <p:cNvPr id="3" name="Slide Number Placeholder 2">
            <a:extLst>
              <a:ext uri="{FF2B5EF4-FFF2-40B4-BE49-F238E27FC236}">
                <a16:creationId xmlns:a16="http://schemas.microsoft.com/office/drawing/2014/main" id="{7AA1E7D5-0A13-72CC-71BC-5A90BFCF0CE9}"/>
              </a:ext>
            </a:extLst>
          </p:cNvPr>
          <p:cNvSpPr>
            <a:spLocks noGrp="1"/>
          </p:cNvSpPr>
          <p:nvPr>
            <p:ph type="sldNum" sz="quarter" idx="4"/>
          </p:nvPr>
        </p:nvSpPr>
        <p:spPr/>
        <p:txBody>
          <a:bodyPr/>
          <a:lstStyle/>
          <a:p>
            <a:pPr>
              <a:defRPr/>
            </a:pPr>
            <a:fld id="{9A675E7D-01DE-4F79-9A18-D63E57B1927A}" type="slidenum">
              <a:rPr lang="en-US" smtClean="0"/>
              <a:pPr>
                <a:defRPr/>
              </a:pPr>
              <a:t>8</a:t>
            </a:fld>
            <a:endParaRPr lang="en-US"/>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4556" y="1379580"/>
            <a:ext cx="4594727" cy="5478420"/>
          </a:xfrm>
          <a:prstGeom prst="rect">
            <a:avLst/>
          </a:prstGeom>
          <a:noFill/>
        </p:spPr>
        <p:txBody>
          <a:bodyPr wrap="none" rtlCol="0">
            <a:spAutoFit/>
          </a:bodyPr>
          <a:lstStyle/>
          <a:p>
            <a:pPr algn="l"/>
            <a:r>
              <a:rPr lang="en-US" sz="1400" b="1">
                <a:solidFill>
                  <a:srgbClr val="7F0055"/>
                </a:solidFill>
                <a:latin typeface="Consolas"/>
              </a:rPr>
              <a:t>import </a:t>
            </a:r>
            <a:r>
              <a:rPr lang="en-US" sz="1400" b="1" err="1">
                <a:solidFill>
                  <a:srgbClr val="000000"/>
                </a:solidFill>
                <a:latin typeface="Consolas"/>
              </a:rPr>
              <a:t>java.util.Scanner</a:t>
            </a:r>
            <a:r>
              <a:rPr lang="en-US" sz="1400" b="1">
                <a:solidFill>
                  <a:srgbClr val="000000"/>
                </a:solidFill>
                <a:latin typeface="Consolas"/>
              </a:rPr>
              <a:t>;</a:t>
            </a:r>
          </a:p>
          <a:p>
            <a:pPr algn="l"/>
            <a:endParaRPr lang="en-US" sz="1400">
              <a:latin typeface="Consolas"/>
            </a:endParaRPr>
          </a:p>
          <a:p>
            <a:pPr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class</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 {</a:t>
            </a:r>
          </a:p>
          <a:p>
            <a:pPr algn="l"/>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fn3() {</a:t>
            </a:r>
          </a:p>
          <a:p>
            <a:pPr lvl="1" algn="l"/>
            <a:r>
              <a:rPr lang="en-US" sz="1400" b="1">
                <a:solidFill>
                  <a:srgbClr val="7F0055"/>
                </a:solidFill>
                <a:latin typeface="Consolas"/>
              </a:rPr>
              <a:t>     throw</a:t>
            </a:r>
            <a:r>
              <a:rPr lang="en-US" sz="1400" b="1">
                <a:solidFill>
                  <a:srgbClr val="000000"/>
                </a:solidFill>
                <a:latin typeface="Consolas"/>
              </a:rPr>
              <a:t>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RuntimeException</a:t>
            </a:r>
            <a:r>
              <a:rPr lang="en-US" sz="1400" b="1">
                <a:solidFill>
                  <a:srgbClr val="000000"/>
                </a:solidFill>
                <a:latin typeface="Consolas"/>
              </a:rPr>
              <a:t>();</a:t>
            </a:r>
          </a:p>
          <a:p>
            <a:pPr lvl="1" algn="l"/>
            <a:r>
              <a:rPr lang="en-US" sz="1400">
                <a:solidFill>
                  <a:srgbClr val="000000"/>
                </a:solidFill>
                <a:latin typeface="Consolas"/>
              </a:rPr>
              <a:t>}</a:t>
            </a:r>
          </a:p>
          <a:p>
            <a:pPr lvl="1" algn="l"/>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fn2() {</a:t>
            </a:r>
          </a:p>
          <a:p>
            <a:pPr lvl="1" algn="l"/>
            <a:r>
              <a:rPr lang="en-US" sz="1400">
                <a:solidFill>
                  <a:srgbClr val="000000"/>
                </a:solidFill>
                <a:latin typeface="Consolas"/>
              </a:rPr>
              <a:t>     fn3();</a:t>
            </a:r>
          </a:p>
          <a:p>
            <a:pPr lvl="1" algn="l"/>
            <a:r>
              <a:rPr lang="en-US" sz="1400">
                <a:solidFill>
                  <a:srgbClr val="000000"/>
                </a:solidFill>
                <a:latin typeface="Consolas"/>
              </a:rPr>
              <a:t>}</a:t>
            </a:r>
          </a:p>
          <a:p>
            <a:pPr lvl="1" algn="l"/>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fn1() {</a:t>
            </a:r>
          </a:p>
          <a:p>
            <a:pPr lvl="1" algn="l"/>
            <a:r>
              <a:rPr lang="en-US" sz="1400">
                <a:solidFill>
                  <a:srgbClr val="000000"/>
                </a:solidFill>
                <a:latin typeface="Consolas"/>
              </a:rPr>
              <a:t>     fn2();</a:t>
            </a:r>
          </a:p>
          <a:p>
            <a:pPr lvl="1" algn="l"/>
            <a:r>
              <a:rPr lang="en-US" sz="1400">
                <a:solidFill>
                  <a:srgbClr val="000000"/>
                </a:solidFill>
                <a:latin typeface="Consolas"/>
              </a:rPr>
              <a:t>}</a:t>
            </a:r>
          </a:p>
          <a:p>
            <a:pPr lvl="1" algn="l"/>
            <a:endParaRPr lang="en-US" sz="1400">
              <a:latin typeface="Consolas"/>
            </a:endParaRPr>
          </a:p>
          <a:p>
            <a:pPr lvl="1" algn="l"/>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main(String[] </a:t>
            </a:r>
            <a:r>
              <a:rPr lang="en-US" sz="1400" b="1" err="1">
                <a:solidFill>
                  <a:srgbClr val="000000"/>
                </a:solidFill>
                <a:latin typeface="Consolas"/>
              </a:rPr>
              <a:t>args</a:t>
            </a:r>
            <a:r>
              <a:rPr lang="en-US" sz="1400" b="1">
                <a:solidFill>
                  <a:srgbClr val="000000"/>
                </a:solidFill>
                <a:latin typeface="Consolas"/>
              </a:rPr>
              <a:t>) {</a:t>
            </a:r>
          </a:p>
          <a:p>
            <a:pPr lvl="1" algn="l"/>
            <a:r>
              <a:rPr lang="en-US" sz="1400">
                <a:solidFill>
                  <a:srgbClr val="000000"/>
                </a:solidFill>
                <a:latin typeface="Consolas"/>
              </a:rPr>
              <a:t>     </a:t>
            </a:r>
            <a:r>
              <a:rPr lang="en-US" sz="1400" err="1">
                <a:solidFill>
                  <a:srgbClr val="000000"/>
                </a:solidFill>
                <a:latin typeface="Consolas"/>
              </a:rPr>
              <a:t>TestClass</a:t>
            </a:r>
            <a:r>
              <a:rPr lang="en-US" sz="1400">
                <a:solidFill>
                  <a:srgbClr val="000000"/>
                </a:solidFill>
                <a:latin typeface="Consolas"/>
              </a:rPr>
              <a:t> </a:t>
            </a:r>
            <a:r>
              <a:rPr lang="en-US" sz="1400" err="1">
                <a:solidFill>
                  <a:srgbClr val="000000"/>
                </a:solidFill>
                <a:latin typeface="Consolas"/>
              </a:rPr>
              <a:t>obj</a:t>
            </a:r>
            <a:r>
              <a:rPr lang="en-US" sz="1400">
                <a:solidFill>
                  <a:srgbClr val="000000"/>
                </a:solidFill>
                <a:latin typeface="Consolas"/>
              </a:rPr>
              <a:t> = </a:t>
            </a:r>
            <a:r>
              <a:rPr lang="en-US" sz="1400" b="1">
                <a:solidFill>
                  <a:srgbClr val="7F0055"/>
                </a:solidFill>
                <a:latin typeface="Consolas"/>
              </a:rPr>
              <a:t>new</a:t>
            </a:r>
            <a:r>
              <a:rPr lang="en-US" sz="1400" b="1">
                <a:solidFill>
                  <a:srgbClr val="000000"/>
                </a:solidFill>
                <a:latin typeface="Consolas"/>
              </a:rPr>
              <a:t> </a:t>
            </a:r>
            <a:r>
              <a:rPr lang="en-US" sz="1400" b="1" err="1">
                <a:solidFill>
                  <a:srgbClr val="000000"/>
                </a:solidFill>
                <a:latin typeface="Consolas"/>
              </a:rPr>
              <a:t>TestClass</a:t>
            </a:r>
            <a:r>
              <a:rPr lang="en-US" sz="1400" b="1">
                <a:solidFill>
                  <a:srgbClr val="000000"/>
                </a:solidFill>
                <a:latin typeface="Consolas"/>
              </a:rPr>
              <a:t>();</a:t>
            </a:r>
          </a:p>
          <a:p>
            <a:pPr lvl="1" algn="l"/>
            <a:r>
              <a:rPr lang="en-US" sz="1400">
                <a:solidFill>
                  <a:srgbClr val="000000"/>
                </a:solidFill>
                <a:latin typeface="Consolas"/>
              </a:rPr>
              <a:t>     obj.fn1();</a:t>
            </a:r>
          </a:p>
          <a:p>
            <a:pPr lvl="1" algn="l"/>
            <a:r>
              <a:rPr lang="en-US" sz="1400">
                <a:solidFill>
                  <a:srgbClr val="000000"/>
                </a:solidFill>
                <a:latin typeface="Consolas"/>
              </a:rPr>
              <a:t>} </a:t>
            </a:r>
            <a:r>
              <a:rPr lang="en-US" sz="1400">
                <a:solidFill>
                  <a:srgbClr val="3F7F5F"/>
                </a:solidFill>
                <a:latin typeface="Consolas"/>
              </a:rPr>
              <a:t>// end method main</a:t>
            </a:r>
          </a:p>
          <a:p>
            <a:pPr algn="l"/>
            <a:r>
              <a:rPr lang="en-US" sz="1400">
                <a:solidFill>
                  <a:srgbClr val="000000"/>
                </a:solidFill>
                <a:latin typeface="Consolas"/>
              </a:rPr>
              <a:t>} </a:t>
            </a:r>
            <a:r>
              <a:rPr lang="en-US" sz="1400">
                <a:solidFill>
                  <a:srgbClr val="3F7F5F"/>
                </a:solidFill>
                <a:latin typeface="Consolas"/>
              </a:rPr>
              <a:t>// end class </a:t>
            </a:r>
            <a:r>
              <a:rPr lang="en-US" sz="1400" err="1">
                <a:solidFill>
                  <a:srgbClr val="3F7F5F"/>
                </a:solidFill>
                <a:latin typeface="Consolas"/>
              </a:rPr>
              <a:t>TestClass</a:t>
            </a:r>
            <a:endParaRPr lang="en-US" sz="1400">
              <a:solidFill>
                <a:srgbClr val="3F7F5F"/>
              </a:solidFill>
              <a:latin typeface="Consolas"/>
            </a:endParaRPr>
          </a:p>
        </p:txBody>
      </p:sp>
      <p:sp>
        <p:nvSpPr>
          <p:cNvPr id="8" name="TextBox 7"/>
          <p:cNvSpPr txBox="1"/>
          <p:nvPr/>
        </p:nvSpPr>
        <p:spPr>
          <a:xfrm>
            <a:off x="4979893" y="1489739"/>
            <a:ext cx="3792099" cy="369332"/>
          </a:xfrm>
          <a:prstGeom prst="rect">
            <a:avLst/>
          </a:prstGeom>
          <a:noFill/>
        </p:spPr>
        <p:txBody>
          <a:bodyPr wrap="none" rtlCol="0">
            <a:spAutoFit/>
          </a:bodyPr>
          <a:lstStyle/>
          <a:p>
            <a:pPr algn="l"/>
            <a:r>
              <a:rPr lang="en-US"/>
              <a:t>(6) What is the output of the code?</a:t>
            </a:r>
          </a:p>
        </p:txBody>
      </p:sp>
      <p:sp>
        <p:nvSpPr>
          <p:cNvPr id="10" name="TextBox 9"/>
          <p:cNvSpPr txBox="1"/>
          <p:nvPr/>
        </p:nvSpPr>
        <p:spPr>
          <a:xfrm>
            <a:off x="5334000" y="1981200"/>
            <a:ext cx="3684494" cy="781752"/>
          </a:xfrm>
          <a:prstGeom prst="rect">
            <a:avLst/>
          </a:prstGeom>
          <a:noFill/>
          <a:ln>
            <a:solidFill>
              <a:schemeClr val="tx1"/>
            </a:solidFill>
          </a:ln>
        </p:spPr>
        <p:txBody>
          <a:bodyPr wrap="square" rtlCol="0">
            <a:spAutoFit/>
          </a:bodyPr>
          <a:lstStyle/>
          <a:p>
            <a:pPr marL="342900" indent="-342900" algn="l">
              <a:buAutoNum type="alphaUcParenBoth"/>
            </a:pPr>
            <a:r>
              <a:rPr lang="en-US" sz="1400">
                <a:solidFill>
                  <a:srgbClr val="0000FF"/>
                </a:solidFill>
              </a:rPr>
              <a:t>No output</a:t>
            </a:r>
          </a:p>
          <a:p>
            <a:pPr marL="342900" indent="-342900" algn="l">
              <a:buAutoNum type="alphaUcParenBoth"/>
            </a:pPr>
            <a:r>
              <a:rPr lang="en-US" sz="1400">
                <a:solidFill>
                  <a:srgbClr val="0000FF"/>
                </a:solidFill>
              </a:rPr>
              <a:t>Program terminates with </a:t>
            </a:r>
            <a:r>
              <a:rPr lang="en-US" sz="1400" err="1">
                <a:solidFill>
                  <a:srgbClr val="0000FF"/>
                </a:solidFill>
              </a:rPr>
              <a:t>msg</a:t>
            </a:r>
            <a:r>
              <a:rPr lang="en-US" sz="1400">
                <a:solidFill>
                  <a:srgbClr val="0000FF"/>
                </a:solidFill>
              </a:rPr>
              <a:t> about exception raised</a:t>
            </a:r>
          </a:p>
        </p:txBody>
      </p:sp>
      <p:pic>
        <p:nvPicPr>
          <p:cNvPr id="4" name="Picture 3" descr="Text&#10;&#10;Description automatically generated">
            <a:extLst>
              <a:ext uri="{FF2B5EF4-FFF2-40B4-BE49-F238E27FC236}">
                <a16:creationId xmlns:a16="http://schemas.microsoft.com/office/drawing/2014/main" id="{EAA0FD85-F3E4-3047-92EB-A01E08E54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331" y="3044010"/>
            <a:ext cx="4719364" cy="880241"/>
          </a:xfrm>
          <a:prstGeom prst="rect">
            <a:avLst/>
          </a:prstGeom>
        </p:spPr>
      </p:pic>
      <p:sp>
        <p:nvSpPr>
          <p:cNvPr id="2" name="Slide Number Placeholder 1">
            <a:extLst>
              <a:ext uri="{FF2B5EF4-FFF2-40B4-BE49-F238E27FC236}">
                <a16:creationId xmlns:a16="http://schemas.microsoft.com/office/drawing/2014/main" id="{2BC55227-662B-5F13-C799-A40692EDA96A}"/>
              </a:ext>
            </a:extLst>
          </p:cNvPr>
          <p:cNvSpPr>
            <a:spLocks noGrp="1"/>
          </p:cNvSpPr>
          <p:nvPr>
            <p:ph type="sldNum" sz="quarter" idx="12"/>
          </p:nvPr>
        </p:nvSpPr>
        <p:spPr/>
        <p:txBody>
          <a:bodyPr/>
          <a:lstStyle/>
          <a:p>
            <a:pPr>
              <a:defRPr/>
            </a:pPr>
            <a:fld id="{A41E2A1E-8114-43E6-A1DD-4DA3E05977D7}" type="slidenum">
              <a:rPr lang="en-US" smtClean="0"/>
              <a:pPr>
                <a:defRPr/>
              </a:pPr>
              <a:t>80</a:t>
            </a:fld>
            <a:endParaRPr lang="en-US"/>
          </a:p>
        </p:txBody>
      </p:sp>
    </p:spTree>
    <p:extLst>
      <p:ext uri="{BB962C8B-B14F-4D97-AF65-F5344CB8AC3E}">
        <p14:creationId xmlns:p14="http://schemas.microsoft.com/office/powerpoint/2010/main" val="58865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ack background with white text&#10;&#10;Description automatically generated">
            <a:extLst>
              <a:ext uri="{FF2B5EF4-FFF2-40B4-BE49-F238E27FC236}">
                <a16:creationId xmlns:a16="http://schemas.microsoft.com/office/drawing/2014/main" id="{708B7BC6-6333-8E1E-705A-82C060DEB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38600"/>
            <a:ext cx="4508500" cy="914400"/>
          </a:xfrm>
          <a:prstGeom prst="rect">
            <a:avLst/>
          </a:prstGeom>
        </p:spPr>
      </p:pic>
      <p:sp>
        <p:nvSpPr>
          <p:cNvPr id="7" name="Title 6"/>
          <p:cNvSpPr>
            <a:spLocks noGrp="1"/>
          </p:cNvSpPr>
          <p:nvPr>
            <p:ph type="title"/>
          </p:nvPr>
        </p:nvSpPr>
        <p:spPr>
          <a:xfrm>
            <a:off x="457200" y="533400"/>
            <a:ext cx="8610600" cy="914400"/>
          </a:xfrm>
        </p:spPr>
        <p:txBody>
          <a:bodyPr>
            <a:normAutofit/>
          </a:bodyPr>
          <a:lstStyle/>
          <a:p>
            <a:r>
              <a:rPr lang="en-US" sz="3200"/>
              <a:t>Exceptions while overriding methods</a:t>
            </a:r>
          </a:p>
        </p:txBody>
      </p:sp>
      <p:sp>
        <p:nvSpPr>
          <p:cNvPr id="8" name="Content Placeholder 7"/>
          <p:cNvSpPr>
            <a:spLocks noGrp="1"/>
          </p:cNvSpPr>
          <p:nvPr>
            <p:ph type="body" idx="1"/>
          </p:nvPr>
        </p:nvSpPr>
        <p:spPr>
          <a:xfrm>
            <a:off x="533400" y="1524000"/>
            <a:ext cx="8534400" cy="4525963"/>
          </a:xfrm>
        </p:spPr>
        <p:txBody>
          <a:bodyPr>
            <a:normAutofit/>
          </a:bodyPr>
          <a:lstStyle/>
          <a:p>
            <a:r>
              <a:rPr lang="en-US" sz="1800">
                <a:latin typeface="Verdana" panose="020B0604030504040204" pitchFamily="34" charset="0"/>
                <a:ea typeface="Verdana" panose="020B0604030504040204" pitchFamily="34" charset="0"/>
                <a:cs typeface="Verdana" panose="020B0604030504040204" pitchFamily="34" charset="0"/>
              </a:rPr>
              <a:t>A method in a subclass that overrides a superclass method cannot throw more checked exceptions than the superclass method.</a:t>
            </a:r>
          </a:p>
          <a:p>
            <a:pPr lvl="1"/>
            <a:r>
              <a:rPr lang="en-US" sz="1600">
                <a:latin typeface="Verdana" panose="020B0604030504040204" pitchFamily="34" charset="0"/>
                <a:ea typeface="Verdana" panose="020B0604030504040204" pitchFamily="34" charset="0"/>
                <a:cs typeface="Verdana" panose="020B0604030504040204" pitchFamily="34" charset="0"/>
              </a:rPr>
              <a:t>This implies the subclass method cannot throw a superclass exception</a:t>
            </a:r>
          </a:p>
          <a:p>
            <a:pPr lvl="1"/>
            <a:r>
              <a:rPr lang="en-US" sz="1600">
                <a:latin typeface="Verdana" panose="020B0604030504040204" pitchFamily="34" charset="0"/>
                <a:ea typeface="Verdana" panose="020B0604030504040204" pitchFamily="34" charset="0"/>
                <a:cs typeface="Verdana" panose="020B0604030504040204" pitchFamily="34" charset="0"/>
              </a:rPr>
              <a:t>However, the subclass method can throw an exception that is a subclass of the exception thrown by the superclass method</a:t>
            </a:r>
          </a:p>
          <a:p>
            <a:pPr lvl="1"/>
            <a:r>
              <a:rPr lang="en-US" sz="1600">
                <a:latin typeface="Verdana" panose="020B0604030504040204" pitchFamily="34" charset="0"/>
                <a:ea typeface="Verdana" panose="020B0604030504040204" pitchFamily="34" charset="0"/>
                <a:cs typeface="Verdana" panose="020B0604030504040204" pitchFamily="34" charset="0"/>
              </a:rPr>
              <a:t>Example: the following is fine: superclass method throws </a:t>
            </a:r>
            <a:r>
              <a:rPr lang="en-US" sz="1600" err="1">
                <a:latin typeface="Consolas" panose="020B0609020204030204" pitchFamily="49" charset="0"/>
                <a:ea typeface="Verdana" panose="020B0604030504040204" pitchFamily="34" charset="0"/>
                <a:cs typeface="Consolas" panose="020B0609020204030204" pitchFamily="49" charset="0"/>
              </a:rPr>
              <a:t>java.io.IOException</a:t>
            </a:r>
            <a:r>
              <a:rPr lang="en-US" sz="1600">
                <a:latin typeface="Verdana" panose="020B0604030504040204" pitchFamily="34" charset="0"/>
                <a:ea typeface="Verdana" panose="020B0604030504040204" pitchFamily="34" charset="0"/>
                <a:cs typeface="Verdana" panose="020B0604030504040204" pitchFamily="34" charset="0"/>
              </a:rPr>
              <a:t>, subclass method throws </a:t>
            </a:r>
            <a:r>
              <a:rPr lang="en-US" sz="1600" err="1">
                <a:latin typeface="Consolas" panose="020B0609020204030204" pitchFamily="49" charset="0"/>
                <a:ea typeface="Verdana" panose="020B0604030504040204" pitchFamily="34" charset="0"/>
                <a:cs typeface="Consolas" panose="020B0609020204030204" pitchFamily="49" charset="0"/>
              </a:rPr>
              <a:t>java.io.FileNotFoundException</a:t>
            </a:r>
            <a:endParaRPr lang="en-US" sz="1600">
              <a:latin typeface="Consolas" panose="020B0609020204030204" pitchFamily="49" charset="0"/>
              <a:ea typeface="Verdana" panose="020B0604030504040204" pitchFamily="34" charset="0"/>
              <a:cs typeface="Consolas" panose="020B0609020204030204" pitchFamily="49" charset="0"/>
            </a:endParaRPr>
          </a:p>
          <a:p>
            <a:pPr marL="0" indent="0">
              <a:buNone/>
            </a:pPr>
            <a:r>
              <a:rPr lang="en-US" b="1">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Note: the above applies only to checked exceptions.</a:t>
            </a:r>
          </a:p>
          <a:p>
            <a:endParaRPr lang="en-US" sz="180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descr="A screen shot of a computer program&#10;&#10;Description automatically generated">
            <a:extLst>
              <a:ext uri="{FF2B5EF4-FFF2-40B4-BE49-F238E27FC236}">
                <a16:creationId xmlns:a16="http://schemas.microsoft.com/office/drawing/2014/main" id="{F821434F-568A-669B-62ED-BFD61DE12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4817924"/>
            <a:ext cx="5410200" cy="2040075"/>
          </a:xfrm>
          <a:prstGeom prst="rect">
            <a:avLst/>
          </a:prstGeom>
        </p:spPr>
      </p:pic>
      <p:sp>
        <p:nvSpPr>
          <p:cNvPr id="2" name="Slide Number Placeholder 1">
            <a:extLst>
              <a:ext uri="{FF2B5EF4-FFF2-40B4-BE49-F238E27FC236}">
                <a16:creationId xmlns:a16="http://schemas.microsoft.com/office/drawing/2014/main" id="{6A13D0AE-AAD6-7F67-B1FE-BB8A219B3E81}"/>
              </a:ext>
            </a:extLst>
          </p:cNvPr>
          <p:cNvSpPr>
            <a:spLocks noGrp="1"/>
          </p:cNvSpPr>
          <p:nvPr>
            <p:ph type="sldNum" sz="quarter" idx="4"/>
          </p:nvPr>
        </p:nvSpPr>
        <p:spPr/>
        <p:txBody>
          <a:bodyPr/>
          <a:lstStyle/>
          <a:p>
            <a:pPr>
              <a:defRPr/>
            </a:pPr>
            <a:fld id="{C1A881D9-8007-40CD-AF0D-F7AAFE91D2F6}" type="slidenum">
              <a:rPr lang="en-US" smtClean="0"/>
              <a:pPr>
                <a:defRPr/>
              </a:pPr>
              <a:t>81</a:t>
            </a:fld>
            <a:endParaRPr lang="en-US"/>
          </a:p>
        </p:txBody>
      </p:sp>
    </p:spTree>
    <p:extLst>
      <p:ext uri="{BB962C8B-B14F-4D97-AF65-F5344CB8AC3E}">
        <p14:creationId xmlns:p14="http://schemas.microsoft.com/office/powerpoint/2010/main" val="10248890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382000" cy="838200"/>
          </a:xfrm>
        </p:spPr>
        <p:txBody>
          <a:bodyPr>
            <a:normAutofit/>
          </a:bodyPr>
          <a:lstStyle/>
          <a:p>
            <a:r>
              <a:rPr lang="en-US"/>
              <a:t>Memory release</a:t>
            </a:r>
          </a:p>
        </p:txBody>
      </p:sp>
      <p:sp>
        <p:nvSpPr>
          <p:cNvPr id="3" name="Content Placeholder 2"/>
          <p:cNvSpPr>
            <a:spLocks noGrp="1"/>
          </p:cNvSpPr>
          <p:nvPr>
            <p:ph type="body" idx="1"/>
          </p:nvPr>
        </p:nvSpPr>
        <p:spPr>
          <a:xfrm>
            <a:off x="533400" y="1371600"/>
            <a:ext cx="8229600" cy="4876800"/>
          </a:xfrm>
        </p:spPr>
        <p:txBody>
          <a:bodyPr>
            <a:normAutofit/>
          </a:bodyPr>
          <a:lstStyle/>
          <a:p>
            <a:r>
              <a:rPr lang="en-US">
                <a:latin typeface="Verdana" panose="020B0604030504040204" pitchFamily="34" charset="0"/>
                <a:ea typeface="Verdana" panose="020B0604030504040204" pitchFamily="34" charset="0"/>
                <a:cs typeface="Verdana" panose="020B0604030504040204" pitchFamily="34" charset="0"/>
              </a:rPr>
              <a:t>Programs that obtain resources must return them to the system to avoid </a:t>
            </a:r>
            <a:r>
              <a:rPr lang="en-US">
                <a:solidFill>
                  <a:srgbClr val="0000FF"/>
                </a:solidFill>
                <a:latin typeface="Verdana" panose="020B0604030504040204" pitchFamily="34" charset="0"/>
                <a:ea typeface="Verdana" panose="020B0604030504040204" pitchFamily="34" charset="0"/>
                <a:cs typeface="Verdana" panose="020B0604030504040204" pitchFamily="34" charset="0"/>
              </a:rPr>
              <a:t>resource leaks</a:t>
            </a:r>
            <a:r>
              <a:rPr lang="en-US">
                <a:latin typeface="Verdana" panose="020B0604030504040204" pitchFamily="34" charset="0"/>
                <a:ea typeface="Verdana" panose="020B0604030504040204" pitchFamily="34" charset="0"/>
                <a:cs typeface="Verdana" panose="020B0604030504040204" pitchFamily="34" charset="0"/>
              </a:rPr>
              <a:t>.</a:t>
            </a:r>
          </a:p>
          <a:p>
            <a:pPr lvl="1"/>
            <a:endParaRPr lang="en-US" sz="1600">
              <a:latin typeface="Verdana" panose="020B0604030504040204" pitchFamily="34" charset="0"/>
              <a:ea typeface="Verdana" panose="020B0604030504040204" pitchFamily="34" charset="0"/>
              <a:cs typeface="Verdana" panose="020B0604030504040204" pitchFamily="34" charset="0"/>
            </a:endParaRPr>
          </a:p>
          <a:p>
            <a:pPr lvl="1"/>
            <a:r>
              <a:rPr lang="en-US">
                <a:latin typeface="Verdana" panose="020B0604030504040204" pitchFamily="34" charset="0"/>
                <a:ea typeface="Verdana" panose="020B0604030504040204" pitchFamily="34" charset="0"/>
                <a:cs typeface="Verdana" panose="020B0604030504040204" pitchFamily="34" charset="0"/>
              </a:rPr>
              <a:t>In C, C++, the most common resource leak is a </a:t>
            </a:r>
            <a:r>
              <a:rPr lang="en-US">
                <a:solidFill>
                  <a:srgbClr val="0000FF"/>
                </a:solidFill>
                <a:latin typeface="Verdana" panose="020B0604030504040204" pitchFamily="34" charset="0"/>
                <a:ea typeface="Verdana" panose="020B0604030504040204" pitchFamily="34" charset="0"/>
                <a:cs typeface="Verdana" panose="020B0604030504040204" pitchFamily="34" charset="0"/>
              </a:rPr>
              <a:t>memory leak</a:t>
            </a:r>
            <a:r>
              <a:rPr lang="en-US">
                <a:latin typeface="Verdana" panose="020B0604030504040204" pitchFamily="34" charset="0"/>
                <a:ea typeface="Verdana" panose="020B0604030504040204" pitchFamily="34" charset="0"/>
                <a:cs typeface="Verdana" panose="020B0604030504040204" pitchFamily="34" charset="0"/>
              </a:rPr>
              <a:t> (not freeing up memory)</a:t>
            </a:r>
          </a:p>
          <a:p>
            <a:pPr lvl="1"/>
            <a:r>
              <a:rPr lang="en-US">
                <a:latin typeface="Verdana" panose="020B0604030504040204" pitchFamily="34" charset="0"/>
                <a:ea typeface="Verdana" panose="020B0604030504040204" pitchFamily="34" charset="0"/>
                <a:cs typeface="Verdana" panose="020B0604030504040204" pitchFamily="34" charset="0"/>
              </a:rPr>
              <a:t>Java does </a:t>
            </a:r>
            <a:r>
              <a:rPr lang="en-US">
                <a:solidFill>
                  <a:srgbClr val="0000FF"/>
                </a:solidFill>
                <a:latin typeface="Verdana" panose="020B0604030504040204" pitchFamily="34" charset="0"/>
                <a:ea typeface="Verdana" panose="020B0604030504040204" pitchFamily="34" charset="0"/>
                <a:cs typeface="Verdana" panose="020B0604030504040204" pitchFamily="34" charset="0"/>
              </a:rPr>
              <a:t>automatic garbage collection </a:t>
            </a:r>
            <a:r>
              <a:rPr lang="en-US">
                <a:latin typeface="Verdana" panose="020B0604030504040204" pitchFamily="34" charset="0"/>
                <a:ea typeface="Verdana" panose="020B0604030504040204" pitchFamily="34" charset="0"/>
                <a:cs typeface="Verdana" panose="020B0604030504040204" pitchFamily="34" charset="0"/>
              </a:rPr>
              <a:t>of memory not used; avoids most memory leaks</a:t>
            </a:r>
          </a:p>
          <a:p>
            <a:pPr lvl="2"/>
            <a:r>
              <a:rPr lang="en-US" sz="1600">
                <a:latin typeface="Verdana" panose="020B0604030504040204" pitchFamily="34" charset="0"/>
                <a:ea typeface="Verdana" panose="020B0604030504040204" pitchFamily="34" charset="0"/>
                <a:cs typeface="Verdana" panose="020B0604030504040204" pitchFamily="34" charset="0"/>
              </a:rPr>
              <a:t>Java garbage collects objects that have no references. To avoid memory leak, set an object reference to null, if no longer needed.</a:t>
            </a:r>
          </a:p>
          <a:p>
            <a:pPr lvl="1"/>
            <a:r>
              <a:rPr lang="en-US">
                <a:latin typeface="Verdana" panose="020B0604030504040204" pitchFamily="34" charset="0"/>
                <a:ea typeface="Verdana" panose="020B0604030504040204" pitchFamily="34" charset="0"/>
                <a:cs typeface="Verdana" panose="020B0604030504040204" pitchFamily="34" charset="0"/>
              </a:rPr>
              <a:t>Still other kinds of leaks: files, database or network connections, …</a:t>
            </a:r>
          </a:p>
        </p:txBody>
      </p:sp>
      <p:sp>
        <p:nvSpPr>
          <p:cNvPr id="4" name="Slide Number Placeholder 3">
            <a:extLst>
              <a:ext uri="{FF2B5EF4-FFF2-40B4-BE49-F238E27FC236}">
                <a16:creationId xmlns:a16="http://schemas.microsoft.com/office/drawing/2014/main" id="{330D7AB2-E10D-BFD7-B30C-0973639F2DBA}"/>
              </a:ext>
            </a:extLst>
          </p:cNvPr>
          <p:cNvSpPr>
            <a:spLocks noGrp="1"/>
          </p:cNvSpPr>
          <p:nvPr>
            <p:ph type="sldNum" sz="quarter" idx="4"/>
          </p:nvPr>
        </p:nvSpPr>
        <p:spPr/>
        <p:txBody>
          <a:bodyPr/>
          <a:lstStyle/>
          <a:p>
            <a:pPr>
              <a:defRPr/>
            </a:pPr>
            <a:fld id="{C1A881D9-8007-40CD-AF0D-F7AAFE91D2F6}" type="slidenum">
              <a:rPr lang="en-US" smtClean="0"/>
              <a:pPr>
                <a:defRPr/>
              </a:pPr>
              <a:t>82</a:t>
            </a:fld>
            <a:endParaRPr lang="en-US"/>
          </a:p>
        </p:txBody>
      </p:sp>
    </p:spTree>
    <p:extLst>
      <p:ext uri="{BB962C8B-B14F-4D97-AF65-F5344CB8AC3E}">
        <p14:creationId xmlns:p14="http://schemas.microsoft.com/office/powerpoint/2010/main" val="1600703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Garbage Collection</a:t>
            </a:r>
          </a:p>
        </p:txBody>
      </p:sp>
      <p:sp>
        <p:nvSpPr>
          <p:cNvPr id="3" name="Content Placeholder 2"/>
          <p:cNvSpPr>
            <a:spLocks noGrp="1"/>
          </p:cNvSpPr>
          <p:nvPr>
            <p:ph type="body" idx="1"/>
          </p:nvPr>
        </p:nvSpPr>
        <p:spPr/>
        <p:txBody>
          <a:bodyPr/>
          <a:lstStyle/>
          <a:p>
            <a:pPr marL="0" indent="0">
              <a:buNone/>
            </a:pPr>
            <a:r>
              <a:rPr lang="en-US"/>
              <a:t>“I had hoped that a garbage collector which could be optionally enabled would be part of C++0x, but there were enough technical problems that I have to make do with just a detailed specification of how such a collector integrates with the rest of the language, if provided. As is the case with essentially all C++0x features, an experimental implementation exists.”</a:t>
            </a:r>
          </a:p>
          <a:p>
            <a:pPr lvl="8"/>
            <a:r>
              <a:rPr lang="en-US" err="1"/>
              <a:t>Bjarne</a:t>
            </a:r>
            <a:r>
              <a:rPr lang="en-US"/>
              <a:t> </a:t>
            </a:r>
            <a:r>
              <a:rPr lang="en-US" err="1"/>
              <a:t>Stroustrup</a:t>
            </a:r>
            <a:endParaRPr lang="en-US"/>
          </a:p>
        </p:txBody>
      </p:sp>
      <p:sp>
        <p:nvSpPr>
          <p:cNvPr id="5" name="Slide Number Placeholder 4">
            <a:extLst>
              <a:ext uri="{FF2B5EF4-FFF2-40B4-BE49-F238E27FC236}">
                <a16:creationId xmlns:a16="http://schemas.microsoft.com/office/drawing/2014/main" id="{0BFD31CE-3368-0D48-A860-F6FC8D7ECC6D}"/>
              </a:ext>
            </a:extLst>
          </p:cNvPr>
          <p:cNvSpPr>
            <a:spLocks noGrp="1"/>
          </p:cNvSpPr>
          <p:nvPr>
            <p:ph type="sldNum" sz="quarter" idx="4"/>
          </p:nvPr>
        </p:nvSpPr>
        <p:spPr/>
        <p:txBody>
          <a:bodyPr/>
          <a:lstStyle/>
          <a:p>
            <a:pPr>
              <a:defRPr/>
            </a:pPr>
            <a:fld id="{C1A881D9-8007-40CD-AF0D-F7AAFE91D2F6}" type="slidenum">
              <a:rPr lang="en-US" smtClean="0"/>
              <a:pPr>
                <a:defRPr/>
              </a:pPr>
              <a:t>83</a:t>
            </a:fld>
            <a:endParaRPr lang="en-US"/>
          </a:p>
        </p:txBody>
      </p:sp>
    </p:spTree>
    <p:extLst>
      <p:ext uri="{BB962C8B-B14F-4D97-AF65-F5344CB8AC3E}">
        <p14:creationId xmlns:p14="http://schemas.microsoft.com/office/powerpoint/2010/main" val="20871729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382000" cy="838200"/>
          </a:xfrm>
        </p:spPr>
        <p:txBody>
          <a:bodyPr>
            <a:normAutofit/>
          </a:bodyPr>
          <a:lstStyle/>
          <a:p>
            <a:r>
              <a:rPr lang="en-US">
                <a:solidFill>
                  <a:srgbClr val="FFFFFF"/>
                </a:solidFill>
              </a:rPr>
              <a:t>finally </a:t>
            </a:r>
            <a:r>
              <a:rPr lang="en-US"/>
              <a:t>Block</a:t>
            </a:r>
          </a:p>
        </p:txBody>
      </p:sp>
      <p:sp>
        <p:nvSpPr>
          <p:cNvPr id="3" name="Content Placeholder 2"/>
          <p:cNvSpPr>
            <a:spLocks noGrp="1"/>
          </p:cNvSpPr>
          <p:nvPr>
            <p:ph type="body" idx="1"/>
          </p:nvPr>
        </p:nvSpPr>
        <p:spPr>
          <a:xfrm>
            <a:off x="609600" y="1752600"/>
            <a:ext cx="7848600" cy="4495800"/>
          </a:xfrm>
        </p:spPr>
        <p:txBody>
          <a:bodyPr>
            <a:normAutofit/>
          </a:bodyPr>
          <a:lstStyle/>
          <a:p>
            <a:r>
              <a:rPr lang="en-US" sz="1800">
                <a:latin typeface="Verdana" panose="020B0604030504040204" pitchFamily="34" charset="0"/>
                <a:ea typeface="Verdana" panose="020B0604030504040204" pitchFamily="34" charset="0"/>
                <a:cs typeface="Verdana" panose="020B0604030504040204" pitchFamily="34" charset="0"/>
              </a:rPr>
              <a:t>An additional part of Java</a:t>
            </a:r>
            <a:r>
              <a:rPr lang="ja-JP" altLang="en-US" sz="1800">
                <a:latin typeface="Verdana" panose="020B0604030504040204" pitchFamily="34" charset="0"/>
                <a:cs typeface="Verdana" panose="020B0604030504040204" pitchFamily="34" charset="0"/>
              </a:rPr>
              <a:t>’</a:t>
            </a:r>
            <a:r>
              <a:rPr lang="en-US" sz="1800">
                <a:latin typeface="Verdana" panose="020B0604030504040204" pitchFamily="34" charset="0"/>
                <a:ea typeface="Verdana" panose="020B0604030504040204" pitchFamily="34" charset="0"/>
                <a:cs typeface="Verdana" panose="020B0604030504040204" pitchFamily="34" charset="0"/>
              </a:rPr>
              <a:t>s exception handling model (try-catch-</a:t>
            </a:r>
            <a:r>
              <a:rPr lang="en-US" sz="1800" i="1">
                <a:latin typeface="Verdana" panose="020B0604030504040204" pitchFamily="34" charset="0"/>
                <a:ea typeface="Verdana" panose="020B0604030504040204" pitchFamily="34" charset="0"/>
                <a:cs typeface="Verdana" panose="020B0604030504040204" pitchFamily="34" charset="0"/>
              </a:rPr>
              <a:t>finally</a:t>
            </a:r>
            <a:r>
              <a:rPr lang="en-US" sz="1800">
                <a:latin typeface="Verdana" panose="020B0604030504040204" pitchFamily="34" charset="0"/>
                <a:ea typeface="Verdana" panose="020B0604030504040204" pitchFamily="34" charset="0"/>
                <a:cs typeface="Verdana" panose="020B0604030504040204" pitchFamily="34" charset="0"/>
              </a:rPr>
              <a:t>).</a:t>
            </a:r>
          </a:p>
          <a:p>
            <a:r>
              <a:rPr lang="en-US" sz="1800">
                <a:latin typeface="Verdana" panose="020B0604030504040204" pitchFamily="34" charset="0"/>
                <a:ea typeface="Verdana" panose="020B0604030504040204" pitchFamily="34" charset="0"/>
                <a:cs typeface="Verdana" panose="020B0604030504040204" pitchFamily="34" charset="0"/>
              </a:rPr>
              <a:t>Used to enclose statements that must always be </a:t>
            </a:r>
            <a:r>
              <a:rPr lang="en-US" sz="1800">
                <a:solidFill>
                  <a:srgbClr val="0000FF"/>
                </a:solidFill>
                <a:latin typeface="Verdana" panose="020B0604030504040204" pitchFamily="34" charset="0"/>
                <a:ea typeface="Verdana" panose="020B0604030504040204" pitchFamily="34" charset="0"/>
                <a:cs typeface="Verdana" panose="020B0604030504040204" pitchFamily="34" charset="0"/>
              </a:rPr>
              <a:t>executed whether or not an exception occurs</a:t>
            </a:r>
            <a:r>
              <a:rPr lang="en-US" sz="1800">
                <a:latin typeface="Verdana" panose="020B0604030504040204" pitchFamily="34" charset="0"/>
                <a:ea typeface="Verdana" panose="020B0604030504040204" pitchFamily="34" charset="0"/>
                <a:cs typeface="Verdana" panose="020B0604030504040204" pitchFamily="34" charset="0"/>
              </a:rPr>
              <a:t>.</a:t>
            </a:r>
          </a:p>
          <a:p>
            <a:r>
              <a:rPr lang="en-US">
                <a:latin typeface="Verdana" panose="020B0604030504040204" pitchFamily="34" charset="0"/>
                <a:ea typeface="Verdana" panose="020B0604030504040204" pitchFamily="34" charset="0"/>
                <a:cs typeface="Verdana" panose="020B0604030504040204" pitchFamily="34" charset="0"/>
              </a:rPr>
              <a:t>Often used for resource de-allocation (i.e. resource release)</a:t>
            </a:r>
          </a:p>
          <a:p>
            <a:pPr lvl="1"/>
            <a:r>
              <a:rPr lang="en-US">
                <a:latin typeface="Verdana" panose="020B0604030504040204" pitchFamily="34" charset="0"/>
                <a:ea typeface="Verdana" panose="020B0604030504040204" pitchFamily="34" charset="0"/>
                <a:cs typeface="Verdana" panose="020B0604030504040204" pitchFamily="34" charset="0"/>
              </a:rPr>
              <a:t>Placed after the last catch block</a:t>
            </a:r>
          </a:p>
          <a:p>
            <a:pPr lvl="1"/>
            <a:r>
              <a:rPr lang="en-US">
                <a:latin typeface="Verdana" panose="020B0604030504040204" pitchFamily="34" charset="0"/>
                <a:ea typeface="Verdana" panose="020B0604030504040204" pitchFamily="34" charset="0"/>
                <a:cs typeface="Verdana" panose="020B0604030504040204" pitchFamily="34" charset="0"/>
              </a:rPr>
              <a:t>Used typically to release resources obtained in the try block</a:t>
            </a:r>
            <a:endParaRPr lang="en-US" sz="160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F1FAC334-3C05-7631-92AC-6A2902A8EBAA}"/>
              </a:ext>
            </a:extLst>
          </p:cNvPr>
          <p:cNvSpPr>
            <a:spLocks noGrp="1"/>
          </p:cNvSpPr>
          <p:nvPr>
            <p:ph type="sldNum" sz="quarter" idx="4"/>
          </p:nvPr>
        </p:nvSpPr>
        <p:spPr/>
        <p:txBody>
          <a:bodyPr/>
          <a:lstStyle/>
          <a:p>
            <a:pPr>
              <a:defRPr/>
            </a:pPr>
            <a:fld id="{C1A881D9-8007-40CD-AF0D-F7AAFE91D2F6}" type="slidenum">
              <a:rPr lang="en-US" smtClean="0"/>
              <a:pPr>
                <a:defRPr/>
              </a:pPr>
              <a:t>84</a:t>
            </a:fld>
            <a:endParaRPr lang="en-US"/>
          </a:p>
        </p:txBody>
      </p:sp>
    </p:spTree>
    <p:extLst>
      <p:ext uri="{BB962C8B-B14F-4D97-AF65-F5344CB8AC3E}">
        <p14:creationId xmlns:p14="http://schemas.microsoft.com/office/powerpoint/2010/main" val="17784957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 descr="ch11imageslides_Page_28.png">
            <a:extLst>
              <a:ext uri="{FF2B5EF4-FFF2-40B4-BE49-F238E27FC236}">
                <a16:creationId xmlns:a16="http://schemas.microsoft.com/office/drawing/2014/main" id="{55F413E5-924D-7D4A-B915-7070B0780D7E}"/>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838200" y="25146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F48A2AE9-73FA-3B48-88DD-5D11AA4F47F6}"/>
              </a:ext>
            </a:extLst>
          </p:cNvPr>
          <p:cNvSpPr txBox="1">
            <a:spLocks/>
          </p:cNvSpPr>
          <p:nvPr/>
        </p:nvSpPr>
        <p:spPr>
          <a:xfrm>
            <a:off x="228600" y="418086"/>
            <a:ext cx="8382000" cy="838200"/>
          </a:xfrm>
          <a:prstGeom prst="rect">
            <a:avLst/>
          </a:prstGeom>
          <a:noFill/>
        </p:spPr>
        <p:txBody>
          <a:bodyP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pPr fontAlgn="auto">
              <a:spcAft>
                <a:spcPts val="0"/>
              </a:spcAft>
              <a:buSzTx/>
            </a:pPr>
            <a:r>
              <a:rPr lang="en-US">
                <a:solidFill>
                  <a:schemeClr val="bg2"/>
                </a:solidFill>
              </a:rPr>
              <a:t>          Garbage Collection</a:t>
            </a:r>
          </a:p>
        </p:txBody>
      </p:sp>
      <p:sp>
        <p:nvSpPr>
          <p:cNvPr id="5" name="TextBox 4">
            <a:extLst>
              <a:ext uri="{FF2B5EF4-FFF2-40B4-BE49-F238E27FC236}">
                <a16:creationId xmlns:a16="http://schemas.microsoft.com/office/drawing/2014/main" id="{048394F4-104E-BF48-865F-A3CAE8A497A0}"/>
              </a:ext>
            </a:extLst>
          </p:cNvPr>
          <p:cNvSpPr txBox="1"/>
          <p:nvPr/>
        </p:nvSpPr>
        <p:spPr>
          <a:xfrm>
            <a:off x="1257300" y="1752600"/>
            <a:ext cx="5867400" cy="584775"/>
          </a:xfrm>
          <a:prstGeom prst="rect">
            <a:avLst/>
          </a:prstGeom>
          <a:noFill/>
        </p:spPr>
        <p:txBody>
          <a:bodyPr wrap="square" rtlCol="0">
            <a:spAutoFit/>
          </a:bodyPr>
          <a:lstStyle/>
          <a:p>
            <a:pPr algn="l"/>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Java automatically garbage collects memory no longer used by programs, thus avoiding most memory leaks. </a:t>
            </a:r>
          </a:p>
        </p:txBody>
      </p:sp>
      <p:sp>
        <p:nvSpPr>
          <p:cNvPr id="4" name="Slide Number Placeholder 3">
            <a:extLst>
              <a:ext uri="{FF2B5EF4-FFF2-40B4-BE49-F238E27FC236}">
                <a16:creationId xmlns:a16="http://schemas.microsoft.com/office/drawing/2014/main" id="{FEB882A8-2776-1040-CD1E-8D2411663751}"/>
              </a:ext>
            </a:extLst>
          </p:cNvPr>
          <p:cNvSpPr>
            <a:spLocks noGrp="1"/>
          </p:cNvSpPr>
          <p:nvPr>
            <p:ph type="sldNum" sz="quarter" idx="12"/>
          </p:nvPr>
        </p:nvSpPr>
        <p:spPr/>
        <p:txBody>
          <a:bodyPr/>
          <a:lstStyle/>
          <a:p>
            <a:pPr>
              <a:defRPr/>
            </a:pPr>
            <a:fld id="{A41E2A1E-8114-43E6-A1DD-4DA3E05977D7}" type="slidenum">
              <a:rPr lang="en-US" smtClean="0"/>
              <a:pPr>
                <a:defRPr/>
              </a:pPr>
              <a:t>85</a:t>
            </a:fld>
            <a:endParaRPr lang="en-US"/>
          </a:p>
        </p:txBody>
      </p:sp>
    </p:spTree>
    <p:extLst>
      <p:ext uri="{BB962C8B-B14F-4D97-AF65-F5344CB8AC3E}">
        <p14:creationId xmlns:p14="http://schemas.microsoft.com/office/powerpoint/2010/main" val="2159848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20610" y="304800"/>
            <a:ext cx="8913813" cy="914400"/>
          </a:xfrm>
        </p:spPr>
        <p:txBody>
          <a:bodyPr>
            <a:normAutofit/>
          </a:bodyPr>
          <a:lstStyle/>
          <a:p>
            <a:r>
              <a:rPr lang="en-US" sz="3200"/>
              <a:t>finally Clause: Exception Thrown</a:t>
            </a:r>
          </a:p>
        </p:txBody>
      </p:sp>
      <p:sp>
        <p:nvSpPr>
          <p:cNvPr id="576515" name="Rectangle 3"/>
          <p:cNvSpPr>
            <a:spLocks noChangeArrowheads="1"/>
          </p:cNvSpPr>
          <p:nvPr/>
        </p:nvSpPr>
        <p:spPr bwMode="auto">
          <a:xfrm>
            <a:off x="755650" y="1700213"/>
            <a:ext cx="2016126" cy="180022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l"/>
            <a:r>
              <a:rPr lang="en-US" sz="1600">
                <a:latin typeface="Consolas" panose="020B0609020204030204" pitchFamily="49" charset="0"/>
                <a:cs typeface="Consolas" panose="020B0609020204030204" pitchFamily="49" charset="0"/>
              </a:rPr>
              <a:t>try</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    </a:t>
            </a:r>
            <a:r>
              <a:rPr lang="en-US" sz="1600" err="1">
                <a:latin typeface="Consolas" panose="020B0609020204030204" pitchFamily="49" charset="0"/>
                <a:cs typeface="Consolas" panose="020B0609020204030204" pitchFamily="49" charset="0"/>
              </a:rPr>
              <a:t>f.method</a:t>
            </a:r>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a:t>
            </a:r>
          </a:p>
        </p:txBody>
      </p:sp>
      <p:sp>
        <p:nvSpPr>
          <p:cNvPr id="576516" name="Rectangle 4"/>
          <p:cNvSpPr>
            <a:spLocks noChangeArrowheads="1"/>
          </p:cNvSpPr>
          <p:nvPr/>
        </p:nvSpPr>
        <p:spPr bwMode="auto">
          <a:xfrm>
            <a:off x="755650" y="3716338"/>
            <a:ext cx="1439863" cy="136842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l"/>
            <a:r>
              <a:rPr lang="en-US" sz="1600">
                <a:latin typeface="Consolas" panose="020B0609020204030204" pitchFamily="49" charset="0"/>
                <a:cs typeface="Consolas" panose="020B0609020204030204" pitchFamily="49" charset="0"/>
              </a:rPr>
              <a:t>catch</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a:t>
            </a:r>
            <a:endParaRPr lang="en-US" sz="1800">
              <a:latin typeface="Consolas" panose="020B0609020204030204" pitchFamily="49" charset="0"/>
              <a:cs typeface="Consolas" panose="020B0609020204030204" pitchFamily="49" charset="0"/>
            </a:endParaRPr>
          </a:p>
        </p:txBody>
      </p:sp>
      <p:sp>
        <p:nvSpPr>
          <p:cNvPr id="576517" name="Rectangle 5"/>
          <p:cNvSpPr>
            <a:spLocks noChangeArrowheads="1"/>
          </p:cNvSpPr>
          <p:nvPr/>
        </p:nvSpPr>
        <p:spPr bwMode="auto">
          <a:xfrm>
            <a:off x="755650" y="5300663"/>
            <a:ext cx="1439863" cy="136842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l"/>
            <a:r>
              <a:rPr lang="en-US" sz="1600">
                <a:latin typeface="Consolas" panose="020B0609020204030204" pitchFamily="49" charset="0"/>
                <a:cs typeface="Consolas" panose="020B0609020204030204" pitchFamily="49" charset="0"/>
              </a:rPr>
              <a:t>finally</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a:t>
            </a:r>
            <a:endParaRPr lang="en-US" sz="1800">
              <a:latin typeface="Consolas" panose="020B0609020204030204" pitchFamily="49" charset="0"/>
              <a:cs typeface="Consolas" panose="020B0609020204030204" pitchFamily="49" charset="0"/>
            </a:endParaRPr>
          </a:p>
        </p:txBody>
      </p:sp>
      <p:sp>
        <p:nvSpPr>
          <p:cNvPr id="576528" name="Rectangle 16"/>
          <p:cNvSpPr>
            <a:spLocks noChangeArrowheads="1"/>
          </p:cNvSpPr>
          <p:nvPr/>
        </p:nvSpPr>
        <p:spPr bwMode="auto">
          <a:xfrm>
            <a:off x="6372225" y="1452565"/>
            <a:ext cx="2627313" cy="122713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nchor="ctr">
            <a:spAutoFit/>
          </a:bodyPr>
          <a:lstStyle/>
          <a:p>
            <a:pPr algn="l"/>
            <a:r>
              <a:rPr lang="en-US" sz="1600" err="1">
                <a:latin typeface="Consolas" panose="020B0609020204030204" pitchFamily="49" charset="0"/>
                <a:cs typeface="Consolas" panose="020B0609020204030204" pitchFamily="49" charset="0"/>
              </a:rPr>
              <a:t>f.method</a:t>
            </a:r>
            <a:r>
              <a:rPr lang="en-US" sz="1600">
                <a:latin typeface="Consolas" panose="020B0609020204030204" pitchFamily="49" charset="0"/>
                <a:cs typeface="Consolas" panose="020B0609020204030204" pitchFamily="49" charset="0"/>
              </a:rPr>
              <a:t> ()</a:t>
            </a:r>
          </a:p>
          <a:p>
            <a:pPr algn="l"/>
            <a:r>
              <a:rPr lang="en-US" sz="1600">
                <a:latin typeface="Consolas" panose="020B0609020204030204" pitchFamily="49" charset="0"/>
                <a:cs typeface="Consolas" panose="020B0609020204030204" pitchFamily="49" charset="0"/>
              </a:rPr>
              <a:t>{</a:t>
            </a:r>
          </a:p>
          <a:p>
            <a:pPr algn="l"/>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p:txBody>
      </p:sp>
      <p:sp>
        <p:nvSpPr>
          <p:cNvPr id="3" name="Slide Number Placeholder 2">
            <a:extLst>
              <a:ext uri="{FF2B5EF4-FFF2-40B4-BE49-F238E27FC236}">
                <a16:creationId xmlns:a16="http://schemas.microsoft.com/office/drawing/2014/main" id="{77F2912D-B726-E03D-8741-3265AF828355}"/>
              </a:ext>
            </a:extLst>
          </p:cNvPr>
          <p:cNvSpPr>
            <a:spLocks noGrp="1"/>
          </p:cNvSpPr>
          <p:nvPr>
            <p:ph type="sldNum" sz="quarter" idx="4"/>
          </p:nvPr>
        </p:nvSpPr>
        <p:spPr/>
        <p:txBody>
          <a:bodyPr/>
          <a:lstStyle/>
          <a:p>
            <a:pPr>
              <a:defRPr/>
            </a:pPr>
            <a:fld id="{C1A881D9-8007-40CD-AF0D-F7AAFE91D2F6}" type="slidenum">
              <a:rPr lang="en-US" smtClean="0"/>
              <a:pPr>
                <a:defRPr/>
              </a:pPr>
              <a:t>86</a:t>
            </a:fld>
            <a:endParaRPr lang="en-US"/>
          </a:p>
        </p:txBody>
      </p:sp>
    </p:spTree>
    <p:extLst>
      <p:ext uri="{BB962C8B-B14F-4D97-AF65-F5344CB8AC3E}">
        <p14:creationId xmlns:p14="http://schemas.microsoft.com/office/powerpoint/2010/main" val="33752773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0" y="304800"/>
            <a:ext cx="8913813" cy="914400"/>
          </a:xfrm>
        </p:spPr>
        <p:txBody>
          <a:bodyPr>
            <a:normAutofit/>
          </a:bodyPr>
          <a:lstStyle/>
          <a:p>
            <a:r>
              <a:rPr lang="en-US" sz="3200"/>
              <a:t>finally Clause: Exception Thrown</a:t>
            </a:r>
          </a:p>
        </p:txBody>
      </p:sp>
      <p:sp>
        <p:nvSpPr>
          <p:cNvPr id="664579" name="Rectangle 3"/>
          <p:cNvSpPr>
            <a:spLocks noChangeArrowheads="1"/>
          </p:cNvSpPr>
          <p:nvPr/>
        </p:nvSpPr>
        <p:spPr bwMode="auto">
          <a:xfrm>
            <a:off x="755650" y="1700213"/>
            <a:ext cx="1758950" cy="180022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l"/>
            <a:r>
              <a:rPr lang="en-US" sz="1600">
                <a:latin typeface="Consolas" panose="020B0609020204030204" pitchFamily="49" charset="0"/>
                <a:cs typeface="Consolas" panose="020B0609020204030204" pitchFamily="49" charset="0"/>
              </a:rPr>
              <a:t>try</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    </a:t>
            </a:r>
            <a:r>
              <a:rPr lang="en-US" sz="1600" err="1">
                <a:latin typeface="Consolas" panose="020B0609020204030204" pitchFamily="49" charset="0"/>
                <a:cs typeface="Consolas" panose="020B0609020204030204" pitchFamily="49" charset="0"/>
              </a:rPr>
              <a:t>f.method</a:t>
            </a:r>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a:t>
            </a:r>
          </a:p>
        </p:txBody>
      </p:sp>
      <p:sp>
        <p:nvSpPr>
          <p:cNvPr id="664580" name="Rectangle 4"/>
          <p:cNvSpPr>
            <a:spLocks noChangeArrowheads="1"/>
          </p:cNvSpPr>
          <p:nvPr/>
        </p:nvSpPr>
        <p:spPr bwMode="auto">
          <a:xfrm>
            <a:off x="755650" y="3716338"/>
            <a:ext cx="1439863" cy="136842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l"/>
            <a:r>
              <a:rPr lang="en-US" sz="1600">
                <a:latin typeface="Consolas" panose="020B0609020204030204" pitchFamily="49" charset="0"/>
                <a:cs typeface="Consolas" panose="020B0609020204030204" pitchFamily="49" charset="0"/>
              </a:rPr>
              <a:t>catch</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a:t>
            </a:r>
            <a:endParaRPr lang="en-US" sz="1800">
              <a:latin typeface="Consolas" panose="020B0609020204030204" pitchFamily="49" charset="0"/>
              <a:cs typeface="Consolas" panose="020B0609020204030204" pitchFamily="49" charset="0"/>
            </a:endParaRPr>
          </a:p>
        </p:txBody>
      </p:sp>
      <p:sp>
        <p:nvSpPr>
          <p:cNvPr id="664581" name="Rectangle 5"/>
          <p:cNvSpPr>
            <a:spLocks noChangeArrowheads="1"/>
          </p:cNvSpPr>
          <p:nvPr/>
        </p:nvSpPr>
        <p:spPr bwMode="auto">
          <a:xfrm>
            <a:off x="755650" y="5300663"/>
            <a:ext cx="1439863" cy="136842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l"/>
            <a:r>
              <a:rPr lang="en-US" sz="1600">
                <a:latin typeface="Consolas" panose="020B0609020204030204" pitchFamily="49" charset="0"/>
                <a:cs typeface="Consolas" panose="020B0609020204030204" pitchFamily="49" charset="0"/>
              </a:rPr>
              <a:t>finally</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a:t>
            </a:r>
            <a:endParaRPr lang="en-US" sz="1800">
              <a:latin typeface="Consolas" panose="020B0609020204030204" pitchFamily="49" charset="0"/>
              <a:cs typeface="Consolas" panose="020B0609020204030204" pitchFamily="49" charset="0"/>
            </a:endParaRPr>
          </a:p>
        </p:txBody>
      </p:sp>
      <p:grpSp>
        <p:nvGrpSpPr>
          <p:cNvPr id="664594" name="Group 18"/>
          <p:cNvGrpSpPr>
            <a:grpSpLocks/>
          </p:cNvGrpSpPr>
          <p:nvPr/>
        </p:nvGrpSpPr>
        <p:grpSpPr bwMode="auto">
          <a:xfrm>
            <a:off x="2051050" y="4941888"/>
            <a:ext cx="4654551" cy="1370012"/>
            <a:chOff x="1292" y="3113"/>
            <a:chExt cx="2932" cy="863"/>
          </a:xfrm>
        </p:grpSpPr>
        <p:sp>
          <p:nvSpPr>
            <p:cNvPr id="664583" name="Freeform 7"/>
            <p:cNvSpPr>
              <a:spLocks/>
            </p:cNvSpPr>
            <p:nvPr/>
          </p:nvSpPr>
          <p:spPr bwMode="auto">
            <a:xfrm>
              <a:off x="1292" y="3113"/>
              <a:ext cx="828" cy="863"/>
            </a:xfrm>
            <a:custGeom>
              <a:avLst/>
              <a:gdLst>
                <a:gd name="T0" fmla="*/ 13 w 827"/>
                <a:gd name="T1" fmla="*/ 0 h 978"/>
                <a:gd name="T2" fmla="*/ 827 w 827"/>
                <a:gd name="T3" fmla="*/ 9 h 978"/>
                <a:gd name="T4" fmla="*/ 818 w 827"/>
                <a:gd name="T5" fmla="*/ 978 h 978"/>
                <a:gd name="T6" fmla="*/ 0 w 827"/>
                <a:gd name="T7" fmla="*/ 978 h 978"/>
              </a:gdLst>
              <a:ahLst/>
              <a:cxnLst>
                <a:cxn ang="0">
                  <a:pos x="T0" y="T1"/>
                </a:cxn>
                <a:cxn ang="0">
                  <a:pos x="T2" y="T3"/>
                </a:cxn>
                <a:cxn ang="0">
                  <a:pos x="T4" y="T5"/>
                </a:cxn>
                <a:cxn ang="0">
                  <a:pos x="T6" y="T7"/>
                </a:cxn>
              </a:cxnLst>
              <a:rect l="0" t="0" r="r" b="b"/>
              <a:pathLst>
                <a:path w="827" h="978">
                  <a:moveTo>
                    <a:pt x="13" y="0"/>
                  </a:moveTo>
                  <a:lnTo>
                    <a:pt x="827" y="9"/>
                  </a:lnTo>
                  <a:lnTo>
                    <a:pt x="818" y="978"/>
                  </a:lnTo>
                  <a:lnTo>
                    <a:pt x="0" y="978"/>
                  </a:lnTo>
                </a:path>
              </a:pathLst>
            </a:custGeom>
            <a:noFill/>
            <a:ln w="254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en-US"/>
            </a:p>
          </p:txBody>
        </p:sp>
        <p:sp>
          <p:nvSpPr>
            <p:cNvPr id="664584" name="Text Box 8"/>
            <p:cNvSpPr txBox="1">
              <a:spLocks noChangeArrowheads="1"/>
            </p:cNvSpPr>
            <p:nvPr/>
          </p:nvSpPr>
          <p:spPr bwMode="auto">
            <a:xfrm>
              <a:off x="2157" y="3264"/>
              <a:ext cx="2067" cy="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28600" indent="-228600">
                <a:spcBef>
                  <a:spcPct val="0"/>
                </a:spcBef>
                <a:defRPr sz="2400">
                  <a:solidFill>
                    <a:schemeClr val="tx1"/>
                  </a:solidFill>
                  <a:latin typeface="Times New Roman" charset="0"/>
                  <a:ea typeface="ＭＳ Ｐゴシック" charset="0"/>
                </a:defRPr>
              </a:lvl1pPr>
              <a:lvl2pPr>
                <a:spcBef>
                  <a:spcPct val="0"/>
                </a:spcBef>
                <a:defRPr sz="2400">
                  <a:solidFill>
                    <a:schemeClr val="tx1"/>
                  </a:solidFill>
                  <a:latin typeface="Times New Roman" charset="0"/>
                  <a:ea typeface="ＭＳ Ｐゴシック" charset="0"/>
                </a:defRPr>
              </a:lvl2pPr>
              <a:lvl3pPr>
                <a:spcBef>
                  <a:spcPct val="0"/>
                </a:spcBef>
                <a:defRPr sz="2400">
                  <a:solidFill>
                    <a:schemeClr val="tx1"/>
                  </a:solidFill>
                  <a:latin typeface="Times New Roman" charset="0"/>
                  <a:ea typeface="ＭＳ Ｐゴシック" charset="0"/>
                </a:defRPr>
              </a:lvl3pPr>
              <a:lvl4pPr>
                <a:spcBef>
                  <a:spcPct val="0"/>
                </a:spcBef>
                <a:defRPr sz="2400">
                  <a:solidFill>
                    <a:schemeClr val="tx1"/>
                  </a:solidFill>
                  <a:latin typeface="Times New Roman" charset="0"/>
                  <a:ea typeface="ＭＳ Ｐゴシック" charset="0"/>
                </a:defRPr>
              </a:lvl4pPr>
              <a:lvl5pPr>
                <a:spcBef>
                  <a:spcPct val="0"/>
                </a:spcBef>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l">
                <a:spcBef>
                  <a:spcPct val="50000"/>
                </a:spcBef>
              </a:pPr>
              <a:r>
                <a:rPr lang="en-US" sz="1400">
                  <a:latin typeface="Verdana" panose="020B0604030504040204" pitchFamily="34" charset="0"/>
                  <a:ea typeface="Verdana" panose="020B0604030504040204" pitchFamily="34" charset="0"/>
                  <a:cs typeface="Verdana" panose="020B0604030504040204" pitchFamily="34" charset="0"/>
                </a:rPr>
                <a:t>4) At the end of the catch block control transfers to the finally clause </a:t>
              </a:r>
            </a:p>
            <a:p>
              <a:pPr>
                <a:lnSpc>
                  <a:spcPct val="70000"/>
                </a:lnSpc>
                <a:spcBef>
                  <a:spcPct val="40000"/>
                </a:spcBef>
              </a:pPr>
              <a:r>
                <a:rPr lang="en-US" sz="1600">
                  <a:latin typeface="Arial" charset="0"/>
                </a:rPr>
                <a:t>   </a:t>
              </a:r>
            </a:p>
          </p:txBody>
        </p:sp>
      </p:grpSp>
      <p:grpSp>
        <p:nvGrpSpPr>
          <p:cNvPr id="664585" name="Group 9"/>
          <p:cNvGrpSpPr>
            <a:grpSpLocks/>
          </p:cNvGrpSpPr>
          <p:nvPr/>
        </p:nvGrpSpPr>
        <p:grpSpPr bwMode="auto">
          <a:xfrm>
            <a:off x="2495551" y="1673226"/>
            <a:ext cx="3876675" cy="1095376"/>
            <a:chOff x="1572" y="1054"/>
            <a:chExt cx="2442" cy="690"/>
          </a:xfrm>
        </p:grpSpPr>
        <p:sp>
          <p:nvSpPr>
            <p:cNvPr id="664586" name="Text Box 10"/>
            <p:cNvSpPr txBox="1">
              <a:spLocks noChangeArrowheads="1"/>
            </p:cNvSpPr>
            <p:nvPr/>
          </p:nvSpPr>
          <p:spPr bwMode="auto">
            <a:xfrm rot="20895518">
              <a:off x="1572" y="1054"/>
              <a:ext cx="1996" cy="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228600" indent="-228600">
                <a:spcBef>
                  <a:spcPct val="0"/>
                </a:spcBef>
                <a:defRPr sz="2400">
                  <a:solidFill>
                    <a:schemeClr val="tx1"/>
                  </a:solidFill>
                  <a:latin typeface="Times New Roman" charset="0"/>
                  <a:ea typeface="ＭＳ Ｐゴシック" charset="0"/>
                </a:defRPr>
              </a:lvl1pPr>
              <a:lvl2pPr>
                <a:spcBef>
                  <a:spcPct val="0"/>
                </a:spcBef>
                <a:defRPr sz="2400">
                  <a:solidFill>
                    <a:schemeClr val="tx1"/>
                  </a:solidFill>
                  <a:latin typeface="Times New Roman" charset="0"/>
                  <a:ea typeface="ＭＳ Ｐゴシック" charset="0"/>
                </a:defRPr>
              </a:lvl2pPr>
              <a:lvl3pPr>
                <a:spcBef>
                  <a:spcPct val="0"/>
                </a:spcBef>
                <a:defRPr sz="2400">
                  <a:solidFill>
                    <a:schemeClr val="tx1"/>
                  </a:solidFill>
                  <a:latin typeface="Times New Roman" charset="0"/>
                  <a:ea typeface="ＭＳ Ｐゴシック" charset="0"/>
                </a:defRPr>
              </a:lvl3pPr>
              <a:lvl4pPr>
                <a:spcBef>
                  <a:spcPct val="0"/>
                </a:spcBef>
                <a:defRPr sz="2400">
                  <a:solidFill>
                    <a:schemeClr val="tx1"/>
                  </a:solidFill>
                  <a:latin typeface="Times New Roman" charset="0"/>
                  <a:ea typeface="ＭＳ Ｐゴシック" charset="0"/>
                </a:defRPr>
              </a:lvl4pPr>
              <a:lvl5pPr>
                <a:spcBef>
                  <a:spcPct val="0"/>
                </a:spcBef>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l">
                <a:spcBef>
                  <a:spcPct val="50000"/>
                </a:spcBef>
              </a:pPr>
              <a:r>
                <a:rPr lang="en-US" sz="1400">
                  <a:latin typeface="Verdana" panose="020B0604030504040204" pitchFamily="34" charset="0"/>
                  <a:ea typeface="Verdana" panose="020B0604030504040204" pitchFamily="34" charset="0"/>
                  <a:cs typeface="Verdana" panose="020B0604030504040204" pitchFamily="34" charset="0"/>
                </a:rPr>
                <a:t>1) Attempt to execute the method in the try block that may throw an exception</a:t>
              </a:r>
            </a:p>
          </p:txBody>
        </p:sp>
        <p:sp>
          <p:nvSpPr>
            <p:cNvPr id="664587" name="Line 11"/>
            <p:cNvSpPr>
              <a:spLocks noChangeShapeType="1"/>
            </p:cNvSpPr>
            <p:nvPr/>
          </p:nvSpPr>
          <p:spPr bwMode="auto">
            <a:xfrm flipV="1">
              <a:off x="1597" y="1207"/>
              <a:ext cx="2417" cy="53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3600" tIns="46800" rIns="93600" bIns="46800">
              <a:spAutoFit/>
            </a:bodyPr>
            <a:lstStyle/>
            <a:p>
              <a:endParaRPr lang="en-US"/>
            </a:p>
          </p:txBody>
        </p:sp>
      </p:grpSp>
      <p:sp>
        <p:nvSpPr>
          <p:cNvPr id="664588" name="Rectangle 12"/>
          <p:cNvSpPr>
            <a:spLocks noChangeArrowheads="1"/>
          </p:cNvSpPr>
          <p:nvPr/>
        </p:nvSpPr>
        <p:spPr bwMode="auto">
          <a:xfrm>
            <a:off x="6372225" y="1452565"/>
            <a:ext cx="2627313" cy="122713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nchor="ctr">
            <a:spAutoFit/>
          </a:bodyPr>
          <a:lstStyle/>
          <a:p>
            <a:pPr algn="l"/>
            <a:r>
              <a:rPr lang="en-US" sz="1600" err="1">
                <a:latin typeface="Consolas" panose="020B0609020204030204" pitchFamily="49" charset="0"/>
                <a:cs typeface="Consolas" panose="020B0609020204030204" pitchFamily="49" charset="0"/>
              </a:rPr>
              <a:t>f.method</a:t>
            </a:r>
            <a:r>
              <a:rPr lang="en-US" sz="1600">
                <a:latin typeface="Consolas" panose="020B0609020204030204" pitchFamily="49" charset="0"/>
                <a:cs typeface="Consolas" panose="020B0609020204030204" pitchFamily="49" charset="0"/>
              </a:rPr>
              <a:t> ()</a:t>
            </a:r>
          </a:p>
          <a:p>
            <a:pPr algn="l"/>
            <a:r>
              <a:rPr lang="en-US" sz="1600">
                <a:latin typeface="Consolas" panose="020B0609020204030204" pitchFamily="49" charset="0"/>
                <a:cs typeface="Consolas" panose="020B0609020204030204" pitchFamily="49" charset="0"/>
              </a:rPr>
              <a:t>{</a:t>
            </a:r>
          </a:p>
          <a:p>
            <a:pPr algn="l"/>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p:txBody>
      </p:sp>
      <p:sp>
        <p:nvSpPr>
          <p:cNvPr id="664589" name="Text Box 13"/>
          <p:cNvSpPr txBox="1">
            <a:spLocks noChangeArrowheads="1"/>
          </p:cNvSpPr>
          <p:nvPr/>
        </p:nvSpPr>
        <p:spPr bwMode="auto">
          <a:xfrm>
            <a:off x="6553200" y="1989138"/>
            <a:ext cx="252095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228600" indent="-228600">
              <a:spcBef>
                <a:spcPct val="0"/>
              </a:spcBef>
              <a:defRPr sz="2400">
                <a:solidFill>
                  <a:schemeClr val="tx1"/>
                </a:solidFill>
                <a:latin typeface="Times New Roman" charset="0"/>
                <a:ea typeface="ＭＳ Ｐゴシック" charset="0"/>
              </a:defRPr>
            </a:lvl1pPr>
            <a:lvl2pPr>
              <a:spcBef>
                <a:spcPct val="0"/>
              </a:spcBef>
              <a:defRPr sz="2400">
                <a:solidFill>
                  <a:schemeClr val="tx1"/>
                </a:solidFill>
                <a:latin typeface="Times New Roman" charset="0"/>
                <a:ea typeface="ＭＳ Ｐゴシック" charset="0"/>
              </a:defRPr>
            </a:lvl2pPr>
            <a:lvl3pPr>
              <a:spcBef>
                <a:spcPct val="0"/>
              </a:spcBef>
              <a:defRPr sz="2400">
                <a:solidFill>
                  <a:schemeClr val="tx1"/>
                </a:solidFill>
                <a:latin typeface="Times New Roman" charset="0"/>
                <a:ea typeface="ＭＳ Ｐゴシック" charset="0"/>
              </a:defRPr>
            </a:lvl3pPr>
            <a:lvl4pPr>
              <a:spcBef>
                <a:spcPct val="0"/>
              </a:spcBef>
              <a:defRPr sz="2400">
                <a:solidFill>
                  <a:schemeClr val="tx1"/>
                </a:solidFill>
                <a:latin typeface="Times New Roman" charset="0"/>
                <a:ea typeface="ＭＳ Ｐゴシック" charset="0"/>
              </a:defRPr>
            </a:lvl4pPr>
            <a:lvl5pPr>
              <a:spcBef>
                <a:spcPct val="0"/>
              </a:spcBef>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400">
                <a:solidFill>
                  <a:schemeClr val="accent2"/>
                </a:solidFill>
                <a:latin typeface="Verdana" panose="020B0604030504040204" pitchFamily="34" charset="0"/>
                <a:ea typeface="Verdana" panose="020B0604030504040204" pitchFamily="34" charset="0"/>
                <a:cs typeface="Verdana" panose="020B0604030504040204" pitchFamily="34" charset="0"/>
              </a:rPr>
              <a:t>2) Exception thrown here</a:t>
            </a:r>
          </a:p>
        </p:txBody>
      </p:sp>
      <p:grpSp>
        <p:nvGrpSpPr>
          <p:cNvPr id="664593" name="Group 17"/>
          <p:cNvGrpSpPr>
            <a:grpSpLocks/>
          </p:cNvGrpSpPr>
          <p:nvPr/>
        </p:nvGrpSpPr>
        <p:grpSpPr bwMode="auto">
          <a:xfrm>
            <a:off x="2195513" y="2276474"/>
            <a:ext cx="4176712" cy="1800225"/>
            <a:chOff x="1383" y="1434"/>
            <a:chExt cx="2631" cy="1134"/>
          </a:xfrm>
        </p:grpSpPr>
        <p:sp>
          <p:nvSpPr>
            <p:cNvPr id="664591" name="Text Box 15"/>
            <p:cNvSpPr txBox="1">
              <a:spLocks noChangeArrowheads="1"/>
            </p:cNvSpPr>
            <p:nvPr/>
          </p:nvSpPr>
          <p:spPr bwMode="auto">
            <a:xfrm rot="20121855">
              <a:off x="1534" y="2024"/>
              <a:ext cx="2356" cy="5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28600" indent="-228600">
                <a:spcBef>
                  <a:spcPct val="0"/>
                </a:spcBef>
                <a:defRPr sz="2400">
                  <a:solidFill>
                    <a:schemeClr val="tx1"/>
                  </a:solidFill>
                  <a:latin typeface="Times New Roman" charset="0"/>
                  <a:ea typeface="ＭＳ Ｐゴシック" charset="0"/>
                </a:defRPr>
              </a:lvl1pPr>
              <a:lvl2pPr>
                <a:spcBef>
                  <a:spcPct val="0"/>
                </a:spcBef>
                <a:defRPr sz="2400">
                  <a:solidFill>
                    <a:schemeClr val="tx1"/>
                  </a:solidFill>
                  <a:latin typeface="Times New Roman" charset="0"/>
                  <a:ea typeface="ＭＳ Ｐゴシック" charset="0"/>
                </a:defRPr>
              </a:lvl2pPr>
              <a:lvl3pPr>
                <a:spcBef>
                  <a:spcPct val="0"/>
                </a:spcBef>
                <a:defRPr sz="2400">
                  <a:solidFill>
                    <a:schemeClr val="tx1"/>
                  </a:solidFill>
                  <a:latin typeface="Times New Roman" charset="0"/>
                  <a:ea typeface="ＭＳ Ｐゴシック" charset="0"/>
                </a:defRPr>
              </a:lvl3pPr>
              <a:lvl4pPr>
                <a:spcBef>
                  <a:spcPct val="0"/>
                </a:spcBef>
                <a:defRPr sz="2400">
                  <a:solidFill>
                    <a:schemeClr val="tx1"/>
                  </a:solidFill>
                  <a:latin typeface="Times New Roman" charset="0"/>
                  <a:ea typeface="ＭＳ Ｐゴシック" charset="0"/>
                </a:defRPr>
              </a:lvl4pPr>
              <a:lvl5pPr>
                <a:spcBef>
                  <a:spcPct val="0"/>
                </a:spcBef>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l">
                <a:spcBef>
                  <a:spcPct val="50000"/>
                </a:spcBef>
              </a:pPr>
              <a:r>
                <a:rPr lang="en-US" sz="1400">
                  <a:latin typeface="Verdana" panose="020B0604030504040204" pitchFamily="34" charset="0"/>
                  <a:ea typeface="Verdana" panose="020B0604030504040204" pitchFamily="34" charset="0"/>
                  <a:cs typeface="Verdana" panose="020B0604030504040204" pitchFamily="34" charset="0"/>
                </a:rPr>
                <a:t>3) Exception is caught here (always thrown back to the caller)</a:t>
              </a:r>
            </a:p>
            <a:p>
              <a:pPr>
                <a:lnSpc>
                  <a:spcPct val="70000"/>
                </a:lnSpc>
                <a:spcBef>
                  <a:spcPct val="40000"/>
                </a:spcBef>
              </a:pPr>
              <a:r>
                <a:rPr lang="en-US" sz="1600">
                  <a:latin typeface="Arial" charset="0"/>
                </a:rPr>
                <a:t>   </a:t>
              </a:r>
            </a:p>
          </p:txBody>
        </p:sp>
        <p:sp>
          <p:nvSpPr>
            <p:cNvPr id="664592" name="Line 16"/>
            <p:cNvSpPr>
              <a:spLocks noChangeShapeType="1"/>
            </p:cNvSpPr>
            <p:nvPr/>
          </p:nvSpPr>
          <p:spPr bwMode="auto">
            <a:xfrm flipH="1">
              <a:off x="1383" y="1434"/>
              <a:ext cx="2631" cy="1134"/>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endParaRPr lang="en-US"/>
            </a:p>
          </p:txBody>
        </p:sp>
      </p:grpSp>
      <p:sp>
        <p:nvSpPr>
          <p:cNvPr id="3" name="Slide Number Placeholder 2">
            <a:extLst>
              <a:ext uri="{FF2B5EF4-FFF2-40B4-BE49-F238E27FC236}">
                <a16:creationId xmlns:a16="http://schemas.microsoft.com/office/drawing/2014/main" id="{EEBE7D0C-93A2-1842-7E89-837F61B95FCE}"/>
              </a:ext>
            </a:extLst>
          </p:cNvPr>
          <p:cNvSpPr>
            <a:spLocks noGrp="1"/>
          </p:cNvSpPr>
          <p:nvPr>
            <p:ph type="sldNum" sz="quarter" idx="4"/>
          </p:nvPr>
        </p:nvSpPr>
        <p:spPr/>
        <p:txBody>
          <a:bodyPr/>
          <a:lstStyle/>
          <a:p>
            <a:pPr>
              <a:defRPr/>
            </a:pPr>
            <a:fld id="{C1A881D9-8007-40CD-AF0D-F7AAFE91D2F6}" type="slidenum">
              <a:rPr lang="en-US" smtClean="0"/>
              <a:pPr>
                <a:defRPr/>
              </a:pPr>
              <a:t>87</a:t>
            </a:fld>
            <a:endParaRPr lang="en-US"/>
          </a:p>
        </p:txBody>
      </p:sp>
    </p:spTree>
    <p:extLst>
      <p:ext uri="{BB962C8B-B14F-4D97-AF65-F5344CB8AC3E}">
        <p14:creationId xmlns:p14="http://schemas.microsoft.com/office/powerpoint/2010/main" val="3028707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45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664585"/>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45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6458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459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66459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64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9" grpId="0"/>
      <p:bldP spid="664589"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0" y="304800"/>
            <a:ext cx="8913813" cy="914400"/>
          </a:xfrm>
        </p:spPr>
        <p:txBody>
          <a:bodyPr>
            <a:normAutofit/>
          </a:bodyPr>
          <a:lstStyle/>
          <a:p>
            <a:r>
              <a:rPr lang="en-US" sz="2800"/>
              <a:t>Finally Clause: No Exception Thrown</a:t>
            </a:r>
          </a:p>
        </p:txBody>
      </p:sp>
      <p:sp>
        <p:nvSpPr>
          <p:cNvPr id="628739" name="Rectangle 3"/>
          <p:cNvSpPr>
            <a:spLocks noChangeArrowheads="1"/>
          </p:cNvSpPr>
          <p:nvPr/>
        </p:nvSpPr>
        <p:spPr bwMode="auto">
          <a:xfrm>
            <a:off x="755650" y="1700213"/>
            <a:ext cx="1758950" cy="180022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l"/>
            <a:r>
              <a:rPr lang="en-US" sz="1600">
                <a:latin typeface="Consolas" panose="020B0609020204030204" pitchFamily="49" charset="0"/>
                <a:cs typeface="Consolas" panose="020B0609020204030204" pitchFamily="49" charset="0"/>
              </a:rPr>
              <a:t>try</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    </a:t>
            </a:r>
            <a:r>
              <a:rPr lang="en-US" sz="1600" err="1">
                <a:latin typeface="Consolas" panose="020B0609020204030204" pitchFamily="49" charset="0"/>
                <a:cs typeface="Consolas" panose="020B0609020204030204" pitchFamily="49" charset="0"/>
              </a:rPr>
              <a:t>f.method</a:t>
            </a:r>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a:t>
            </a:r>
          </a:p>
        </p:txBody>
      </p:sp>
      <p:sp>
        <p:nvSpPr>
          <p:cNvPr id="628740" name="Rectangle 4"/>
          <p:cNvSpPr>
            <a:spLocks noChangeArrowheads="1"/>
          </p:cNvSpPr>
          <p:nvPr/>
        </p:nvSpPr>
        <p:spPr bwMode="auto">
          <a:xfrm>
            <a:off x="755650" y="3716338"/>
            <a:ext cx="1439863" cy="136842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l"/>
            <a:r>
              <a:rPr lang="en-US" sz="1600">
                <a:latin typeface="Consolas" panose="020B0609020204030204" pitchFamily="49" charset="0"/>
                <a:cs typeface="Consolas" panose="020B0609020204030204" pitchFamily="49" charset="0"/>
              </a:rPr>
              <a:t>catch</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a:t>
            </a:r>
            <a:endParaRPr lang="en-US" sz="1800">
              <a:latin typeface="Consolas" panose="020B0609020204030204" pitchFamily="49" charset="0"/>
              <a:cs typeface="Consolas" panose="020B0609020204030204" pitchFamily="49" charset="0"/>
            </a:endParaRPr>
          </a:p>
        </p:txBody>
      </p:sp>
      <p:sp>
        <p:nvSpPr>
          <p:cNvPr id="628741" name="Rectangle 5"/>
          <p:cNvSpPr>
            <a:spLocks noChangeArrowheads="1"/>
          </p:cNvSpPr>
          <p:nvPr/>
        </p:nvSpPr>
        <p:spPr bwMode="auto">
          <a:xfrm>
            <a:off x="755650" y="5300663"/>
            <a:ext cx="1439863" cy="136842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l"/>
            <a:r>
              <a:rPr lang="en-US" sz="1600">
                <a:latin typeface="Consolas" panose="020B0609020204030204" pitchFamily="49" charset="0"/>
                <a:cs typeface="Consolas" panose="020B0609020204030204" pitchFamily="49" charset="0"/>
              </a:rPr>
              <a:t>finally</a:t>
            </a:r>
          </a:p>
          <a:p>
            <a:pPr algn="l"/>
            <a:r>
              <a:rPr lang="en-US" sz="1600">
                <a:latin typeface="Consolas" panose="020B0609020204030204" pitchFamily="49" charset="0"/>
                <a:cs typeface="Consolas" panose="020B0609020204030204" pitchFamily="49" charset="0"/>
              </a:rPr>
              <a:t>{</a:t>
            </a:r>
          </a:p>
          <a:p>
            <a:pPr algn="l"/>
            <a:r>
              <a:rPr lang="en-US" sz="1600">
                <a:latin typeface="Consolas" panose="020B0609020204030204" pitchFamily="49" charset="0"/>
                <a:cs typeface="Consolas" panose="020B0609020204030204" pitchFamily="49" charset="0"/>
              </a:rPr>
              <a:t>}</a:t>
            </a:r>
            <a:endParaRPr lang="en-US" sz="1800">
              <a:latin typeface="Consolas" panose="020B0609020204030204" pitchFamily="49" charset="0"/>
              <a:cs typeface="Consolas" panose="020B0609020204030204" pitchFamily="49" charset="0"/>
            </a:endParaRPr>
          </a:p>
        </p:txBody>
      </p:sp>
      <p:grpSp>
        <p:nvGrpSpPr>
          <p:cNvPr id="628757" name="Group 21"/>
          <p:cNvGrpSpPr>
            <a:grpSpLocks/>
          </p:cNvGrpSpPr>
          <p:nvPr/>
        </p:nvGrpSpPr>
        <p:grpSpPr bwMode="auto">
          <a:xfrm>
            <a:off x="2268538" y="1673226"/>
            <a:ext cx="4103687" cy="1077913"/>
            <a:chOff x="1429" y="1054"/>
            <a:chExt cx="2585" cy="679"/>
          </a:xfrm>
        </p:grpSpPr>
        <p:sp>
          <p:nvSpPr>
            <p:cNvPr id="628746" name="Text Box 10"/>
            <p:cNvSpPr txBox="1">
              <a:spLocks noChangeArrowheads="1"/>
            </p:cNvSpPr>
            <p:nvPr/>
          </p:nvSpPr>
          <p:spPr bwMode="auto">
            <a:xfrm rot="20895518">
              <a:off x="1429" y="1054"/>
              <a:ext cx="1996" cy="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228600" indent="-228600">
                <a:spcBef>
                  <a:spcPct val="0"/>
                </a:spcBef>
                <a:defRPr sz="2400">
                  <a:solidFill>
                    <a:schemeClr val="tx1"/>
                  </a:solidFill>
                  <a:latin typeface="Times New Roman" charset="0"/>
                  <a:ea typeface="ＭＳ Ｐゴシック" charset="0"/>
                </a:defRPr>
              </a:lvl1pPr>
              <a:lvl2pPr>
                <a:spcBef>
                  <a:spcPct val="0"/>
                </a:spcBef>
                <a:defRPr sz="2400">
                  <a:solidFill>
                    <a:schemeClr val="tx1"/>
                  </a:solidFill>
                  <a:latin typeface="Times New Roman" charset="0"/>
                  <a:ea typeface="ＭＳ Ｐゴシック" charset="0"/>
                </a:defRPr>
              </a:lvl2pPr>
              <a:lvl3pPr>
                <a:spcBef>
                  <a:spcPct val="0"/>
                </a:spcBef>
                <a:defRPr sz="2400">
                  <a:solidFill>
                    <a:schemeClr val="tx1"/>
                  </a:solidFill>
                  <a:latin typeface="Times New Roman" charset="0"/>
                  <a:ea typeface="ＭＳ Ｐゴシック" charset="0"/>
                </a:defRPr>
              </a:lvl3pPr>
              <a:lvl4pPr>
                <a:spcBef>
                  <a:spcPct val="0"/>
                </a:spcBef>
                <a:defRPr sz="2400">
                  <a:solidFill>
                    <a:schemeClr val="tx1"/>
                  </a:solidFill>
                  <a:latin typeface="Times New Roman" charset="0"/>
                  <a:ea typeface="ＭＳ Ｐゴシック" charset="0"/>
                </a:defRPr>
              </a:lvl4pPr>
              <a:lvl5pPr>
                <a:spcBef>
                  <a:spcPct val="0"/>
                </a:spcBef>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400">
                  <a:latin typeface="Verdana" panose="020B0604030504040204" pitchFamily="34" charset="0"/>
                  <a:ea typeface="Verdana" panose="020B0604030504040204" pitchFamily="34" charset="0"/>
                  <a:cs typeface="Verdana" panose="020B0604030504040204" pitchFamily="34" charset="0"/>
                </a:rPr>
                <a:t>1) Attempt to execute the method in the try block that may throw an exception</a:t>
              </a:r>
            </a:p>
          </p:txBody>
        </p:sp>
        <p:sp>
          <p:nvSpPr>
            <p:cNvPr id="628747" name="Line 11"/>
            <p:cNvSpPr>
              <a:spLocks noChangeShapeType="1"/>
            </p:cNvSpPr>
            <p:nvPr/>
          </p:nvSpPr>
          <p:spPr bwMode="auto">
            <a:xfrm flipV="1">
              <a:off x="1650" y="1207"/>
              <a:ext cx="2364" cy="526"/>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3600" tIns="46800" rIns="93600" bIns="46800">
              <a:spAutoFit/>
            </a:bodyPr>
            <a:lstStyle/>
            <a:p>
              <a:endParaRPr lang="en-US"/>
            </a:p>
          </p:txBody>
        </p:sp>
      </p:grpSp>
      <p:sp>
        <p:nvSpPr>
          <p:cNvPr id="628748" name="Rectangle 12"/>
          <p:cNvSpPr>
            <a:spLocks noChangeArrowheads="1"/>
          </p:cNvSpPr>
          <p:nvPr/>
        </p:nvSpPr>
        <p:spPr bwMode="auto">
          <a:xfrm>
            <a:off x="6372225" y="1452565"/>
            <a:ext cx="2627313" cy="122713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nchor="ctr">
            <a:spAutoFit/>
          </a:bodyPr>
          <a:lstStyle/>
          <a:p>
            <a:pPr algn="l"/>
            <a:r>
              <a:rPr lang="en-US" sz="1600" err="1">
                <a:latin typeface="Consolas" panose="020B0609020204030204" pitchFamily="49" charset="0"/>
                <a:cs typeface="Consolas" panose="020B0609020204030204" pitchFamily="49" charset="0"/>
              </a:rPr>
              <a:t>f.method</a:t>
            </a:r>
            <a:r>
              <a:rPr lang="en-US" sz="1600">
                <a:latin typeface="Consolas" panose="020B0609020204030204" pitchFamily="49" charset="0"/>
                <a:cs typeface="Consolas" panose="020B0609020204030204" pitchFamily="49" charset="0"/>
              </a:rPr>
              <a:t> ()</a:t>
            </a:r>
          </a:p>
          <a:p>
            <a:pPr algn="l"/>
            <a:r>
              <a:rPr lang="en-US" sz="1600">
                <a:latin typeface="Consolas" panose="020B0609020204030204" pitchFamily="49" charset="0"/>
                <a:cs typeface="Consolas" panose="020B0609020204030204" pitchFamily="49" charset="0"/>
              </a:rPr>
              <a:t>{</a:t>
            </a:r>
          </a:p>
          <a:p>
            <a:pPr algn="l"/>
            <a:endParaRPr lang="en-US" sz="1600">
              <a:latin typeface="Consolas" panose="020B0609020204030204" pitchFamily="49" charset="0"/>
              <a:cs typeface="Consolas" panose="020B0609020204030204" pitchFamily="49" charset="0"/>
            </a:endParaRPr>
          </a:p>
          <a:p>
            <a:pPr algn="l"/>
            <a:r>
              <a:rPr lang="en-US" sz="1600">
                <a:latin typeface="Consolas" panose="020B0609020204030204" pitchFamily="49" charset="0"/>
                <a:cs typeface="Consolas" panose="020B0609020204030204" pitchFamily="49" charset="0"/>
              </a:rPr>
              <a:t>}</a:t>
            </a:r>
          </a:p>
        </p:txBody>
      </p:sp>
      <p:sp>
        <p:nvSpPr>
          <p:cNvPr id="628749" name="Text Box 13"/>
          <p:cNvSpPr txBox="1">
            <a:spLocks noChangeArrowheads="1"/>
          </p:cNvSpPr>
          <p:nvPr/>
        </p:nvSpPr>
        <p:spPr bwMode="auto">
          <a:xfrm>
            <a:off x="6477000" y="1989138"/>
            <a:ext cx="252095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228600" indent="-228600">
              <a:spcBef>
                <a:spcPct val="0"/>
              </a:spcBef>
              <a:defRPr sz="2400">
                <a:solidFill>
                  <a:schemeClr val="tx1"/>
                </a:solidFill>
                <a:latin typeface="Times New Roman" charset="0"/>
                <a:ea typeface="ＭＳ Ｐゴシック" charset="0"/>
              </a:defRPr>
            </a:lvl1pPr>
            <a:lvl2pPr>
              <a:spcBef>
                <a:spcPct val="0"/>
              </a:spcBef>
              <a:defRPr sz="2400">
                <a:solidFill>
                  <a:schemeClr val="tx1"/>
                </a:solidFill>
                <a:latin typeface="Times New Roman" charset="0"/>
                <a:ea typeface="ＭＳ Ｐゴシック" charset="0"/>
              </a:defRPr>
            </a:lvl2pPr>
            <a:lvl3pPr>
              <a:spcBef>
                <a:spcPct val="0"/>
              </a:spcBef>
              <a:defRPr sz="2400">
                <a:solidFill>
                  <a:schemeClr val="tx1"/>
                </a:solidFill>
                <a:latin typeface="Times New Roman" charset="0"/>
                <a:ea typeface="ＭＳ Ｐゴシック" charset="0"/>
              </a:defRPr>
            </a:lvl3pPr>
            <a:lvl4pPr>
              <a:spcBef>
                <a:spcPct val="0"/>
              </a:spcBef>
              <a:defRPr sz="2400">
                <a:solidFill>
                  <a:schemeClr val="tx1"/>
                </a:solidFill>
                <a:latin typeface="Times New Roman" charset="0"/>
                <a:ea typeface="ＭＳ Ｐゴシック" charset="0"/>
              </a:defRPr>
            </a:lvl4pPr>
            <a:lvl5pPr>
              <a:spcBef>
                <a:spcPct val="0"/>
              </a:spcBef>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400">
                <a:latin typeface="Verdana" panose="020B0604030504040204" pitchFamily="34" charset="0"/>
                <a:ea typeface="Verdana" panose="020B0604030504040204" pitchFamily="34" charset="0"/>
                <a:cs typeface="Verdana" panose="020B0604030504040204" pitchFamily="34" charset="0"/>
              </a:rPr>
              <a:t>2) Code runs okay here</a:t>
            </a:r>
          </a:p>
        </p:txBody>
      </p:sp>
      <p:grpSp>
        <p:nvGrpSpPr>
          <p:cNvPr id="628758" name="Group 22"/>
          <p:cNvGrpSpPr>
            <a:grpSpLocks/>
          </p:cNvGrpSpPr>
          <p:nvPr/>
        </p:nvGrpSpPr>
        <p:grpSpPr bwMode="auto">
          <a:xfrm>
            <a:off x="1908175" y="2679701"/>
            <a:ext cx="4464050" cy="2981325"/>
            <a:chOff x="1202" y="1688"/>
            <a:chExt cx="2812" cy="1878"/>
          </a:xfrm>
        </p:grpSpPr>
        <p:sp>
          <p:nvSpPr>
            <p:cNvPr id="628753" name="Text Box 17"/>
            <p:cNvSpPr txBox="1">
              <a:spLocks noChangeArrowheads="1"/>
            </p:cNvSpPr>
            <p:nvPr/>
          </p:nvSpPr>
          <p:spPr bwMode="auto">
            <a:xfrm rot="19532609">
              <a:off x="1411" y="2705"/>
              <a:ext cx="2359" cy="5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28600" indent="-228600">
                <a:spcBef>
                  <a:spcPct val="0"/>
                </a:spcBef>
                <a:defRPr sz="2400">
                  <a:solidFill>
                    <a:schemeClr val="tx1"/>
                  </a:solidFill>
                  <a:latin typeface="Times New Roman" charset="0"/>
                  <a:ea typeface="ＭＳ Ｐゴシック" charset="0"/>
                </a:defRPr>
              </a:lvl1pPr>
              <a:lvl2pPr>
                <a:spcBef>
                  <a:spcPct val="0"/>
                </a:spcBef>
                <a:defRPr sz="2400">
                  <a:solidFill>
                    <a:schemeClr val="tx1"/>
                  </a:solidFill>
                  <a:latin typeface="Times New Roman" charset="0"/>
                  <a:ea typeface="ＭＳ Ｐゴシック" charset="0"/>
                </a:defRPr>
              </a:lvl2pPr>
              <a:lvl3pPr>
                <a:spcBef>
                  <a:spcPct val="0"/>
                </a:spcBef>
                <a:defRPr sz="2400">
                  <a:solidFill>
                    <a:schemeClr val="tx1"/>
                  </a:solidFill>
                  <a:latin typeface="Times New Roman" charset="0"/>
                  <a:ea typeface="ＭＳ Ｐゴシック" charset="0"/>
                </a:defRPr>
              </a:lvl3pPr>
              <a:lvl4pPr>
                <a:spcBef>
                  <a:spcPct val="0"/>
                </a:spcBef>
                <a:defRPr sz="2400">
                  <a:solidFill>
                    <a:schemeClr val="tx1"/>
                  </a:solidFill>
                  <a:latin typeface="Times New Roman" charset="0"/>
                  <a:ea typeface="ＭＳ Ｐゴシック" charset="0"/>
                </a:defRPr>
              </a:lvl4pPr>
              <a:lvl5pPr>
                <a:spcBef>
                  <a:spcPct val="0"/>
                </a:spcBef>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400">
                  <a:latin typeface="Verdana" panose="020B0604030504040204" pitchFamily="34" charset="0"/>
                  <a:ea typeface="Verdana" panose="020B0604030504040204" pitchFamily="34" charset="0"/>
                  <a:cs typeface="Verdana" panose="020B0604030504040204" pitchFamily="34" charset="0"/>
                </a:rPr>
                <a:t>3) A the end of </a:t>
              </a:r>
              <a:r>
                <a:rPr lang="en-US" sz="1400" err="1">
                  <a:latin typeface="Verdana" panose="020B0604030504040204" pitchFamily="34" charset="0"/>
                  <a:ea typeface="Verdana" panose="020B0604030504040204" pitchFamily="34" charset="0"/>
                  <a:cs typeface="Verdana" panose="020B0604030504040204" pitchFamily="34" charset="0"/>
                </a:rPr>
                <a:t>f.method</a:t>
              </a:r>
              <a:r>
                <a:rPr lang="en-US" sz="1400">
                  <a:latin typeface="Verdana" panose="020B0604030504040204" pitchFamily="34" charset="0"/>
                  <a:ea typeface="Verdana" panose="020B0604030504040204" pitchFamily="34" charset="0"/>
                  <a:cs typeface="Verdana" panose="020B0604030504040204" pitchFamily="34" charset="0"/>
                </a:rPr>
                <a:t> () control transfers to the finally clause </a:t>
              </a:r>
            </a:p>
            <a:p>
              <a:pPr>
                <a:lnSpc>
                  <a:spcPct val="70000"/>
                </a:lnSpc>
                <a:spcBef>
                  <a:spcPct val="40000"/>
                </a:spcBef>
              </a:pPr>
              <a:r>
                <a:rPr lang="en-US" sz="1600">
                  <a:latin typeface="Arial" charset="0"/>
                </a:rPr>
                <a:t>   </a:t>
              </a:r>
            </a:p>
          </p:txBody>
        </p:sp>
        <p:sp>
          <p:nvSpPr>
            <p:cNvPr id="628754" name="Line 18"/>
            <p:cNvSpPr>
              <a:spLocks noChangeShapeType="1"/>
            </p:cNvSpPr>
            <p:nvPr/>
          </p:nvSpPr>
          <p:spPr bwMode="auto">
            <a:xfrm flipH="1">
              <a:off x="1202" y="1688"/>
              <a:ext cx="2812" cy="1878"/>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3600" tIns="46800" rIns="93600" bIns="46800">
              <a:spAutoFit/>
            </a:bodyPr>
            <a:lstStyle/>
            <a:p>
              <a:endParaRPr lang="en-US"/>
            </a:p>
          </p:txBody>
        </p:sp>
      </p:grpSp>
      <p:sp>
        <p:nvSpPr>
          <p:cNvPr id="3" name="Slide Number Placeholder 2">
            <a:extLst>
              <a:ext uri="{FF2B5EF4-FFF2-40B4-BE49-F238E27FC236}">
                <a16:creationId xmlns:a16="http://schemas.microsoft.com/office/drawing/2014/main" id="{40B30771-A36E-6EAD-3207-393CC52CAEED}"/>
              </a:ext>
            </a:extLst>
          </p:cNvPr>
          <p:cNvSpPr>
            <a:spLocks noGrp="1"/>
          </p:cNvSpPr>
          <p:nvPr>
            <p:ph type="sldNum" sz="quarter" idx="4"/>
          </p:nvPr>
        </p:nvSpPr>
        <p:spPr/>
        <p:txBody>
          <a:bodyPr/>
          <a:lstStyle/>
          <a:p>
            <a:pPr>
              <a:defRPr/>
            </a:pPr>
            <a:fld id="{C1A881D9-8007-40CD-AF0D-F7AAFE91D2F6}" type="slidenum">
              <a:rPr lang="en-US" smtClean="0"/>
              <a:pPr>
                <a:defRPr/>
              </a:pPr>
              <a:t>88</a:t>
            </a:fld>
            <a:endParaRPr lang="en-US"/>
          </a:p>
        </p:txBody>
      </p:sp>
    </p:spTree>
    <p:extLst>
      <p:ext uri="{BB962C8B-B14F-4D97-AF65-F5344CB8AC3E}">
        <p14:creationId xmlns:p14="http://schemas.microsoft.com/office/powerpoint/2010/main" val="2674729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87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628757"/>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87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2874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28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9" grpId="0"/>
      <p:bldP spid="628749" grpId="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5105400" y="6019800"/>
            <a:ext cx="6018213" cy="914400"/>
          </a:xfrm>
        </p:spPr>
        <p:txBody>
          <a:bodyPr/>
          <a:lstStyle/>
          <a:p>
            <a:r>
              <a:rPr lang="en-US"/>
              <a:t>An Example</a:t>
            </a:r>
          </a:p>
        </p:txBody>
      </p:sp>
      <p:sp>
        <p:nvSpPr>
          <p:cNvPr id="579587" name="Rectangle 3"/>
          <p:cNvSpPr>
            <a:spLocks noGrp="1" noChangeArrowheads="1"/>
          </p:cNvSpPr>
          <p:nvPr>
            <p:ph type="body" idx="1"/>
          </p:nvPr>
        </p:nvSpPr>
        <p:spPr>
          <a:xfrm>
            <a:off x="5334000" y="152400"/>
            <a:ext cx="4953000" cy="2603967"/>
          </a:xfrm>
        </p:spPr>
        <p:txBody>
          <a:bodyPr>
            <a:normAutofit/>
          </a:bodyPr>
          <a:lstStyle/>
          <a:p>
            <a:pPr marL="0" indent="0">
              <a:lnSpc>
                <a:spcPct val="120000"/>
              </a:lnSpc>
              <a:spcBef>
                <a:spcPts val="0"/>
              </a:spcBef>
              <a:buNone/>
            </a:pPr>
            <a:r>
              <a:rPr lang="en-US" sz="1400"/>
              <a:t>public class Driver</a:t>
            </a:r>
          </a:p>
          <a:p>
            <a:pPr marL="0" indent="0">
              <a:lnSpc>
                <a:spcPct val="120000"/>
              </a:lnSpc>
              <a:spcBef>
                <a:spcPts val="0"/>
              </a:spcBef>
              <a:buNone/>
            </a:pPr>
            <a:r>
              <a:rPr lang="en-US" sz="1400"/>
              <a:t>{</a:t>
            </a:r>
          </a:p>
          <a:p>
            <a:pPr marL="0" indent="0">
              <a:lnSpc>
                <a:spcPct val="120000"/>
              </a:lnSpc>
              <a:spcBef>
                <a:spcPts val="0"/>
              </a:spcBef>
              <a:buNone/>
            </a:pPr>
            <a:r>
              <a:rPr lang="en-US" sz="1400"/>
              <a:t>    public static void main (String [] </a:t>
            </a:r>
            <a:r>
              <a:rPr lang="en-US" sz="1400" err="1"/>
              <a:t>args</a:t>
            </a:r>
            <a:r>
              <a:rPr lang="en-US" sz="1400"/>
              <a:t>)</a:t>
            </a:r>
          </a:p>
          <a:p>
            <a:pPr marL="0" indent="0">
              <a:lnSpc>
                <a:spcPct val="120000"/>
              </a:lnSpc>
              <a:spcBef>
                <a:spcPts val="0"/>
              </a:spcBef>
              <a:buNone/>
            </a:pPr>
            <a:r>
              <a:rPr lang="en-US" sz="1400"/>
              <a:t>    {</a:t>
            </a:r>
          </a:p>
          <a:p>
            <a:pPr marL="0" indent="0">
              <a:lnSpc>
                <a:spcPct val="120000"/>
              </a:lnSpc>
              <a:spcBef>
                <a:spcPts val="0"/>
              </a:spcBef>
              <a:buNone/>
            </a:pPr>
            <a:r>
              <a:rPr lang="en-US" sz="1400"/>
              <a:t>        </a:t>
            </a:r>
            <a:r>
              <a:rPr lang="en-US" sz="1400" err="1"/>
              <a:t>TCFexample</a:t>
            </a:r>
            <a:r>
              <a:rPr lang="en-US" sz="1400"/>
              <a:t> </a:t>
            </a:r>
            <a:r>
              <a:rPr lang="en-US" sz="1400" err="1"/>
              <a:t>eg</a:t>
            </a:r>
            <a:r>
              <a:rPr lang="en-US" sz="1400"/>
              <a:t> = new </a:t>
            </a:r>
            <a:r>
              <a:rPr lang="en-US" sz="1400" err="1"/>
              <a:t>TCFexample</a:t>
            </a:r>
            <a:r>
              <a:rPr lang="en-US" sz="1400"/>
              <a:t> ();</a:t>
            </a:r>
          </a:p>
          <a:p>
            <a:pPr marL="0" indent="0">
              <a:lnSpc>
                <a:spcPct val="120000"/>
              </a:lnSpc>
              <a:spcBef>
                <a:spcPts val="0"/>
              </a:spcBef>
              <a:buNone/>
            </a:pPr>
            <a:r>
              <a:rPr lang="en-US" sz="1400"/>
              <a:t>        </a:t>
            </a:r>
            <a:r>
              <a:rPr lang="en-US" sz="1400" err="1"/>
              <a:t>eg.method</a:t>
            </a:r>
            <a:r>
              <a:rPr lang="en-US" sz="1400"/>
              <a:t>();</a:t>
            </a:r>
          </a:p>
          <a:p>
            <a:pPr marL="0" indent="0">
              <a:lnSpc>
                <a:spcPct val="120000"/>
              </a:lnSpc>
              <a:spcBef>
                <a:spcPts val="0"/>
              </a:spcBef>
              <a:buNone/>
            </a:pPr>
            <a:r>
              <a:rPr lang="en-US" sz="1400"/>
              <a:t>    }</a:t>
            </a:r>
          </a:p>
          <a:p>
            <a:pPr marL="0" indent="0">
              <a:lnSpc>
                <a:spcPct val="120000"/>
              </a:lnSpc>
              <a:spcBef>
                <a:spcPts val="0"/>
              </a:spcBef>
              <a:buNone/>
            </a:pPr>
            <a:r>
              <a:rPr lang="en-US" sz="1400"/>
              <a:t>}</a:t>
            </a:r>
          </a:p>
        </p:txBody>
      </p:sp>
      <p:sp>
        <p:nvSpPr>
          <p:cNvPr id="4" name="Rectangle 3"/>
          <p:cNvSpPr txBox="1">
            <a:spLocks noChangeArrowheads="1"/>
          </p:cNvSpPr>
          <p:nvPr/>
        </p:nvSpPr>
        <p:spPr>
          <a:xfrm>
            <a:off x="76200" y="228600"/>
            <a:ext cx="7610476" cy="3429000"/>
          </a:xfrm>
          <a:prstGeom prst="rect">
            <a:avLst/>
          </a:prstGeom>
        </p:spPr>
        <p:txBody>
          <a:bodyPr vert="horz" lIns="91440" tIns="45720" rIns="91440" bIns="45720" rtlCol="0">
            <a:noAutofit/>
          </a:bodyPr>
          <a:lstStyle>
            <a:lvl1pPr marL="0" indent="0" algn="l" defTabSz="914400" eaLnBrk="1" latinLnBrk="0" hangingPunct="1">
              <a:lnSpc>
                <a:spcPct val="120000"/>
              </a:lnSpc>
              <a:spcBef>
                <a:spcPts val="0"/>
              </a:spcBef>
              <a:buClr>
                <a:schemeClr val="accent1"/>
              </a:buClr>
              <a:buFont typeface="Wingdings 2" pitchFamily="18" charset="2"/>
              <a:buNone/>
              <a:defRPr sz="1600">
                <a:solidFill>
                  <a:schemeClr val="tx1">
                    <a:lumMod val="65000"/>
                    <a:lumOff val="35000"/>
                  </a:schemeClr>
                </a:solidFill>
                <a:latin typeface="+mn-lt"/>
              </a:defRPr>
            </a:lvl1pPr>
            <a:lvl2pPr marL="685800" indent="-336550" algn="l" defTabSz="914400" eaLnBrk="1" latinLnBrk="0" hangingPunct="1">
              <a:spcBef>
                <a:spcPts val="600"/>
              </a:spcBef>
              <a:buClr>
                <a:schemeClr val="accent1">
                  <a:lumMod val="50000"/>
                </a:schemeClr>
              </a:buClr>
              <a:buFont typeface="Wingdings 2" pitchFamily="18" charset="2"/>
              <a:buChar char=""/>
              <a:defRPr sz="1800">
                <a:solidFill>
                  <a:schemeClr val="tx1">
                    <a:lumMod val="65000"/>
                    <a:lumOff val="35000"/>
                  </a:schemeClr>
                </a:solidFill>
                <a:latin typeface="+mn-lt"/>
              </a:defRPr>
            </a:lvl2pPr>
            <a:lvl3pPr marL="1035050" indent="-349250" algn="l" defTabSz="914400" eaLnBrk="1" latinLnBrk="0" hangingPunct="1">
              <a:spcBef>
                <a:spcPts val="600"/>
              </a:spcBef>
              <a:buClr>
                <a:schemeClr val="accent1"/>
              </a:buClr>
              <a:buFont typeface="Wingdings 2" pitchFamily="18" charset="2"/>
              <a:buChar char=""/>
              <a:defRPr sz="1800">
                <a:solidFill>
                  <a:schemeClr val="tx1">
                    <a:lumMod val="65000"/>
                    <a:lumOff val="35000"/>
                  </a:schemeClr>
                </a:solidFill>
                <a:latin typeface="+mn-lt"/>
              </a:defRPr>
            </a:lvl3pPr>
            <a:lvl4pPr indent="-336550" algn="l" defTabSz="914400" eaLnBrk="1" latinLnBrk="0" hangingPunct="1">
              <a:spcBef>
                <a:spcPts val="600"/>
              </a:spcBef>
              <a:buClr>
                <a:schemeClr val="accent1">
                  <a:lumMod val="50000"/>
                </a:schemeClr>
              </a:buClr>
              <a:buFont typeface="Wingdings 2" pitchFamily="18" charset="2"/>
              <a:buChar char=""/>
              <a:defRPr sz="1800">
                <a:solidFill>
                  <a:schemeClr val="tx1">
                    <a:lumMod val="65000"/>
                    <a:lumOff val="35000"/>
                  </a:schemeClr>
                </a:solidFill>
                <a:latin typeface="+mn-lt"/>
              </a:defRPr>
            </a:lvl4pPr>
            <a:lvl5pPr marL="1720850" indent="-349250" algn="l" defTabSz="914400" eaLnBrk="1" latinLnBrk="0" hangingPunct="1">
              <a:spcBef>
                <a:spcPts val="600"/>
              </a:spcBef>
              <a:buClr>
                <a:schemeClr val="accent1"/>
              </a:buClr>
              <a:buFont typeface="Wingdings 2" pitchFamily="18" charset="2"/>
              <a:buChar char=""/>
              <a:defRPr sz="1800">
                <a:solidFill>
                  <a:schemeClr val="tx1">
                    <a:lumMod val="65000"/>
                    <a:lumOff val="35000"/>
                  </a:schemeClr>
                </a:solidFill>
                <a:latin typeface="+mn-lt"/>
              </a:defRPr>
            </a:lvl5pPr>
            <a:lvl6pPr marL="2055813" indent="-344488">
              <a:spcBef>
                <a:spcPct val="20000"/>
              </a:spcBef>
              <a:buClr>
                <a:schemeClr val="accent1">
                  <a:lumMod val="50000"/>
                </a:schemeClr>
              </a:buClr>
              <a:buFont typeface="Wingdings 2" pitchFamily="18" charset="2"/>
              <a:buChar char=""/>
              <a:defRPr lang="en-US" sz="1800" dirty="0" smtClean="0">
                <a:solidFill>
                  <a:schemeClr val="tx1">
                    <a:lumMod val="65000"/>
                    <a:lumOff val="35000"/>
                  </a:schemeClr>
                </a:solidFill>
                <a:latin typeface="+mn-lt"/>
              </a:defRPr>
            </a:lvl6pPr>
            <a:lvl7pPr marL="2398713" indent="-344488">
              <a:spcBef>
                <a:spcPct val="20000"/>
              </a:spcBef>
              <a:buClr>
                <a:schemeClr val="accent1"/>
              </a:buClr>
              <a:buFont typeface="Wingdings 2" pitchFamily="18" charset="2"/>
              <a:buChar char=""/>
              <a:defRPr lang="en-US" sz="1800" dirty="0" smtClean="0">
                <a:solidFill>
                  <a:schemeClr val="tx1">
                    <a:lumMod val="65000"/>
                    <a:lumOff val="35000"/>
                  </a:schemeClr>
                </a:solidFill>
                <a:latin typeface="+mn-lt"/>
              </a:defRPr>
            </a:lvl7pPr>
            <a:lvl8pPr marL="2743200" indent="-344488">
              <a:spcBef>
                <a:spcPct val="20000"/>
              </a:spcBef>
              <a:buClr>
                <a:schemeClr val="accent1">
                  <a:lumMod val="50000"/>
                </a:schemeClr>
              </a:buClr>
              <a:buFont typeface="Wingdings 2" pitchFamily="18" charset="2"/>
              <a:buChar char=""/>
              <a:defRPr lang="en-US" sz="1800" dirty="0" smtClean="0">
                <a:solidFill>
                  <a:schemeClr val="tx1">
                    <a:lumMod val="65000"/>
                    <a:lumOff val="35000"/>
                  </a:schemeClr>
                </a:solidFill>
                <a:latin typeface="+mn-lt"/>
              </a:defRPr>
            </a:lvl8pPr>
            <a:lvl9pPr marL="3087688" indent="-344488">
              <a:spcBef>
                <a:spcPct val="20000"/>
              </a:spcBef>
              <a:buClr>
                <a:schemeClr val="accent1"/>
              </a:buClr>
              <a:buFont typeface="Wingdings 2" pitchFamily="18" charset="2"/>
              <a:buChar char=""/>
              <a:defRPr lang="en-US" sz="1800" dirty="0">
                <a:solidFill>
                  <a:schemeClr val="tx1">
                    <a:lumMod val="65000"/>
                    <a:lumOff val="35000"/>
                  </a:schemeClr>
                </a:solidFill>
                <a:latin typeface="+mn-lt"/>
              </a:defRPr>
            </a:lvl9pPr>
          </a:lstStyle>
          <a:p>
            <a:r>
              <a:rPr lang="en-US" sz="1200"/>
              <a:t>public class </a:t>
            </a:r>
            <a:r>
              <a:rPr lang="en-US" sz="1200" err="1"/>
              <a:t>TCFexample</a:t>
            </a:r>
            <a:endParaRPr lang="en-US" sz="1200"/>
          </a:p>
          <a:p>
            <a:r>
              <a:rPr lang="en-US" sz="1200"/>
              <a:t>{</a:t>
            </a:r>
          </a:p>
          <a:p>
            <a:r>
              <a:rPr lang="en-US" sz="1200"/>
              <a:t>    public void method ()</a:t>
            </a:r>
          </a:p>
          <a:p>
            <a:r>
              <a:rPr lang="en-US" sz="1200"/>
              <a:t>    {</a:t>
            </a:r>
          </a:p>
          <a:p>
            <a:r>
              <a:rPr lang="en-US" sz="1200"/>
              <a:t>        </a:t>
            </a:r>
            <a:r>
              <a:rPr lang="en-US" sz="1200" err="1"/>
              <a:t>BufferedReader</a:t>
            </a:r>
            <a:r>
              <a:rPr lang="en-US" sz="1200"/>
              <a:t> </a:t>
            </a:r>
            <a:r>
              <a:rPr lang="en-US" sz="1200" err="1"/>
              <a:t>br</a:t>
            </a:r>
            <a:r>
              <a:rPr lang="en-US" sz="1200"/>
              <a:t>;</a:t>
            </a:r>
          </a:p>
          <a:p>
            <a:r>
              <a:rPr lang="en-US" sz="1200"/>
              <a:t>        String s;</a:t>
            </a:r>
          </a:p>
          <a:p>
            <a:r>
              <a:rPr lang="en-US" sz="1200"/>
              <a:t>        </a:t>
            </a:r>
            <a:r>
              <a:rPr lang="en-US" sz="1200" err="1"/>
              <a:t>int</a:t>
            </a:r>
            <a:r>
              <a:rPr lang="en-US" sz="1200"/>
              <a:t> </a:t>
            </a:r>
            <a:r>
              <a:rPr lang="en-US" sz="1200" err="1"/>
              <a:t>num</a:t>
            </a:r>
            <a:r>
              <a:rPr lang="en-US" sz="1200"/>
              <a:t>;</a:t>
            </a:r>
          </a:p>
          <a:p>
            <a:r>
              <a:rPr lang="en-US" sz="1200"/>
              <a:t>        try {</a:t>
            </a:r>
          </a:p>
          <a:p>
            <a:r>
              <a:rPr lang="en-US" sz="1200"/>
              <a:t>            </a:t>
            </a:r>
            <a:r>
              <a:rPr lang="en-US" sz="1200" err="1"/>
              <a:t>System.out.print</a:t>
            </a:r>
            <a:r>
              <a:rPr lang="en-US" sz="1200"/>
              <a:t>("Type in an integer: ");</a:t>
            </a:r>
          </a:p>
          <a:p>
            <a:r>
              <a:rPr lang="en-US" sz="1200"/>
              <a:t>            </a:t>
            </a:r>
            <a:r>
              <a:rPr lang="en-US" sz="1200" err="1"/>
              <a:t>br</a:t>
            </a:r>
            <a:r>
              <a:rPr lang="en-US" sz="1200"/>
              <a:t> = new </a:t>
            </a:r>
            <a:r>
              <a:rPr lang="en-US" sz="1200" err="1"/>
              <a:t>BufferedReader</a:t>
            </a:r>
            <a:r>
              <a:rPr lang="en-US" sz="1200"/>
              <a:t>(new </a:t>
            </a:r>
            <a:r>
              <a:rPr lang="en-US" sz="1200" err="1"/>
              <a:t>InputStreamReader</a:t>
            </a:r>
            <a:r>
              <a:rPr lang="en-US" sz="1200"/>
              <a:t>(</a:t>
            </a:r>
            <a:r>
              <a:rPr lang="en-US" sz="1200" err="1"/>
              <a:t>System.in</a:t>
            </a:r>
            <a:r>
              <a:rPr lang="en-US" sz="1200"/>
              <a:t>));</a:t>
            </a:r>
          </a:p>
          <a:p>
            <a:r>
              <a:rPr lang="en-US" sz="1200"/>
              <a:t>            s = </a:t>
            </a:r>
            <a:r>
              <a:rPr lang="en-US" sz="1200" err="1"/>
              <a:t>br.readLine</a:t>
            </a:r>
            <a:r>
              <a:rPr lang="en-US" sz="1200"/>
              <a:t>();</a:t>
            </a:r>
          </a:p>
          <a:p>
            <a:r>
              <a:rPr lang="en-US" sz="1200"/>
              <a:t>            </a:t>
            </a:r>
            <a:r>
              <a:rPr lang="en-US" sz="1200" err="1"/>
              <a:t>num</a:t>
            </a:r>
            <a:r>
              <a:rPr lang="en-US" sz="1200"/>
              <a:t> = </a:t>
            </a:r>
            <a:r>
              <a:rPr lang="en-US" sz="1200" err="1"/>
              <a:t>Integer.parseInt</a:t>
            </a:r>
            <a:r>
              <a:rPr lang="en-US" sz="1200"/>
              <a:t>(s);</a:t>
            </a:r>
          </a:p>
          <a:p>
            <a:r>
              <a:rPr lang="en-US" sz="1200"/>
              <a:t>            return;</a:t>
            </a:r>
          </a:p>
          <a:p>
            <a:r>
              <a:rPr lang="en-US" sz="1200"/>
              <a:t>        }</a:t>
            </a:r>
          </a:p>
          <a:p>
            <a:endParaRPr lang="en-US" sz="1200"/>
          </a:p>
        </p:txBody>
      </p:sp>
      <p:sp>
        <p:nvSpPr>
          <p:cNvPr id="5" name="Rectangle 3"/>
          <p:cNvSpPr txBox="1">
            <a:spLocks noChangeArrowheads="1"/>
          </p:cNvSpPr>
          <p:nvPr/>
        </p:nvSpPr>
        <p:spPr>
          <a:xfrm>
            <a:off x="0" y="3276600"/>
            <a:ext cx="6477000" cy="3670767"/>
          </a:xfrm>
          <a:prstGeom prst="rect">
            <a:avLst/>
          </a:prstGeom>
        </p:spPr>
        <p:txBody>
          <a:bodyPr vert="horz" lIns="91440" tIns="45720" rIns="91440" bIns="45720" rtlCol="0">
            <a:noAutofit/>
          </a:bodyPr>
          <a:lstStyle>
            <a:defPPr>
              <a:defRPr lang="en-US"/>
            </a:defPPr>
            <a:lvl1pPr marL="0" indent="0" algn="l" defTabSz="914400" eaLnBrk="1" latinLnBrk="0" hangingPunct="1">
              <a:lnSpc>
                <a:spcPct val="120000"/>
              </a:lnSpc>
              <a:spcBef>
                <a:spcPts val="0"/>
              </a:spcBef>
              <a:buClr>
                <a:schemeClr val="accent1"/>
              </a:buClr>
              <a:buFont typeface="Wingdings 2" pitchFamily="18" charset="2"/>
              <a:buNone/>
              <a:defRPr sz="1600">
                <a:solidFill>
                  <a:schemeClr val="tx1">
                    <a:lumMod val="65000"/>
                    <a:lumOff val="35000"/>
                  </a:schemeClr>
                </a:solidFill>
                <a:latin typeface="+mn-lt"/>
              </a:defRPr>
            </a:lvl1pPr>
            <a:lvl2pPr marL="685800" indent="-336550" algn="l" defTabSz="914400" eaLnBrk="1" latinLnBrk="0" hangingPunct="1">
              <a:spcBef>
                <a:spcPts val="600"/>
              </a:spcBef>
              <a:buClr>
                <a:schemeClr val="accent1">
                  <a:lumMod val="50000"/>
                </a:schemeClr>
              </a:buClr>
              <a:buFont typeface="Wingdings 2" pitchFamily="18" charset="2"/>
              <a:buChar char=""/>
              <a:defRPr sz="1800">
                <a:solidFill>
                  <a:schemeClr val="tx1">
                    <a:lumMod val="65000"/>
                    <a:lumOff val="35000"/>
                  </a:schemeClr>
                </a:solidFill>
                <a:latin typeface="+mn-lt"/>
              </a:defRPr>
            </a:lvl2pPr>
            <a:lvl3pPr marL="1035050" indent="-349250" algn="l" defTabSz="914400" eaLnBrk="1" latinLnBrk="0" hangingPunct="1">
              <a:spcBef>
                <a:spcPts val="600"/>
              </a:spcBef>
              <a:buClr>
                <a:schemeClr val="accent1"/>
              </a:buClr>
              <a:buFont typeface="Wingdings 2" pitchFamily="18" charset="2"/>
              <a:buChar char=""/>
              <a:defRPr sz="1800">
                <a:solidFill>
                  <a:schemeClr val="tx1">
                    <a:lumMod val="65000"/>
                    <a:lumOff val="35000"/>
                  </a:schemeClr>
                </a:solidFill>
                <a:latin typeface="+mn-lt"/>
              </a:defRPr>
            </a:lvl3pPr>
            <a:lvl4pPr indent="-336550" algn="l" defTabSz="914400" eaLnBrk="1" latinLnBrk="0" hangingPunct="1">
              <a:spcBef>
                <a:spcPts val="600"/>
              </a:spcBef>
              <a:buClr>
                <a:schemeClr val="accent1">
                  <a:lumMod val="50000"/>
                </a:schemeClr>
              </a:buClr>
              <a:buFont typeface="Wingdings 2" pitchFamily="18" charset="2"/>
              <a:buChar char=""/>
              <a:defRPr sz="1800">
                <a:solidFill>
                  <a:schemeClr val="tx1">
                    <a:lumMod val="65000"/>
                    <a:lumOff val="35000"/>
                  </a:schemeClr>
                </a:solidFill>
                <a:latin typeface="+mn-lt"/>
              </a:defRPr>
            </a:lvl4pPr>
            <a:lvl5pPr marL="1720850" indent="-349250" algn="l" defTabSz="914400" eaLnBrk="1" latinLnBrk="0" hangingPunct="1">
              <a:spcBef>
                <a:spcPts val="600"/>
              </a:spcBef>
              <a:buClr>
                <a:schemeClr val="accent1"/>
              </a:buClr>
              <a:buFont typeface="Wingdings 2" pitchFamily="18" charset="2"/>
              <a:buChar char=""/>
              <a:defRPr sz="1800">
                <a:solidFill>
                  <a:schemeClr val="tx1">
                    <a:lumMod val="65000"/>
                    <a:lumOff val="35000"/>
                  </a:schemeClr>
                </a:solidFill>
                <a:latin typeface="+mn-lt"/>
              </a:defRPr>
            </a:lvl5pPr>
            <a:lvl6pPr marL="2055813" indent="-344488">
              <a:spcBef>
                <a:spcPct val="20000"/>
              </a:spcBef>
              <a:buClr>
                <a:schemeClr val="accent1">
                  <a:lumMod val="50000"/>
                </a:schemeClr>
              </a:buClr>
              <a:buFont typeface="Wingdings 2" pitchFamily="18" charset="2"/>
              <a:buChar char=""/>
              <a:defRPr sz="1800">
                <a:solidFill>
                  <a:schemeClr val="tx1">
                    <a:lumMod val="65000"/>
                    <a:lumOff val="35000"/>
                  </a:schemeClr>
                </a:solidFill>
                <a:latin typeface="+mn-lt"/>
              </a:defRPr>
            </a:lvl6pPr>
            <a:lvl7pPr marL="2398713" indent="-344488">
              <a:spcBef>
                <a:spcPct val="20000"/>
              </a:spcBef>
              <a:buClr>
                <a:schemeClr val="accent1"/>
              </a:buClr>
              <a:buFont typeface="Wingdings 2" pitchFamily="18" charset="2"/>
              <a:buChar char=""/>
              <a:defRPr sz="1800">
                <a:solidFill>
                  <a:schemeClr val="tx1">
                    <a:lumMod val="65000"/>
                    <a:lumOff val="35000"/>
                  </a:schemeClr>
                </a:solidFill>
                <a:latin typeface="+mn-lt"/>
              </a:defRPr>
            </a:lvl7pPr>
            <a:lvl8pPr marL="2743200" indent="-344488">
              <a:spcBef>
                <a:spcPct val="20000"/>
              </a:spcBef>
              <a:buClr>
                <a:schemeClr val="accent1">
                  <a:lumMod val="50000"/>
                </a:schemeClr>
              </a:buClr>
              <a:buFont typeface="Wingdings 2" pitchFamily="18" charset="2"/>
              <a:buChar char=""/>
              <a:defRPr sz="1800">
                <a:solidFill>
                  <a:schemeClr val="tx1">
                    <a:lumMod val="65000"/>
                    <a:lumOff val="35000"/>
                  </a:schemeClr>
                </a:solidFill>
                <a:latin typeface="+mn-lt"/>
              </a:defRPr>
            </a:lvl8pPr>
            <a:lvl9pPr marL="3087688" indent="-344488">
              <a:spcBef>
                <a:spcPct val="20000"/>
              </a:spcBef>
              <a:buClr>
                <a:schemeClr val="accent1"/>
              </a:buClr>
              <a:buFont typeface="Wingdings 2" pitchFamily="18" charset="2"/>
              <a:buChar char=""/>
              <a:defRPr sz="1800">
                <a:solidFill>
                  <a:schemeClr val="tx1">
                    <a:lumMod val="65000"/>
                    <a:lumOff val="35000"/>
                  </a:schemeClr>
                </a:solidFill>
                <a:latin typeface="+mn-lt"/>
              </a:defRPr>
            </a:lvl9pPr>
          </a:lstStyle>
          <a:p>
            <a:r>
              <a:rPr lang="en-US" sz="1400"/>
              <a:t>        catch (</a:t>
            </a:r>
            <a:r>
              <a:rPr lang="en-US" sz="1400" err="1"/>
              <a:t>IOException</a:t>
            </a:r>
            <a:r>
              <a:rPr lang="en-US" sz="1400"/>
              <a:t> e) {</a:t>
            </a:r>
          </a:p>
          <a:p>
            <a:r>
              <a:rPr lang="en-US" sz="1400"/>
              <a:t>            </a:t>
            </a:r>
            <a:r>
              <a:rPr lang="en-US" sz="1400" err="1"/>
              <a:t>e.printStackTrace</a:t>
            </a:r>
            <a:r>
              <a:rPr lang="en-US" sz="1400"/>
              <a:t>();</a:t>
            </a:r>
          </a:p>
          <a:p>
            <a:r>
              <a:rPr lang="en-US" sz="1400"/>
              <a:t>         }</a:t>
            </a:r>
          </a:p>
          <a:p>
            <a:r>
              <a:rPr lang="en-US" sz="1400"/>
              <a:t>        catch (</a:t>
            </a:r>
            <a:r>
              <a:rPr lang="en-US" sz="1400" err="1"/>
              <a:t>NumberFormatException</a:t>
            </a:r>
            <a:r>
              <a:rPr lang="en-US" sz="1400"/>
              <a:t> e) {</a:t>
            </a:r>
          </a:p>
          <a:p>
            <a:r>
              <a:rPr lang="en-US" sz="1400"/>
              <a:t>            </a:t>
            </a:r>
            <a:r>
              <a:rPr lang="en-US" sz="1400" err="1"/>
              <a:t>e.printStackTrace</a:t>
            </a:r>
            <a:r>
              <a:rPr lang="en-US" sz="1400"/>
              <a:t> ();</a:t>
            </a:r>
          </a:p>
          <a:p>
            <a:r>
              <a:rPr lang="en-US" sz="1400"/>
              <a:t>        }</a:t>
            </a:r>
          </a:p>
          <a:p>
            <a:r>
              <a:rPr lang="en-US" sz="1400"/>
              <a:t>        finally {</a:t>
            </a:r>
          </a:p>
          <a:p>
            <a:r>
              <a:rPr lang="en-US" sz="1400"/>
              <a:t>            </a:t>
            </a:r>
            <a:r>
              <a:rPr lang="en-US" sz="1400" err="1"/>
              <a:t>System.out.println</a:t>
            </a:r>
            <a:r>
              <a:rPr lang="en-US" sz="1400"/>
              <a:t>("&lt;&lt;&lt;This code will always execute&gt;&gt;&gt;");</a:t>
            </a:r>
          </a:p>
          <a:p>
            <a:r>
              <a:rPr lang="en-US" sz="1400"/>
              <a:t>        }</a:t>
            </a:r>
          </a:p>
          <a:p>
            <a:r>
              <a:rPr lang="en-US" sz="1400"/>
              <a:t>    }</a:t>
            </a:r>
          </a:p>
          <a:p>
            <a:r>
              <a:rPr lang="en-US" sz="1400"/>
              <a:t>}</a:t>
            </a:r>
          </a:p>
          <a:p>
            <a:endParaRPr lang="en-US" sz="1400"/>
          </a:p>
        </p:txBody>
      </p:sp>
      <p:sp>
        <p:nvSpPr>
          <p:cNvPr id="3" name="Slide Number Placeholder 2">
            <a:extLst>
              <a:ext uri="{FF2B5EF4-FFF2-40B4-BE49-F238E27FC236}">
                <a16:creationId xmlns:a16="http://schemas.microsoft.com/office/drawing/2014/main" id="{B81F580E-A6F7-60CD-7CB4-8EB7E0743571}"/>
              </a:ext>
            </a:extLst>
          </p:cNvPr>
          <p:cNvSpPr>
            <a:spLocks noGrp="1"/>
          </p:cNvSpPr>
          <p:nvPr>
            <p:ph type="sldNum" sz="quarter" idx="4"/>
          </p:nvPr>
        </p:nvSpPr>
        <p:spPr/>
        <p:txBody>
          <a:bodyPr/>
          <a:lstStyle/>
          <a:p>
            <a:pPr>
              <a:defRPr/>
            </a:pPr>
            <a:fld id="{C1A881D9-8007-40CD-AF0D-F7AAFE91D2F6}" type="slidenum">
              <a:rPr lang="en-US" smtClean="0"/>
              <a:pPr>
                <a:defRPr/>
              </a:pPr>
              <a:t>89</a:t>
            </a:fld>
            <a:endParaRPr lang="en-US"/>
          </a:p>
        </p:txBody>
      </p:sp>
    </p:spTree>
    <p:extLst>
      <p:ext uri="{BB962C8B-B14F-4D97-AF65-F5344CB8AC3E}">
        <p14:creationId xmlns:p14="http://schemas.microsoft.com/office/powerpoint/2010/main" val="319525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D9E2-3194-0F43-A956-825EA37B10CA}"/>
              </a:ext>
            </a:extLst>
          </p:cNvPr>
          <p:cNvSpPr>
            <a:spLocks noGrp="1"/>
          </p:cNvSpPr>
          <p:nvPr>
            <p:ph type="title"/>
          </p:nvPr>
        </p:nvSpPr>
        <p:spPr>
          <a:xfrm>
            <a:off x="0" y="188913"/>
            <a:ext cx="8382000" cy="831850"/>
          </a:xfrm>
        </p:spPr>
        <p:txBody>
          <a:bodyPr rtlCol="0">
            <a:normAutofit/>
          </a:bodyPr>
          <a:lstStyle/>
          <a:p>
            <a:pPr eaLnBrk="1" fontAlgn="auto" hangingPunct="1">
              <a:spcAft>
                <a:spcPts val="0"/>
              </a:spcAft>
              <a:defRPr/>
            </a:pPr>
            <a:r>
              <a:rPr lang="en-US">
                <a:ea typeface="+mj-ea"/>
                <a:cs typeface="+mj-cs"/>
              </a:rPr>
              <a:t>Exceptions</a:t>
            </a:r>
          </a:p>
        </p:txBody>
      </p:sp>
      <p:sp>
        <p:nvSpPr>
          <p:cNvPr id="64514" name="Content Placeholder 2">
            <a:extLst>
              <a:ext uri="{FF2B5EF4-FFF2-40B4-BE49-F238E27FC236}">
                <a16:creationId xmlns:a16="http://schemas.microsoft.com/office/drawing/2014/main" id="{ACCAE40A-89E2-D040-B7D9-C3894BE03131}"/>
              </a:ext>
            </a:extLst>
          </p:cNvPr>
          <p:cNvSpPr>
            <a:spLocks noGrp="1"/>
          </p:cNvSpPr>
          <p:nvPr>
            <p:ph type="body" idx="1"/>
          </p:nvPr>
        </p:nvSpPr>
        <p:spPr>
          <a:xfrm>
            <a:off x="76200" y="1125538"/>
            <a:ext cx="8991600" cy="5543550"/>
          </a:xfrm>
        </p:spPr>
        <p:txBody>
          <a:bodyPr/>
          <a:lstStyle/>
          <a:p>
            <a:pPr eaLnBrk="1" hangingPunct="1"/>
            <a:r>
              <a:rPr lang="en-US" altLang="en-US" sz="1800">
                <a:latin typeface="Verdana" panose="020B0604030504040204" pitchFamily="34" charset="0"/>
                <a:ea typeface="Verdana" panose="020B0604030504040204" pitchFamily="34" charset="0"/>
                <a:cs typeface="Verdana" panose="020B0604030504040204" pitchFamily="34" charset="0"/>
              </a:rPr>
              <a:t>Catch block has a parameter, which is the exception thrown</a:t>
            </a:r>
          </a:p>
          <a:p>
            <a:pPr eaLnBrk="1" hangingPunct="1"/>
            <a:r>
              <a:rPr lang="en-US" altLang="en-US" sz="1800">
                <a:latin typeface="Verdana" panose="020B0604030504040204" pitchFamily="34" charset="0"/>
                <a:ea typeface="Verdana" panose="020B0604030504040204" pitchFamily="34" charset="0"/>
                <a:cs typeface="Verdana" panose="020B0604030504040204" pitchFamily="34" charset="0"/>
              </a:rPr>
              <a:t>Exceptions have methods such as </a:t>
            </a:r>
            <a:r>
              <a:rPr lang="en-US" altLang="en-US" sz="1800" b="1" err="1">
                <a:latin typeface="Courier New" panose="02070309020205020404" pitchFamily="49" charset="0"/>
                <a:ea typeface="Verdana" panose="020B0604030504040204" pitchFamily="34" charset="0"/>
                <a:cs typeface="Courier New" panose="02070309020205020404" pitchFamily="49" charset="0"/>
              </a:rPr>
              <a:t>toString</a:t>
            </a:r>
            <a:r>
              <a:rPr lang="en-US" altLang="en-US" sz="1800" b="1">
                <a:latin typeface="Courier New" panose="02070309020205020404" pitchFamily="49" charset="0"/>
                <a:ea typeface="Verdana" panose="020B0604030504040204" pitchFamily="34" charset="0"/>
                <a:cs typeface="Courier New" panose="02070309020205020404" pitchFamily="49" charset="0"/>
              </a:rPr>
              <a:t>() </a:t>
            </a:r>
            <a:r>
              <a:rPr lang="en-US" altLang="en-US" sz="1800">
                <a:latin typeface="Verdana" panose="020B0604030504040204" pitchFamily="34" charset="0"/>
                <a:ea typeface="Verdana" panose="020B0604030504040204" pitchFamily="34" charset="0"/>
                <a:cs typeface="Verdana" panose="020B0604030504040204" pitchFamily="34" charset="0"/>
              </a:rPr>
              <a:t>– used to print the exception, </a:t>
            </a:r>
            <a:r>
              <a:rPr lang="en-US" altLang="en-US" sz="1800" b="1" err="1">
                <a:latin typeface="Courier New" panose="02070309020205020404" pitchFamily="49" charset="0"/>
                <a:ea typeface="Verdana" panose="020B0604030504040204" pitchFamily="34" charset="0"/>
                <a:cs typeface="Courier New" panose="02070309020205020404" pitchFamily="49" charset="0"/>
              </a:rPr>
              <a:t>printStackTrace</a:t>
            </a:r>
            <a:r>
              <a:rPr lang="en-US" altLang="en-US" sz="1800" b="1">
                <a:latin typeface="Courier New" panose="02070309020205020404" pitchFamily="49" charset="0"/>
                <a:ea typeface="Verdana" panose="020B0604030504040204" pitchFamily="34" charset="0"/>
                <a:cs typeface="Courier New" panose="02070309020205020404" pitchFamily="49" charset="0"/>
              </a:rPr>
              <a:t>() </a:t>
            </a:r>
            <a:r>
              <a:rPr lang="en-US" altLang="en-US" sz="1800">
                <a:latin typeface="Verdana" panose="020B0604030504040204" pitchFamily="34" charset="0"/>
                <a:ea typeface="Verdana" panose="020B0604030504040204" pitchFamily="34" charset="0"/>
                <a:cs typeface="Verdana" panose="020B0604030504040204" pitchFamily="34" charset="0"/>
              </a:rPr>
              <a:t>etc..</a:t>
            </a:r>
          </a:p>
          <a:p>
            <a:pPr eaLnBrk="1" hangingPunct="1"/>
            <a:r>
              <a:rPr lang="en-US" altLang="en-US" sz="1800">
                <a:latin typeface="Verdana" panose="020B0604030504040204" pitchFamily="34" charset="0"/>
                <a:ea typeface="Verdana" panose="020B0604030504040204" pitchFamily="34" charset="0"/>
                <a:cs typeface="Verdana" panose="020B0604030504040204" pitchFamily="34" charset="0"/>
              </a:rPr>
              <a:t>Later, we will see that </a:t>
            </a:r>
            <a:r>
              <a:rPr lang="en-US" altLang="en-US" sz="1800" b="1" err="1">
                <a:solidFill>
                  <a:srgbClr val="0000FF"/>
                </a:solidFill>
                <a:latin typeface="Courier New" panose="02070309020205020404" pitchFamily="49" charset="0"/>
                <a:ea typeface="Verdana" panose="020B0604030504040204" pitchFamily="34" charset="0"/>
                <a:cs typeface="Courier New" panose="02070309020205020404" pitchFamily="49" charset="0"/>
              </a:rPr>
              <a:t>ArrayIndexOutOfBoundsException</a:t>
            </a:r>
            <a:r>
              <a:rPr lang="en-US" altLang="en-US" sz="1800">
                <a:latin typeface="Verdana" panose="020B0604030504040204" pitchFamily="34" charset="0"/>
                <a:ea typeface="Verdana" panose="020B0604030504040204" pitchFamily="34" charset="0"/>
                <a:cs typeface="Verdana" panose="020B0604030504040204" pitchFamily="34" charset="0"/>
              </a:rPr>
              <a:t> is a subclass of </a:t>
            </a:r>
            <a:r>
              <a:rPr lang="en-US" altLang="en-US" sz="1800" b="1" err="1">
                <a:latin typeface="Courier New" panose="02070309020205020404" pitchFamily="49" charset="0"/>
                <a:ea typeface="Verdana" panose="020B0604030504040204" pitchFamily="34" charset="0"/>
                <a:cs typeface="Courier New" panose="02070309020205020404" pitchFamily="49" charset="0"/>
              </a:rPr>
              <a:t>RunTimeException</a:t>
            </a:r>
            <a:r>
              <a:rPr lang="en-US" altLang="en-US" sz="1800">
                <a:latin typeface="Verdana" panose="020B0604030504040204" pitchFamily="34" charset="0"/>
                <a:ea typeface="Verdana" panose="020B0604030504040204" pitchFamily="34" charset="0"/>
                <a:cs typeface="Verdana" panose="020B0604030504040204" pitchFamily="34" charset="0"/>
              </a:rPr>
              <a:t>, and is an </a:t>
            </a:r>
            <a:r>
              <a:rPr lang="en-US" altLang="en-US" sz="1800">
                <a:solidFill>
                  <a:srgbClr val="0000FF"/>
                </a:solidFill>
                <a:latin typeface="Verdana" panose="020B0604030504040204" pitchFamily="34" charset="0"/>
                <a:ea typeface="Verdana" panose="020B0604030504040204" pitchFamily="34" charset="0"/>
                <a:cs typeface="Verdana" panose="020B0604030504040204" pitchFamily="34" charset="0"/>
              </a:rPr>
              <a:t>unchecked</a:t>
            </a:r>
            <a:r>
              <a:rPr lang="en-US" altLang="en-US" sz="1800">
                <a:latin typeface="Verdana" panose="020B0604030504040204" pitchFamily="34" charset="0"/>
                <a:ea typeface="Verdana" panose="020B0604030504040204" pitchFamily="34" charset="0"/>
                <a:cs typeface="Verdana" panose="020B0604030504040204" pitchFamily="34" charset="0"/>
              </a:rPr>
              <a:t> exception. Other exceptions such as </a:t>
            </a:r>
            <a:r>
              <a:rPr lang="en-US" altLang="en-US" sz="1800" b="1" err="1">
                <a:latin typeface="Courier New" panose="02070309020205020404" pitchFamily="49" charset="0"/>
                <a:ea typeface="Verdana" panose="020B0604030504040204" pitchFamily="34" charset="0"/>
                <a:cs typeface="Courier New" panose="02070309020205020404" pitchFamily="49" charset="0"/>
              </a:rPr>
              <a:t>java.io.IOException</a:t>
            </a:r>
            <a:r>
              <a:rPr lang="en-US" altLang="en-US" sz="1800" b="1">
                <a:latin typeface="Courier New" panose="02070309020205020404" pitchFamily="49" charset="0"/>
                <a:ea typeface="Verdana" panose="020B0604030504040204" pitchFamily="34" charset="0"/>
                <a:cs typeface="Courier New" panose="02070309020205020404" pitchFamily="49" charset="0"/>
              </a:rPr>
              <a:t> </a:t>
            </a:r>
            <a:r>
              <a:rPr lang="en-US" altLang="en-US" sz="1800">
                <a:latin typeface="Verdana" panose="020B0604030504040204" pitchFamily="34" charset="0"/>
                <a:ea typeface="Verdana" panose="020B0604030504040204" pitchFamily="34" charset="0"/>
                <a:cs typeface="Verdana" panose="020B0604030504040204" pitchFamily="34" charset="0"/>
              </a:rPr>
              <a:t>are checked exceptions. </a:t>
            </a:r>
          </a:p>
          <a:p>
            <a:pPr eaLnBrk="1" hangingPunct="1"/>
            <a:r>
              <a:rPr lang="en-US" altLang="en-US" sz="1800">
                <a:latin typeface="Verdana" panose="020B0604030504040204" pitchFamily="34" charset="0"/>
                <a:ea typeface="Verdana" panose="020B0604030504040204" pitchFamily="34" charset="0"/>
                <a:cs typeface="Verdana" panose="020B0604030504040204" pitchFamily="34" charset="0"/>
              </a:rPr>
              <a:t>Unchecked exceptions need not be “handled”, but </a:t>
            </a:r>
            <a:r>
              <a:rPr lang="en-US" altLang="en-US" sz="1800">
                <a:solidFill>
                  <a:srgbClr val="FF0000"/>
                </a:solidFill>
                <a:latin typeface="Verdana" panose="020B0604030504040204" pitchFamily="34" charset="0"/>
                <a:ea typeface="Verdana" panose="020B0604030504040204" pitchFamily="34" charset="0"/>
                <a:cs typeface="Verdana" panose="020B0604030504040204" pitchFamily="34" charset="0"/>
              </a:rPr>
              <a:t>checked exceptions must be “handled”</a:t>
            </a:r>
            <a:r>
              <a:rPr lang="en-US" altLang="ja-JP" sz="1800">
                <a:latin typeface="Verdana" panose="020B0604030504040204" pitchFamily="34" charset="0"/>
                <a:ea typeface="Verdana" panose="020B0604030504040204" pitchFamily="34" charset="0"/>
                <a:cs typeface="Verdana" panose="020B0604030504040204" pitchFamily="34" charset="0"/>
              </a:rPr>
              <a:t>.</a:t>
            </a:r>
          </a:p>
          <a:p>
            <a:pPr eaLnBrk="1" hangingPunct="1"/>
            <a:r>
              <a:rPr lang="en-US" altLang="en-US" sz="1800">
                <a:latin typeface="Verdana" panose="020B0604030504040204" pitchFamily="34" charset="0"/>
                <a:ea typeface="Verdana" panose="020B0604030504040204" pitchFamily="34" charset="0"/>
                <a:cs typeface="Verdana" panose="020B0604030504040204" pitchFamily="34" charset="0"/>
              </a:rPr>
              <a:t>Further reading: </a:t>
            </a:r>
            <a:r>
              <a:rPr lang="en-US" altLang="en-US" sz="1400">
                <a:latin typeface="Verdana" panose="020B0604030504040204" pitchFamily="34" charset="0"/>
                <a:ea typeface="Verdana" panose="020B0604030504040204" pitchFamily="34" charset="0"/>
                <a:cs typeface="Verdana" panose="020B0604030504040204" pitchFamily="34" charset="0"/>
                <a:hlinkClick r:id="rId2"/>
              </a:rPr>
              <a:t>http://docs.oracle.com/javase/tutorial/essential/exceptions/index.html</a:t>
            </a:r>
            <a:endParaRPr lang="en-US" altLang="en-US" sz="1400">
              <a:latin typeface="Verdana" panose="020B0604030504040204" pitchFamily="34" charset="0"/>
              <a:ea typeface="Verdana" panose="020B0604030504040204" pitchFamily="34" charset="0"/>
              <a:cs typeface="Verdana" panose="020B0604030504040204" pitchFamily="34" charset="0"/>
            </a:endParaRPr>
          </a:p>
          <a:p>
            <a:pPr marL="0" indent="0" eaLnBrk="1" hangingPunct="1">
              <a:buNone/>
            </a:pPr>
            <a:endParaRPr lang="en-US" altLang="en-US" sz="2400">
              <a:ea typeface="ＭＳ Ｐゴシック" panose="020B0600070205080204" pitchFamily="34" charset="-128"/>
            </a:endParaRPr>
          </a:p>
        </p:txBody>
      </p:sp>
      <p:sp>
        <p:nvSpPr>
          <p:cNvPr id="3" name="Slide Number Placeholder 2">
            <a:extLst>
              <a:ext uri="{FF2B5EF4-FFF2-40B4-BE49-F238E27FC236}">
                <a16:creationId xmlns:a16="http://schemas.microsoft.com/office/drawing/2014/main" id="{07484C22-179F-8CCD-172D-F6F2D7639A60}"/>
              </a:ext>
            </a:extLst>
          </p:cNvPr>
          <p:cNvSpPr>
            <a:spLocks noGrp="1"/>
          </p:cNvSpPr>
          <p:nvPr>
            <p:ph type="sldNum" sz="quarter" idx="4"/>
          </p:nvPr>
        </p:nvSpPr>
        <p:spPr/>
        <p:txBody>
          <a:bodyPr/>
          <a:lstStyle/>
          <a:p>
            <a:pPr>
              <a:defRPr/>
            </a:pPr>
            <a:fld id="{C1A881D9-8007-40CD-AF0D-F7AAFE91D2F6}" type="slidenum">
              <a:rPr lang="en-US" smtClean="0"/>
              <a:pPr>
                <a:defRPr/>
              </a:pPr>
              <a:t>9</a:t>
            </a:fld>
            <a:endParaRPr lang="en-US"/>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382000" cy="838200"/>
          </a:xfrm>
        </p:spPr>
        <p:txBody>
          <a:bodyPr>
            <a:normAutofit/>
          </a:bodyPr>
          <a:lstStyle/>
          <a:p>
            <a:r>
              <a:rPr lang="en-US" sz="2800"/>
              <a:t>When is finally block executed?</a:t>
            </a:r>
          </a:p>
        </p:txBody>
      </p:sp>
      <p:sp>
        <p:nvSpPr>
          <p:cNvPr id="3" name="Content Placeholder 2"/>
          <p:cNvSpPr>
            <a:spLocks noGrp="1"/>
          </p:cNvSpPr>
          <p:nvPr>
            <p:ph type="body" idx="1"/>
          </p:nvPr>
        </p:nvSpPr>
        <p:spPr>
          <a:xfrm>
            <a:off x="685800" y="1676400"/>
            <a:ext cx="8077200" cy="4648200"/>
          </a:xfrm>
        </p:spPr>
        <p:txBody>
          <a:bodyPr>
            <a:normAutofit/>
          </a:bodyPr>
          <a:lstStyle/>
          <a:p>
            <a:pPr marL="0" indent="0">
              <a:buNone/>
            </a:pPr>
            <a:r>
              <a:rPr lang="en-US" altLang="en-US" b="1">
                <a:latin typeface="Consolas" panose="020B0609020204030204" pitchFamily="49" charset="0"/>
                <a:ea typeface="Verdana" panose="020B0604030504040204" pitchFamily="34" charset="0"/>
                <a:cs typeface="Consolas" panose="020B0609020204030204" pitchFamily="49" charset="0"/>
              </a:rPr>
              <a:t>finally</a:t>
            </a:r>
            <a:r>
              <a:rPr lang="en-US" altLang="en-US">
                <a:latin typeface="Verdana" panose="020B0604030504040204" pitchFamily="34" charset="0"/>
                <a:ea typeface="Verdana" panose="020B0604030504040204" pitchFamily="34" charset="0"/>
                <a:cs typeface="Verdana" panose="020B0604030504040204" pitchFamily="34" charset="0"/>
              </a:rPr>
              <a:t> block will execute whether or not an exception is thrown in the corresponding </a:t>
            </a:r>
            <a:r>
              <a:rPr lang="en-US" altLang="en-US" b="1">
                <a:latin typeface="Consolas" panose="020B0609020204030204" pitchFamily="49" charset="0"/>
                <a:ea typeface="Verdana" panose="020B0604030504040204" pitchFamily="34" charset="0"/>
                <a:cs typeface="Consolas" panose="020B0609020204030204" pitchFamily="49" charset="0"/>
              </a:rPr>
              <a:t>try</a:t>
            </a:r>
            <a:r>
              <a:rPr lang="en-US" altLang="en-US">
                <a:latin typeface="Verdana" panose="020B0604030504040204" pitchFamily="34" charset="0"/>
                <a:ea typeface="Verdana" panose="020B0604030504040204" pitchFamily="34" charset="0"/>
                <a:cs typeface="Verdana" panose="020B0604030504040204" pitchFamily="34" charset="0"/>
              </a:rPr>
              <a:t> block. </a:t>
            </a:r>
          </a:p>
          <a:p>
            <a:r>
              <a:rPr lang="en-US">
                <a:latin typeface="Verdana" panose="020B0604030504040204" pitchFamily="34" charset="0"/>
                <a:ea typeface="Verdana" panose="020B0604030504040204" pitchFamily="34" charset="0"/>
                <a:cs typeface="Verdana" panose="020B0604030504040204" pitchFamily="34" charset="0"/>
              </a:rPr>
              <a:t>If no exception raised, the </a:t>
            </a:r>
            <a:r>
              <a:rPr lang="en-US" b="1">
                <a:latin typeface="Consolas" panose="020B0609020204030204" pitchFamily="49" charset="0"/>
                <a:ea typeface="Verdana" panose="020B0604030504040204" pitchFamily="34" charset="0"/>
                <a:cs typeface="Consolas" panose="020B0609020204030204" pitchFamily="49" charset="0"/>
              </a:rPr>
              <a:t>try</a:t>
            </a:r>
            <a:r>
              <a:rPr lang="en-US">
                <a:latin typeface="Verdana" panose="020B0604030504040204" pitchFamily="34" charset="0"/>
                <a:ea typeface="Verdana" panose="020B0604030504040204" pitchFamily="34" charset="0"/>
                <a:cs typeface="Verdana" panose="020B0604030504040204" pitchFamily="34" charset="0"/>
              </a:rPr>
              <a:t> block is finished, the </a:t>
            </a:r>
            <a:r>
              <a:rPr lang="en-US" b="1">
                <a:latin typeface="Consolas" panose="020B0609020204030204" pitchFamily="49" charset="0"/>
                <a:ea typeface="Verdana" panose="020B0604030504040204" pitchFamily="34" charset="0"/>
                <a:cs typeface="Consolas" panose="020B0609020204030204" pitchFamily="49" charset="0"/>
              </a:rPr>
              <a:t>finally</a:t>
            </a:r>
            <a:r>
              <a:rPr lang="en-US">
                <a:latin typeface="Verdana" panose="020B0604030504040204" pitchFamily="34" charset="0"/>
                <a:ea typeface="Verdana" panose="020B0604030504040204" pitchFamily="34" charset="0"/>
                <a:cs typeface="Verdana" panose="020B0604030504040204" pitchFamily="34" charset="0"/>
              </a:rPr>
              <a:t> block is executed. Then, the first statement after the </a:t>
            </a:r>
            <a:r>
              <a:rPr lang="en-US" b="1">
                <a:latin typeface="Consolas" panose="020B0609020204030204" pitchFamily="49" charset="0"/>
                <a:ea typeface="Verdana" panose="020B0604030504040204" pitchFamily="34" charset="0"/>
                <a:cs typeface="Consolas" panose="020B0609020204030204" pitchFamily="49" charset="0"/>
              </a:rPr>
              <a:t>finally</a:t>
            </a:r>
            <a:r>
              <a:rPr lang="en-US">
                <a:latin typeface="Verdana" panose="020B0604030504040204" pitchFamily="34" charset="0"/>
                <a:ea typeface="Verdana" panose="020B0604030504040204" pitchFamily="34" charset="0"/>
                <a:cs typeface="Verdana" panose="020B0604030504040204" pitchFamily="34" charset="0"/>
              </a:rPr>
              <a:t> block is executed.</a:t>
            </a:r>
          </a:p>
          <a:p>
            <a:pPr lvl="1"/>
            <a:endParaRPr lang="en-US">
              <a:latin typeface="Verdana" panose="020B0604030504040204" pitchFamily="34" charset="0"/>
              <a:ea typeface="Verdana" panose="020B0604030504040204" pitchFamily="34" charset="0"/>
              <a:cs typeface="Verdana" panose="020B0604030504040204" pitchFamily="34" charset="0"/>
            </a:endParaRPr>
          </a:p>
          <a:p>
            <a:pPr lvl="1"/>
            <a:r>
              <a:rPr lang="en-US">
                <a:latin typeface="Verdana" panose="020B0604030504040204" pitchFamily="34" charset="0"/>
                <a:ea typeface="Verdana" panose="020B0604030504040204" pitchFamily="34" charset="0"/>
                <a:cs typeface="Verdana" panose="020B0604030504040204" pitchFamily="34" charset="0"/>
              </a:rPr>
              <a:t>The </a:t>
            </a:r>
            <a:r>
              <a:rPr lang="en-US" b="1">
                <a:latin typeface="Consolas" panose="020B0609020204030204" pitchFamily="49" charset="0"/>
                <a:ea typeface="Verdana" panose="020B0604030504040204" pitchFamily="34" charset="0"/>
                <a:cs typeface="Consolas" panose="020B0609020204030204" pitchFamily="49" charset="0"/>
              </a:rPr>
              <a:t>finally</a:t>
            </a:r>
            <a:r>
              <a:rPr lang="en-US">
                <a:latin typeface="Verdana" panose="020B0604030504040204" pitchFamily="34" charset="0"/>
                <a:ea typeface="Verdana" panose="020B0604030504040204" pitchFamily="34" charset="0"/>
                <a:cs typeface="Verdana" panose="020B0604030504040204" pitchFamily="34" charset="0"/>
              </a:rPr>
              <a:t> block is executed if a </a:t>
            </a:r>
            <a:r>
              <a:rPr lang="en-US" b="1">
                <a:latin typeface="Consolas" panose="020B0609020204030204" pitchFamily="49" charset="0"/>
                <a:ea typeface="Verdana" panose="020B0604030504040204" pitchFamily="34" charset="0"/>
                <a:cs typeface="Consolas" panose="020B0609020204030204" pitchFamily="49" charset="0"/>
              </a:rPr>
              <a:t>try</a:t>
            </a:r>
            <a:r>
              <a:rPr lang="en-US">
                <a:latin typeface="Verdana" panose="020B0604030504040204" pitchFamily="34" charset="0"/>
                <a:ea typeface="Verdana" panose="020B0604030504040204" pitchFamily="34" charset="0"/>
                <a:cs typeface="Verdana" panose="020B0604030504040204" pitchFamily="34" charset="0"/>
              </a:rPr>
              <a:t> block exits using a </a:t>
            </a:r>
            <a:r>
              <a:rPr lang="en-US">
                <a:solidFill>
                  <a:srgbClr val="0000FF"/>
                </a:solidFill>
                <a:latin typeface="Consolas" panose="020B0609020204030204" pitchFamily="49" charset="0"/>
                <a:ea typeface="Verdana" panose="020B0604030504040204" pitchFamily="34" charset="0"/>
                <a:cs typeface="Consolas" panose="020B0609020204030204" pitchFamily="49" charset="0"/>
              </a:rPr>
              <a:t>return</a:t>
            </a:r>
            <a:r>
              <a:rPr lang="en-US">
                <a:latin typeface="Verdana" panose="020B0604030504040204" pitchFamily="34" charset="0"/>
                <a:ea typeface="Verdana" panose="020B0604030504040204" pitchFamily="34" charset="0"/>
                <a:cs typeface="Verdana" panose="020B0604030504040204" pitchFamily="34" charset="0"/>
              </a:rPr>
              <a:t>, </a:t>
            </a:r>
            <a:r>
              <a:rPr lang="en-US">
                <a:solidFill>
                  <a:srgbClr val="0000FF"/>
                </a:solidFill>
                <a:latin typeface="Consolas" panose="020B0609020204030204" pitchFamily="49" charset="0"/>
                <a:ea typeface="Verdana" panose="020B0604030504040204" pitchFamily="34" charset="0"/>
                <a:cs typeface="Consolas" panose="020B0609020204030204" pitchFamily="49" charset="0"/>
              </a:rPr>
              <a:t>break</a:t>
            </a:r>
            <a:r>
              <a:rPr lang="en-US">
                <a:latin typeface="Verdana" panose="020B0604030504040204" pitchFamily="34" charset="0"/>
                <a:ea typeface="Verdana" panose="020B0604030504040204" pitchFamily="34" charset="0"/>
                <a:cs typeface="Verdana" panose="020B0604030504040204" pitchFamily="34" charset="0"/>
              </a:rPr>
              <a:t> or </a:t>
            </a:r>
            <a:r>
              <a:rPr lang="en-US">
                <a:solidFill>
                  <a:srgbClr val="0000FF"/>
                </a:solidFill>
                <a:latin typeface="Consolas" panose="020B0609020204030204" pitchFamily="49" charset="0"/>
                <a:ea typeface="Verdana" panose="020B0604030504040204" pitchFamily="34" charset="0"/>
                <a:cs typeface="Consolas" panose="020B0609020204030204" pitchFamily="49" charset="0"/>
              </a:rPr>
              <a:t>continue</a:t>
            </a:r>
            <a:r>
              <a:rPr lang="en-US">
                <a:latin typeface="Verdana" panose="020B0604030504040204" pitchFamily="34" charset="0"/>
                <a:ea typeface="Verdana" panose="020B0604030504040204" pitchFamily="34" charset="0"/>
                <a:cs typeface="Verdana" panose="020B0604030504040204" pitchFamily="34" charset="0"/>
              </a:rPr>
              <a:t>, or by reaching the end of the block.</a:t>
            </a:r>
          </a:p>
          <a:p>
            <a:pPr lvl="1"/>
            <a:endParaRPr lang="en-US">
              <a:latin typeface="Verdana" panose="020B0604030504040204" pitchFamily="34" charset="0"/>
              <a:ea typeface="Verdana" panose="020B0604030504040204" pitchFamily="34" charset="0"/>
              <a:cs typeface="Verdana" panose="020B0604030504040204" pitchFamily="34" charset="0"/>
            </a:endParaRPr>
          </a:p>
          <a:p>
            <a:pPr lvl="1"/>
            <a:r>
              <a:rPr lang="en-US">
                <a:latin typeface="Verdana" panose="020B0604030504040204" pitchFamily="34" charset="0"/>
                <a:ea typeface="Verdana" panose="020B0604030504040204" pitchFamily="34" charset="0"/>
                <a:cs typeface="Verdana" panose="020B0604030504040204" pitchFamily="34" charset="0"/>
              </a:rPr>
              <a:t>The </a:t>
            </a:r>
            <a:r>
              <a:rPr lang="en-US" b="1">
                <a:latin typeface="Consolas" panose="020B0609020204030204" pitchFamily="49" charset="0"/>
                <a:ea typeface="Verdana" panose="020B0604030504040204" pitchFamily="34" charset="0"/>
                <a:cs typeface="Consolas" panose="020B0609020204030204" pitchFamily="49" charset="0"/>
              </a:rPr>
              <a:t>finally</a:t>
            </a:r>
            <a:r>
              <a:rPr lang="en-US">
                <a:latin typeface="Verdana" panose="020B0604030504040204" pitchFamily="34" charset="0"/>
                <a:ea typeface="Verdana" panose="020B0604030504040204" pitchFamily="34" charset="0"/>
                <a:cs typeface="Verdana" panose="020B0604030504040204" pitchFamily="34" charset="0"/>
              </a:rPr>
              <a:t> block is not executed if the application terminates using </a:t>
            </a:r>
            <a:r>
              <a:rPr lang="en-US" sz="1600" err="1">
                <a:solidFill>
                  <a:srgbClr val="FF0000"/>
                </a:solidFill>
                <a:latin typeface="Verdana" panose="020B0604030504040204" pitchFamily="34" charset="0"/>
                <a:ea typeface="Verdana" panose="020B0604030504040204" pitchFamily="34" charset="0"/>
                <a:cs typeface="Verdana" panose="020B0604030504040204" pitchFamily="34" charset="0"/>
              </a:rPr>
              <a:t>System.exit</a:t>
            </a:r>
            <a:r>
              <a:rPr lang="en-US" sz="1600">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en-US" sz="1600" err="1">
                <a:solidFill>
                  <a:srgbClr val="FF0000"/>
                </a:solidFill>
                <a:latin typeface="Verdana" panose="020B0604030504040204" pitchFamily="34" charset="0"/>
                <a:ea typeface="Verdana" panose="020B0604030504040204" pitchFamily="34" charset="0"/>
                <a:cs typeface="Verdana" panose="020B0604030504040204" pitchFamily="34" charset="0"/>
              </a:rPr>
              <a:t>int</a:t>
            </a:r>
            <a:r>
              <a:rPr lang="en-US" sz="1600">
                <a:solidFill>
                  <a:srgbClr val="FF0000"/>
                </a:solidFill>
                <a:latin typeface="Verdana" panose="020B0604030504040204" pitchFamily="34" charset="0"/>
                <a:ea typeface="Verdana" panose="020B0604030504040204" pitchFamily="34" charset="0"/>
                <a:cs typeface="Verdana" panose="020B0604030504040204" pitchFamily="34" charset="0"/>
              </a:rPr>
              <a:t>)</a:t>
            </a:r>
            <a:endParaRPr lang="en-US">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93FCDAA9-2186-1B3F-00A7-F0A77EF51A8E}"/>
              </a:ext>
            </a:extLst>
          </p:cNvPr>
          <p:cNvSpPr>
            <a:spLocks noGrp="1"/>
          </p:cNvSpPr>
          <p:nvPr>
            <p:ph type="sldNum" sz="quarter" idx="4"/>
          </p:nvPr>
        </p:nvSpPr>
        <p:spPr/>
        <p:txBody>
          <a:bodyPr/>
          <a:lstStyle/>
          <a:p>
            <a:pPr>
              <a:defRPr/>
            </a:pPr>
            <a:fld id="{C1A881D9-8007-40CD-AF0D-F7AAFE91D2F6}" type="slidenum">
              <a:rPr lang="en-US" smtClean="0"/>
              <a:pPr>
                <a:defRPr/>
              </a:pPr>
              <a:t>90</a:t>
            </a:fld>
            <a:endParaRPr lang="en-US"/>
          </a:p>
        </p:txBody>
      </p:sp>
    </p:spTree>
    <p:extLst>
      <p:ext uri="{BB962C8B-B14F-4D97-AF65-F5344CB8AC3E}">
        <p14:creationId xmlns:p14="http://schemas.microsoft.com/office/powerpoint/2010/main" val="27199085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382000" cy="838200"/>
          </a:xfrm>
        </p:spPr>
        <p:txBody>
          <a:bodyPr>
            <a:normAutofit/>
          </a:bodyPr>
          <a:lstStyle/>
          <a:p>
            <a:r>
              <a:rPr lang="en-US" sz="2800"/>
              <a:t>When is finally block executed?</a:t>
            </a:r>
          </a:p>
        </p:txBody>
      </p:sp>
      <p:sp>
        <p:nvSpPr>
          <p:cNvPr id="3" name="Content Placeholder 2"/>
          <p:cNvSpPr>
            <a:spLocks noGrp="1"/>
          </p:cNvSpPr>
          <p:nvPr>
            <p:ph type="body" idx="1"/>
          </p:nvPr>
        </p:nvSpPr>
        <p:spPr>
          <a:xfrm>
            <a:off x="609600" y="1752600"/>
            <a:ext cx="8001000" cy="4572000"/>
          </a:xfrm>
        </p:spPr>
        <p:txBody>
          <a:bodyPr>
            <a:normAutofit/>
          </a:bodyPr>
          <a:lstStyle/>
          <a:p>
            <a:pPr>
              <a:spcAft>
                <a:spcPts val="1200"/>
              </a:spcAft>
            </a:pPr>
            <a:r>
              <a:rPr lang="en-US">
                <a:latin typeface="Verdana" panose="020B0604030504040204" pitchFamily="34" charset="0"/>
                <a:ea typeface="Verdana" panose="020B0604030504040204" pitchFamily="34" charset="0"/>
                <a:cs typeface="Verdana" panose="020B0604030504040204" pitchFamily="34" charset="0"/>
              </a:rPr>
              <a:t>If an exception is raised, the </a:t>
            </a:r>
            <a:r>
              <a:rPr lang="en-US" b="1">
                <a:latin typeface="Consolas" panose="020B0609020204030204" pitchFamily="49" charset="0"/>
                <a:ea typeface="Verdana" panose="020B0604030504040204" pitchFamily="34" charset="0"/>
                <a:cs typeface="Consolas" panose="020B0609020204030204" pitchFamily="49" charset="0"/>
              </a:rPr>
              <a:t>try</a:t>
            </a:r>
            <a:r>
              <a:rPr lang="en-US">
                <a:latin typeface="Verdana" panose="020B0604030504040204" pitchFamily="34" charset="0"/>
                <a:ea typeface="Verdana" panose="020B0604030504040204" pitchFamily="34" charset="0"/>
                <a:cs typeface="Verdana" panose="020B0604030504040204" pitchFamily="34" charset="0"/>
              </a:rPr>
              <a:t> block terminates.</a:t>
            </a:r>
          </a:p>
          <a:p>
            <a:pPr lvl="1"/>
            <a:r>
              <a:rPr lang="en-US">
                <a:latin typeface="Verdana" panose="020B0604030504040204" pitchFamily="34" charset="0"/>
                <a:ea typeface="Verdana" panose="020B0604030504040204" pitchFamily="34" charset="0"/>
                <a:cs typeface="Verdana" panose="020B0604030504040204" pitchFamily="34" charset="0"/>
              </a:rPr>
              <a:t>If </a:t>
            </a:r>
            <a:r>
              <a:rPr lang="en-US">
                <a:solidFill>
                  <a:srgbClr val="0000FF"/>
                </a:solidFill>
                <a:latin typeface="Verdana" panose="020B0604030504040204" pitchFamily="34" charset="0"/>
                <a:ea typeface="Verdana" panose="020B0604030504040204" pitchFamily="34" charset="0"/>
                <a:cs typeface="Verdana" panose="020B0604030504040204" pitchFamily="34" charset="0"/>
              </a:rPr>
              <a:t>a catch block catches the exception</a:t>
            </a:r>
            <a:r>
              <a:rPr lang="en-US">
                <a:latin typeface="Verdana" panose="020B0604030504040204" pitchFamily="34" charset="0"/>
                <a:ea typeface="Verdana" panose="020B0604030504040204" pitchFamily="34" charset="0"/>
                <a:cs typeface="Verdana" panose="020B0604030504040204" pitchFamily="34" charset="0"/>
              </a:rPr>
              <a:t>, the catch block is executed, then the finally block is executed, and then the first statement after the finally block is executed.</a:t>
            </a:r>
          </a:p>
          <a:p>
            <a:pPr marL="349250" lvl="1" indent="0">
              <a:buNone/>
            </a:pPr>
            <a:endParaRPr lang="en-US">
              <a:latin typeface="Verdana" panose="020B0604030504040204" pitchFamily="34" charset="0"/>
              <a:ea typeface="Verdana" panose="020B0604030504040204" pitchFamily="34" charset="0"/>
              <a:cs typeface="Verdana" panose="020B0604030504040204" pitchFamily="34" charset="0"/>
            </a:endParaRPr>
          </a:p>
          <a:p>
            <a:pPr lvl="1"/>
            <a:r>
              <a:rPr lang="en-US">
                <a:latin typeface="Verdana" panose="020B0604030504040204" pitchFamily="34" charset="0"/>
                <a:ea typeface="Verdana" panose="020B0604030504040204" pitchFamily="34" charset="0"/>
                <a:cs typeface="Verdana" panose="020B0604030504040204" pitchFamily="34" charset="0"/>
              </a:rPr>
              <a:t>If </a:t>
            </a:r>
            <a:r>
              <a:rPr lang="en-US">
                <a:solidFill>
                  <a:srgbClr val="0000FF"/>
                </a:solidFill>
                <a:latin typeface="Verdana" panose="020B0604030504040204" pitchFamily="34" charset="0"/>
                <a:ea typeface="Verdana" panose="020B0604030504040204" pitchFamily="34" charset="0"/>
                <a:cs typeface="Verdana" panose="020B0604030504040204" pitchFamily="34" charset="0"/>
              </a:rPr>
              <a:t>no catch block catches the exception</a:t>
            </a:r>
            <a:r>
              <a:rPr lang="en-US">
                <a:latin typeface="Verdana" panose="020B0604030504040204" pitchFamily="34" charset="0"/>
                <a:ea typeface="Verdana" panose="020B0604030504040204" pitchFamily="34" charset="0"/>
                <a:cs typeface="Verdana" panose="020B0604030504040204" pitchFamily="34" charset="0"/>
              </a:rPr>
              <a:t>, the finally block is executed and then the exception is thrown.</a:t>
            </a:r>
          </a:p>
        </p:txBody>
      </p:sp>
      <p:sp>
        <p:nvSpPr>
          <p:cNvPr id="4" name="Slide Number Placeholder 3">
            <a:extLst>
              <a:ext uri="{FF2B5EF4-FFF2-40B4-BE49-F238E27FC236}">
                <a16:creationId xmlns:a16="http://schemas.microsoft.com/office/drawing/2014/main" id="{51E8072C-6976-F7D9-DCA9-AB50131155AA}"/>
              </a:ext>
            </a:extLst>
          </p:cNvPr>
          <p:cNvSpPr>
            <a:spLocks noGrp="1"/>
          </p:cNvSpPr>
          <p:nvPr>
            <p:ph type="sldNum" sz="quarter" idx="4"/>
          </p:nvPr>
        </p:nvSpPr>
        <p:spPr/>
        <p:txBody>
          <a:bodyPr/>
          <a:lstStyle/>
          <a:p>
            <a:pPr>
              <a:defRPr/>
            </a:pPr>
            <a:fld id="{C1A881D9-8007-40CD-AF0D-F7AAFE91D2F6}" type="slidenum">
              <a:rPr lang="en-US" smtClean="0"/>
              <a:pPr>
                <a:defRPr/>
              </a:pPr>
              <a:t>91</a:t>
            </a:fld>
            <a:endParaRPr lang="en-US"/>
          </a:p>
        </p:txBody>
      </p:sp>
    </p:spTree>
    <p:extLst>
      <p:ext uri="{BB962C8B-B14F-4D97-AF65-F5344CB8AC3E}">
        <p14:creationId xmlns:p14="http://schemas.microsoft.com/office/powerpoint/2010/main" val="30161127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E8FCFAA-E390-C544-B8DC-745EFE6E4583}"/>
              </a:ext>
            </a:extLst>
          </p:cNvPr>
          <p:cNvSpPr>
            <a:spLocks noGrp="1"/>
          </p:cNvSpPr>
          <p:nvPr>
            <p:ph type="title"/>
          </p:nvPr>
        </p:nvSpPr>
        <p:spPr/>
        <p:txBody>
          <a:bodyPr>
            <a:normAutofit/>
          </a:bodyPr>
          <a:lstStyle/>
          <a:p>
            <a:r>
              <a:rPr lang="en-US" sz="2800"/>
              <a:t>When is finally block executed?</a:t>
            </a:r>
          </a:p>
        </p:txBody>
      </p:sp>
      <p:sp>
        <p:nvSpPr>
          <p:cNvPr id="68611" name="Text Placeholder 2">
            <a:extLst>
              <a:ext uri="{FF2B5EF4-FFF2-40B4-BE49-F238E27FC236}">
                <a16:creationId xmlns:a16="http://schemas.microsoft.com/office/drawing/2014/main" id="{AE9D329A-8DB5-5C4C-8E84-E7A858473ABC}"/>
              </a:ext>
            </a:extLst>
          </p:cNvPr>
          <p:cNvSpPr>
            <a:spLocks noGrp="1"/>
          </p:cNvSpPr>
          <p:nvPr>
            <p:ph type="body" idx="1"/>
          </p:nvPr>
        </p:nvSpPr>
        <p:spPr/>
        <p:txBody>
          <a:bodyPr>
            <a:normAutofit lnSpcReduction="10000"/>
          </a:bodyPr>
          <a:lstStyle/>
          <a:p>
            <a:pPr eaLnBrk="1" hangingPunct="1">
              <a:lnSpc>
                <a:spcPct val="120000"/>
              </a:lnSpc>
            </a:pPr>
            <a:r>
              <a:rPr lang="en-US" altLang="en-US">
                <a:latin typeface="Verdana" panose="020B0604030504040204" pitchFamily="34" charset="0"/>
                <a:ea typeface="Verdana" panose="020B0604030504040204" pitchFamily="34" charset="0"/>
                <a:cs typeface="Verdana" panose="020B0604030504040204" pitchFamily="34" charset="0"/>
              </a:rPr>
              <a:t>If an exception that occurs in a </a:t>
            </a:r>
            <a:r>
              <a:rPr lang="en-US" altLang="en-US" b="1">
                <a:latin typeface="Consolas" panose="020B0609020204030204" pitchFamily="49" charset="0"/>
                <a:ea typeface="Verdana" panose="020B0604030504040204" pitchFamily="34" charset="0"/>
                <a:cs typeface="Consolas" panose="020B0609020204030204" pitchFamily="49" charset="0"/>
              </a:rPr>
              <a:t>try</a:t>
            </a:r>
            <a:r>
              <a:rPr lang="en-US" altLang="en-US">
                <a:latin typeface="Verdana" panose="020B0604030504040204" pitchFamily="34" charset="0"/>
                <a:ea typeface="Verdana" panose="020B0604030504040204" pitchFamily="34" charset="0"/>
                <a:cs typeface="Verdana" panose="020B0604030504040204" pitchFamily="34" charset="0"/>
              </a:rPr>
              <a:t> block cannot be caught by one of that </a:t>
            </a:r>
            <a:r>
              <a:rPr lang="en-US" altLang="en-US" b="1">
                <a:latin typeface="Consolas" panose="020B0609020204030204" pitchFamily="49" charset="0"/>
                <a:ea typeface="Verdana" panose="020B0604030504040204" pitchFamily="34" charset="0"/>
                <a:cs typeface="Consolas" panose="020B0609020204030204" pitchFamily="49" charset="0"/>
              </a:rPr>
              <a:t>try</a:t>
            </a:r>
            <a:r>
              <a:rPr lang="en-US" altLang="en-US">
                <a:latin typeface="Verdana" panose="020B0604030504040204" pitchFamily="34" charset="0"/>
                <a:ea typeface="Verdana" panose="020B0604030504040204" pitchFamily="34" charset="0"/>
                <a:cs typeface="Verdana" panose="020B0604030504040204" pitchFamily="34" charset="0"/>
              </a:rPr>
              <a:t> block’s </a:t>
            </a:r>
            <a:r>
              <a:rPr lang="en-US" altLang="en-US" b="1">
                <a:latin typeface="Consolas" panose="020B0609020204030204" pitchFamily="49" charset="0"/>
                <a:ea typeface="Verdana" panose="020B0604030504040204" pitchFamily="34" charset="0"/>
                <a:cs typeface="Consolas" panose="020B0609020204030204" pitchFamily="49" charset="0"/>
              </a:rPr>
              <a:t>catch</a:t>
            </a:r>
            <a:r>
              <a:rPr lang="en-US" altLang="en-US">
                <a:latin typeface="Verdana" panose="020B0604030504040204" pitchFamily="34" charset="0"/>
                <a:ea typeface="Verdana" panose="020B0604030504040204" pitchFamily="34" charset="0"/>
                <a:cs typeface="Verdana" panose="020B0604030504040204" pitchFamily="34" charset="0"/>
              </a:rPr>
              <a:t> handlers, control proceeds to the </a:t>
            </a:r>
            <a:r>
              <a:rPr lang="en-US" altLang="en-US" b="1">
                <a:latin typeface="Consolas" panose="020B0609020204030204" pitchFamily="49" charset="0"/>
                <a:ea typeface="Verdana" panose="020B0604030504040204" pitchFamily="34" charset="0"/>
                <a:cs typeface="Consolas" panose="020B0609020204030204" pitchFamily="49" charset="0"/>
              </a:rPr>
              <a:t>finally</a:t>
            </a:r>
            <a:r>
              <a:rPr lang="en-US" altLang="en-US">
                <a:latin typeface="Verdana" panose="020B0604030504040204" pitchFamily="34" charset="0"/>
                <a:ea typeface="Verdana" panose="020B0604030504040204" pitchFamily="34" charset="0"/>
                <a:cs typeface="Verdana" panose="020B0604030504040204" pitchFamily="34" charset="0"/>
              </a:rPr>
              <a:t> block. </a:t>
            </a:r>
          </a:p>
          <a:p>
            <a:pPr eaLnBrk="1" hangingPunct="1">
              <a:lnSpc>
                <a:spcPct val="120000"/>
              </a:lnSpc>
            </a:pPr>
            <a:r>
              <a:rPr lang="en-US" altLang="en-US">
                <a:latin typeface="Verdana" panose="020B0604030504040204" pitchFamily="34" charset="0"/>
                <a:ea typeface="Verdana" panose="020B0604030504040204" pitchFamily="34" charset="0"/>
                <a:cs typeface="Verdana" panose="020B0604030504040204" pitchFamily="34" charset="0"/>
              </a:rPr>
              <a:t>Then the program passes the exception to the next outer </a:t>
            </a:r>
            <a:r>
              <a:rPr lang="en-US" altLang="en-US" b="1">
                <a:latin typeface="Consolas" panose="020B0609020204030204" pitchFamily="49" charset="0"/>
                <a:ea typeface="Verdana" panose="020B0604030504040204" pitchFamily="34" charset="0"/>
                <a:cs typeface="Consolas" panose="020B0609020204030204" pitchFamily="49" charset="0"/>
              </a:rPr>
              <a:t>try</a:t>
            </a:r>
            <a:r>
              <a:rPr lang="en-US" altLang="en-US">
                <a:latin typeface="Verdana" panose="020B0604030504040204" pitchFamily="34" charset="0"/>
                <a:ea typeface="Verdana" panose="020B0604030504040204" pitchFamily="34" charset="0"/>
                <a:cs typeface="Verdana" panose="020B0604030504040204" pitchFamily="34" charset="0"/>
              </a:rPr>
              <a:t> block—normally in the calling method—where an associated </a:t>
            </a:r>
            <a:r>
              <a:rPr lang="en-US" altLang="en-US" b="1">
                <a:latin typeface="Consolas" panose="020B0609020204030204" pitchFamily="49" charset="0"/>
                <a:ea typeface="Verdana" panose="020B0604030504040204" pitchFamily="34" charset="0"/>
                <a:cs typeface="Consolas" panose="020B0609020204030204" pitchFamily="49" charset="0"/>
              </a:rPr>
              <a:t>catch</a:t>
            </a:r>
            <a:r>
              <a:rPr lang="en-US" altLang="en-US">
                <a:latin typeface="Verdana" panose="020B0604030504040204" pitchFamily="34" charset="0"/>
                <a:ea typeface="Verdana" panose="020B0604030504040204" pitchFamily="34" charset="0"/>
                <a:cs typeface="Verdana" panose="020B0604030504040204" pitchFamily="34" charset="0"/>
              </a:rPr>
              <a:t> block might catch it. </a:t>
            </a:r>
          </a:p>
          <a:p>
            <a:pPr lvl="1" eaLnBrk="1" hangingPunct="1">
              <a:lnSpc>
                <a:spcPct val="120000"/>
              </a:lnSpc>
            </a:pPr>
            <a:r>
              <a:rPr lang="en-US" altLang="en-US">
                <a:latin typeface="Verdana" panose="020B0604030504040204" pitchFamily="34" charset="0"/>
                <a:ea typeface="Verdana" panose="020B0604030504040204" pitchFamily="34" charset="0"/>
                <a:cs typeface="Verdana" panose="020B0604030504040204" pitchFamily="34" charset="0"/>
              </a:rPr>
              <a:t>This process can occur through many levels of </a:t>
            </a:r>
            <a:r>
              <a:rPr lang="en-US" altLang="en-US" b="1">
                <a:latin typeface="Consolas" panose="020B0609020204030204" pitchFamily="49" charset="0"/>
                <a:ea typeface="Verdana" panose="020B0604030504040204" pitchFamily="34" charset="0"/>
                <a:cs typeface="Consolas" panose="020B0609020204030204" pitchFamily="49" charset="0"/>
              </a:rPr>
              <a:t>try</a:t>
            </a:r>
            <a:r>
              <a:rPr lang="en-US" altLang="en-US">
                <a:latin typeface="Verdana" panose="020B0604030504040204" pitchFamily="34" charset="0"/>
                <a:ea typeface="Verdana" panose="020B0604030504040204" pitchFamily="34" charset="0"/>
                <a:cs typeface="Verdana" panose="020B0604030504040204" pitchFamily="34" charset="0"/>
              </a:rPr>
              <a:t> blocks. </a:t>
            </a:r>
          </a:p>
          <a:p>
            <a:pPr lvl="1" eaLnBrk="1" hangingPunct="1">
              <a:lnSpc>
                <a:spcPct val="120000"/>
              </a:lnSpc>
            </a:pPr>
            <a:r>
              <a:rPr lang="en-US" altLang="en-US">
                <a:latin typeface="Verdana" panose="020B0604030504040204" pitchFamily="34" charset="0"/>
                <a:ea typeface="Verdana" panose="020B0604030504040204" pitchFamily="34" charset="0"/>
                <a:cs typeface="Verdana" panose="020B0604030504040204" pitchFamily="34" charset="0"/>
              </a:rPr>
              <a:t>The exception could go uncaught.</a:t>
            </a:r>
          </a:p>
          <a:p>
            <a:pPr eaLnBrk="1" hangingPunct="1">
              <a:lnSpc>
                <a:spcPct val="120000"/>
              </a:lnSpc>
            </a:pPr>
            <a:r>
              <a:rPr lang="en-US" altLang="en-US">
                <a:latin typeface="Verdana" panose="020B0604030504040204" pitchFamily="34" charset="0"/>
                <a:ea typeface="Verdana" panose="020B0604030504040204" pitchFamily="34" charset="0"/>
                <a:cs typeface="Verdana" panose="020B0604030504040204" pitchFamily="34" charset="0"/>
              </a:rPr>
              <a:t>If a </a:t>
            </a:r>
            <a:r>
              <a:rPr lang="en-US" altLang="en-US" b="1">
                <a:latin typeface="Consolas" panose="020B0609020204030204" pitchFamily="49" charset="0"/>
                <a:ea typeface="Verdana" panose="020B0604030504040204" pitchFamily="34" charset="0"/>
                <a:cs typeface="Consolas" panose="020B0609020204030204" pitchFamily="49" charset="0"/>
              </a:rPr>
              <a:t>catch</a:t>
            </a:r>
            <a:r>
              <a:rPr lang="en-US" altLang="en-US">
                <a:latin typeface="Verdana" panose="020B0604030504040204" pitchFamily="34" charset="0"/>
                <a:ea typeface="Verdana" panose="020B0604030504040204" pitchFamily="34" charset="0"/>
                <a:cs typeface="Verdana" panose="020B0604030504040204" pitchFamily="34" charset="0"/>
              </a:rPr>
              <a:t> block throws an exception, the </a:t>
            </a:r>
            <a:r>
              <a:rPr lang="en-US" altLang="en-US" b="1">
                <a:latin typeface="Consolas" panose="020B0609020204030204" pitchFamily="49" charset="0"/>
                <a:ea typeface="Verdana" panose="020B0604030504040204" pitchFamily="34" charset="0"/>
                <a:cs typeface="Consolas" panose="020B0609020204030204" pitchFamily="49" charset="0"/>
              </a:rPr>
              <a:t>finally</a:t>
            </a:r>
            <a:r>
              <a:rPr lang="en-US" altLang="en-US">
                <a:latin typeface="Verdana" panose="020B0604030504040204" pitchFamily="34" charset="0"/>
                <a:ea typeface="Verdana" panose="020B0604030504040204" pitchFamily="34" charset="0"/>
                <a:cs typeface="Verdana" panose="020B0604030504040204" pitchFamily="34" charset="0"/>
              </a:rPr>
              <a:t> block still executes. </a:t>
            </a:r>
          </a:p>
          <a:p>
            <a:pPr lvl="1" eaLnBrk="1" hangingPunct="1">
              <a:lnSpc>
                <a:spcPct val="120000"/>
              </a:lnSpc>
            </a:pPr>
            <a:r>
              <a:rPr lang="en-US" altLang="en-US">
                <a:latin typeface="Verdana" panose="020B0604030504040204" pitchFamily="34" charset="0"/>
                <a:ea typeface="Verdana" panose="020B0604030504040204" pitchFamily="34" charset="0"/>
                <a:cs typeface="Verdana" panose="020B0604030504040204" pitchFamily="34" charset="0"/>
              </a:rPr>
              <a:t>Then the exception is passed to the next outer </a:t>
            </a:r>
            <a:r>
              <a:rPr lang="en-US" altLang="en-US" b="1">
                <a:latin typeface="Consolas" panose="020B0609020204030204" pitchFamily="49" charset="0"/>
                <a:ea typeface="Verdana" panose="020B0604030504040204" pitchFamily="34" charset="0"/>
                <a:cs typeface="Consolas" panose="020B0609020204030204" pitchFamily="49" charset="0"/>
              </a:rPr>
              <a:t>try</a:t>
            </a:r>
            <a:r>
              <a:rPr lang="en-US" altLang="en-US">
                <a:latin typeface="Verdana" panose="020B0604030504040204" pitchFamily="34" charset="0"/>
                <a:ea typeface="Verdana" panose="020B0604030504040204" pitchFamily="34" charset="0"/>
                <a:cs typeface="Verdana" panose="020B0604030504040204" pitchFamily="34" charset="0"/>
              </a:rPr>
              <a:t> block—again, normally in the calling method.</a:t>
            </a:r>
          </a:p>
        </p:txBody>
      </p:sp>
      <p:sp>
        <p:nvSpPr>
          <p:cNvPr id="3" name="Slide Number Placeholder 2">
            <a:extLst>
              <a:ext uri="{FF2B5EF4-FFF2-40B4-BE49-F238E27FC236}">
                <a16:creationId xmlns:a16="http://schemas.microsoft.com/office/drawing/2014/main" id="{8816559C-DF2B-331A-5595-165DAABB21D3}"/>
              </a:ext>
            </a:extLst>
          </p:cNvPr>
          <p:cNvSpPr>
            <a:spLocks noGrp="1"/>
          </p:cNvSpPr>
          <p:nvPr>
            <p:ph type="sldNum" sz="quarter" idx="4"/>
          </p:nvPr>
        </p:nvSpPr>
        <p:spPr/>
        <p:txBody>
          <a:bodyPr/>
          <a:lstStyle/>
          <a:p>
            <a:fld id="{8BD0238F-FFE6-D040-B8BF-1BF302F972A3}" type="slidenum">
              <a:rPr lang="en-US" altLang="en-US" smtClean="0"/>
              <a:pPr/>
              <a:t>92</a:t>
            </a:fld>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1100-65EC-8844-A7F8-C3DC071FA526}"/>
              </a:ext>
            </a:extLst>
          </p:cNvPr>
          <p:cNvSpPr>
            <a:spLocks noGrp="1"/>
          </p:cNvSpPr>
          <p:nvPr>
            <p:ph type="title"/>
          </p:nvPr>
        </p:nvSpPr>
        <p:spPr/>
        <p:txBody>
          <a:bodyPr/>
          <a:lstStyle/>
          <a:p>
            <a:pPr eaLnBrk="1" fontAlgn="auto" hangingPunct="1">
              <a:spcAft>
                <a:spcPts val="0"/>
              </a:spcAft>
              <a:defRPr/>
            </a:pPr>
            <a:r>
              <a:rPr lang="en-US">
                <a:latin typeface="Arial"/>
              </a:rPr>
              <a:t>throw</a:t>
            </a:r>
          </a:p>
        </p:txBody>
      </p:sp>
      <p:sp>
        <p:nvSpPr>
          <p:cNvPr id="74755" name="Text Placeholder 2">
            <a:extLst>
              <a:ext uri="{FF2B5EF4-FFF2-40B4-BE49-F238E27FC236}">
                <a16:creationId xmlns:a16="http://schemas.microsoft.com/office/drawing/2014/main" id="{90A32C61-AAC4-5F4C-A053-32F7848F9265}"/>
              </a:ext>
            </a:extLst>
          </p:cNvPr>
          <p:cNvSpPr>
            <a:spLocks noGrp="1"/>
          </p:cNvSpPr>
          <p:nvPr>
            <p:ph type="body" idx="1"/>
          </p:nvPr>
        </p:nvSpPr>
        <p:spPr/>
        <p:txBody>
          <a:bodyPr/>
          <a:lstStyle/>
          <a:p>
            <a:pPr eaLnBrk="1" hangingPunct="1"/>
            <a:r>
              <a:rPr lang="en-US" altLang="en-US" sz="1800">
                <a:solidFill>
                  <a:srgbClr val="0000FF"/>
                </a:solidFill>
                <a:latin typeface="Verdana" panose="020B0604030504040204" pitchFamily="34" charset="0"/>
                <a:ea typeface="Verdana" panose="020B0604030504040204" pitchFamily="34" charset="0"/>
                <a:cs typeface="Verdana" panose="020B0604030504040204" pitchFamily="34" charset="0"/>
              </a:rPr>
              <a:t>throw statement</a:t>
            </a: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—indicates that an exception has occurred. </a:t>
            </a:r>
          </a:p>
          <a:p>
            <a:pPr lvl="1" eaLnBrk="1" hangingPunct="1"/>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Used to throw exceptions.</a:t>
            </a:r>
          </a:p>
          <a:p>
            <a:pPr lvl="1" eaLnBrk="1" hangingPunct="1"/>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Indicates to client code that an error has occurred. </a:t>
            </a:r>
          </a:p>
          <a:p>
            <a:pPr lvl="1" eaLnBrk="1" hangingPunct="1"/>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Specifies an object to be thrown. </a:t>
            </a:r>
          </a:p>
          <a:p>
            <a:pPr lvl="1" eaLnBrk="1" hangingPunct="1"/>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The operand of a </a:t>
            </a:r>
            <a:r>
              <a:rPr lang="en-US" altLang="en-US" sz="1600">
                <a:solidFill>
                  <a:srgbClr val="000000"/>
                </a:solidFill>
                <a:latin typeface="Consolas" panose="020B0609020204030204" pitchFamily="49" charset="0"/>
                <a:ea typeface="Verdana" panose="020B0604030504040204" pitchFamily="34" charset="0"/>
                <a:cs typeface="Consolas" panose="020B0609020204030204" pitchFamily="49" charset="0"/>
              </a:rPr>
              <a:t>throw</a:t>
            </a:r>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 can be of any class derived from class </a:t>
            </a:r>
            <a:r>
              <a:rPr lang="en-US" altLang="en-US">
                <a:solidFill>
                  <a:srgbClr val="000000"/>
                </a:solidFill>
                <a:latin typeface="Consolas" panose="020B0609020204030204" pitchFamily="49" charset="0"/>
                <a:cs typeface="Consolas" panose="020B0609020204030204" pitchFamily="49" charset="0"/>
              </a:rPr>
              <a:t>Throwable</a:t>
            </a:r>
            <a:r>
              <a:rPr lang="en-US" altLang="en-US">
                <a:solidFill>
                  <a:srgbClr val="000000"/>
                </a:solidFill>
                <a:latin typeface="Times New Roman" panose="02020603050405020304" pitchFamily="18" charset="0"/>
              </a:rPr>
              <a:t>.</a:t>
            </a:r>
          </a:p>
        </p:txBody>
      </p:sp>
      <p:sp>
        <p:nvSpPr>
          <p:cNvPr id="5" name="Slide Number Placeholder 4">
            <a:extLst>
              <a:ext uri="{FF2B5EF4-FFF2-40B4-BE49-F238E27FC236}">
                <a16:creationId xmlns:a16="http://schemas.microsoft.com/office/drawing/2014/main" id="{9047EEEA-0D42-F695-60CB-37D2FD1584CE}"/>
              </a:ext>
            </a:extLst>
          </p:cNvPr>
          <p:cNvSpPr>
            <a:spLocks noGrp="1"/>
          </p:cNvSpPr>
          <p:nvPr>
            <p:ph type="sldNum" sz="quarter" idx="4"/>
          </p:nvPr>
        </p:nvSpPr>
        <p:spPr/>
        <p:txBody>
          <a:bodyPr/>
          <a:lstStyle/>
          <a:p>
            <a:fld id="{8BD0238F-FFE6-D040-B8BF-1BF302F972A3}" type="slidenum">
              <a:rPr lang="en-US" altLang="en-US" smtClean="0"/>
              <a:pPr/>
              <a:t>93</a:t>
            </a:fld>
            <a:endParaRPr lang="en-US"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5778" name="Picture 1" descr="ch11imageslides_Page_35.png">
            <a:extLst>
              <a:ext uri="{FF2B5EF4-FFF2-40B4-BE49-F238E27FC236}">
                <a16:creationId xmlns:a16="http://schemas.microsoft.com/office/drawing/2014/main" id="{EE877435-C1E5-074A-B8F9-A954D08C095C}"/>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30480" y="3048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 descr="ch11imageslides_Page_36.png">
            <a:extLst>
              <a:ext uri="{FF2B5EF4-FFF2-40B4-BE49-F238E27FC236}">
                <a16:creationId xmlns:a16="http://schemas.microsoft.com/office/drawing/2014/main" id="{9F77951F-A21A-8642-BD26-DBED6CFAF7C6}"/>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7620" y="22098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descr="ch11imageslides_Page_37.png">
            <a:extLst>
              <a:ext uri="{FF2B5EF4-FFF2-40B4-BE49-F238E27FC236}">
                <a16:creationId xmlns:a16="http://schemas.microsoft.com/office/drawing/2014/main" id="{12791193-A4B9-5048-81DF-E3238D26E684}"/>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34290" y="441404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821C2483-0304-14A6-756E-D8A15D201385}"/>
              </a:ext>
            </a:extLst>
          </p:cNvPr>
          <p:cNvSpPr>
            <a:spLocks noGrp="1"/>
          </p:cNvSpPr>
          <p:nvPr>
            <p:ph type="sldNum" sz="quarter" idx="12"/>
          </p:nvPr>
        </p:nvSpPr>
        <p:spPr/>
        <p:txBody>
          <a:bodyPr/>
          <a:lstStyle/>
          <a:p>
            <a:pPr>
              <a:defRPr/>
            </a:pPr>
            <a:fld id="{A41E2A1E-8114-43E6-A1DD-4DA3E05977D7}" type="slidenum">
              <a:rPr lang="en-US" smtClean="0"/>
              <a:pPr>
                <a:defRPr/>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069A-FB4A-8546-B1D8-F31E284C7024}"/>
              </a:ext>
            </a:extLst>
          </p:cNvPr>
          <p:cNvSpPr>
            <a:spLocks noGrp="1"/>
          </p:cNvSpPr>
          <p:nvPr>
            <p:ph type="title"/>
          </p:nvPr>
        </p:nvSpPr>
        <p:spPr/>
        <p:txBody>
          <a:bodyPr/>
          <a:lstStyle/>
          <a:p>
            <a:pPr eaLnBrk="1" fontAlgn="auto" hangingPunct="1">
              <a:spcAft>
                <a:spcPts val="0"/>
              </a:spcAft>
              <a:defRPr/>
            </a:pPr>
            <a:r>
              <a:rPr lang="en-US">
                <a:latin typeface="Arial"/>
              </a:rPr>
              <a:t>Rethrow an exception</a:t>
            </a:r>
          </a:p>
        </p:txBody>
      </p:sp>
      <p:sp>
        <p:nvSpPr>
          <p:cNvPr id="78851" name="Text Placeholder 2">
            <a:extLst>
              <a:ext uri="{FF2B5EF4-FFF2-40B4-BE49-F238E27FC236}">
                <a16:creationId xmlns:a16="http://schemas.microsoft.com/office/drawing/2014/main" id="{85B25112-5405-9045-961F-ABAECBAD2FC0}"/>
              </a:ext>
            </a:extLst>
          </p:cNvPr>
          <p:cNvSpPr>
            <a:spLocks noGrp="1"/>
          </p:cNvSpPr>
          <p:nvPr>
            <p:ph type="body" idx="1"/>
          </p:nvPr>
        </p:nvSpPr>
        <p:spPr/>
        <p:txBody>
          <a:bodyPr>
            <a:normAutofit/>
          </a:bodyPr>
          <a:lstStyle/>
          <a:p>
            <a:pPr eaLnBrk="1" hangingPunct="1"/>
            <a:r>
              <a:rPr lang="en-US" altLang="en-US" sz="1800">
                <a:solidFill>
                  <a:srgbClr val="0000FF"/>
                </a:solidFill>
                <a:latin typeface="Verdana" panose="020B0604030504040204" pitchFamily="34" charset="0"/>
                <a:ea typeface="Verdana" panose="020B0604030504040204" pitchFamily="34" charset="0"/>
                <a:cs typeface="Verdana" panose="020B0604030504040204" pitchFamily="34" charset="0"/>
              </a:rPr>
              <a:t>Rethrow an exception</a:t>
            </a: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lvl="1" eaLnBrk="1" hangingPunct="1"/>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Done when a </a:t>
            </a:r>
            <a:r>
              <a:rPr lang="en-US" altLang="en-US" sz="1600" b="1">
                <a:solidFill>
                  <a:srgbClr val="000000"/>
                </a:solidFill>
                <a:latin typeface="Consolas" panose="020B0609020204030204" pitchFamily="49" charset="0"/>
                <a:ea typeface="Verdana" panose="020B0604030504040204" pitchFamily="34" charset="0"/>
                <a:cs typeface="Consolas" panose="020B0609020204030204" pitchFamily="49" charset="0"/>
              </a:rPr>
              <a:t>catch</a:t>
            </a:r>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 block, cannot process that exception or can only partially process it. </a:t>
            </a:r>
          </a:p>
          <a:p>
            <a:pPr lvl="1" eaLnBrk="1" hangingPunct="1"/>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Defers the exception handling (or perhaps a portion of it) to another </a:t>
            </a:r>
            <a:r>
              <a:rPr lang="en-US" altLang="en-US" sz="1600" b="1">
                <a:solidFill>
                  <a:srgbClr val="000000"/>
                </a:solidFill>
                <a:latin typeface="Consolas" panose="020B0609020204030204" pitchFamily="49" charset="0"/>
                <a:ea typeface="Verdana" panose="020B0604030504040204" pitchFamily="34" charset="0"/>
                <a:cs typeface="Consolas" panose="020B0609020204030204" pitchFamily="49" charset="0"/>
              </a:rPr>
              <a:t>catch</a:t>
            </a:r>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 block associated with an outer </a:t>
            </a:r>
            <a:r>
              <a:rPr lang="en-US" altLang="en-US" sz="1600" b="1">
                <a:solidFill>
                  <a:srgbClr val="000000"/>
                </a:solidFill>
                <a:latin typeface="Consolas" panose="020B0609020204030204" pitchFamily="49" charset="0"/>
                <a:ea typeface="Verdana" panose="020B0604030504040204" pitchFamily="34" charset="0"/>
                <a:cs typeface="Consolas" panose="020B0609020204030204" pitchFamily="49" charset="0"/>
              </a:rPr>
              <a:t>try</a:t>
            </a:r>
            <a:r>
              <a:rPr lang="en-US" altLang="en-US" sz="1600">
                <a:solidFill>
                  <a:srgbClr val="000000"/>
                </a:solidFill>
                <a:latin typeface="Verdana" panose="020B0604030504040204" pitchFamily="34" charset="0"/>
                <a:ea typeface="Verdana" panose="020B0604030504040204" pitchFamily="34" charset="0"/>
                <a:cs typeface="Verdana" panose="020B0604030504040204" pitchFamily="34" charset="0"/>
              </a:rPr>
              <a:t> statement. </a:t>
            </a:r>
          </a:p>
          <a:p>
            <a:pPr eaLnBrk="1" hangingPunct="1"/>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Rethrow by using the </a:t>
            </a:r>
            <a:r>
              <a:rPr lang="en-US" altLang="en-US" sz="1800">
                <a:solidFill>
                  <a:srgbClr val="0000FF"/>
                </a:solidFill>
                <a:latin typeface="Verdana" panose="020B0604030504040204" pitchFamily="34" charset="0"/>
                <a:ea typeface="Verdana" panose="020B0604030504040204" pitchFamily="34" charset="0"/>
                <a:cs typeface="Verdana" panose="020B0604030504040204" pitchFamily="34" charset="0"/>
              </a:rPr>
              <a:t>throw keyword</a:t>
            </a: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 followed by a reference to the exception object that was just caught. </a:t>
            </a:r>
          </a:p>
          <a:p>
            <a:pPr eaLnBrk="1" hangingPunct="1"/>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When a rethrow occurs, the next enclosing </a:t>
            </a:r>
            <a:r>
              <a:rPr lang="en-US" altLang="en-US" sz="1600" b="1">
                <a:solidFill>
                  <a:srgbClr val="000000"/>
                </a:solidFill>
                <a:latin typeface="Consolas" panose="020B0609020204030204" pitchFamily="49" charset="0"/>
                <a:ea typeface="Verdana" panose="020B0604030504040204" pitchFamily="34" charset="0"/>
                <a:cs typeface="Consolas" panose="020B0609020204030204" pitchFamily="49" charset="0"/>
              </a:rPr>
              <a:t>try</a:t>
            </a: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 block detects the exception, and that </a:t>
            </a:r>
            <a:r>
              <a:rPr lang="en-US" altLang="en-US" sz="1600" b="1">
                <a:solidFill>
                  <a:srgbClr val="000000"/>
                </a:solidFill>
                <a:latin typeface="Consolas" panose="020B0609020204030204" pitchFamily="49" charset="0"/>
                <a:ea typeface="Verdana" panose="020B0604030504040204" pitchFamily="34" charset="0"/>
                <a:cs typeface="Consolas" panose="020B0609020204030204" pitchFamily="49" charset="0"/>
              </a:rPr>
              <a:t>try</a:t>
            </a: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 block’s </a:t>
            </a:r>
            <a:r>
              <a:rPr lang="en-US" altLang="en-US" sz="1600" b="1">
                <a:solidFill>
                  <a:srgbClr val="000000"/>
                </a:solidFill>
                <a:latin typeface="Consolas" panose="020B0609020204030204" pitchFamily="49" charset="0"/>
                <a:ea typeface="Verdana" panose="020B0604030504040204" pitchFamily="34" charset="0"/>
                <a:cs typeface="Consolas" panose="020B0609020204030204" pitchFamily="49" charset="0"/>
              </a:rPr>
              <a:t>catch</a:t>
            </a: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 blocks attempt to handle it. </a:t>
            </a:r>
          </a:p>
        </p:txBody>
      </p:sp>
      <p:sp>
        <p:nvSpPr>
          <p:cNvPr id="5" name="Slide Number Placeholder 4">
            <a:extLst>
              <a:ext uri="{FF2B5EF4-FFF2-40B4-BE49-F238E27FC236}">
                <a16:creationId xmlns:a16="http://schemas.microsoft.com/office/drawing/2014/main" id="{D19128CB-0B70-E28C-CD68-737A854ACDBB}"/>
              </a:ext>
            </a:extLst>
          </p:cNvPr>
          <p:cNvSpPr>
            <a:spLocks noGrp="1"/>
          </p:cNvSpPr>
          <p:nvPr>
            <p:ph type="sldNum" sz="quarter" idx="4"/>
          </p:nvPr>
        </p:nvSpPr>
        <p:spPr/>
        <p:txBody>
          <a:bodyPr/>
          <a:lstStyle/>
          <a:p>
            <a:fld id="{8BD0238F-FFE6-D040-B8BF-1BF302F972A3}" type="slidenum">
              <a:rPr lang="en-US" altLang="en-US" smtClean="0"/>
              <a:pPr/>
              <a:t>95</a:t>
            </a:fld>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9874" name="Picture 1" descr="ch11imageslides_Page_38.png">
            <a:extLst>
              <a:ext uri="{FF2B5EF4-FFF2-40B4-BE49-F238E27FC236}">
                <a16:creationId xmlns:a16="http://schemas.microsoft.com/office/drawing/2014/main" id="{AE428C73-158B-F94E-9B85-3BBCB8F0F61E}"/>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 y="1524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 descr="ch11imageslides_Page_39.png">
            <a:extLst>
              <a:ext uri="{FF2B5EF4-FFF2-40B4-BE49-F238E27FC236}">
                <a16:creationId xmlns:a16="http://schemas.microsoft.com/office/drawing/2014/main" id="{60E8C92E-5D03-3347-9E2E-5C541618DE46}"/>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 y="23622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descr="ch11imageslides_Page_40.png">
            <a:extLst>
              <a:ext uri="{FF2B5EF4-FFF2-40B4-BE49-F238E27FC236}">
                <a16:creationId xmlns:a16="http://schemas.microsoft.com/office/drawing/2014/main" id="{B838BF25-2875-2F43-B7F2-B3E5D5614B12}"/>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 y="39624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AECA4B31-5220-BC47-33E6-11AAB9648C97}"/>
              </a:ext>
            </a:extLst>
          </p:cNvPr>
          <p:cNvSpPr>
            <a:spLocks noGrp="1"/>
          </p:cNvSpPr>
          <p:nvPr>
            <p:ph type="sldNum" sz="quarter" idx="12"/>
          </p:nvPr>
        </p:nvSpPr>
        <p:spPr/>
        <p:txBody>
          <a:bodyPr/>
          <a:lstStyle/>
          <a:p>
            <a:pPr>
              <a:defRPr/>
            </a:pPr>
            <a:fld id="{A41E2A1E-8114-43E6-A1DD-4DA3E05977D7}" type="slidenum">
              <a:rPr lang="en-US" smtClean="0"/>
              <a:pPr>
                <a:defRPr/>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2946" name="Picture 1" descr="ch11imageslides_Page_41.png">
            <a:extLst>
              <a:ext uri="{FF2B5EF4-FFF2-40B4-BE49-F238E27FC236}">
                <a16:creationId xmlns:a16="http://schemas.microsoft.com/office/drawing/2014/main" id="{E596DD04-6DCB-C848-B525-60327FD7485C}"/>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38100" y="9144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67C76DA-2C86-0297-63B3-2932588B2EC3}"/>
              </a:ext>
            </a:extLst>
          </p:cNvPr>
          <p:cNvSpPr>
            <a:spLocks noGrp="1"/>
          </p:cNvSpPr>
          <p:nvPr>
            <p:ph type="sldNum" sz="quarter" idx="12"/>
          </p:nvPr>
        </p:nvSpPr>
        <p:spPr/>
        <p:txBody>
          <a:bodyPr/>
          <a:lstStyle/>
          <a:p>
            <a:pPr>
              <a:defRPr/>
            </a:pPr>
            <a:fld id="{A41E2A1E-8114-43E6-A1DD-4DA3E05977D7}" type="slidenum">
              <a:rPr lang="en-US" smtClean="0"/>
              <a:pPr>
                <a:defRPr/>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9634" name="Picture 1" descr="ch11imageslides_Page_31.png">
            <a:extLst>
              <a:ext uri="{FF2B5EF4-FFF2-40B4-BE49-F238E27FC236}">
                <a16:creationId xmlns:a16="http://schemas.microsoft.com/office/drawing/2014/main" id="{20674EBB-7E33-8845-A83D-37AE8A10FAF9}"/>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3810" y="-228599"/>
            <a:ext cx="7623810" cy="462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Graphical user interface, text, application, chat or text message&#10;&#10;Description automatically generated">
            <a:extLst>
              <a:ext uri="{FF2B5EF4-FFF2-40B4-BE49-F238E27FC236}">
                <a16:creationId xmlns:a16="http://schemas.microsoft.com/office/drawing/2014/main" id="{24972DD2-B2C9-5043-97CB-949311E41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3430213"/>
            <a:ext cx="5740400" cy="3427787"/>
          </a:xfrm>
          <a:prstGeom prst="rect">
            <a:avLst/>
          </a:prstGeom>
        </p:spPr>
      </p:pic>
      <p:sp>
        <p:nvSpPr>
          <p:cNvPr id="4" name="Slide Number Placeholder 3">
            <a:extLst>
              <a:ext uri="{FF2B5EF4-FFF2-40B4-BE49-F238E27FC236}">
                <a16:creationId xmlns:a16="http://schemas.microsoft.com/office/drawing/2014/main" id="{A01B997E-965A-C2BE-3A1D-71D495C9175F}"/>
              </a:ext>
            </a:extLst>
          </p:cNvPr>
          <p:cNvSpPr>
            <a:spLocks noGrp="1"/>
          </p:cNvSpPr>
          <p:nvPr>
            <p:ph type="sldNum" sz="quarter" idx="12"/>
          </p:nvPr>
        </p:nvSpPr>
        <p:spPr/>
        <p:txBody>
          <a:bodyPr/>
          <a:lstStyle/>
          <a:p>
            <a:pPr>
              <a:defRPr/>
            </a:pPr>
            <a:fld id="{A41E2A1E-8114-43E6-A1DD-4DA3E05977D7}" type="slidenum">
              <a:rPr lang="en-US" smtClean="0"/>
              <a:pPr>
                <a:defRPr/>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682" name="Picture 1" descr="ch11imageslides_Page_33.png">
            <a:extLst>
              <a:ext uri="{FF2B5EF4-FFF2-40B4-BE49-F238E27FC236}">
                <a16:creationId xmlns:a16="http://schemas.microsoft.com/office/drawing/2014/main" id="{18915AA9-82B2-3143-B11D-253781C5B1A4}"/>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 descr="ch11imageslides_Page_34.png">
            <a:extLst>
              <a:ext uri="{FF2B5EF4-FFF2-40B4-BE49-F238E27FC236}">
                <a16:creationId xmlns:a16="http://schemas.microsoft.com/office/drawing/2014/main" id="{61FB4999-E908-2D4C-A4EF-F0D32B0F8E51}"/>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36576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F079F9BC-9BFD-C11E-2F40-B246AB856CA1}"/>
              </a:ext>
            </a:extLst>
          </p:cNvPr>
          <p:cNvSpPr>
            <a:spLocks noGrp="1"/>
          </p:cNvSpPr>
          <p:nvPr>
            <p:ph type="sldNum" sz="quarter" idx="12"/>
          </p:nvPr>
        </p:nvSpPr>
        <p:spPr/>
        <p:txBody>
          <a:bodyPr/>
          <a:lstStyle/>
          <a:p>
            <a:pPr>
              <a:defRPr/>
            </a:pPr>
            <a:fld id="{A41E2A1E-8114-43E6-A1DD-4DA3E05977D7}" type="slidenum">
              <a:rPr lang="en-US" smtClean="0"/>
              <a:pPr>
                <a:defRPr/>
              </a:pPr>
              <a:t>99</a:t>
            </a:fld>
            <a:endParaRPr lang="en-US"/>
          </a:p>
        </p:txBody>
      </p:sp>
    </p:spTree>
  </p:cSld>
  <p:clrMapOvr>
    <a:masterClrMapping/>
  </p:clrMapOvr>
</p:sld>
</file>

<file path=ppt/theme/theme1.xml><?xml version="1.0" encoding="utf-8"?>
<a:theme xmlns:a="http://schemas.openxmlformats.org/drawingml/2006/main" name="java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avaTheme" id="{CA36D6D5-2F9A-E349-B81C-93A1C1678E2F}" vid="{4AB89B0B-1CDA-3749-95F0-9757A192EC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121</Slides>
  <Notes>39</Notes>
  <HiddenSlides>43</HiddenSlide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javaTheme</vt:lpstr>
      <vt:lpstr>10.1 Exception Handling</vt:lpstr>
      <vt:lpstr>What we will learn</vt:lpstr>
      <vt:lpstr>Java Exceptions: An introduction</vt:lpstr>
      <vt:lpstr>Handling Exceptions: try… catch block</vt:lpstr>
      <vt:lpstr>Handling Exceptions: try… catch block</vt:lpstr>
      <vt:lpstr>PowerPoint Presentation</vt:lpstr>
      <vt:lpstr>Handling exception</vt:lpstr>
      <vt:lpstr>How to use try… catch block depends on your requirements…</vt:lpstr>
      <vt:lpstr>Exceptions</vt:lpstr>
      <vt:lpstr>What we will learn</vt:lpstr>
      <vt:lpstr>Hypothetical Method Calls: Condition/Return</vt:lpstr>
      <vt:lpstr>Hypothetical Method Calls: Condition/Return</vt:lpstr>
      <vt:lpstr>Hypothetical Method Calls: Condition/Return</vt:lpstr>
      <vt:lpstr>Hypothetical Method Calls: Condition/Return</vt:lpstr>
      <vt:lpstr>Approaches For Dealing With Error Conditions</vt:lpstr>
      <vt:lpstr>Exception Class Hierarchy (Partial)</vt:lpstr>
      <vt:lpstr>Exception Class Hierarchy (Partial)</vt:lpstr>
      <vt:lpstr>Exception Class Hierarchy (Partial)</vt:lpstr>
      <vt:lpstr>Class Exception</vt:lpstr>
      <vt:lpstr>Why handling Exceptions?</vt:lpstr>
      <vt:lpstr>Handling Exceptions: try… catch block</vt:lpstr>
      <vt:lpstr>Handling Exceptions: try… catch block</vt:lpstr>
      <vt:lpstr>PowerPoint Presentation</vt:lpstr>
      <vt:lpstr>Handling Exceptions: Tracing Example</vt:lpstr>
      <vt:lpstr>Handling Exceptions: Tracing Example</vt:lpstr>
      <vt:lpstr>Handling Exceptions: Tracing Example</vt:lpstr>
      <vt:lpstr>Handling Exceptions: Tracing Example</vt:lpstr>
      <vt:lpstr>Handling Exceptions: Tracing Example</vt:lpstr>
      <vt:lpstr>PowerPoint Presentation</vt:lpstr>
      <vt:lpstr>Handling exception</vt:lpstr>
      <vt:lpstr>How to use try… catch block depends on your requirements…</vt:lpstr>
      <vt:lpstr>Exceptions</vt:lpstr>
      <vt:lpstr>Exception Examples</vt:lpstr>
      <vt:lpstr>PowerPoint Presentation</vt:lpstr>
      <vt:lpstr>Modify a bit to have identical exception handler code</vt:lpstr>
      <vt:lpstr>Let us use polymorphism</vt:lpstr>
      <vt:lpstr>Scope of variables</vt:lpstr>
      <vt:lpstr>Important Rules</vt:lpstr>
      <vt:lpstr>Recall: Inheritance</vt:lpstr>
      <vt:lpstr>Class Hierarchy For IOException</vt:lpstr>
      <vt:lpstr>Inheritance And Catching Exceptions</vt:lpstr>
      <vt:lpstr>Inheritance And Catching Exceptions </vt:lpstr>
      <vt:lpstr>Unreachable Exception</vt:lpstr>
      <vt:lpstr>throws </vt:lpstr>
      <vt:lpstr>throws</vt:lpstr>
      <vt:lpstr>PowerPoint Presentation</vt:lpstr>
      <vt:lpstr>PowerPoint Presentation</vt:lpstr>
      <vt:lpstr>PowerPoint Presentation</vt:lpstr>
      <vt:lpstr>A Portion of Exception Class Hierarchy</vt:lpstr>
      <vt:lpstr>Exception Class Hierarchy</vt:lpstr>
      <vt:lpstr>Categories Of Exceptions</vt:lpstr>
      <vt:lpstr>Unchecked Exceptions</vt:lpstr>
      <vt:lpstr>Checked vs. Unchecked Exceptions</vt:lpstr>
      <vt:lpstr>When to Use Exception Handling</vt:lpstr>
      <vt:lpstr>Exception Handling: Stack Trace</vt:lpstr>
      <vt:lpstr>Exception Handling: Divide by Zero</vt:lpstr>
      <vt:lpstr>PowerPoint Presentation</vt:lpstr>
      <vt:lpstr>PowerPoint Presentation</vt:lpstr>
      <vt:lpstr>Exception Handling: Stack Trace</vt:lpstr>
      <vt:lpstr>Exception Handling: Input mismatch</vt:lpstr>
      <vt:lpstr>ArithmeticExceptions &amp; InputMismatchExceptions</vt:lpstr>
      <vt:lpstr>PowerPoint Presentation</vt:lpstr>
      <vt:lpstr>PowerPoint Presentation</vt:lpstr>
      <vt:lpstr>When to Use Exception Handling</vt:lpstr>
      <vt:lpstr>Common Unchecked Exceptions: NullPointerException</vt:lpstr>
      <vt:lpstr>Common Unchecked Exceptions: ArrayIndexOutOfBoundsException</vt:lpstr>
      <vt:lpstr>Common Unchecked Exceptions:  ArithmeticExceptions</vt:lpstr>
      <vt:lpstr>Checked Exceptions</vt:lpstr>
      <vt:lpstr>Checked Exceptions</vt:lpstr>
      <vt:lpstr>Checked exceptions: catch or declare</vt:lpstr>
      <vt:lpstr>Checked exceptions: catch or declare</vt:lpstr>
      <vt:lpstr>Avoid empty catch</vt:lpstr>
      <vt:lpstr>Catch Exceptions meaningfully</vt:lpstr>
      <vt:lpstr>try… catch</vt:lpstr>
      <vt:lpstr>PowerPoint Presentation</vt:lpstr>
      <vt:lpstr>PowerPoint Presentation</vt:lpstr>
      <vt:lpstr>PowerPoint Presentation</vt:lpstr>
      <vt:lpstr>PowerPoint Presentation</vt:lpstr>
      <vt:lpstr>PowerPoint Presentation</vt:lpstr>
      <vt:lpstr>PowerPoint Presentation</vt:lpstr>
      <vt:lpstr>Exceptions while overriding methods</vt:lpstr>
      <vt:lpstr>Memory release</vt:lpstr>
      <vt:lpstr>C++ Garbage Collection</vt:lpstr>
      <vt:lpstr>finally Block</vt:lpstr>
      <vt:lpstr>PowerPoint Presentation</vt:lpstr>
      <vt:lpstr>finally Clause: Exception Thrown</vt:lpstr>
      <vt:lpstr>finally Clause: Exception Thrown</vt:lpstr>
      <vt:lpstr>Finally Clause: No Exception Thrown</vt:lpstr>
      <vt:lpstr>An Example</vt:lpstr>
      <vt:lpstr>When is finally block executed?</vt:lpstr>
      <vt:lpstr>When is finally block executed?</vt:lpstr>
      <vt:lpstr>When is finally block executed?</vt:lpstr>
      <vt:lpstr>throw</vt:lpstr>
      <vt:lpstr>PowerPoint Presentation</vt:lpstr>
      <vt:lpstr>Rethrow an exception</vt:lpstr>
      <vt:lpstr>PowerPoint Presentation</vt:lpstr>
      <vt:lpstr>PowerPoint Presentation</vt:lpstr>
      <vt:lpstr>PowerPoint Presentation</vt:lpstr>
      <vt:lpstr>PowerPoint Presentation</vt:lpstr>
      <vt:lpstr>PowerPoint Presentation</vt:lpstr>
      <vt:lpstr>Chained Exceptions</vt:lpstr>
      <vt:lpstr>PowerPoint Presentation</vt:lpstr>
      <vt:lpstr>PowerPoint Presentation</vt:lpstr>
      <vt:lpstr>PowerPoint Presentation</vt:lpstr>
      <vt:lpstr>Try the following code…</vt:lpstr>
      <vt:lpstr>Defining your own Exception classes</vt:lpstr>
      <vt:lpstr>Defining your own Exception classes</vt:lpstr>
      <vt:lpstr>PowerPoint Presentation</vt:lpstr>
      <vt:lpstr>PowerPoint Presentation</vt:lpstr>
      <vt:lpstr>Example: Unchecked Exception</vt:lpstr>
      <vt:lpstr>Example: Code that uses MyException</vt:lpstr>
      <vt:lpstr>Some Guidelines</vt:lpstr>
      <vt:lpstr>Coding practice: Pre-conditions and Post-conditions</vt:lpstr>
      <vt:lpstr>Pre- and Post Condition</vt:lpstr>
      <vt:lpstr>Assertions</vt:lpstr>
      <vt:lpstr>PowerPoint Presentation</vt:lpstr>
      <vt:lpstr>PowerPoint Presentation</vt:lpstr>
      <vt:lpstr>When/How to use Exception Handling</vt:lpstr>
      <vt:lpstr>Exceptions rules </vt:lpstr>
      <vt:lpstr>PowerPoint Presentation</vt:lpstr>
      <vt:lpstr>Readings</vt:lpstr>
    </vt:vector>
  </TitlesOfParts>
  <Company>University of Michigan-Flint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CIS335</dc:title>
  <dc:subject>Telecommunications and Computer Networks</dc:subject>
  <dc:creator>Suleyman Uludag</dc:creator>
  <cp:revision>1</cp:revision>
  <dcterms:created xsi:type="dcterms:W3CDTF">2003-09-10T19:17:50Z</dcterms:created>
  <dcterms:modified xsi:type="dcterms:W3CDTF">2024-11-25T17:30:04Z</dcterms:modified>
</cp:coreProperties>
</file>