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xml" ContentType="application/inkml+xml"/>
  <Override PartName="/ppt/notesSlides/notesSlide2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33.xml" ContentType="application/vnd.openxmlformats-officedocument.presentationml.notesSlide+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8" r:id="rId1"/>
  </p:sldMasterIdLst>
  <p:notesMasterIdLst>
    <p:notesMasterId r:id="rId74"/>
  </p:notesMasterIdLst>
  <p:handoutMasterIdLst>
    <p:handoutMasterId r:id="rId75"/>
  </p:handoutMasterIdLst>
  <p:sldIdLst>
    <p:sldId id="438" r:id="rId2"/>
    <p:sldId id="652" r:id="rId3"/>
    <p:sldId id="437" r:id="rId4"/>
    <p:sldId id="628" r:id="rId5"/>
    <p:sldId id="639" r:id="rId6"/>
    <p:sldId id="598" r:id="rId7"/>
    <p:sldId id="599" r:id="rId8"/>
    <p:sldId id="629" r:id="rId9"/>
    <p:sldId id="630" r:id="rId10"/>
    <p:sldId id="600" r:id="rId11"/>
    <p:sldId id="631" r:id="rId12"/>
    <p:sldId id="627" r:id="rId13"/>
    <p:sldId id="601" r:id="rId14"/>
    <p:sldId id="613" r:id="rId15"/>
    <p:sldId id="614" r:id="rId16"/>
    <p:sldId id="640" r:id="rId17"/>
    <p:sldId id="602" r:id="rId18"/>
    <p:sldId id="603" r:id="rId19"/>
    <p:sldId id="605" r:id="rId20"/>
    <p:sldId id="606" r:id="rId21"/>
    <p:sldId id="424" r:id="rId22"/>
    <p:sldId id="413" r:id="rId23"/>
    <p:sldId id="609" r:id="rId24"/>
    <p:sldId id="646" r:id="rId25"/>
    <p:sldId id="647" r:id="rId26"/>
    <p:sldId id="632" r:id="rId27"/>
    <p:sldId id="610" r:id="rId28"/>
    <p:sldId id="611" r:id="rId29"/>
    <p:sldId id="612" r:id="rId30"/>
    <p:sldId id="615" r:id="rId31"/>
    <p:sldId id="616" r:id="rId32"/>
    <p:sldId id="617" r:id="rId33"/>
    <p:sldId id="618" r:id="rId34"/>
    <p:sldId id="619" r:id="rId35"/>
    <p:sldId id="642" r:id="rId36"/>
    <p:sldId id="620" r:id="rId37"/>
    <p:sldId id="621" r:id="rId38"/>
    <p:sldId id="622" r:id="rId39"/>
    <p:sldId id="623" r:id="rId40"/>
    <p:sldId id="624" r:id="rId41"/>
    <p:sldId id="625" r:id="rId42"/>
    <p:sldId id="626" r:id="rId43"/>
    <p:sldId id="648" r:id="rId44"/>
    <p:sldId id="649" r:id="rId45"/>
    <p:sldId id="439" r:id="rId46"/>
    <p:sldId id="440" r:id="rId47"/>
    <p:sldId id="441" r:id="rId48"/>
    <p:sldId id="442" r:id="rId49"/>
    <p:sldId id="633" r:id="rId50"/>
    <p:sldId id="494" r:id="rId51"/>
    <p:sldId id="330" r:id="rId52"/>
    <p:sldId id="596" r:id="rId53"/>
    <p:sldId id="582" r:id="rId54"/>
    <p:sldId id="650" r:id="rId55"/>
    <p:sldId id="651" r:id="rId56"/>
    <p:sldId id="491" r:id="rId57"/>
    <p:sldId id="492" r:id="rId58"/>
    <p:sldId id="493" r:id="rId59"/>
    <p:sldId id="643" r:id="rId60"/>
    <p:sldId id="426" r:id="rId61"/>
    <p:sldId id="443" r:id="rId62"/>
    <p:sldId id="427" r:id="rId63"/>
    <p:sldId id="489" r:id="rId64"/>
    <p:sldId id="641" r:id="rId65"/>
    <p:sldId id="597" r:id="rId66"/>
    <p:sldId id="634" r:id="rId67"/>
    <p:sldId id="635" r:id="rId68"/>
    <p:sldId id="636" r:id="rId69"/>
    <p:sldId id="637" r:id="rId70"/>
    <p:sldId id="581" r:id="rId71"/>
    <p:sldId id="638" r:id="rId72"/>
    <p:sldId id="653" r:id="rId7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0C0C0"/>
    <a:srgbClr val="996600"/>
    <a:srgbClr val="CC33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F4EE18-076A-854D-A7B4-42480BCB356F}" v="11" dt="2024-09-11T15:54:36.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9320"/>
  </p:normalViewPr>
  <p:slideViewPr>
    <p:cSldViewPr snapToGrid="0">
      <p:cViewPr varScale="1">
        <p:scale>
          <a:sx n="114" d="100"/>
          <a:sy n="114" d="100"/>
        </p:scale>
        <p:origin x="2104" y="280"/>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gin, Halil" userId="S::bisgin@umich.edu::31729c2b-70b1-499d-992a-43acd64ada6e" providerId="AD" clId="Web-{B126CD6A-BCAD-B30D-F1F2-6AAB7BA41994}"/>
    <pc:docChg chg="modSld">
      <pc:chgData name="Bisgin, Halil" userId="S::bisgin@umich.edu::31729c2b-70b1-499d-992a-43acd64ada6e" providerId="AD" clId="Web-{B126CD6A-BCAD-B30D-F1F2-6AAB7BA41994}" dt="2024-09-11T17:44:41.892" v="92" actId="1076"/>
      <pc:docMkLst>
        <pc:docMk/>
      </pc:docMkLst>
      <pc:sldChg chg="addSp">
        <pc:chgData name="Bisgin, Halil" userId="S::bisgin@umich.edu::31729c2b-70b1-499d-992a-43acd64ada6e" providerId="AD" clId="Web-{B126CD6A-BCAD-B30D-F1F2-6AAB7BA41994}" dt="2024-09-11T16:59:40.058" v="40"/>
        <pc:sldMkLst>
          <pc:docMk/>
          <pc:sldMk cId="0" sldId="426"/>
        </pc:sldMkLst>
        <pc:inkChg chg="add">
          <ac:chgData name="Bisgin, Halil" userId="S::bisgin@umich.edu::31729c2b-70b1-499d-992a-43acd64ada6e" providerId="AD" clId="Web-{B126CD6A-BCAD-B30D-F1F2-6AAB7BA41994}" dt="2024-09-11T16:59:32.152" v="39"/>
          <ac:inkMkLst>
            <pc:docMk/>
            <pc:sldMk cId="0" sldId="426"/>
            <ac:inkMk id="2" creationId="{90C0C8E9-45B2-175E-3DA5-0C00747D3D2F}"/>
          </ac:inkMkLst>
        </pc:inkChg>
        <pc:inkChg chg="add">
          <ac:chgData name="Bisgin, Halil" userId="S::bisgin@umich.edu::31729c2b-70b1-499d-992a-43acd64ada6e" providerId="AD" clId="Web-{B126CD6A-BCAD-B30D-F1F2-6AAB7BA41994}" dt="2024-09-11T16:59:40.058" v="40"/>
          <ac:inkMkLst>
            <pc:docMk/>
            <pc:sldMk cId="0" sldId="426"/>
            <ac:inkMk id="3" creationId="{8625DCD3-1D6C-20C9-91DD-48F445708A08}"/>
          </ac:inkMkLst>
        </pc:inkChg>
      </pc:sldChg>
      <pc:sldChg chg="modSp">
        <pc:chgData name="Bisgin, Halil" userId="S::bisgin@umich.edu::31729c2b-70b1-499d-992a-43acd64ada6e" providerId="AD" clId="Web-{B126CD6A-BCAD-B30D-F1F2-6AAB7BA41994}" dt="2024-09-11T17:04:05.701" v="52" actId="20577"/>
        <pc:sldMkLst>
          <pc:docMk/>
          <pc:sldMk cId="0" sldId="427"/>
        </pc:sldMkLst>
        <pc:spChg chg="mod">
          <ac:chgData name="Bisgin, Halil" userId="S::bisgin@umich.edu::31729c2b-70b1-499d-992a-43acd64ada6e" providerId="AD" clId="Web-{B126CD6A-BCAD-B30D-F1F2-6AAB7BA41994}" dt="2024-09-11T17:04:05.701" v="52" actId="20577"/>
          <ac:spMkLst>
            <pc:docMk/>
            <pc:sldMk cId="0" sldId="427"/>
            <ac:spMk id="2" creationId="{5D9D41D6-16CA-3A46-99F2-DCE66323B33B}"/>
          </ac:spMkLst>
        </pc:spChg>
        <pc:graphicFrameChg chg="mod modGraphic">
          <ac:chgData name="Bisgin, Halil" userId="S::bisgin@umich.edu::31729c2b-70b1-499d-992a-43acd64ada6e" providerId="AD" clId="Web-{B126CD6A-BCAD-B30D-F1F2-6AAB7BA41994}" dt="2024-09-11T17:03:26.950" v="44"/>
          <ac:graphicFrameMkLst>
            <pc:docMk/>
            <pc:sldMk cId="0" sldId="427"/>
            <ac:graphicFrameMk id="443395" creationId="{00000000-0000-0000-0000-000000000000}"/>
          </ac:graphicFrameMkLst>
        </pc:graphicFrameChg>
      </pc:sldChg>
      <pc:sldChg chg="addSp">
        <pc:chgData name="Bisgin, Halil" userId="S::bisgin@umich.edu::31729c2b-70b1-499d-992a-43acd64ada6e" providerId="AD" clId="Web-{B126CD6A-BCAD-B30D-F1F2-6AAB7BA41994}" dt="2024-09-11T16:40:05.830" v="8"/>
        <pc:sldMkLst>
          <pc:docMk/>
          <pc:sldMk cId="0" sldId="440"/>
        </pc:sldMkLst>
        <pc:inkChg chg="add">
          <ac:chgData name="Bisgin, Halil" userId="S::bisgin@umich.edu::31729c2b-70b1-499d-992a-43acd64ada6e" providerId="AD" clId="Web-{B126CD6A-BCAD-B30D-F1F2-6AAB7BA41994}" dt="2024-09-11T16:40:04.455" v="7"/>
          <ac:inkMkLst>
            <pc:docMk/>
            <pc:sldMk cId="0" sldId="440"/>
            <ac:inkMk id="2" creationId="{40D88362-863E-A1AB-C471-8BFD098B1393}"/>
          </ac:inkMkLst>
        </pc:inkChg>
        <pc:inkChg chg="add">
          <ac:chgData name="Bisgin, Halil" userId="S::bisgin@umich.edu::31729c2b-70b1-499d-992a-43acd64ada6e" providerId="AD" clId="Web-{B126CD6A-BCAD-B30D-F1F2-6AAB7BA41994}" dt="2024-09-11T16:40:05.830" v="8"/>
          <ac:inkMkLst>
            <pc:docMk/>
            <pc:sldMk cId="0" sldId="440"/>
            <ac:inkMk id="3" creationId="{9C689635-68CE-1E68-6912-30970A95743C}"/>
          </ac:inkMkLst>
        </pc:inkChg>
      </pc:sldChg>
      <pc:sldChg chg="addSp">
        <pc:chgData name="Bisgin, Halil" userId="S::bisgin@umich.edu::31729c2b-70b1-499d-992a-43acd64ada6e" providerId="AD" clId="Web-{B126CD6A-BCAD-B30D-F1F2-6AAB7BA41994}" dt="2024-09-11T17:08:54.484" v="68"/>
        <pc:sldMkLst>
          <pc:docMk/>
          <pc:sldMk cId="0" sldId="489"/>
        </pc:sldMkLst>
        <pc:inkChg chg="add">
          <ac:chgData name="Bisgin, Halil" userId="S::bisgin@umich.edu::31729c2b-70b1-499d-992a-43acd64ada6e" providerId="AD" clId="Web-{B126CD6A-BCAD-B30D-F1F2-6AAB7BA41994}" dt="2024-09-11T17:08:43.640" v="53"/>
          <ac:inkMkLst>
            <pc:docMk/>
            <pc:sldMk cId="0" sldId="489"/>
            <ac:inkMk id="2" creationId="{F3BDDE8C-83AB-5C34-90A5-5F79C55DD790}"/>
          </ac:inkMkLst>
        </pc:inkChg>
        <pc:inkChg chg="add">
          <ac:chgData name="Bisgin, Halil" userId="S::bisgin@umich.edu::31729c2b-70b1-499d-992a-43acd64ada6e" providerId="AD" clId="Web-{B126CD6A-BCAD-B30D-F1F2-6AAB7BA41994}" dt="2024-09-11T17:08:46.593" v="54"/>
          <ac:inkMkLst>
            <pc:docMk/>
            <pc:sldMk cId="0" sldId="489"/>
            <ac:inkMk id="5" creationId="{46FF6FD0-BB1F-C664-1BAB-8F64A6ECF59B}"/>
          </ac:inkMkLst>
        </pc:inkChg>
        <pc:inkChg chg="add">
          <ac:chgData name="Bisgin, Halil" userId="S::bisgin@umich.edu::31729c2b-70b1-499d-992a-43acd64ada6e" providerId="AD" clId="Web-{B126CD6A-BCAD-B30D-F1F2-6AAB7BA41994}" dt="2024-09-11T17:08:50.734" v="55"/>
          <ac:inkMkLst>
            <pc:docMk/>
            <pc:sldMk cId="0" sldId="489"/>
            <ac:inkMk id="6" creationId="{1381135E-2FE6-A1DB-5A8D-8EAC2CB4F5AD}"/>
          </ac:inkMkLst>
        </pc:inkChg>
        <pc:inkChg chg="add">
          <ac:chgData name="Bisgin, Halil" userId="S::bisgin@umich.edu::31729c2b-70b1-499d-992a-43acd64ada6e" providerId="AD" clId="Web-{B126CD6A-BCAD-B30D-F1F2-6AAB7BA41994}" dt="2024-09-11T17:08:50.734" v="56"/>
          <ac:inkMkLst>
            <pc:docMk/>
            <pc:sldMk cId="0" sldId="489"/>
            <ac:inkMk id="7" creationId="{10CE3378-1654-32FD-E53C-EF277ED36EA6}"/>
          </ac:inkMkLst>
        </pc:inkChg>
        <pc:inkChg chg="add">
          <ac:chgData name="Bisgin, Halil" userId="S::bisgin@umich.edu::31729c2b-70b1-499d-992a-43acd64ada6e" providerId="AD" clId="Web-{B126CD6A-BCAD-B30D-F1F2-6AAB7BA41994}" dt="2024-09-11T17:08:50.750" v="57"/>
          <ac:inkMkLst>
            <pc:docMk/>
            <pc:sldMk cId="0" sldId="489"/>
            <ac:inkMk id="8" creationId="{6C38F180-8CBF-F311-6E04-A77EC91108FE}"/>
          </ac:inkMkLst>
        </pc:inkChg>
        <pc:inkChg chg="add">
          <ac:chgData name="Bisgin, Halil" userId="S::bisgin@umich.edu::31729c2b-70b1-499d-992a-43acd64ada6e" providerId="AD" clId="Web-{B126CD6A-BCAD-B30D-F1F2-6AAB7BA41994}" dt="2024-09-11T17:08:50.750" v="58"/>
          <ac:inkMkLst>
            <pc:docMk/>
            <pc:sldMk cId="0" sldId="489"/>
            <ac:inkMk id="9" creationId="{AE54AECB-E58F-3DB7-EBB2-41338FE03351}"/>
          </ac:inkMkLst>
        </pc:inkChg>
        <pc:inkChg chg="add">
          <ac:chgData name="Bisgin, Halil" userId="S::bisgin@umich.edu::31729c2b-70b1-499d-992a-43acd64ada6e" providerId="AD" clId="Web-{B126CD6A-BCAD-B30D-F1F2-6AAB7BA41994}" dt="2024-09-11T17:08:50.765" v="59"/>
          <ac:inkMkLst>
            <pc:docMk/>
            <pc:sldMk cId="0" sldId="489"/>
            <ac:inkMk id="10" creationId="{30726AD8-B997-B235-EAE5-028B2F72FD3E}"/>
          </ac:inkMkLst>
        </pc:inkChg>
        <pc:inkChg chg="add">
          <ac:chgData name="Bisgin, Halil" userId="S::bisgin@umich.edu::31729c2b-70b1-499d-992a-43acd64ada6e" providerId="AD" clId="Web-{B126CD6A-BCAD-B30D-F1F2-6AAB7BA41994}" dt="2024-09-11T17:08:50.765" v="60"/>
          <ac:inkMkLst>
            <pc:docMk/>
            <pc:sldMk cId="0" sldId="489"/>
            <ac:inkMk id="11" creationId="{DEA02423-B465-68B3-D036-94DBB0CD9959}"/>
          </ac:inkMkLst>
        </pc:inkChg>
        <pc:inkChg chg="add">
          <ac:chgData name="Bisgin, Halil" userId="S::bisgin@umich.edu::31729c2b-70b1-499d-992a-43acd64ada6e" providerId="AD" clId="Web-{B126CD6A-BCAD-B30D-F1F2-6AAB7BA41994}" dt="2024-09-11T17:08:51.500" v="61"/>
          <ac:inkMkLst>
            <pc:docMk/>
            <pc:sldMk cId="0" sldId="489"/>
            <ac:inkMk id="12" creationId="{EAF5B47F-8C4D-B444-1D28-A32C12732C06}"/>
          </ac:inkMkLst>
        </pc:inkChg>
        <pc:inkChg chg="add">
          <ac:chgData name="Bisgin, Halil" userId="S::bisgin@umich.edu::31729c2b-70b1-499d-992a-43acd64ada6e" providerId="AD" clId="Web-{B126CD6A-BCAD-B30D-F1F2-6AAB7BA41994}" dt="2024-09-11T17:08:54.437" v="62"/>
          <ac:inkMkLst>
            <pc:docMk/>
            <pc:sldMk cId="0" sldId="489"/>
            <ac:inkMk id="13" creationId="{8B9DAFFA-9623-43C3-48E7-CC236E90808F}"/>
          </ac:inkMkLst>
        </pc:inkChg>
        <pc:inkChg chg="add">
          <ac:chgData name="Bisgin, Halil" userId="S::bisgin@umich.edu::31729c2b-70b1-499d-992a-43acd64ada6e" providerId="AD" clId="Web-{B126CD6A-BCAD-B30D-F1F2-6AAB7BA41994}" dt="2024-09-11T17:08:54.453" v="63"/>
          <ac:inkMkLst>
            <pc:docMk/>
            <pc:sldMk cId="0" sldId="489"/>
            <ac:inkMk id="14" creationId="{3BC83C06-22D9-D1C5-5E96-7DFEAECC68F9}"/>
          </ac:inkMkLst>
        </pc:inkChg>
        <pc:inkChg chg="add">
          <ac:chgData name="Bisgin, Halil" userId="S::bisgin@umich.edu::31729c2b-70b1-499d-992a-43acd64ada6e" providerId="AD" clId="Web-{B126CD6A-BCAD-B30D-F1F2-6AAB7BA41994}" dt="2024-09-11T17:08:54.453" v="64"/>
          <ac:inkMkLst>
            <pc:docMk/>
            <pc:sldMk cId="0" sldId="489"/>
            <ac:inkMk id="15" creationId="{0F045C25-E45C-F68F-7569-F5F74B0E17A7}"/>
          </ac:inkMkLst>
        </pc:inkChg>
        <pc:inkChg chg="add">
          <ac:chgData name="Bisgin, Halil" userId="S::bisgin@umich.edu::31729c2b-70b1-499d-992a-43acd64ada6e" providerId="AD" clId="Web-{B126CD6A-BCAD-B30D-F1F2-6AAB7BA41994}" dt="2024-09-11T17:08:54.469" v="65"/>
          <ac:inkMkLst>
            <pc:docMk/>
            <pc:sldMk cId="0" sldId="489"/>
            <ac:inkMk id="16" creationId="{3A7ED53A-3CA4-E1FD-A835-1EB1EADA9CD2}"/>
          </ac:inkMkLst>
        </pc:inkChg>
        <pc:inkChg chg="add">
          <ac:chgData name="Bisgin, Halil" userId="S::bisgin@umich.edu::31729c2b-70b1-499d-992a-43acd64ada6e" providerId="AD" clId="Web-{B126CD6A-BCAD-B30D-F1F2-6AAB7BA41994}" dt="2024-09-11T17:08:54.469" v="66"/>
          <ac:inkMkLst>
            <pc:docMk/>
            <pc:sldMk cId="0" sldId="489"/>
            <ac:inkMk id="17" creationId="{B1BDFA37-B4BF-3A84-8B25-5E7B9C39108A}"/>
          </ac:inkMkLst>
        </pc:inkChg>
        <pc:inkChg chg="add">
          <ac:chgData name="Bisgin, Halil" userId="S::bisgin@umich.edu::31729c2b-70b1-499d-992a-43acd64ada6e" providerId="AD" clId="Web-{B126CD6A-BCAD-B30D-F1F2-6AAB7BA41994}" dt="2024-09-11T17:08:54.484" v="67"/>
          <ac:inkMkLst>
            <pc:docMk/>
            <pc:sldMk cId="0" sldId="489"/>
            <ac:inkMk id="18" creationId="{408B9831-F08B-D276-913C-41D151BF3A36}"/>
          </ac:inkMkLst>
        </pc:inkChg>
        <pc:inkChg chg="add">
          <ac:chgData name="Bisgin, Halil" userId="S::bisgin@umich.edu::31729c2b-70b1-499d-992a-43acd64ada6e" providerId="AD" clId="Web-{B126CD6A-BCAD-B30D-F1F2-6AAB7BA41994}" dt="2024-09-11T17:08:54.484" v="68"/>
          <ac:inkMkLst>
            <pc:docMk/>
            <pc:sldMk cId="0" sldId="489"/>
            <ac:inkMk id="19" creationId="{C303058C-1410-EBDE-271E-6DDF15A99B2F}"/>
          </ac:inkMkLst>
        </pc:inkChg>
      </pc:sldChg>
      <pc:sldChg chg="addSp">
        <pc:chgData name="Bisgin, Halil" userId="S::bisgin@umich.edu::31729c2b-70b1-499d-992a-43acd64ada6e" providerId="AD" clId="Web-{B126CD6A-BCAD-B30D-F1F2-6AAB7BA41994}" dt="2024-09-11T16:58:09.323" v="31"/>
        <pc:sldMkLst>
          <pc:docMk/>
          <pc:sldMk cId="4193786686" sldId="493"/>
        </pc:sldMkLst>
        <pc:inkChg chg="add">
          <ac:chgData name="Bisgin, Halil" userId="S::bisgin@umich.edu::31729c2b-70b1-499d-992a-43acd64ada6e" providerId="AD" clId="Web-{B126CD6A-BCAD-B30D-F1F2-6AAB7BA41994}" dt="2024-09-11T16:56:46.885" v="13"/>
          <ac:inkMkLst>
            <pc:docMk/>
            <pc:sldMk cId="4193786686" sldId="493"/>
            <ac:inkMk id="3" creationId="{F7A12FF3-58BF-0C6A-A87B-53D9A50AED46}"/>
          </ac:inkMkLst>
        </pc:inkChg>
        <pc:inkChg chg="add">
          <ac:chgData name="Bisgin, Halil" userId="S::bisgin@umich.edu::31729c2b-70b1-499d-992a-43acd64ada6e" providerId="AD" clId="Web-{B126CD6A-BCAD-B30D-F1F2-6AAB7BA41994}" dt="2024-09-11T16:56:57.400" v="14"/>
          <ac:inkMkLst>
            <pc:docMk/>
            <pc:sldMk cId="4193786686" sldId="493"/>
            <ac:inkMk id="4" creationId="{3C0D6275-418F-E2A3-1994-6010E1028C46}"/>
          </ac:inkMkLst>
        </pc:inkChg>
        <pc:inkChg chg="add">
          <ac:chgData name="Bisgin, Halil" userId="S::bisgin@umich.edu::31729c2b-70b1-499d-992a-43acd64ada6e" providerId="AD" clId="Web-{B126CD6A-BCAD-B30D-F1F2-6AAB7BA41994}" dt="2024-09-11T16:57:03.791" v="15"/>
          <ac:inkMkLst>
            <pc:docMk/>
            <pc:sldMk cId="4193786686" sldId="493"/>
            <ac:inkMk id="5" creationId="{0394CBF7-CA3C-DB24-BF76-EC34EF8DDD92}"/>
          </ac:inkMkLst>
        </pc:inkChg>
        <pc:inkChg chg="add">
          <ac:chgData name="Bisgin, Halil" userId="S::bisgin@umich.edu::31729c2b-70b1-499d-992a-43acd64ada6e" providerId="AD" clId="Web-{B126CD6A-BCAD-B30D-F1F2-6AAB7BA41994}" dt="2024-09-11T16:57:05.057" v="16"/>
          <ac:inkMkLst>
            <pc:docMk/>
            <pc:sldMk cId="4193786686" sldId="493"/>
            <ac:inkMk id="6" creationId="{204B87E8-5420-F503-AC43-6C09FC95B5DD}"/>
          </ac:inkMkLst>
        </pc:inkChg>
        <pc:inkChg chg="add">
          <ac:chgData name="Bisgin, Halil" userId="S::bisgin@umich.edu::31729c2b-70b1-499d-992a-43acd64ada6e" providerId="AD" clId="Web-{B126CD6A-BCAD-B30D-F1F2-6AAB7BA41994}" dt="2024-09-11T16:57:05.072" v="17"/>
          <ac:inkMkLst>
            <pc:docMk/>
            <pc:sldMk cId="4193786686" sldId="493"/>
            <ac:inkMk id="7" creationId="{17C3D360-A478-BE91-0441-9FCB8A2298D1}"/>
          </ac:inkMkLst>
        </pc:inkChg>
        <pc:inkChg chg="add">
          <ac:chgData name="Bisgin, Halil" userId="S::bisgin@umich.edu::31729c2b-70b1-499d-992a-43acd64ada6e" providerId="AD" clId="Web-{B126CD6A-BCAD-B30D-F1F2-6AAB7BA41994}" dt="2024-09-11T16:57:35.573" v="18"/>
          <ac:inkMkLst>
            <pc:docMk/>
            <pc:sldMk cId="4193786686" sldId="493"/>
            <ac:inkMk id="8" creationId="{7FA39E0B-7029-651C-76DC-128A921CFE2C}"/>
          </ac:inkMkLst>
        </pc:inkChg>
        <pc:inkChg chg="add">
          <ac:chgData name="Bisgin, Halil" userId="S::bisgin@umich.edu::31729c2b-70b1-499d-992a-43acd64ada6e" providerId="AD" clId="Web-{B126CD6A-BCAD-B30D-F1F2-6AAB7BA41994}" dt="2024-09-11T16:57:45.245" v="19"/>
          <ac:inkMkLst>
            <pc:docMk/>
            <pc:sldMk cId="4193786686" sldId="493"/>
            <ac:inkMk id="10" creationId="{FB8E6231-E28D-AC7D-3DCC-5D156BECA9C1}"/>
          </ac:inkMkLst>
        </pc:inkChg>
        <pc:inkChg chg="add">
          <ac:chgData name="Bisgin, Halil" userId="S::bisgin@umich.edu::31729c2b-70b1-499d-992a-43acd64ada6e" providerId="AD" clId="Web-{B126CD6A-BCAD-B30D-F1F2-6AAB7BA41994}" dt="2024-09-11T16:57:46.416" v="20"/>
          <ac:inkMkLst>
            <pc:docMk/>
            <pc:sldMk cId="4193786686" sldId="493"/>
            <ac:inkMk id="11" creationId="{2AAEDE67-31EF-B63B-0580-9B14495A99EA}"/>
          </ac:inkMkLst>
        </pc:inkChg>
        <pc:inkChg chg="add">
          <ac:chgData name="Bisgin, Halil" userId="S::bisgin@umich.edu::31729c2b-70b1-499d-992a-43acd64ada6e" providerId="AD" clId="Web-{B126CD6A-BCAD-B30D-F1F2-6AAB7BA41994}" dt="2024-09-11T16:57:46.432" v="21"/>
          <ac:inkMkLst>
            <pc:docMk/>
            <pc:sldMk cId="4193786686" sldId="493"/>
            <ac:inkMk id="12" creationId="{FB049718-FAE1-E92A-875C-7F83F3F748BB}"/>
          </ac:inkMkLst>
        </pc:inkChg>
        <pc:inkChg chg="add">
          <ac:chgData name="Bisgin, Halil" userId="S::bisgin@umich.edu::31729c2b-70b1-499d-992a-43acd64ada6e" providerId="AD" clId="Web-{B126CD6A-BCAD-B30D-F1F2-6AAB7BA41994}" dt="2024-09-11T16:57:46.463" v="22"/>
          <ac:inkMkLst>
            <pc:docMk/>
            <pc:sldMk cId="4193786686" sldId="493"/>
            <ac:inkMk id="13" creationId="{E44834D3-12BA-E1BA-D9F7-55535DC66EBB}"/>
          </ac:inkMkLst>
        </pc:inkChg>
        <pc:inkChg chg="add">
          <ac:chgData name="Bisgin, Halil" userId="S::bisgin@umich.edu::31729c2b-70b1-499d-992a-43acd64ada6e" providerId="AD" clId="Web-{B126CD6A-BCAD-B30D-F1F2-6AAB7BA41994}" dt="2024-09-11T16:57:46.479" v="23"/>
          <ac:inkMkLst>
            <pc:docMk/>
            <pc:sldMk cId="4193786686" sldId="493"/>
            <ac:inkMk id="15" creationId="{B25EA712-41D8-238C-CCD0-14F054A4F032}"/>
          </ac:inkMkLst>
        </pc:inkChg>
        <pc:inkChg chg="add">
          <ac:chgData name="Bisgin, Halil" userId="S::bisgin@umich.edu::31729c2b-70b1-499d-992a-43acd64ada6e" providerId="AD" clId="Web-{B126CD6A-BCAD-B30D-F1F2-6AAB7BA41994}" dt="2024-09-11T16:57:48.057" v="24"/>
          <ac:inkMkLst>
            <pc:docMk/>
            <pc:sldMk cId="4193786686" sldId="493"/>
            <ac:inkMk id="17" creationId="{F408B4FB-EDDA-4380-232A-1D4B034CD992}"/>
          </ac:inkMkLst>
        </pc:inkChg>
        <pc:inkChg chg="add">
          <ac:chgData name="Bisgin, Halil" userId="S::bisgin@umich.edu::31729c2b-70b1-499d-992a-43acd64ada6e" providerId="AD" clId="Web-{B126CD6A-BCAD-B30D-F1F2-6AAB7BA41994}" dt="2024-09-11T16:57:49.088" v="25"/>
          <ac:inkMkLst>
            <pc:docMk/>
            <pc:sldMk cId="4193786686" sldId="493"/>
            <ac:inkMk id="19" creationId="{DA38F904-FA47-1DDF-1EA7-6EECB0536F2A}"/>
          </ac:inkMkLst>
        </pc:inkChg>
        <pc:inkChg chg="add">
          <ac:chgData name="Bisgin, Halil" userId="S::bisgin@umich.edu::31729c2b-70b1-499d-992a-43acd64ada6e" providerId="AD" clId="Web-{B126CD6A-BCAD-B30D-F1F2-6AAB7BA41994}" dt="2024-09-11T16:57:49.104" v="26"/>
          <ac:inkMkLst>
            <pc:docMk/>
            <pc:sldMk cId="4193786686" sldId="493"/>
            <ac:inkMk id="21" creationId="{9DCC5D63-E3AF-A655-F891-780325644EC8}"/>
          </ac:inkMkLst>
        </pc:inkChg>
        <pc:inkChg chg="add">
          <ac:chgData name="Bisgin, Halil" userId="S::bisgin@umich.edu::31729c2b-70b1-499d-992a-43acd64ada6e" providerId="AD" clId="Web-{B126CD6A-BCAD-B30D-F1F2-6AAB7BA41994}" dt="2024-09-11T16:57:52.088" v="27"/>
          <ac:inkMkLst>
            <pc:docMk/>
            <pc:sldMk cId="4193786686" sldId="493"/>
            <ac:inkMk id="23" creationId="{1E480621-8608-EC3E-20D0-DEA5F55B2B8F}"/>
          </ac:inkMkLst>
        </pc:inkChg>
        <pc:inkChg chg="add">
          <ac:chgData name="Bisgin, Halil" userId="S::bisgin@umich.edu::31729c2b-70b1-499d-992a-43acd64ada6e" providerId="AD" clId="Web-{B126CD6A-BCAD-B30D-F1F2-6AAB7BA41994}" dt="2024-09-11T16:57:52.104" v="28"/>
          <ac:inkMkLst>
            <pc:docMk/>
            <pc:sldMk cId="4193786686" sldId="493"/>
            <ac:inkMk id="25" creationId="{B36E6051-AB5F-AD66-A084-44AEEADD5AD7}"/>
          </ac:inkMkLst>
        </pc:inkChg>
        <pc:inkChg chg="add">
          <ac:chgData name="Bisgin, Halil" userId="S::bisgin@umich.edu::31729c2b-70b1-499d-992a-43acd64ada6e" providerId="AD" clId="Web-{B126CD6A-BCAD-B30D-F1F2-6AAB7BA41994}" dt="2024-09-11T16:57:55.463" v="29"/>
          <ac:inkMkLst>
            <pc:docMk/>
            <pc:sldMk cId="4193786686" sldId="493"/>
            <ac:inkMk id="26" creationId="{2D4F5867-A4F3-AE00-9DFB-4811CCC3B771}"/>
          </ac:inkMkLst>
        </pc:inkChg>
        <pc:inkChg chg="add">
          <ac:chgData name="Bisgin, Halil" userId="S::bisgin@umich.edu::31729c2b-70b1-499d-992a-43acd64ada6e" providerId="AD" clId="Web-{B126CD6A-BCAD-B30D-F1F2-6AAB7BA41994}" dt="2024-09-11T16:58:02.542" v="30"/>
          <ac:inkMkLst>
            <pc:docMk/>
            <pc:sldMk cId="4193786686" sldId="493"/>
            <ac:inkMk id="27" creationId="{653B1EAA-80B4-1A68-4AD6-38160AD1729D}"/>
          </ac:inkMkLst>
        </pc:inkChg>
        <pc:inkChg chg="add">
          <ac:chgData name="Bisgin, Halil" userId="S::bisgin@umich.edu::31729c2b-70b1-499d-992a-43acd64ada6e" providerId="AD" clId="Web-{B126CD6A-BCAD-B30D-F1F2-6AAB7BA41994}" dt="2024-09-11T16:58:09.323" v="31"/>
          <ac:inkMkLst>
            <pc:docMk/>
            <pc:sldMk cId="4193786686" sldId="493"/>
            <ac:inkMk id="29" creationId="{0AC69961-0713-6735-8513-BCC6771CAA7C}"/>
          </ac:inkMkLst>
        </pc:inkChg>
      </pc:sldChg>
      <pc:sldChg chg="modSp">
        <pc:chgData name="Bisgin, Halil" userId="S::bisgin@umich.edu::31729c2b-70b1-499d-992a-43acd64ada6e" providerId="AD" clId="Web-{B126CD6A-BCAD-B30D-F1F2-6AAB7BA41994}" dt="2024-09-11T17:28:30.946" v="89" actId="20577"/>
        <pc:sldMkLst>
          <pc:docMk/>
          <pc:sldMk cId="0" sldId="581"/>
        </pc:sldMkLst>
        <pc:spChg chg="mod">
          <ac:chgData name="Bisgin, Halil" userId="S::bisgin@umich.edu::31729c2b-70b1-499d-992a-43acd64ada6e" providerId="AD" clId="Web-{B126CD6A-BCAD-B30D-F1F2-6AAB7BA41994}" dt="2024-09-11T17:28:30.946" v="89" actId="20577"/>
          <ac:spMkLst>
            <pc:docMk/>
            <pc:sldMk cId="0" sldId="581"/>
            <ac:spMk id="3" creationId="{00000000-0000-0000-0000-000000000000}"/>
          </ac:spMkLst>
        </pc:spChg>
      </pc:sldChg>
      <pc:sldChg chg="addSp modSp">
        <pc:chgData name="Bisgin, Halil" userId="S::bisgin@umich.edu::31729c2b-70b1-499d-992a-43acd64ada6e" providerId="AD" clId="Web-{B126CD6A-BCAD-B30D-F1F2-6AAB7BA41994}" dt="2024-09-11T16:35:18.437" v="6"/>
        <pc:sldMkLst>
          <pc:docMk/>
          <pc:sldMk cId="0" sldId="626"/>
        </pc:sldMkLst>
        <pc:spChg chg="mod">
          <ac:chgData name="Bisgin, Halil" userId="S::bisgin@umich.edu::31729c2b-70b1-499d-992a-43acd64ada6e" providerId="AD" clId="Web-{B126CD6A-BCAD-B30D-F1F2-6AAB7BA41994}" dt="2024-09-11T16:33:57.171" v="1" actId="20577"/>
          <ac:spMkLst>
            <pc:docMk/>
            <pc:sldMk cId="0" sldId="626"/>
            <ac:spMk id="3" creationId="{00000000-0000-0000-0000-000000000000}"/>
          </ac:spMkLst>
        </pc:spChg>
        <pc:inkChg chg="add">
          <ac:chgData name="Bisgin, Halil" userId="S::bisgin@umich.edu::31729c2b-70b1-499d-992a-43acd64ada6e" providerId="AD" clId="Web-{B126CD6A-BCAD-B30D-F1F2-6AAB7BA41994}" dt="2024-09-11T16:35:12.468" v="2"/>
          <ac:inkMkLst>
            <pc:docMk/>
            <pc:sldMk cId="0" sldId="626"/>
            <ac:inkMk id="2" creationId="{360CEBA5-FC34-B98F-73D8-CFDD97BC2C0D}"/>
          </ac:inkMkLst>
        </pc:inkChg>
        <pc:inkChg chg="add">
          <ac:chgData name="Bisgin, Halil" userId="S::bisgin@umich.edu::31729c2b-70b1-499d-992a-43acd64ada6e" providerId="AD" clId="Web-{B126CD6A-BCAD-B30D-F1F2-6AAB7BA41994}" dt="2024-09-11T16:35:17.062" v="3"/>
          <ac:inkMkLst>
            <pc:docMk/>
            <pc:sldMk cId="0" sldId="626"/>
            <ac:inkMk id="4" creationId="{272A1191-61B1-E51E-4100-24F603D50A6A}"/>
          </ac:inkMkLst>
        </pc:inkChg>
        <pc:inkChg chg="add">
          <ac:chgData name="Bisgin, Halil" userId="S::bisgin@umich.edu::31729c2b-70b1-499d-992a-43acd64ada6e" providerId="AD" clId="Web-{B126CD6A-BCAD-B30D-F1F2-6AAB7BA41994}" dt="2024-09-11T16:35:17.062" v="4"/>
          <ac:inkMkLst>
            <pc:docMk/>
            <pc:sldMk cId="0" sldId="626"/>
            <ac:inkMk id="5" creationId="{5FA9E76D-F8CB-71CB-690F-2056395333AC}"/>
          </ac:inkMkLst>
        </pc:inkChg>
        <pc:inkChg chg="add">
          <ac:chgData name="Bisgin, Halil" userId="S::bisgin@umich.edu::31729c2b-70b1-499d-992a-43acd64ada6e" providerId="AD" clId="Web-{B126CD6A-BCAD-B30D-F1F2-6AAB7BA41994}" dt="2024-09-11T16:35:17.078" v="5"/>
          <ac:inkMkLst>
            <pc:docMk/>
            <pc:sldMk cId="0" sldId="626"/>
            <ac:inkMk id="6" creationId="{729DD7A1-1B46-BAAE-D103-D24DCF373314}"/>
          </ac:inkMkLst>
        </pc:inkChg>
        <pc:inkChg chg="add">
          <ac:chgData name="Bisgin, Halil" userId="S::bisgin@umich.edu::31729c2b-70b1-499d-992a-43acd64ada6e" providerId="AD" clId="Web-{B126CD6A-BCAD-B30D-F1F2-6AAB7BA41994}" dt="2024-09-11T16:35:18.437" v="6"/>
          <ac:inkMkLst>
            <pc:docMk/>
            <pc:sldMk cId="0" sldId="626"/>
            <ac:inkMk id="7" creationId="{F3A1663B-B606-AD30-AA73-F66FD16C443D}"/>
          </ac:inkMkLst>
        </pc:inkChg>
      </pc:sldChg>
      <pc:sldChg chg="addSp">
        <pc:chgData name="Bisgin, Halil" userId="S::bisgin@umich.edu::31729c2b-70b1-499d-992a-43acd64ada6e" providerId="AD" clId="Web-{B126CD6A-BCAD-B30D-F1F2-6AAB7BA41994}" dt="2024-09-11T16:43:33.847" v="12"/>
        <pc:sldMkLst>
          <pc:docMk/>
          <pc:sldMk cId="0" sldId="633"/>
        </pc:sldMkLst>
        <pc:inkChg chg="add">
          <ac:chgData name="Bisgin, Halil" userId="S::bisgin@umich.edu::31729c2b-70b1-499d-992a-43acd64ada6e" providerId="AD" clId="Web-{B126CD6A-BCAD-B30D-F1F2-6AAB7BA41994}" dt="2024-09-11T16:43:07.003" v="9"/>
          <ac:inkMkLst>
            <pc:docMk/>
            <pc:sldMk cId="0" sldId="633"/>
            <ac:inkMk id="2" creationId="{40C80CDE-046D-DAC6-E051-51559FED919D}"/>
          </ac:inkMkLst>
        </pc:inkChg>
        <pc:inkChg chg="add">
          <ac:chgData name="Bisgin, Halil" userId="S::bisgin@umich.edu::31729c2b-70b1-499d-992a-43acd64ada6e" providerId="AD" clId="Web-{B126CD6A-BCAD-B30D-F1F2-6AAB7BA41994}" dt="2024-09-11T16:43:11.222" v="10"/>
          <ac:inkMkLst>
            <pc:docMk/>
            <pc:sldMk cId="0" sldId="633"/>
            <ac:inkMk id="3" creationId="{CC56EE87-456B-1D8D-84E6-74C61A57C208}"/>
          </ac:inkMkLst>
        </pc:inkChg>
        <pc:inkChg chg="add">
          <ac:chgData name="Bisgin, Halil" userId="S::bisgin@umich.edu::31729c2b-70b1-499d-992a-43acd64ada6e" providerId="AD" clId="Web-{B126CD6A-BCAD-B30D-F1F2-6AAB7BA41994}" dt="2024-09-11T16:43:14.363" v="11"/>
          <ac:inkMkLst>
            <pc:docMk/>
            <pc:sldMk cId="0" sldId="633"/>
            <ac:inkMk id="4" creationId="{12E2BAAA-F61C-DB87-16BF-6C3767F96893}"/>
          </ac:inkMkLst>
        </pc:inkChg>
        <pc:inkChg chg="add">
          <ac:chgData name="Bisgin, Halil" userId="S::bisgin@umich.edu::31729c2b-70b1-499d-992a-43acd64ada6e" providerId="AD" clId="Web-{B126CD6A-BCAD-B30D-F1F2-6AAB7BA41994}" dt="2024-09-11T16:43:33.847" v="12"/>
          <ac:inkMkLst>
            <pc:docMk/>
            <pc:sldMk cId="0" sldId="633"/>
            <ac:inkMk id="5" creationId="{2A126826-83F3-B92A-02AF-3FD3ADD7D2D3}"/>
          </ac:inkMkLst>
        </pc:inkChg>
      </pc:sldChg>
      <pc:sldChg chg="modSp">
        <pc:chgData name="Bisgin, Halil" userId="S::bisgin@umich.edu::31729c2b-70b1-499d-992a-43acd64ada6e" providerId="AD" clId="Web-{B126CD6A-BCAD-B30D-F1F2-6AAB7BA41994}" dt="2024-09-11T17:44:41.892" v="92" actId="1076"/>
        <pc:sldMkLst>
          <pc:docMk/>
          <pc:sldMk cId="0" sldId="637"/>
        </pc:sldMkLst>
        <pc:spChg chg="mod">
          <ac:chgData name="Bisgin, Halil" userId="S::bisgin@umich.edu::31729c2b-70b1-499d-992a-43acd64ada6e" providerId="AD" clId="Web-{B126CD6A-BCAD-B30D-F1F2-6AAB7BA41994}" dt="2024-09-11T17:44:37.470" v="91" actId="20577"/>
          <ac:spMkLst>
            <pc:docMk/>
            <pc:sldMk cId="0" sldId="637"/>
            <ac:spMk id="3" creationId="{00000000-0000-0000-0000-000000000000}"/>
          </ac:spMkLst>
        </pc:spChg>
        <pc:spChg chg="mod">
          <ac:chgData name="Bisgin, Halil" userId="S::bisgin@umich.edu::31729c2b-70b1-499d-992a-43acd64ada6e" providerId="AD" clId="Web-{B126CD6A-BCAD-B30D-F1F2-6AAB7BA41994}" dt="2024-09-11T17:44:41.892" v="92" actId="1076"/>
          <ac:spMkLst>
            <pc:docMk/>
            <pc:sldMk cId="0" sldId="637"/>
            <ac:spMk id="100393" creationId="{00000000-0000-0000-0000-000000000000}"/>
          </ac:spMkLst>
        </pc:spChg>
      </pc:sldChg>
      <pc:sldChg chg="addSp">
        <pc:chgData name="Bisgin, Halil" userId="S::bisgin@umich.edu::31729c2b-70b1-499d-992a-43acd64ada6e" providerId="AD" clId="Web-{B126CD6A-BCAD-B30D-F1F2-6AAB7BA41994}" dt="2024-09-11T17:09:52.938" v="81"/>
        <pc:sldMkLst>
          <pc:docMk/>
          <pc:sldMk cId="0" sldId="641"/>
        </pc:sldMkLst>
        <pc:inkChg chg="add">
          <ac:chgData name="Bisgin, Halil" userId="S::bisgin@umich.edu::31729c2b-70b1-499d-992a-43acd64ada6e" providerId="AD" clId="Web-{B126CD6A-BCAD-B30D-F1F2-6AAB7BA41994}" dt="2024-09-11T17:09:12.344" v="69"/>
          <ac:inkMkLst>
            <pc:docMk/>
            <pc:sldMk cId="0" sldId="641"/>
            <ac:inkMk id="2" creationId="{2FA02149-F120-05F9-41A1-4C314E4D581B}"/>
          </ac:inkMkLst>
        </pc:inkChg>
        <pc:inkChg chg="add">
          <ac:chgData name="Bisgin, Halil" userId="S::bisgin@umich.edu::31729c2b-70b1-499d-992a-43acd64ada6e" providerId="AD" clId="Web-{B126CD6A-BCAD-B30D-F1F2-6AAB7BA41994}" dt="2024-09-11T17:09:14.109" v="70"/>
          <ac:inkMkLst>
            <pc:docMk/>
            <pc:sldMk cId="0" sldId="641"/>
            <ac:inkMk id="3" creationId="{0CC2802B-DD1D-90AA-088A-F1EE2CC76C7B}"/>
          </ac:inkMkLst>
        </pc:inkChg>
        <pc:inkChg chg="add">
          <ac:chgData name="Bisgin, Halil" userId="S::bisgin@umich.edu::31729c2b-70b1-499d-992a-43acd64ada6e" providerId="AD" clId="Web-{B126CD6A-BCAD-B30D-F1F2-6AAB7BA41994}" dt="2024-09-11T17:09:20.563" v="71"/>
          <ac:inkMkLst>
            <pc:docMk/>
            <pc:sldMk cId="0" sldId="641"/>
            <ac:inkMk id="4" creationId="{3FDABD0D-E94B-3B24-E182-59414CED350A}"/>
          </ac:inkMkLst>
        </pc:inkChg>
        <pc:inkChg chg="add">
          <ac:chgData name="Bisgin, Halil" userId="S::bisgin@umich.edu::31729c2b-70b1-499d-992a-43acd64ada6e" providerId="AD" clId="Web-{B126CD6A-BCAD-B30D-F1F2-6AAB7BA41994}" dt="2024-09-11T17:09:24.188" v="72"/>
          <ac:inkMkLst>
            <pc:docMk/>
            <pc:sldMk cId="0" sldId="641"/>
            <ac:inkMk id="5" creationId="{BADD4D24-62C8-EB9A-7236-6884C38E9EE8}"/>
          </ac:inkMkLst>
        </pc:inkChg>
        <pc:inkChg chg="add">
          <ac:chgData name="Bisgin, Halil" userId="S::bisgin@umich.edu::31729c2b-70b1-499d-992a-43acd64ada6e" providerId="AD" clId="Web-{B126CD6A-BCAD-B30D-F1F2-6AAB7BA41994}" dt="2024-09-11T17:09:31.891" v="73"/>
          <ac:inkMkLst>
            <pc:docMk/>
            <pc:sldMk cId="0" sldId="641"/>
            <ac:inkMk id="6" creationId="{7AC19113-2586-02AE-5ED5-587F949F6C39}"/>
          </ac:inkMkLst>
        </pc:inkChg>
        <pc:inkChg chg="add">
          <ac:chgData name="Bisgin, Halil" userId="S::bisgin@umich.edu::31729c2b-70b1-499d-992a-43acd64ada6e" providerId="AD" clId="Web-{B126CD6A-BCAD-B30D-F1F2-6AAB7BA41994}" dt="2024-09-11T17:09:34.344" v="74"/>
          <ac:inkMkLst>
            <pc:docMk/>
            <pc:sldMk cId="0" sldId="641"/>
            <ac:inkMk id="7" creationId="{9E30652D-4395-196F-4A5A-9922475EBA88}"/>
          </ac:inkMkLst>
        </pc:inkChg>
        <pc:inkChg chg="add">
          <ac:chgData name="Bisgin, Halil" userId="S::bisgin@umich.edu::31729c2b-70b1-499d-992a-43acd64ada6e" providerId="AD" clId="Web-{B126CD6A-BCAD-B30D-F1F2-6AAB7BA41994}" dt="2024-09-11T17:09:39.594" v="75"/>
          <ac:inkMkLst>
            <pc:docMk/>
            <pc:sldMk cId="0" sldId="641"/>
            <ac:inkMk id="8" creationId="{1C60006C-64A6-F505-0DAE-69F1BBB067E9}"/>
          </ac:inkMkLst>
        </pc:inkChg>
        <pc:inkChg chg="add">
          <ac:chgData name="Bisgin, Halil" userId="S::bisgin@umich.edu::31729c2b-70b1-499d-992a-43acd64ada6e" providerId="AD" clId="Web-{B126CD6A-BCAD-B30D-F1F2-6AAB7BA41994}" dt="2024-09-11T17:09:40.360" v="76"/>
          <ac:inkMkLst>
            <pc:docMk/>
            <pc:sldMk cId="0" sldId="641"/>
            <ac:inkMk id="9" creationId="{BD3ED720-AA96-0039-94A1-D49797D02DE9}"/>
          </ac:inkMkLst>
        </pc:inkChg>
        <pc:inkChg chg="add">
          <ac:chgData name="Bisgin, Halil" userId="S::bisgin@umich.edu::31729c2b-70b1-499d-992a-43acd64ada6e" providerId="AD" clId="Web-{B126CD6A-BCAD-B30D-F1F2-6AAB7BA41994}" dt="2024-09-11T17:09:42.781" v="77"/>
          <ac:inkMkLst>
            <pc:docMk/>
            <pc:sldMk cId="0" sldId="641"/>
            <ac:inkMk id="10" creationId="{88C26BFA-A5F0-4627-6A79-A08B94AAF6DF}"/>
          </ac:inkMkLst>
        </pc:inkChg>
        <pc:inkChg chg="add">
          <ac:chgData name="Bisgin, Halil" userId="S::bisgin@umich.edu::31729c2b-70b1-499d-992a-43acd64ada6e" providerId="AD" clId="Web-{B126CD6A-BCAD-B30D-F1F2-6AAB7BA41994}" dt="2024-09-11T17:09:43.422" v="78"/>
          <ac:inkMkLst>
            <pc:docMk/>
            <pc:sldMk cId="0" sldId="641"/>
            <ac:inkMk id="11" creationId="{5544407A-A6B0-0AB0-CF21-3DCF0EE948BB}"/>
          </ac:inkMkLst>
        </pc:inkChg>
        <pc:inkChg chg="add">
          <ac:chgData name="Bisgin, Halil" userId="S::bisgin@umich.edu::31729c2b-70b1-499d-992a-43acd64ada6e" providerId="AD" clId="Web-{B126CD6A-BCAD-B30D-F1F2-6AAB7BA41994}" dt="2024-09-11T17:09:44.672" v="79"/>
          <ac:inkMkLst>
            <pc:docMk/>
            <pc:sldMk cId="0" sldId="641"/>
            <ac:inkMk id="12" creationId="{1B4657CB-0B96-92C9-880A-A73DAEDF886B}"/>
          </ac:inkMkLst>
        </pc:inkChg>
        <pc:inkChg chg="add">
          <ac:chgData name="Bisgin, Halil" userId="S::bisgin@umich.edu::31729c2b-70b1-499d-992a-43acd64ada6e" providerId="AD" clId="Web-{B126CD6A-BCAD-B30D-F1F2-6AAB7BA41994}" dt="2024-09-11T17:09:45.656" v="80"/>
          <ac:inkMkLst>
            <pc:docMk/>
            <pc:sldMk cId="0" sldId="641"/>
            <ac:inkMk id="13" creationId="{9BEFB841-5833-589F-CDF4-3AD90E8AE518}"/>
          </ac:inkMkLst>
        </pc:inkChg>
        <pc:inkChg chg="add">
          <ac:chgData name="Bisgin, Halil" userId="S::bisgin@umich.edu::31729c2b-70b1-499d-992a-43acd64ada6e" providerId="AD" clId="Web-{B126CD6A-BCAD-B30D-F1F2-6AAB7BA41994}" dt="2024-09-11T17:09:52.938" v="81"/>
          <ac:inkMkLst>
            <pc:docMk/>
            <pc:sldMk cId="0" sldId="641"/>
            <ac:inkMk id="14" creationId="{7B398545-CB09-2C88-D85D-967B6F95DEEB}"/>
          </ac:inkMkLst>
        </pc:inkChg>
      </pc:sldChg>
      <pc:sldChg chg="addSp">
        <pc:chgData name="Bisgin, Halil" userId="S::bisgin@umich.edu::31729c2b-70b1-499d-992a-43acd64ada6e" providerId="AD" clId="Web-{B126CD6A-BCAD-B30D-F1F2-6AAB7BA41994}" dt="2024-09-11T16:59:00.261" v="38"/>
        <pc:sldMkLst>
          <pc:docMk/>
          <pc:sldMk cId="296850374" sldId="643"/>
        </pc:sldMkLst>
        <pc:inkChg chg="add">
          <ac:chgData name="Bisgin, Halil" userId="S::bisgin@umich.edu::31729c2b-70b1-499d-992a-43acd64ada6e" providerId="AD" clId="Web-{B126CD6A-BCAD-B30D-F1F2-6AAB7BA41994}" dt="2024-09-11T16:58:37.636" v="32"/>
          <ac:inkMkLst>
            <pc:docMk/>
            <pc:sldMk cId="296850374" sldId="643"/>
            <ac:inkMk id="3" creationId="{1D9213E3-73F8-540E-719A-B2656C597E1B}"/>
          </ac:inkMkLst>
        </pc:inkChg>
        <pc:inkChg chg="add">
          <ac:chgData name="Bisgin, Halil" userId="S::bisgin@umich.edu::31729c2b-70b1-499d-992a-43acd64ada6e" providerId="AD" clId="Web-{B126CD6A-BCAD-B30D-F1F2-6AAB7BA41994}" dt="2024-09-11T16:58:44.776" v="33"/>
          <ac:inkMkLst>
            <pc:docMk/>
            <pc:sldMk cId="296850374" sldId="643"/>
            <ac:inkMk id="4" creationId="{F39645F0-44C9-7134-6B94-AF634218A661}"/>
          </ac:inkMkLst>
        </pc:inkChg>
        <pc:inkChg chg="add">
          <ac:chgData name="Bisgin, Halil" userId="S::bisgin@umich.edu::31729c2b-70b1-499d-992a-43acd64ada6e" providerId="AD" clId="Web-{B126CD6A-BCAD-B30D-F1F2-6AAB7BA41994}" dt="2024-09-11T16:58:45.620" v="34"/>
          <ac:inkMkLst>
            <pc:docMk/>
            <pc:sldMk cId="296850374" sldId="643"/>
            <ac:inkMk id="5" creationId="{59449C34-4FC8-9A5A-2186-6529722015CC}"/>
          </ac:inkMkLst>
        </pc:inkChg>
        <pc:inkChg chg="add">
          <ac:chgData name="Bisgin, Halil" userId="S::bisgin@umich.edu::31729c2b-70b1-499d-992a-43acd64ada6e" providerId="AD" clId="Web-{B126CD6A-BCAD-B30D-F1F2-6AAB7BA41994}" dt="2024-09-11T16:58:49.933" v="35"/>
          <ac:inkMkLst>
            <pc:docMk/>
            <pc:sldMk cId="296850374" sldId="643"/>
            <ac:inkMk id="6" creationId="{605975EE-8C72-B39D-E6E1-FD8FF2782AE9}"/>
          </ac:inkMkLst>
        </pc:inkChg>
        <pc:inkChg chg="add">
          <ac:chgData name="Bisgin, Halil" userId="S::bisgin@umich.edu::31729c2b-70b1-499d-992a-43acd64ada6e" providerId="AD" clId="Web-{B126CD6A-BCAD-B30D-F1F2-6AAB7BA41994}" dt="2024-09-11T16:58:58.464" v="36"/>
          <ac:inkMkLst>
            <pc:docMk/>
            <pc:sldMk cId="296850374" sldId="643"/>
            <ac:inkMk id="7" creationId="{C4915CA5-011D-DBC6-8553-B398FEB33CF5}"/>
          </ac:inkMkLst>
        </pc:inkChg>
        <pc:inkChg chg="add">
          <ac:chgData name="Bisgin, Halil" userId="S::bisgin@umich.edu::31729c2b-70b1-499d-992a-43acd64ada6e" providerId="AD" clId="Web-{B126CD6A-BCAD-B30D-F1F2-6AAB7BA41994}" dt="2024-09-11T16:58:59.495" v="37"/>
          <ac:inkMkLst>
            <pc:docMk/>
            <pc:sldMk cId="296850374" sldId="643"/>
            <ac:inkMk id="8" creationId="{53506975-8165-6BCA-8E10-D4785E086B96}"/>
          </ac:inkMkLst>
        </pc:inkChg>
        <pc:inkChg chg="add">
          <ac:chgData name="Bisgin, Halil" userId="S::bisgin@umich.edu::31729c2b-70b1-499d-992a-43acd64ada6e" providerId="AD" clId="Web-{B126CD6A-BCAD-B30D-F1F2-6AAB7BA41994}" dt="2024-09-11T16:59:00.261" v="38"/>
          <ac:inkMkLst>
            <pc:docMk/>
            <pc:sldMk cId="296850374" sldId="643"/>
            <ac:inkMk id="9" creationId="{5C3C3099-2B71-2627-D6BC-3F1E873E162F}"/>
          </ac:inkMkLst>
        </pc:inkChg>
      </pc:sldChg>
    </pc:docChg>
  </pc:docChgLst>
  <pc:docChgLst>
    <pc:chgData name="Bisgin, Halil" userId="31729c2b-70b1-499d-992a-43acd64ada6e" providerId="ADAL" clId="{77F4EE18-076A-854D-A7B4-42480BCB356F}"/>
    <pc:docChg chg="undo custSel addSld modSld">
      <pc:chgData name="Bisgin, Halil" userId="31729c2b-70b1-499d-992a-43acd64ada6e" providerId="ADAL" clId="{77F4EE18-076A-854D-A7B4-42480BCB356F}" dt="2024-09-13T22:16:31.623" v="55" actId="478"/>
      <pc:docMkLst>
        <pc:docMk/>
      </pc:docMkLst>
      <pc:sldChg chg="addSp delSp modSp mod">
        <pc:chgData name="Bisgin, Halil" userId="31729c2b-70b1-499d-992a-43acd64ada6e" providerId="ADAL" clId="{77F4EE18-076A-854D-A7B4-42480BCB356F}" dt="2024-09-08T23:21:53.574" v="30" actId="478"/>
        <pc:sldMkLst>
          <pc:docMk/>
          <pc:sldMk cId="0" sldId="443"/>
        </pc:sldMkLst>
        <pc:spChg chg="mod">
          <ac:chgData name="Bisgin, Halil" userId="31729c2b-70b1-499d-992a-43acd64ada6e" providerId="ADAL" clId="{77F4EE18-076A-854D-A7B4-42480BCB356F}" dt="2024-09-08T23:21:46.154" v="28" actId="20577"/>
          <ac:spMkLst>
            <pc:docMk/>
            <pc:sldMk cId="0" sldId="443"/>
            <ac:spMk id="95233" creationId="{00000000-0000-0000-0000-000000000000}"/>
          </ac:spMkLst>
        </pc:spChg>
        <pc:cxnChg chg="add del mod">
          <ac:chgData name="Bisgin, Halil" userId="31729c2b-70b1-499d-992a-43acd64ada6e" providerId="ADAL" clId="{77F4EE18-076A-854D-A7B4-42480BCB356F}" dt="2024-09-08T23:21:53.574" v="30" actId="478"/>
          <ac:cxnSpMkLst>
            <pc:docMk/>
            <pc:sldMk cId="0" sldId="443"/>
            <ac:cxnSpMk id="3" creationId="{00000000-0000-0000-0000-000000000000}"/>
          </ac:cxnSpMkLst>
        </pc:cxnChg>
      </pc:sldChg>
      <pc:sldChg chg="modSp mod">
        <pc:chgData name="Bisgin, Halil" userId="31729c2b-70b1-499d-992a-43acd64ada6e" providerId="ADAL" clId="{77F4EE18-076A-854D-A7B4-42480BCB356F}" dt="2024-09-08T23:29:10.383" v="31" actId="1076"/>
        <pc:sldMkLst>
          <pc:docMk/>
          <pc:sldMk cId="0" sldId="489"/>
        </pc:sldMkLst>
        <pc:spChg chg="mod">
          <ac:chgData name="Bisgin, Halil" userId="31729c2b-70b1-499d-992a-43acd64ada6e" providerId="ADAL" clId="{77F4EE18-076A-854D-A7B4-42480BCB356F}" dt="2024-09-08T23:29:10.383" v="31" actId="1076"/>
          <ac:spMkLst>
            <pc:docMk/>
            <pc:sldMk cId="0" sldId="489"/>
            <ac:spMk id="93185" creationId="{00000000-0000-0000-0000-000000000000}"/>
          </ac:spMkLst>
        </pc:spChg>
      </pc:sldChg>
      <pc:sldChg chg="modSp mod">
        <pc:chgData name="Bisgin, Halil" userId="31729c2b-70b1-499d-992a-43acd64ada6e" providerId="ADAL" clId="{77F4EE18-076A-854D-A7B4-42480BCB356F}" dt="2024-09-08T23:16:16.784" v="7" actId="1076"/>
        <pc:sldMkLst>
          <pc:docMk/>
          <pc:sldMk cId="658364427" sldId="491"/>
        </pc:sldMkLst>
        <pc:spChg chg="mod">
          <ac:chgData name="Bisgin, Halil" userId="31729c2b-70b1-499d-992a-43acd64ada6e" providerId="ADAL" clId="{77F4EE18-076A-854D-A7B4-42480BCB356F}" dt="2024-09-08T23:16:16.784" v="7" actId="1076"/>
          <ac:spMkLst>
            <pc:docMk/>
            <pc:sldMk cId="658364427" sldId="491"/>
            <ac:spMk id="2" creationId="{00000000-0000-0000-0000-000000000000}"/>
          </ac:spMkLst>
        </pc:spChg>
      </pc:sldChg>
      <pc:sldChg chg="modSp mod">
        <pc:chgData name="Bisgin, Halil" userId="31729c2b-70b1-499d-992a-43acd64ada6e" providerId="ADAL" clId="{77F4EE18-076A-854D-A7B4-42480BCB356F}" dt="2024-09-08T23:16:35.773" v="8" actId="1076"/>
        <pc:sldMkLst>
          <pc:docMk/>
          <pc:sldMk cId="3657482543" sldId="492"/>
        </pc:sldMkLst>
        <pc:spChg chg="mod">
          <ac:chgData name="Bisgin, Halil" userId="31729c2b-70b1-499d-992a-43acd64ada6e" providerId="ADAL" clId="{77F4EE18-076A-854D-A7B4-42480BCB356F}" dt="2024-09-08T23:16:35.773" v="8" actId="1076"/>
          <ac:spMkLst>
            <pc:docMk/>
            <pc:sldMk cId="3657482543" sldId="492"/>
            <ac:spMk id="109569" creationId="{00000000-0000-0000-0000-000000000000}"/>
          </ac:spMkLst>
        </pc:spChg>
      </pc:sldChg>
      <pc:sldChg chg="modSp mod">
        <pc:chgData name="Bisgin, Halil" userId="31729c2b-70b1-499d-992a-43acd64ada6e" providerId="ADAL" clId="{77F4EE18-076A-854D-A7B4-42480BCB356F}" dt="2024-09-08T23:16:59.676" v="10" actId="404"/>
        <pc:sldMkLst>
          <pc:docMk/>
          <pc:sldMk cId="4193786686" sldId="493"/>
        </pc:sldMkLst>
        <pc:spChg chg="mod">
          <ac:chgData name="Bisgin, Halil" userId="31729c2b-70b1-499d-992a-43acd64ada6e" providerId="ADAL" clId="{77F4EE18-076A-854D-A7B4-42480BCB356F}" dt="2024-09-08T23:16:59.676" v="10" actId="404"/>
          <ac:spMkLst>
            <pc:docMk/>
            <pc:sldMk cId="4193786686" sldId="493"/>
            <ac:spMk id="111617" creationId="{00000000-0000-0000-0000-000000000000}"/>
          </ac:spMkLst>
        </pc:spChg>
      </pc:sldChg>
      <pc:sldChg chg="modSp mod">
        <pc:chgData name="Bisgin, Halil" userId="31729c2b-70b1-499d-992a-43acd64ada6e" providerId="ADAL" clId="{77F4EE18-076A-854D-A7B4-42480BCB356F}" dt="2024-09-08T23:14:56.134" v="4" actId="1076"/>
        <pc:sldMkLst>
          <pc:docMk/>
          <pc:sldMk cId="976120912" sldId="494"/>
        </pc:sldMkLst>
        <pc:spChg chg="mod">
          <ac:chgData name="Bisgin, Halil" userId="31729c2b-70b1-499d-992a-43acd64ada6e" providerId="ADAL" clId="{77F4EE18-076A-854D-A7B4-42480BCB356F}" dt="2024-09-08T23:14:56.134" v="4" actId="1076"/>
          <ac:spMkLst>
            <pc:docMk/>
            <pc:sldMk cId="976120912" sldId="494"/>
            <ac:spMk id="2" creationId="{00000000-0000-0000-0000-000000000000}"/>
          </ac:spMkLst>
        </pc:spChg>
      </pc:sldChg>
      <pc:sldChg chg="modSp mod">
        <pc:chgData name="Bisgin, Halil" userId="31729c2b-70b1-499d-992a-43acd64ada6e" providerId="ADAL" clId="{77F4EE18-076A-854D-A7B4-42480BCB356F}" dt="2024-09-11T15:53:39.347" v="44" actId="1076"/>
        <pc:sldMkLst>
          <pc:docMk/>
          <pc:sldMk cId="0" sldId="581"/>
        </pc:sldMkLst>
        <pc:spChg chg="mod">
          <ac:chgData name="Bisgin, Halil" userId="31729c2b-70b1-499d-992a-43acd64ada6e" providerId="ADAL" clId="{77F4EE18-076A-854D-A7B4-42480BCB356F}" dt="2024-09-11T15:53:33.900" v="43" actId="20577"/>
          <ac:spMkLst>
            <pc:docMk/>
            <pc:sldMk cId="0" sldId="581"/>
            <ac:spMk id="3" creationId="{00000000-0000-0000-0000-000000000000}"/>
          </ac:spMkLst>
        </pc:spChg>
        <pc:spChg chg="mod">
          <ac:chgData name="Bisgin, Halil" userId="31729c2b-70b1-499d-992a-43acd64ada6e" providerId="ADAL" clId="{77F4EE18-076A-854D-A7B4-42480BCB356F}" dt="2024-09-11T15:53:39.347" v="44" actId="1076"/>
          <ac:spMkLst>
            <pc:docMk/>
            <pc:sldMk cId="0" sldId="581"/>
            <ac:spMk id="101379" creationId="{00000000-0000-0000-0000-000000000000}"/>
          </ac:spMkLst>
        </pc:spChg>
      </pc:sldChg>
      <pc:sldChg chg="delSp modSp mod">
        <pc:chgData name="Bisgin, Halil" userId="31729c2b-70b1-499d-992a-43acd64ada6e" providerId="ADAL" clId="{77F4EE18-076A-854D-A7B4-42480BCB356F}" dt="2024-09-13T22:16:31.623" v="55" actId="478"/>
        <pc:sldMkLst>
          <pc:docMk/>
          <pc:sldMk cId="0" sldId="626"/>
        </pc:sldMkLst>
        <pc:spChg chg="mod">
          <ac:chgData name="Bisgin, Halil" userId="31729c2b-70b1-499d-992a-43acd64ada6e" providerId="ADAL" clId="{77F4EE18-076A-854D-A7B4-42480BCB356F}" dt="2024-09-08T23:08:59.269" v="0" actId="1076"/>
          <ac:spMkLst>
            <pc:docMk/>
            <pc:sldMk cId="0" sldId="626"/>
            <ac:spMk id="3" creationId="{00000000-0000-0000-0000-000000000000}"/>
          </ac:spMkLst>
        </pc:spChg>
        <pc:spChg chg="mod">
          <ac:chgData name="Bisgin, Halil" userId="31729c2b-70b1-499d-992a-43acd64ada6e" providerId="ADAL" clId="{77F4EE18-076A-854D-A7B4-42480BCB356F}" dt="2024-09-08T23:09:03.352" v="1" actId="1076"/>
          <ac:spMkLst>
            <pc:docMk/>
            <pc:sldMk cId="0" sldId="626"/>
            <ac:spMk id="70659" creationId="{00000000-0000-0000-0000-000000000000}"/>
          </ac:spMkLst>
        </pc:spChg>
        <pc:inkChg chg="del">
          <ac:chgData name="Bisgin, Halil" userId="31729c2b-70b1-499d-992a-43acd64ada6e" providerId="ADAL" clId="{77F4EE18-076A-854D-A7B4-42480BCB356F}" dt="2024-09-13T22:14:01.539" v="52" actId="478"/>
          <ac:inkMkLst>
            <pc:docMk/>
            <pc:sldMk cId="0" sldId="626"/>
            <ac:inkMk id="2" creationId="{360CEBA5-FC34-B98F-73D8-CFDD97BC2C0D}"/>
          </ac:inkMkLst>
        </pc:inkChg>
        <pc:inkChg chg="del">
          <ac:chgData name="Bisgin, Halil" userId="31729c2b-70b1-499d-992a-43acd64ada6e" providerId="ADAL" clId="{77F4EE18-076A-854D-A7B4-42480BCB356F}" dt="2024-09-13T22:16:29.519" v="54" actId="478"/>
          <ac:inkMkLst>
            <pc:docMk/>
            <pc:sldMk cId="0" sldId="626"/>
            <ac:inkMk id="4" creationId="{272A1191-61B1-E51E-4100-24F603D50A6A}"/>
          </ac:inkMkLst>
        </pc:inkChg>
        <pc:inkChg chg="del">
          <ac:chgData name="Bisgin, Halil" userId="31729c2b-70b1-499d-992a-43acd64ada6e" providerId="ADAL" clId="{77F4EE18-076A-854D-A7B4-42480BCB356F}" dt="2024-09-13T22:16:27.334" v="53" actId="478"/>
          <ac:inkMkLst>
            <pc:docMk/>
            <pc:sldMk cId="0" sldId="626"/>
            <ac:inkMk id="5" creationId="{5FA9E76D-F8CB-71CB-690F-2056395333AC}"/>
          </ac:inkMkLst>
        </pc:inkChg>
        <pc:inkChg chg="del">
          <ac:chgData name="Bisgin, Halil" userId="31729c2b-70b1-499d-992a-43acd64ada6e" providerId="ADAL" clId="{77F4EE18-076A-854D-A7B4-42480BCB356F}" dt="2024-09-13T22:16:31.623" v="55" actId="478"/>
          <ac:inkMkLst>
            <pc:docMk/>
            <pc:sldMk cId="0" sldId="626"/>
            <ac:inkMk id="7" creationId="{F3A1663B-B606-AD30-AA73-F66FD16C443D}"/>
          </ac:inkMkLst>
        </pc:inkChg>
      </pc:sldChg>
      <pc:sldChg chg="modSp">
        <pc:chgData name="Bisgin, Halil" userId="31729c2b-70b1-499d-992a-43acd64ada6e" providerId="ADAL" clId="{77F4EE18-076A-854D-A7B4-42480BCB356F}" dt="2024-09-11T13:34:23.966" v="41" actId="20577"/>
        <pc:sldMkLst>
          <pc:docMk/>
          <pc:sldMk cId="0" sldId="636"/>
        </pc:sldMkLst>
        <pc:spChg chg="mod">
          <ac:chgData name="Bisgin, Halil" userId="31729c2b-70b1-499d-992a-43acd64ada6e" providerId="ADAL" clId="{77F4EE18-076A-854D-A7B4-42480BCB356F}" dt="2024-09-11T13:34:23.966" v="41" actId="20577"/>
          <ac:spMkLst>
            <pc:docMk/>
            <pc:sldMk cId="0" sldId="636"/>
            <ac:spMk id="3" creationId="{5DEFCD74-C373-5245-962B-9D1BCDB299C5}"/>
          </ac:spMkLst>
        </pc:spChg>
      </pc:sldChg>
      <pc:sldChg chg="modSp mod modNotesTx">
        <pc:chgData name="Bisgin, Halil" userId="31729c2b-70b1-499d-992a-43acd64ada6e" providerId="ADAL" clId="{77F4EE18-076A-854D-A7B4-42480BCB356F}" dt="2024-09-11T15:55:01.070" v="48" actId="20577"/>
        <pc:sldMkLst>
          <pc:docMk/>
          <pc:sldMk cId="0" sldId="638"/>
        </pc:sldMkLst>
        <pc:spChg chg="mod">
          <ac:chgData name="Bisgin, Halil" userId="31729c2b-70b1-499d-992a-43acd64ada6e" providerId="ADAL" clId="{77F4EE18-076A-854D-A7B4-42480BCB356F}" dt="2024-09-11T15:54:42.660" v="46" actId="20577"/>
          <ac:spMkLst>
            <pc:docMk/>
            <pc:sldMk cId="0" sldId="638"/>
            <ac:spMk id="3" creationId="{00000000-0000-0000-0000-000000000000}"/>
          </ac:spMkLst>
        </pc:spChg>
      </pc:sldChg>
      <pc:sldChg chg="modSp mod modAnim">
        <pc:chgData name="Bisgin, Halil" userId="31729c2b-70b1-499d-992a-43acd64ada6e" providerId="ADAL" clId="{77F4EE18-076A-854D-A7B4-42480BCB356F}" dt="2024-09-08T23:30:43.392" v="39" actId="1076"/>
        <pc:sldMkLst>
          <pc:docMk/>
          <pc:sldMk cId="0" sldId="641"/>
        </pc:sldMkLst>
        <pc:spChg chg="mod">
          <ac:chgData name="Bisgin, Halil" userId="31729c2b-70b1-499d-992a-43acd64ada6e" providerId="ADAL" clId="{77F4EE18-076A-854D-A7B4-42480BCB356F}" dt="2024-09-08T23:30:09.238" v="37" actId="1076"/>
          <ac:spMkLst>
            <pc:docMk/>
            <pc:sldMk cId="0" sldId="641"/>
            <ac:spMk id="94211" creationId="{00000000-0000-0000-0000-000000000000}"/>
          </ac:spMkLst>
        </pc:spChg>
        <pc:spChg chg="mod">
          <ac:chgData name="Bisgin, Halil" userId="31729c2b-70b1-499d-992a-43acd64ada6e" providerId="ADAL" clId="{77F4EE18-076A-854D-A7B4-42480BCB356F}" dt="2024-09-08T23:30:43.392" v="39" actId="1076"/>
          <ac:spMkLst>
            <pc:docMk/>
            <pc:sldMk cId="0" sldId="641"/>
            <ac:spMk id="94212" creationId="{00000000-0000-0000-0000-000000000000}"/>
          </ac:spMkLst>
        </pc:spChg>
        <pc:spChg chg="mod">
          <ac:chgData name="Bisgin, Halil" userId="31729c2b-70b1-499d-992a-43acd64ada6e" providerId="ADAL" clId="{77F4EE18-076A-854D-A7B4-42480BCB356F}" dt="2024-09-08T23:30:11.999" v="38" actId="20577"/>
          <ac:spMkLst>
            <pc:docMk/>
            <pc:sldMk cId="0" sldId="641"/>
            <ac:spMk id="95233" creationId="{00000000-0000-0000-0000-000000000000}"/>
          </ac:spMkLst>
        </pc:spChg>
      </pc:sldChg>
      <pc:sldChg chg="modSp mod">
        <pc:chgData name="Bisgin, Halil" userId="31729c2b-70b1-499d-992a-43acd64ada6e" providerId="ADAL" clId="{77F4EE18-076A-854D-A7B4-42480BCB356F}" dt="2024-09-08T23:10:55.184" v="2" actId="207"/>
        <pc:sldMkLst>
          <pc:docMk/>
          <pc:sldMk cId="2410562754" sldId="648"/>
        </pc:sldMkLst>
        <pc:spChg chg="mod">
          <ac:chgData name="Bisgin, Halil" userId="31729c2b-70b1-499d-992a-43acd64ada6e" providerId="ADAL" clId="{77F4EE18-076A-854D-A7B4-42480BCB356F}" dt="2024-09-08T23:10:55.184" v="2" actId="207"/>
          <ac:spMkLst>
            <pc:docMk/>
            <pc:sldMk cId="2410562754" sldId="648"/>
            <ac:spMk id="19457" creationId="{00000000-0000-0000-0000-000000000000}"/>
          </ac:spMkLst>
        </pc:spChg>
      </pc:sldChg>
      <pc:sldChg chg="modSp mod">
        <pc:chgData name="Bisgin, Halil" userId="31729c2b-70b1-499d-992a-43acd64ada6e" providerId="ADAL" clId="{77F4EE18-076A-854D-A7B4-42480BCB356F}" dt="2024-09-08T23:12:18.124" v="3" actId="207"/>
        <pc:sldMkLst>
          <pc:docMk/>
          <pc:sldMk cId="1028029172" sldId="649"/>
        </pc:sldMkLst>
        <pc:spChg chg="mod">
          <ac:chgData name="Bisgin, Halil" userId="31729c2b-70b1-499d-992a-43acd64ada6e" providerId="ADAL" clId="{77F4EE18-076A-854D-A7B4-42480BCB356F}" dt="2024-09-08T23:12:18.124" v="3" actId="207"/>
          <ac:spMkLst>
            <pc:docMk/>
            <pc:sldMk cId="1028029172" sldId="649"/>
            <ac:spMk id="21505" creationId="{00000000-0000-0000-0000-000000000000}"/>
          </ac:spMkLst>
        </pc:spChg>
      </pc:sldChg>
      <pc:sldChg chg="modSp mod">
        <pc:chgData name="Bisgin, Halil" userId="31729c2b-70b1-499d-992a-43acd64ada6e" providerId="ADAL" clId="{77F4EE18-076A-854D-A7B4-42480BCB356F}" dt="2024-09-08T23:15:43.512" v="5" actId="207"/>
        <pc:sldMkLst>
          <pc:docMk/>
          <pc:sldMk cId="850979770" sldId="650"/>
        </pc:sldMkLst>
        <pc:spChg chg="mod">
          <ac:chgData name="Bisgin, Halil" userId="31729c2b-70b1-499d-992a-43acd64ada6e" providerId="ADAL" clId="{77F4EE18-076A-854D-A7B4-42480BCB356F}" dt="2024-09-08T23:15:43.512" v="5" actId="207"/>
          <ac:spMkLst>
            <pc:docMk/>
            <pc:sldMk cId="850979770" sldId="650"/>
            <ac:spMk id="19457" creationId="{00000000-0000-0000-0000-000000000000}"/>
          </ac:spMkLst>
        </pc:spChg>
      </pc:sldChg>
      <pc:sldChg chg="modSp mod">
        <pc:chgData name="Bisgin, Halil" userId="31729c2b-70b1-499d-992a-43acd64ada6e" providerId="ADAL" clId="{77F4EE18-076A-854D-A7B4-42480BCB356F}" dt="2024-09-08T23:15:49.543" v="6" actId="207"/>
        <pc:sldMkLst>
          <pc:docMk/>
          <pc:sldMk cId="2905768605" sldId="651"/>
        </pc:sldMkLst>
        <pc:spChg chg="mod">
          <ac:chgData name="Bisgin, Halil" userId="31729c2b-70b1-499d-992a-43acd64ada6e" providerId="ADAL" clId="{77F4EE18-076A-854D-A7B4-42480BCB356F}" dt="2024-09-08T23:15:49.543" v="6" actId="207"/>
          <ac:spMkLst>
            <pc:docMk/>
            <pc:sldMk cId="2905768605" sldId="651"/>
            <ac:spMk id="21505" creationId="{00000000-0000-0000-0000-000000000000}"/>
          </ac:spMkLst>
        </pc:spChg>
      </pc:sldChg>
      <pc:sldChg chg="modSp add mod modNotesTx">
        <pc:chgData name="Bisgin, Halil" userId="31729c2b-70b1-499d-992a-43acd64ada6e" providerId="ADAL" clId="{77F4EE18-076A-854D-A7B4-42480BCB356F}" dt="2024-09-11T15:55:23.179" v="51" actId="20577"/>
        <pc:sldMkLst>
          <pc:docMk/>
          <pc:sldMk cId="234213089" sldId="653"/>
        </pc:sldMkLst>
        <pc:spChg chg="mod">
          <ac:chgData name="Bisgin, Halil" userId="31729c2b-70b1-499d-992a-43acd64ada6e" providerId="ADAL" clId="{77F4EE18-076A-854D-A7B4-42480BCB356F}" dt="2024-09-11T15:54:49.657" v="47" actId="20577"/>
          <ac:spMkLst>
            <pc:docMk/>
            <pc:sldMk cId="234213089" sldId="653"/>
            <ac:spMk id="3" creationId="{00000000-0000-0000-0000-000000000000}"/>
          </ac:spMkLst>
        </pc:spChg>
      </pc:sldChg>
    </pc:docChg>
  </pc:docChgLst>
  <pc:docChgLst>
    <pc:chgData name="Bisgin, Halil" userId="S::bisgin@umich.edu::31729c2b-70b1-499d-992a-43acd64ada6e" providerId="AD" clId="Web-{69E950AF-790E-7B74-DDCE-C836190BE777}"/>
    <pc:docChg chg="modSld">
      <pc:chgData name="Bisgin, Halil" userId="S::bisgin@umich.edu::31729c2b-70b1-499d-992a-43acd64ada6e" providerId="AD" clId="Web-{69E950AF-790E-7B74-DDCE-C836190BE777}" dt="2024-09-09T16:00:56.482" v="19" actId="1076"/>
      <pc:docMkLst>
        <pc:docMk/>
      </pc:docMkLst>
      <pc:sldChg chg="modSp">
        <pc:chgData name="Bisgin, Halil" userId="S::bisgin@umich.edu::31729c2b-70b1-499d-992a-43acd64ada6e" providerId="AD" clId="Web-{69E950AF-790E-7B74-DDCE-C836190BE777}" dt="2024-09-09T16:00:56.482" v="19" actId="1076"/>
        <pc:sldMkLst>
          <pc:docMk/>
          <pc:sldMk cId="0" sldId="443"/>
        </pc:sldMkLst>
        <pc:spChg chg="mod">
          <ac:chgData name="Bisgin, Halil" userId="S::bisgin@umich.edu::31729c2b-70b1-499d-992a-43acd64ada6e" providerId="AD" clId="Web-{69E950AF-790E-7B74-DDCE-C836190BE777}" dt="2024-09-09T16:00:56.482" v="19" actId="1076"/>
          <ac:spMkLst>
            <pc:docMk/>
            <pc:sldMk cId="0" sldId="443"/>
            <ac:spMk id="87046" creationId="{00000000-0000-0000-0000-000000000000}"/>
          </ac:spMkLst>
        </pc:spChg>
        <pc:spChg chg="mod">
          <ac:chgData name="Bisgin, Halil" userId="S::bisgin@umich.edu::31729c2b-70b1-499d-992a-43acd64ada6e" providerId="AD" clId="Web-{69E950AF-790E-7B74-DDCE-C836190BE777}" dt="2024-09-09T16:00:47.951" v="18" actId="20577"/>
          <ac:spMkLst>
            <pc:docMk/>
            <pc:sldMk cId="0" sldId="443"/>
            <ac:spMk id="95233" creationId="{00000000-0000-0000-0000-000000000000}"/>
          </ac:spMkLst>
        </pc:spChg>
      </pc:sldChg>
      <pc:sldChg chg="modSp">
        <pc:chgData name="Bisgin, Halil" userId="S::bisgin@umich.edu::31729c2b-70b1-499d-992a-43acd64ada6e" providerId="AD" clId="Web-{69E950AF-790E-7B74-DDCE-C836190BE777}" dt="2024-09-09T16:00:18.779" v="15" actId="1076"/>
        <pc:sldMkLst>
          <pc:docMk/>
          <pc:sldMk cId="0" sldId="597"/>
        </pc:sldMkLst>
        <pc:spChg chg="mod">
          <ac:chgData name="Bisgin, Halil" userId="S::bisgin@umich.edu::31729c2b-70b1-499d-992a-43acd64ada6e" providerId="AD" clId="Web-{69E950AF-790E-7B74-DDCE-C836190BE777}" dt="2024-09-09T15:59:56.326" v="11"/>
          <ac:spMkLst>
            <pc:docMk/>
            <pc:sldMk cId="0" sldId="597"/>
            <ac:spMk id="2" creationId="{55B7CCEA-AEF6-FC4C-8D98-B03215ED51B0}"/>
          </ac:spMkLst>
        </pc:spChg>
        <pc:spChg chg="mod">
          <ac:chgData name="Bisgin, Halil" userId="S::bisgin@umich.edu::31729c2b-70b1-499d-992a-43acd64ada6e" providerId="AD" clId="Web-{69E950AF-790E-7B74-DDCE-C836190BE777}" dt="2024-09-09T16:00:12.264" v="14" actId="1076"/>
          <ac:spMkLst>
            <pc:docMk/>
            <pc:sldMk cId="0" sldId="597"/>
            <ac:spMk id="96257" creationId="{00000000-0000-0000-0000-000000000000}"/>
          </ac:spMkLst>
        </pc:spChg>
        <pc:graphicFrameChg chg="mod">
          <ac:chgData name="Bisgin, Halil" userId="S::bisgin@umich.edu::31729c2b-70b1-499d-992a-43acd64ada6e" providerId="AD" clId="Web-{69E950AF-790E-7B74-DDCE-C836190BE777}" dt="2024-09-09T16:00:18.779" v="15" actId="1076"/>
          <ac:graphicFrameMkLst>
            <pc:docMk/>
            <pc:sldMk cId="0" sldId="597"/>
            <ac:graphicFrameMk id="4" creationId="{00000000-0000-0000-0000-000000000000}"/>
          </ac:graphicFrameMkLst>
        </pc:graphicFrameChg>
      </pc:sldChg>
      <pc:sldChg chg="modSp">
        <pc:chgData name="Bisgin, Halil" userId="S::bisgin@umich.edu::31729c2b-70b1-499d-992a-43acd64ada6e" providerId="AD" clId="Web-{69E950AF-790E-7B74-DDCE-C836190BE777}" dt="2024-09-09T15:59:42.654" v="10" actId="1076"/>
        <pc:sldMkLst>
          <pc:docMk/>
          <pc:sldMk cId="0" sldId="635"/>
        </pc:sldMkLst>
        <pc:spChg chg="mod">
          <ac:chgData name="Bisgin, Halil" userId="S::bisgin@umich.edu::31729c2b-70b1-499d-992a-43acd64ada6e" providerId="AD" clId="Web-{69E950AF-790E-7B74-DDCE-C836190BE777}" dt="2024-09-09T15:59:42.654" v="10" actId="1076"/>
          <ac:spMkLst>
            <pc:docMk/>
            <pc:sldMk cId="0" sldId="635"/>
            <ac:spMk id="98305" creationId="{00000000-0000-0000-0000-000000000000}"/>
          </ac:spMkLst>
        </pc:spChg>
      </pc:sldChg>
      <pc:sldChg chg="modSp">
        <pc:chgData name="Bisgin, Halil" userId="S::bisgin@umich.edu::31729c2b-70b1-499d-992a-43acd64ada6e" providerId="AD" clId="Web-{69E950AF-790E-7B74-DDCE-C836190BE777}" dt="2024-09-09T15:58:18.732" v="8" actId="1076"/>
        <pc:sldMkLst>
          <pc:docMk/>
          <pc:sldMk cId="0" sldId="636"/>
        </pc:sldMkLst>
        <pc:spChg chg="mod">
          <ac:chgData name="Bisgin, Halil" userId="S::bisgin@umich.edu::31729c2b-70b1-499d-992a-43acd64ada6e" providerId="AD" clId="Web-{69E950AF-790E-7B74-DDCE-C836190BE777}" dt="2024-09-09T15:58:18.732" v="8" actId="1076"/>
          <ac:spMkLst>
            <pc:docMk/>
            <pc:sldMk cId="0" sldId="636"/>
            <ac:spMk id="2" creationId="{00000000-0000-0000-0000-000000000000}"/>
          </ac:spMkLst>
        </pc:spChg>
      </pc:sldChg>
      <pc:sldChg chg="modSp">
        <pc:chgData name="Bisgin, Halil" userId="S::bisgin@umich.edu::31729c2b-70b1-499d-992a-43acd64ada6e" providerId="AD" clId="Web-{69E950AF-790E-7B74-DDCE-C836190BE777}" dt="2024-09-09T15:57:57.076" v="3" actId="20577"/>
        <pc:sldMkLst>
          <pc:docMk/>
          <pc:sldMk cId="0" sldId="638"/>
        </pc:sldMkLst>
        <pc:spChg chg="mod">
          <ac:chgData name="Bisgin, Halil" userId="S::bisgin@umich.edu::31729c2b-70b1-499d-992a-43acd64ada6e" providerId="AD" clId="Web-{69E950AF-790E-7B74-DDCE-C836190BE777}" dt="2024-09-09T15:57:57.076" v="3" actId="20577"/>
          <ac:spMkLst>
            <pc:docMk/>
            <pc:sldMk cId="0" sldId="638"/>
            <ac:spMk id="3" creationId="{00000000-0000-0000-0000-000000000000}"/>
          </ac:spMkLst>
        </pc:spChg>
        <pc:spChg chg="mod">
          <ac:chgData name="Bisgin, Halil" userId="S::bisgin@umich.edu::31729c2b-70b1-499d-992a-43acd64ada6e" providerId="AD" clId="Web-{69E950AF-790E-7B74-DDCE-C836190BE777}" dt="2024-09-09T15:57:50.717" v="2" actId="1076"/>
          <ac:spMkLst>
            <pc:docMk/>
            <pc:sldMk cId="0" sldId="638"/>
            <ac:spMk id="10342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81013"/>
          </a:xfrm>
          <a:prstGeom prst="rect">
            <a:avLst/>
          </a:prstGeom>
          <a:noFill/>
          <a:ln>
            <a:noFill/>
          </a:ln>
          <a:effectLst/>
        </p:spPr>
        <p:txBody>
          <a:bodyPr vert="horz" wrap="square" lIns="96663" tIns="48331" rIns="96663" bIns="48331" numCol="1" anchor="t" anchorCtr="0" compatLnSpc="1">
            <a:prstTxWarp prst="textNoShape">
              <a:avLst/>
            </a:prstTxWarp>
          </a:bodyPr>
          <a:lstStyle>
            <a:lvl1pPr defTabSz="965200" eaLnBrk="1" hangingPunct="1">
              <a:spcBef>
                <a:spcPct val="0"/>
              </a:spcBef>
              <a:defRPr sz="1200">
                <a:latin typeface="Times New Roman" charset="0"/>
                <a:ea typeface="ＭＳ Ｐゴシック" charset="0"/>
                <a:cs typeface="+mn-cs"/>
              </a:defRPr>
            </a:lvl1pPr>
          </a:lstStyle>
          <a:p>
            <a:pPr>
              <a:defRPr/>
            </a:pPr>
            <a:endParaRPr lang="en-US"/>
          </a:p>
        </p:txBody>
      </p:sp>
      <p:sp>
        <p:nvSpPr>
          <p:cNvPr id="5123" name="Rectangle 3"/>
          <p:cNvSpPr>
            <a:spLocks noGrp="1" noChangeArrowheads="1"/>
          </p:cNvSpPr>
          <p:nvPr>
            <p:ph type="dt" sz="quarter" idx="1"/>
          </p:nvPr>
        </p:nvSpPr>
        <p:spPr bwMode="auto">
          <a:xfrm>
            <a:off x="4144963" y="0"/>
            <a:ext cx="3170237" cy="481013"/>
          </a:xfrm>
          <a:prstGeom prst="rect">
            <a:avLst/>
          </a:prstGeom>
          <a:noFill/>
          <a:ln>
            <a:noFill/>
          </a:ln>
          <a:effectLst/>
        </p:spPr>
        <p:txBody>
          <a:bodyPr vert="horz" wrap="square" lIns="96663" tIns="48331" rIns="96663" bIns="48331" numCol="1" anchor="t" anchorCtr="0" compatLnSpc="1">
            <a:prstTxWarp prst="textNoShape">
              <a:avLst/>
            </a:prstTxWarp>
          </a:bodyPr>
          <a:lstStyle>
            <a:lvl1pPr algn="r" defTabSz="965200" eaLnBrk="1" hangingPunct="1">
              <a:spcBef>
                <a:spcPct val="0"/>
              </a:spcBef>
              <a:defRPr sz="1200">
                <a:latin typeface="Times New Roman" charset="0"/>
                <a:ea typeface="ＭＳ Ｐゴシック" charset="0"/>
                <a:cs typeface="+mn-cs"/>
              </a:defRPr>
            </a:lvl1pPr>
          </a:lstStyle>
          <a:p>
            <a:pPr>
              <a:defRPr/>
            </a:pPr>
            <a:endParaRPr lang="en-US"/>
          </a:p>
        </p:txBody>
      </p:sp>
      <p:sp>
        <p:nvSpPr>
          <p:cNvPr id="5124" name="Rectangle 4"/>
          <p:cNvSpPr>
            <a:spLocks noGrp="1" noChangeArrowheads="1"/>
          </p:cNvSpPr>
          <p:nvPr>
            <p:ph type="ftr" sz="quarter" idx="2"/>
          </p:nvPr>
        </p:nvSpPr>
        <p:spPr bwMode="auto">
          <a:xfrm>
            <a:off x="0" y="9120188"/>
            <a:ext cx="3170238" cy="481012"/>
          </a:xfrm>
          <a:prstGeom prst="rect">
            <a:avLst/>
          </a:prstGeom>
          <a:noFill/>
          <a:ln>
            <a:noFill/>
          </a:ln>
          <a:effectLst/>
        </p:spPr>
        <p:txBody>
          <a:bodyPr vert="horz" wrap="square" lIns="96663" tIns="48331" rIns="96663" bIns="48331" numCol="1" anchor="b" anchorCtr="0" compatLnSpc="1">
            <a:prstTxWarp prst="textNoShape">
              <a:avLst/>
            </a:prstTxWarp>
          </a:bodyPr>
          <a:lstStyle>
            <a:lvl1pPr defTabSz="965200" eaLnBrk="1" hangingPunct="1">
              <a:spcBef>
                <a:spcPct val="0"/>
              </a:spcBef>
              <a:defRPr sz="1200">
                <a:latin typeface="Times New Roman" charset="0"/>
                <a:ea typeface="ＭＳ Ｐゴシック" charset="0"/>
                <a:cs typeface="+mn-cs"/>
              </a:defRPr>
            </a:lvl1pPr>
          </a:lstStyle>
          <a:p>
            <a:pPr>
              <a:defRPr/>
            </a:pPr>
            <a:r>
              <a:rPr lang="en-US"/>
              <a:t>Introduction to CPSC 233</a:t>
            </a:r>
          </a:p>
        </p:txBody>
      </p:sp>
      <p:sp>
        <p:nvSpPr>
          <p:cNvPr id="5125" name="Rectangle 5"/>
          <p:cNvSpPr>
            <a:spLocks noGrp="1" noChangeArrowheads="1"/>
          </p:cNvSpPr>
          <p:nvPr>
            <p:ph type="sldNum" sz="quarter" idx="3"/>
          </p:nvPr>
        </p:nvSpPr>
        <p:spPr bwMode="auto">
          <a:xfrm>
            <a:off x="4144963" y="9120188"/>
            <a:ext cx="3170237" cy="481012"/>
          </a:xfrm>
          <a:prstGeom prst="rect">
            <a:avLst/>
          </a:prstGeom>
          <a:noFill/>
          <a:ln>
            <a:noFill/>
          </a:ln>
          <a:effectLst/>
        </p:spPr>
        <p:txBody>
          <a:bodyPr vert="horz" wrap="square" lIns="96663" tIns="48331" rIns="96663" bIns="48331" numCol="1" anchor="b" anchorCtr="0" compatLnSpc="1">
            <a:prstTxWarp prst="textNoShape">
              <a:avLst/>
            </a:prstTxWarp>
          </a:bodyPr>
          <a:lstStyle>
            <a:lvl1pPr algn="r" defTabSz="965200" eaLnBrk="1" hangingPunct="1">
              <a:defRPr sz="1200">
                <a:latin typeface="Times New Roman" charset="0"/>
              </a:defRPr>
            </a:lvl1pPr>
          </a:lstStyle>
          <a:p>
            <a:pPr>
              <a:defRPr/>
            </a:pPr>
            <a:fld id="{5D6B0F11-14E3-E54A-87C7-1429EFF6EE93}" type="slidenum">
              <a:rPr lang="en-US"/>
              <a:pPr>
                <a:defRPr/>
              </a:pPr>
              <a:t>‹#›</a:t>
            </a:fld>
            <a:endParaRPr lang="en-US"/>
          </a:p>
        </p:txBody>
      </p:sp>
    </p:spTree>
    <p:extLst>
      <p:ext uri="{BB962C8B-B14F-4D97-AF65-F5344CB8AC3E}">
        <p14:creationId xmlns:p14="http://schemas.microsoft.com/office/powerpoint/2010/main" val="302142579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894"/>
    </inkml:context>
    <inkml:brush xml:id="br0">
      <inkml:brushProperty name="width" value="0.1" units="cm"/>
      <inkml:brushProperty name="height" value="0.1" units="cm"/>
    </inkml:brush>
  </inkml:definitions>
  <inkml:trace contextRef="#ctx0" brushRef="#br0">9447 6445 14015 0 0,'-3'-6'2176'0'0,"-1"-1"-2176"0"0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71"/>
    </inkml:context>
    <inkml:brush xml:id="br0">
      <inkml:brushProperty name="width" value="0.1" units="cm"/>
      <inkml:brushProperty name="height" value="0.1" units="cm"/>
    </inkml:brush>
  </inkml:definitions>
  <inkml:trace contextRef="#ctx0" brushRef="#br0">18376 7966 6431 0 0,'-3'0'672'0'0,"2"3"2752"0"0,4 1-3232 0 0,4-1 32 0 0,3 0-96 0 0,3-1 32 0 0,2-1-32 0 0,1-3 0 0 0,0-2-32 0 0,1 1 0 0 0,2 0 0 0 0,1 1 0 0 0,2 1-96 0 0,3 0 0 0 0,-1 1 64 0 0,2-3-64 0 0,1 0 0 0 0,2-1 0 0 0,1 2 64 0 0,0-3-64 0 0,2 1 0 0 0,2-3 0 0 0,1 0 0 0 0,3 2 0 0 0,0-1 0 0 0,1 0 0 0 0,0 1 64 0 0,1-1-64 0 0,-1 1 0 0 0,1 0 0 0 0,-1-1 64 0 0,1 1-64 0 0,-1 1-96 0 0,-2-2-64 0 0,-7 0 160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72"/>
    </inkml:context>
    <inkml:brush xml:id="br0">
      <inkml:brushProperty name="width" value="0.1" units="cm"/>
      <inkml:brushProperty name="height" value="0.1" units="cm"/>
    </inkml:brush>
  </inkml:definitions>
  <inkml:trace contextRef="#ctx0" brushRef="#br0">18481 9255 6943 0 0,'3'-3'2112'0'0,"3"-1"-1920"0"0,6-2 160 0 0,4 0-160 0 0,2 1-64 0 0,0 1 32 0 0,0 1-32 0 0,2 2 0 0 0,1 0-64 0 0,1-2-64 0 0,3 0 96 0 0,3 0-96 0 0,1 0 64 0 0,4 2-64 0 0,2 0 0 0 0,0 0 0 0 0,10 1-384 0 0,-2 0 384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73"/>
    </inkml:context>
    <inkml:brush xml:id="br0">
      <inkml:brushProperty name="width" value="0.1" units="cm"/>
      <inkml:brushProperty name="height" value="0.1" units="cm"/>
    </inkml:brush>
  </inkml:definitions>
  <inkml:trace contextRef="#ctx0" brushRef="#br0">18394 10632 6527 0 0,'-2'0'640'0'0,"-7"0"-544"0"0,-4 0 288 0 0,2 2 1536 0 0,9 2-1856 0 0,8-1 0 0 0,7-3-64 0 0,8-1 96 0 0,4-4-32 0 0,5-1-64 0 0,1-2 96 0 0,2 1-96 0 0,3-2 128 0 0,0-1-64 0 0,3-3 0 0 0,2 0 32 0 0,5 0-96 0 0,5 1 0 0 0,2 0 0 0 0,6-1-2720 0 0,3-2-608 0 0,-9 3 3328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74"/>
    </inkml:context>
    <inkml:brush xml:id="br0">
      <inkml:brushProperty name="width" value="0.1" units="cm"/>
      <inkml:brushProperty name="height" value="0.1" units="cm"/>
    </inkml:brush>
  </inkml:definitions>
  <inkml:trace contextRef="#ctx0" brushRef="#br0">6575 8135 1823 0 0,'5'-3'2176'0'0,"5"-3"192"0"0,3-1 96 0 0,-1-2 0 0 0,1 1-1888 0 0,0 2-352 0 0,1-2-96 0 0,1 2-32 0 0,3 1 96 0 0,1 2-32 0 0,0 1 32 0 0,-1-2 0 0 0,3 1-96 0 0,-1 2 0 0 0,3 2 0 0 0,2 1 0 0 0,2 0-96 0 0,2-1 0 0 0,2 0 0 0 0,3 3 64 0 0,1 0-64 0 0,3-1 0 0 0,2 3 0 0 0,4-1 0 0 0,1-1-96 0 0,1 0 96 0 0,1-2 0 0 0,1-1 0 0 0,0 0-64 0 0,2-4 64 0 0,1-1 0 0 0,-1 1-64 0 0,0-3 64 0 0,2 0 0 0 0,0-1 0 0 0,-1 0 0 0 0,-1-1 0 0 0,-1 0 0 0 0,-1 0 0 0 0,0 0 64 0 0,-1 2 0 0 0,0 0 32 0 0,-1 0 0 0 0,1 1 0 0 0,0 2-32 0 0,3 1 32 0 0,3 1-32 0 0,3 1 32 0 0,1 0-96 0 0,1 0 0 0 0,1 3 0 0 0,1 1 64 0 0,2 0-64 0 0,0 1 64 0 0,1 1-64 0 0,0-1 64 0 0,0 1-64 0 0,2-1 0 0 0,4 0 0 0 0,1-2-96 0 0,2-3 96 0 0,1-3 0 0 0,3-3 64 0 0,1 0-64 0 0,1-2 0 0 0,0-2-64 0 0,3-3 0 0 0,4-1 0 0 0,1-1 64 0 0,2-3-96 0 0,1-2 96 0 0,2 1-3744 0 0,5 0-704 0 0,-15 4 4448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75"/>
    </inkml:context>
    <inkml:brush xml:id="br0">
      <inkml:brushProperty name="width" value="0.1" units="cm"/>
      <inkml:brushProperty name="height" value="0.1" units="cm"/>
    </inkml:brush>
  </inkml:definitions>
  <inkml:trace contextRef="#ctx0" brushRef="#br0">7514 7250 3519 0 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76"/>
    </inkml:context>
    <inkml:brush xml:id="br0">
      <inkml:brushProperty name="width" value="0.1" units="cm"/>
      <inkml:brushProperty name="height" value="0.1" units="cm"/>
    </inkml:brush>
  </inkml:definitions>
  <inkml:trace contextRef="#ctx0" brushRef="#br0">8926 6620 6431 0 0,'0'-3'576'0'0,"-6"0"-480"0"0,-3-3-96 0 0,-4 0 960 0 0,-2 0 1280 0 0,-1 2-1120 0 0,-1-1-832 0 0,0 3-160 0 0,-2 4 64 0 0,-1 5-192 0 0,0 3 0 0 0,-1 3 0 0 0,0 3-96 0 0,-2 2 96 0 0,0 5-96 0 0,-1 3 96 0 0,-1 3-64 0 0,0 2 64 0 0,-1 0-64 0 0,-7 9 64 0 0,-2 6 0 0 0,1-1 0 0 0,2-1 0 0 0,3-4 224 0 0,1-5 32 0 0,3-4 0 0 0,3-5 0 0 0,3 0-64 0 0,1-3 0 0 0,2-3 0 0 0,3-1 0 0 0,4-5-192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77"/>
    </inkml:context>
    <inkml:brush xml:id="br0">
      <inkml:brushProperty name="width" value="0.1" units="cm"/>
      <inkml:brushProperty name="height" value="0.1" units="cm"/>
    </inkml:brush>
  </inkml:definitions>
  <inkml:trace contextRef="#ctx0" brushRef="#br0">8151 7131 2271 0 0,'-3'0'224'0'0,"0"2"2848"0"0,-1 4-1376 0 0,2 4 672 0 0,3 2-1952 0 0,1 3 640 0 0,3 0-704 0 0,4-2 0 0 0,2 0 0 0 0,3-2-224 0 0,1-4-32 0 0,4-3 0 0 0,0-1-3424 0 0,4-2-672 0 0,-3-1 4000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78"/>
    </inkml:context>
    <inkml:brush xml:id="br0">
      <inkml:brushProperty name="width" value="0.1" units="cm"/>
      <inkml:brushProperty name="height" value="0.1" units="cm"/>
    </inkml:brush>
  </inkml:definitions>
  <inkml:trace contextRef="#ctx0" brushRef="#br0">9763 6866 8735 0 0,'-2'3'4992'0'0,"-2"3"-4832"0"0,-2 3 64 0 0,0 4-224 0 0,0 1 0 0 0,0 1 0 0 0,-3 4 0 0 0,-2 1 0 0 0,-2 3-96 0 0,-1-1 0 0 0,-2 2 32 0 0,-2 5-64 0 0,-2 2-32 0 0,-2 2 0 0 0,-3 3 0 0 0,-3 1 160 0 0,-1-1 0 0 0,-2 2-64 0 0,3 0 64 0 0,-1-5 0 0 0,3-2-64 0 0,3-3 64 0 0,3-5-3520 0 0,2-5-672 0 0,4-6 4192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79"/>
    </inkml:context>
    <inkml:brush xml:id="br0">
      <inkml:brushProperty name="width" value="0.1" units="cm"/>
      <inkml:brushProperty name="height" value="0.1" units="cm"/>
    </inkml:brush>
  </inkml:definitions>
  <inkml:trace contextRef="#ctx0" brushRef="#br0">9313 7289 6431 0 0,'0'6'704'0'0,"3"11"320"0"0,6 7 224 0 0,4 1 32 0 0,5 0 0 0 0,8-6-1056 0 0,5-2-224 0 0,4-4 0 0 0,8-5-4928 0 0,-4-4 4928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80"/>
    </inkml:context>
    <inkml:brush xml:id="br0">
      <inkml:brushProperty name="width" value="0.1" units="cm"/>
      <inkml:brushProperty name="height" value="0.1" units="cm"/>
    </inkml:brush>
  </inkml:definitions>
  <inkml:trace contextRef="#ctx0" brushRef="#br0">7701 12450 6879 0 0,'-2'3'1184'0'0,"-4"-3"576"0"0,1 3 128 0 0,5 3-1824 0 0,3 2-64 0 0,2 4 0 0 0,4-1 0 0 0,6 0 64 0 0,2-1-64 0 0,2 0 0 0 0,2-1 0 0 0,1-1 0 0 0,2 0 0 0 0,2-3 0 0 0,1 2-96 0 0,0-2 96 0 0,0 0 0 0 0,1-2 0 0 0,1-1 0 0 0,1-2 0 0 0,1-2 96 0 0,2-2-32 0 0,2-2 0 0 0,0-3 0 0 0,-1-3 64 0 0,0-2 32 0 0,-1-1 32 0 0,-1-3-32 0 0,-1-2 0 0 0,1-2 0 0 0,-4-3 0 0 0,0-3 0 0 0,0-1-96 0 0,-2-2 0 0 0,0-1-64 0 0,0 1 96 0 0,0-1-32 0 0,-4 0-64 0 0,2 0 96 0 0,-2 0-96 0 0,-5 1 0 0 0,-1-1 0 0 0,-5 4 0 0 0,-1 0 0 0 0,-2 0 96 0 0,-3 2-96 0 0,-1 0 96 0 0,-5 2-96 0 0,-2 0 96 0 0,-4 0 0 0 0,1 3-32 0 0,-3-1 0 0 0,-1 1-64 0 0,-3 1 96 0 0,-1 1-96 0 0,-1 5 96 0 0,-1 1-96 0 0,-5 0 64 0 0,-5 0 0 0 0,0 2-64 0 0,-2 1 0 0 0,2 1 0 0 0,0 3-96 0 0,-1 2 96 0 0,-2 2 0 0 0,0 1 0 0 0,-4 3 0 0 0,-1 2 0 0 0,-4 3 0 0 0,-2 2 0 0 0,-1 3-64 0 0,0 2 64 0 0,0 3 0 0 0,0 3 0 0 0,2 2 0 0 0,1 6 0 0 0,3 3 0 0 0,1 5 0 0 0,2 1 0 0 0,3 5 0 0 0,4 4-64 0 0,3 1 64 0 0,4 4-64 0 0,1 1 0 0 0,4 0 0 0 0,2 2 0 0 0,4 10-256 0 0,8 7-224 0 0,7 0-4768 0 0,4-12 5312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06"/>
    </inkml:context>
    <inkml:brush xml:id="br0">
      <inkml:brushProperty name="width" value="0.1" units="cm"/>
      <inkml:brushProperty name="height" value="0.1" units="cm"/>
    </inkml:brush>
  </inkml:definitions>
  <inkml:trace contextRef="#ctx0" brushRef="#br0">9512 6800 10623 0 0,'0'0'0'0'0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81"/>
    </inkml:context>
    <inkml:brush xml:id="br0">
      <inkml:brushProperty name="width" value="0.1" units="cm"/>
      <inkml:brushProperty name="height" value="0.1" units="cm"/>
    </inkml:brush>
  </inkml:definitions>
  <inkml:trace contextRef="#ctx0" brushRef="#br0">10952 11603 2271 0 0,'-5'-2'224'0'0,"-5"-2"-224"0"0,-3 1 2144 0 0,1 3 3008 0 0,-1 1-2528 0 0,0 2-2080 0 0,1 1-384 0 0,1 4-96 0 0,-1 3-64 0 0,2 2 0 0 0,0 2-160 0 0,2 3 64 0 0,-1 4-32 0 0,-2 4-64 0 0,0 3 0 0 0,-3 1 0 0 0,0 4 0 0 0,-1 5 96 0 0,-4 2 0 0 0,0 4 0 0 0,-3 1 32 0 0,-3 1 128 0 0,-2 4 32 0 0,-3 0 32 0 0,-1 0-32 0 0,0 2 320 0 0,-3 0 64 0 0,-2-1 0 0 0,4-2 0 0 0,1 0-160 0 0,0 1-32 0 0,4 0-32 0 0,0-1 32 0 0,3 0-160 0 0,2-2-64 0 0,0 0 0 0 0,1-3 32 0 0,1-1-96 0 0,2-3 0 0 0,3-3 0 0 0,2-3 64 0 0,1-2-64 0 0,2-1-96 0 0,0 0 0 0 0,2-4 32 0 0,-1 2-2048 0 0,2-5 2112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82"/>
    </inkml:context>
    <inkml:brush xml:id="br0">
      <inkml:brushProperty name="width" value="0.1" units="cm"/>
      <inkml:brushProperty name="height" value="0.1" units="cm"/>
    </inkml:brush>
  </inkml:definitions>
  <inkml:trace contextRef="#ctx0" brushRef="#br0">10117 12316 7807 0 0,'-5'0'832'0'0,"-5"0"-256"0"0,-3 0 1600 0 0,1 3-2112 0 0,2 3-160 0 0,3 4 0 0 0,2 5 32 0 0,3 3-64 0 0,4 3 32 0 0,1 4-32 0 0,4 3 0 0 0,-1 2 128 0 0,0 1 0 0 0,1 4 0 0 0,0 0 0 0 0,0 3 0 0 0,3 6 128 0 0,-1-3-128 0 0,1-2 160 0 0,1-5-32 0 0,2-7 0 0 0,4-4-32 0 0,1-6-96 0 0,6-9 0 0 0,4-9 64 0 0,9-6-64 0 0,7-10 0 0 0,11-11-128 0 0,-5 1 128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83"/>
    </inkml:context>
    <inkml:brush xml:id="br0">
      <inkml:brushProperty name="width" value="0.1" units="cm"/>
      <inkml:brushProperty name="height" value="0.1" units="cm"/>
    </inkml:brush>
  </inkml:definitions>
  <inkml:trace contextRef="#ctx0" brushRef="#br0">18299 13057 12863 0 0,'0'3'3424'0'0,"-3"0"-2688"0"0,0 3-608 0 0,-1 3-128 0 0,2 3 0 0 0,-3 4 0 0 0,0 3 0 0 0,-1 0 0 0 0,-3 2 0 0 0,0 4 0 0 0,-1 2 0 0 0,-2 2 0 0 0,0 4-64 0 0,-2 4 64 0 0,-1 2 0 0 0,-1 2 0 0 0,0 1 0 0 0,0 3 0 0 0,0 1 160 0 0,0 1-32 0 0,-2 0 32 0 0,-4 0-32 0 0,-1-2-32 0 0,-1-1 0 0 0,-3 0 0 0 0,-1 0 0 0 0,-2 1 0 0 0,-1 1-32 0 0,0-2 0 0 0,-1-1 32 0 0,0-2-96 0 0,0 0 64 0 0,1-2-64 0 0,-1 4 96 0 0,3-1-96 0 0,4-5-96 0 0,3-3 96 0 0,1 1-1344 0 0,3-6 1344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84"/>
    </inkml:context>
    <inkml:brush xml:id="br0">
      <inkml:brushProperty name="width" value="0.1" units="cm"/>
      <inkml:brushProperty name="height" value="0.1" units="cm"/>
    </inkml:brush>
  </inkml:definitions>
  <inkml:trace contextRef="#ctx0" brushRef="#br0">17553 13824 6431 0 0,'-8'0'704'0'0,"-6"0"1120"0"0,1 3 5216 0 0,1 3-7040 0 0,4 4-64 0 0,-1 2-32 0 0,5 5 0 0 0,3 2 32 0 0,1 3-32 0 0,2 9-448 0 0,1 15-224 0 0,2 4 608 0 0,-1 0 32 0 0,2-3 0 0 0,0-8 128 0 0,4-7 0 0 0,4-7 96 0 0,3-7-96 0 0,9-7 256 0 0,6-5 32 0 0,12-9-32 0 0,12-10 0 0 0,11-7-32 0 0,15-9 0 0 0,10-10 0 0 0,-9 2-224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85"/>
    </inkml:context>
    <inkml:brush xml:id="br0">
      <inkml:brushProperty name="width" value="0.1" units="cm"/>
      <inkml:brushProperty name="height" value="0.1" units="cm"/>
    </inkml:brush>
  </inkml:definitions>
  <inkml:trace contextRef="#ctx0" brushRef="#br0">8893 8133 5503 0 0,'0'8'608'0'0,"-2"3"-608"0"0,-2 2 0 0 0,-2 1 704 0 0,0 1 1056 0 0,3 4-768 0 0,3 3-1056 0 0,3 2 0 0 0,2-2 64 0 0,5 1-96 0 0,1 0 32 0 0,1-2 64 0 0,1-5-64 0 0,2-1 64 0 0,0-2-64 0 0,3 1 128 0 0,1-3 0 0 0,1-1-64 0 0,1-1 320 0 0,0-3 0 0 0,2-2 0 0 0,3-2 0 0 0,1-1 0 0 0,3-1 32 0 0,0-3-32 0 0,1-1 32 0 0,1-3-32 0 0,2-2 0 0 0,2 0 0 0 0,-1-1 32 0 0,2-2-160 0 0,0-1-32 0 0,-1-1-32 0 0,-1-4 32 0 0,-2-1-64 0 0,2-3 0 0 0,1 0 0 0 0,-1-2 0 0 0,-1 1 32 0 0,1-2-32 0 0,1-1 32 0 0,-1-2-32 0 0,0 1-32 0 0,-2 1 0 0 0,-1-2-64 0 0,0-1 96 0 0,-1 2-96 0 0,-2 0 96 0 0,-1-1-96 0 0,-3 0 64 0 0,-3 1-64 0 0,-5 0 64 0 0,-3 0-64 0 0,-3-2 64 0 0,-2 2 0 0 0,-2 0-64 0 0,-2 0 96 0 0,-2 1-32 0 0,-1 0 64 0 0,-2-1 0 0 0,0 1 0 0 0,-3 1 0 0 0,-1-2 64 0 0,-2-1 0 0 0,-1 1 0 0 0,1 0 0 0 0,0 2-96 0 0,-3 0 0 0 0,0 2-32 0 0,-3-4 32 0 0,0 0 0 0 0,0 0-96 0 0,-1 1 96 0 0,-1 3-96 0 0,-1 3 0 0 0,0 1 0 0 0,-1 2 64 0 0,-2 1-64 0 0,-2 1 0 0 0,1 0 0 0 0,1-1-96 0 0,-3 4 96 0 0,1 0-96 0 0,-3 0 32 0 0,1 2 64 0 0,-2 0-160 0 0,1-1 64 0 0,-1 1-32 0 0,-2 0 32 0 0,1 2 32 0 0,0-1 64 0 0,-2 1-96 0 0,1 2 32 0 0,0 0 64 0 0,1 0 0 0 0,1 2 64 0 0,-3 1-64 0 0,0 1 128 0 0,-2 1 0 0 0,-1 1-32 0 0,-1 0 0 0 0,-1 0 0 0 0,1 1-32 0 0,-1-1 0 0 0,0 3 32 0 0,4 0-96 0 0,0 4 0 0 0,-1-1 0 0 0,3 2 0 0 0,1 2-96 0 0,0 0 0 0 0,4 0 0 0 0,-2 1 32 0 0,2 2-32 0 0,1 1 0 0 0,2 1-32 0 0,-2 0 32 0 0,0 1 0 0 0,-2 5-64 0 0,0 3 64 0 0,1-2 32 0 0,5 2 0 0 0,1-1 0 0 0,1-1 0 0 0,1-2 0 0 0,-1-2-32 0 0,3 1 32 0 0,-1 1 0 0 0,3 2 64 0 0,0-1-96 0 0,1 3 96 0 0,0 4-96 0 0,-2 3 0 0 0,1 2 96 0 0,2 0-64 0 0,0 0 64 0 0,1 2-96 0 0,1 1 96 0 0,1 0-96 0 0,3-2 96 0 0,0 2-96 0 0,1 0 96 0 0,0-3-96 0 0,3-2 96 0 0,1-1 0 0 0,2-1 0 0 0,0-1-64 0 0,2-2 64 0 0,3-1 0 0 0,1-1 0 0 0,-1 0 0 0 0,0-1 0 0 0,2 0 0 0 0,-3 1 0 0 0,1-1 0 0 0,0-2 0 0 0,-1 1 0 0 0,0-1 0 0 0,-1 2 0 0 0,0-1 0 0 0,1-1 0 0 0,2 1 0 0 0,1 0 0 0 0,2-2-64 0 0,0-1 64 0 0,1 1-64 0 0,0 0 64 0 0,0 0-128 0 0,0-2 0 0 0,0-3 32 0 0,2-2-32 0 0,1-1 0 0 0,9 1-160 0 0,1-2 128 0 0,12 0 64 0 0,7-2 32 0 0,1-3 64 0 0,-3-4-64 0 0,-4-4 64 0 0,-1 0-64 0 0,-2-4 64 0 0,-2 1 0 0 0,-3-3 0 0 0,4-5-64 0 0,1-5 64 0 0,-1-3 0 0 0,-1-3 0 0 0,0-2 0 0 0,0-3 96 0 0,-1-1-32 0 0,1-4 32 0 0,0-4-96 0 0,1-4 0 0 0,0-2 0 0 0,-2-2 0 0 0,0-1 0 0 0,-3-4 0 0 0,0 0 0 0 0,-7 8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86"/>
    </inkml:context>
    <inkml:brush xml:id="br0">
      <inkml:brushProperty name="width" value="0.1" units="cm"/>
      <inkml:brushProperty name="height" value="0.1" units="cm"/>
    </inkml:brush>
  </inkml:definitions>
  <inkml:trace contextRef="#ctx0" brushRef="#br0">21480 11961 1823 0 0,'-5'0'160'0'0,"-5"-3"4224"0"0,-3 0-2240 0 0,-2-1-768 0 0,4 1-576 0 0,7 2-928 0 0,6-1 32 0 0,6 2 0 0 0,4-1 0 0 0,3 1-64 0 0,1 1 96 0 0,1-1 0 0 0,0 0 224 0 0,0 0 64 0 0,0 0 32 0 0,-1 0 288 0 0,0 0-192 0 0,0 0 0 0 0,0 0 32 0 0,2 0-32 0 0,1 0-128 0 0,0 0-64 0 0,2-3 0 0 0,3 0 0 0 0,2 0-160 0 0,3 0 0 0 0,1 1 0 0 0,1 1 0 0 0,4-3 0 0 0,0 1 64 0 0,3-1-64 0 0,3 2 0 0 0,-1-3 0 0 0,2 0 0 0 0,-2 2 0 0 0,-2 0 0 0 0,1 1 0 0 0,-1 1 64 0 0,-2 0-64 0 0,-2 1 0 0 0,2 0 128 0 0,0 0-32 0 0,-1 1 0 0 0,1-1 0 0 0,1 0 128 0 0,1 0 32 0 0,3 0 0 0 0,2 0-32 0 0,1 3-96 0 0,2 0 0 0 0,-1 1-32 0 0,-2-2 0 0 0,2 0 0 0 0,-3 0-32 0 0,0-2 0 0 0,0 0 0 0 0,0 0-64 0 0,-1 0 96 0 0,1 0-96 0 0,2 0 96 0 0,1 0-32 0 0,4 0 0 0 0,1 0 0 0 0,3 0 32 0 0,3-3 32 0 0,8-1 160 0 0,4-2-160 0 0,-2 0-32 0 0,-1 1 0 0 0,-1-2 0 0 0,-1 1 0 0 0,2 1-256 0 0,1 2 0 0 0,3 1-32 0 0,-11 1 192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87"/>
    </inkml:context>
    <inkml:brush xml:id="br0">
      <inkml:brushProperty name="width" value="0.1" units="cm"/>
      <inkml:brushProperty name="height" value="0.1" units="cm"/>
    </inkml:brush>
  </inkml:definitions>
  <inkml:trace contextRef="#ctx0" brushRef="#br0">24780 15369 1343 0 0,'-5'0'1824'0'0,"-5"0"160"0"0,0-3 2144 0 0,-2 0-3552 0 0,2-3-96 0 0,0 0-288 0 0,1-2-192 0 0,0 0 0 0 0,1-1 0 0 0,0-1 0 0 0,1-2 0 0 0,-2 1 0 0 0,0 0 0 0 0,-1-1-96 0 0,1 1 96 0 0,0 1 0 0 0,0-2 0 0 0,-1 0 64 0 0,-2 0 96 0 0,1 1-32 0 0,0 0 32 0 0,-1-2 256 0 0,-1-1 64 0 0,-1-1 0 0 0,-1 2 0 0 0,3 1-192 0 0,-1 0 0 0 0,1-1-32 0 0,-1 2 0 0 0,-1-1-96 0 0,-3 3 0 0 0,-2 0 0 0 0,0 1-32 0 0,-2 0-64 0 0,0 1-64 0 0,0-1 64 0 0,-1 1-64 0 0,1-2 96 0 0,-2 2-96 0 0,0-1 64 0 0,-1 1-64 0 0,1-2 0 0 0,-1 2 64 0 0,1-1-64 0 0,-1 0 0 0 0,1 3 0 0 0,2-2 0 0 0,-2 1 0 0 0,-1-1 0 0 0,0 1 0 0 0,2-2 0 0 0,2 1 0 0 0,2 1 0 0 0,0-1 0 0 0,2 2 0 0 0,0 0 0 0 0,1 2 64 0 0,0 1-64 0 0,-1 1 64 0 0,1 1-64 0 0,0 0 0 0 0,-1 0 0 0 0,0 0 0 0 0,1 1 0 0 0,-1-1 0 0 0,0 3 0 0 0,1 0 0 0 0,-1 3 0 0 0,0 1 0 0 0,1-2 0 0 0,-4 1 64 0 0,0 1-64 0 0,0 0 0 0 0,1 0 0 0 0,0 1 0 0 0,1 2 0 0 0,1 2 0 0 0,-3 2 0 0 0,0-2 0 0 0,0-1 0 0 0,1 2 0 0 0,-2 3 0 0 0,-1 2 0 0 0,2 0 0 0 0,0 0 0 0 0,1 2 0 0 0,2 0 0 0 0,0 0 0 0 0,0 2 0 0 0,3 2 0 0 0,1 0 0 0 0,0 1 0 0 0,2-1 0 0 0,0 0 0 0 0,1 0-64 0 0,1-2 64 0 0,0 0 0 0 0,3 0 0 0 0,-2-2-64 0 0,2 1 64 0 0,0 0-64 0 0,2-1 64 0 0,2-1-96 0 0,0-2 96 0 0,1 2-64 0 0,0 1 64 0 0,0-1 0 0 0,0-1-64 0 0,0 0 64 0 0,1 1 0 0 0,-1 1 0 0 0,0 2-64 0 0,0-1 64 0 0,3 0-64 0 0,0-1 64 0 0,0 0-64 0 0,3 1-32 0 0,-1-1 0 0 0,3-2 0 0 0,-2 0 0 0 0,3-2-64 0 0,-2 0 0 0 0,2 0 0 0 0,1 0 0 0 0,2-1 64 0 0,2 0 32 0 0,0-2 0 0 0,2-1 0 0 0,-1 1 64 0 0,7-1 0 0 0,1 0 0 0 0,2-2 0 0 0,0-1 0 0 0,1 1 0 0 0,-2-3-64 0 0,1 2 64 0 0,2-2 0 0 0,1-2 0 0 0,1 2 0 0 0,-2-2 0 0 0,6 0 0 0 0,2-2 0 0 0,-2-2 0 0 0,-1 0 0 0 0,-1-1 0 0 0,-3 0 0 0 0,-1 0 0 0 0,0 0 0 0 0,1 0 0 0 0,-1-1 0 0 0,-1 1 0 0 0,1-2 0 0 0,2-2 0 0 0,0 1 0 0 0,2 0 0 0 0,-1-2-64 0 0,2 1 64 0 0,-1 0-64 0 0,3-2 64 0 0,2 0 0 0 0,-1 2 0 0 0,-1-2-64 0 0,-4 0 64 0 0,0-1 0 0 0,-2 1 0 0 0,-2-2 0 0 0,0-2 96 0 0,-2 0 0 0 0,-2 0-32 0 0,0-1 32 0 0,-1-2-32 0 0,-1-1 0 0 0,1-3 0 0 0,0-2 0 0 0,2 0-64 0 0,1-3 0 0 0,1-2 64 0 0,0 0-64 0 0,2-4 0 0 0,-1-2 64 0 0,0-2-64 0 0,1-1 0 0 0,-1 1 0 0 0,0-1 0 0 0,-2 4 0 0 0,-2 0 0 0 0,1 1 0 0 0,-2-1-96 0 0,-3 3 32 0 0,-6 2 64 0 0,-4 0 0 0 0,-4 2 64 0 0,-5 1 96 0 0,-2 3 0 0 0,-4 0 0 0 0,-3 2 32 0 0,-2 0 64 0 0,-3 1 0 0 0,-3-1 32 0 0,-1 1-32 0 0,-1-3-256 0 0,-2-1 0 0 0,0 0 0 0 0,-1 1 0 0 0,-5-5-960 0 0,2 1 960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88"/>
    </inkml:context>
    <inkml:brush xml:id="br0">
      <inkml:brushProperty name="width" value="0.1" units="cm"/>
      <inkml:brushProperty name="height" value="0.1" units="cm"/>
    </inkml:brush>
  </inkml:definitions>
  <inkml:trace contextRef="#ctx0" brushRef="#br0">14718 9258 12383 0 0,'-5'-3'1344'0'0,"-5"-3"-1344"0"0,-1-3 1056 0 0,3-4 448 0 0,1-1-992 0 0,3-1-160 0 0,4 1-224 0 0,5 4-128 0 0,4 3 0 0 0,4 1 0 0 0,1 0 0 0 0,2 2-64 0 0,1 2 64 0 0,2 1-64 0 0,1 0 64 0 0,8 1-64 0 0,4 0 64 0 0,0-2 0 0 0,7-1 0 0 0,3-1 0 0 0,2 2 0 0 0,-1 0 0 0 0,0-2 0 0 0,-2 0 0 0 0,0 0 0 0 0,-2-1-96 0 0,1 0 96 0 0,2 0-6816 0 0,-7 2 6816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89"/>
    </inkml:context>
    <inkml:brush xml:id="br0">
      <inkml:brushProperty name="width" value="0.1" units="cm"/>
      <inkml:brushProperty name="height" value="0.1" units="cm"/>
    </inkml:brush>
  </inkml:definitions>
  <inkml:trace contextRef="#ctx0" brushRef="#br0">10616 7546 5503 0 0,'0'3'576'0'0,"-3"11"928"0"0,0 6-960 0 0,-1 2-224 0 0,7-2 288 0 0,5-5-480 0 0,4-7-64 0 0,2-9 64 0 0,2-3 32 0 0,1-4 0 0 0,-1-3 0 0 0,1-2-64 0 0,0-3 0 0 0,-1 0 0 0 0,0 0 0 0 0,3-3-96 0 0,0-1 64 0 0,-3 1-64 0 0,-1 0 0 0 0,-3 1 0 0 0,-5 1 64 0 0,-2 1 96 0 0,-2-3 224 0 0,-3 0-160 0 0,-2 0 64 0 0,-5 1 0 0 0,-1 0 32 0 0,-1 1 0 0 0,-3 1-64 0 0,-1 0-32 0 0,-1 1 0 0 0,-1-1 0 0 0,-4 1-32 0 0,0-1-32 0 0,-1 1 32 0 0,1-1-32 0 0,-1 0 64 0 0,-1 3 32 0 0,1 1 0 0 0,-1 0 96 0 0,0-1-224 0 0,-2 2-32 0 0,1 0 0 0 0,1 2 0 0 0,1 2 0 0 0,2 3-32 0 0,1 2 32 0 0,1 1-96 0 0,0 1 0 0 0,-2 3 0 0 0,-1 4 0 0 0,0 0-128 0 0,-1 2 0 0 0,-1 2-32 0 0,0 2 0 0 0,-3 10-928 0 0,-1 2-2720 0 0,4 1-704 0 0,6-4 4512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90"/>
    </inkml:context>
    <inkml:brush xml:id="br0">
      <inkml:brushProperty name="width" value="0.1" units="cm"/>
      <inkml:brushProperty name="height" value="0.1" units="cm"/>
    </inkml:brush>
  </inkml:definitions>
  <inkml:trace contextRef="#ctx0" brushRef="#br0">11318 7257 2271 0 0,'-5'8'224'0'0,"-5"5"2688"0"0,0 4 352 0 0,1 0-2912 0 0,2 2-256 0 0,3-2-32 0 0,4 1-64 0 0,2-1 0 0 0,2-1 0 0 0,1 0 0 0 0,1 0 0 0 0,2 0 0 0 0,-1-1 0 0 0,2 1 0 0 0,1 2 0 0 0,2 1 0 0 0,2-3 0 0 0,1-1 0 0 0,0-3 0 0 0,3-4 160 0 0,2-3-32 0 0,-1-3-32 0 0,3-1 160 0 0,5-4 288 0 0,0-1-288 0 0,-1-3-128 0 0,-3 0 0 0 0,1-1-32 0 0,1-6 160 0 0,-1-7 32 0 0,-2-11 64 0 0,-2-6-160 0 0,-4-1 0 0 0,-6 0 0 0 0,-3 2-32 0 0,-4 1 0 0 0,-4 2 32 0 0,-6 2-32 0 0,-1 0-64 0 0,-1 3 0 0 0,-6 4-32 0 0,-7 1 96 0 0,-6 2-160 0 0,-3 2 96 0 0,-2 4-32 0 0,-3 5-64 0 0,-1 7-96 0 0,-2 7 0 0 0,-2 6 32 0 0,-6 8-2240 0 0,6 3 2304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07"/>
    </inkml:context>
    <inkml:brush xml:id="br0">
      <inkml:brushProperty name="width" value="0.1" units="cm"/>
      <inkml:brushProperty name="height" value="0.1" units="cm"/>
    </inkml:brush>
  </inkml:definitions>
  <inkml:trace contextRef="#ctx0" brushRef="#br0">7726 6804 895 0 0,'13'-3'4064'0'0,"8"0"-2624"0"0,2-3-960 0 0,0-1-192 0 0,-1 2-32 0 0,-2 1-32 0 0,2 2-96 0 0,-2 0-64 0 0,0-1 0 0 0,1-1 32 0 0,0 1-96 0 0,-1 0 96 0 0,2 2-96 0 0,-1 0 96 0 0,-1 0 32 0 0,1-2 32 0 0,3 0 0 0 0,0 0 0 0 0,1 0 0 0 0,1 1-32 0 0,3-1 32 0 0,-3-2-32 0 0,1 2 0 0 0,1 0 0 0 0,1-1 0 0 0,-2-1-32 0 0,0 1 0 0 0,-2-1-32 0 0,0-1 0 0 0,7 2 0 0 0,0 1-64 0 0,0 1 0 0 0,0 1 0 0 0,0 0 0 0 0,0 1 0 0 0,-1 3 0 0 0,-2 1 0 0 0,-1-1 0 0 0,0 3 0 0 0,3-1 0 0 0,2 0 0 0 0,1 1 0 0 0,-1 0 0 0 0,3-1 0 0 0,0-2 0 0 0,2-1 0 0 0,0-1 0 0 0,-1-3 0 0 0,-2-2 0 0 0,-1 1 64 0 0,-1 0 64 0 0,-1 0 0 0 0,-3 2 0 0 0,-2 0 128 0 0,1 1 0 0 0,0 0 32 0 0,1 0-32 0 0,1 3-128 0 0,1 0-32 0 0,0 1 0 0 0,0-1 0 0 0,1 1-96 0 0,-1 1 0 0 0,1-1 64 0 0,-1-1-64 0 0,1-1 0 0 0,-1-1 0 0 0,1 0 0 0 0,-1-1 0 0 0,0 0 0 0 0,-2-1 0 0 0,-1 1 0 0 0,0 0 0 0 0,0 0 0 0 0,7-3 0 0 0,2 0 0 0 0,1-1 96 0 0,-2 1 0 0 0,0 2-32 0 0,-3-1 32 0 0,0-1 0 0 0,-1-1 32 0 0,0 1 0 0 0,7 0 0 0 0,3-1-32 0 0,-1-1-96 0 0,-2 1 96 0 0,-2 1-96 0 0,-2 2 0 0 0,-2-1 0 0 0,-3 2 0 0 0,-2 0 0 0 0,-1 0 0 0 0,-1 0-96 0 0,-1 0 96 0 0,2 1-128 0 0,-2-1 32 0 0,0 0 32 0 0,5 0 0 0 0,1 0-32 0 0,2 0 96 0 0,-3 0-96 0 0,0 0 96 0 0,-1 2 0 0 0,0 2 0 0 0,7-1 0 0 0,1 0 0 0 0,1-1 0 0 0,-2-1-64 0 0,-3-3 64 0 0,-3-1 0 0 0,-1 0 64 0 0,-2 0-64 0 0,-1 1 0 0 0,-2 0 0 0 0,0 2 0 0 0,-1-1 0 0 0,0 1 0 0 0,5 3 0 0 0,3 1 0 0 0,-1-1 0 0 0,-1 0 0 0 0,1-1 0 0 0,-3-1 0 0 0,-3 0 64 0 0,0-1-64 0 0,1 3 96 0 0,-1 0-96 0 0,0 1 64 0 0,3-2-64 0 0,-2 0 0 0 0,0-1 0 0 0,0 0 96 0 0,-1-1 0 0 0,0 0 0 0 0,0 0 0 0 0,2 0-96 0 0,-1-1 96 0 0,-3 1-96 0 0,2 0 64 0 0,-2 0-64 0 0,-2 0 0 0 0,2 0 0 0 0,-1 0 0 0 0,-1 0 0 0 0,1 0 96 0 0,0 0-96 0 0,-1 0 96 0 0,2 0-96 0 0,-1 0 0 0 0,-1 0 0 0 0,1 0 0 0 0,0 0 0 0 0,-1 0 0 0 0,2 0 0 0 0,-1 0-96 0 0,-1 3 96 0 0,2 0 0 0 0,-1 1 0 0 0,2-2 0 0 0,-1 0 0 0 0,2 0 0 0 0,1-2 0 0 0,0 3 0 0 0,1 1 0 0 0,-2-1 0 0 0,1 0 0 0 0,-1-2 0 0 0,-3 0 0 0 0,4 0 0 0 0,0-1 0 0 0,1 3 0 0 0,-1 0 0 0 0,-2 1 0 0 0,0 1-64 0 0,2 0 64 0 0,-1 0 0 0 0,-2 1 0 0 0,-2-1 0 0 0,-1 0 0 0 0,-2 1 0 0 0,-1-1 0 0 0,2 3 64 0 0,1-2-64 0 0,0 0 64 0 0,1 0-64 0 0,1 0 0 0 0,2-2 0 0 0,2 0-96 0 0,0 0 96 0 0,0 1-64 0 0,3-2 64 0 0,0 0 0 0 0,2-1 0 0 0,0-1-128 0 0,2-1 32 0 0,-1 0 0 0 0,1 0 0 0 0,-1 0 0 0 0,-2 0 0 0 0,-1-1 32 0 0,0 1-32 0 0,1-2 96 0 0,3-2 0 0 0,2 1 0 0 0,0 0-64 0 0,0 1 64 0 0,-1 1 0 0 0,0 0 0 0 0,-1 4 0 0 0,10 5-1408 0 0,-1 3 1408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91"/>
    </inkml:context>
    <inkml:brush xml:id="br0">
      <inkml:brushProperty name="width" value="0.1" units="cm"/>
      <inkml:brushProperty name="height" value="0.1" units="cm"/>
    </inkml:brush>
  </inkml:definitions>
  <inkml:trace contextRef="#ctx0" brushRef="#br0">22445 5817 11039 0 0,'-6'-8'1184'0'0,"-6"-8"-1184"0"0,-5-4 0 0 0,-1-4 352 0 0,-1-3 64 0 0,0 0-32 0 0,1 0 32 0 0,4-2-96 0 0,1 3 0 0 0,0-1 0 0 0,0 0 0 0 0,-1 1-128 0 0,0 0 0 0 0,2 2-32 0 0,-3 2 32 0 0,-1-1-192 0 0,0 2 64 0 0,-1 1-64 0 0,1-2 0 0 0,-8-4-768 0 0,-6-1 480 0 0,-10-4-1408 0 0,-4 1 1088 0 0,-19-7-1088 0 0,-6-2 1568 0 0,0 5 128 0 0,4 5-96 0 0,3 4 96 0 0,0 5 64 0 0,1 2 96 0 0,3 2 0 0 0,0 1 32 0 0,-1 0-192 0 0,0 0 0 0 0,1 1 0 0 0,0 1 64 0 0,0 1-64 0 0,-5 3-128 0 0,-4 0 32 0 0,-18-2-96 0 0,-4 2 32 0 0,-1 2 0 0 0,4 5 0 0 0,6 3 32 0 0,3 1 0 0 0,2 3 0 0 0,0 3-32 0 0,0 1 160 0 0,-2-2-96 0 0,0-1 96 0 0,0 0-64 0 0,-1 2 64 0 0,2 2 128 0 0,1 3-32 0 0,0 1 0 0 0,-4 1 64 0 0,-3 1 0 0 0,-5 0 32 0 0,-14 5 128 0 0,-3 5-160 0 0,3 0-32 0 0,2 2 0 0 0,3 0-128 0 0,1 5 96 0 0,0 3-96 0 0,2 2 64 0 0,2 3-64 0 0,4 1 0 0 0,0 5 0 0 0,2 2 0 0 0,-1 1 0 0 0,-1 3 0 0 0,0 0 96 0 0,2 2-32 0 0,5-1 0 0 0,5 2 32 0 0,4 1-32 0 0,5 2 32 0 0,-1 2-96 0 0,1 1 96 0 0,0 0-96 0 0,2 1 96 0 0,3 0-96 0 0,1 3 0 0 0,4 0 0 0 0,5 1 0 0 0,3 1 0 0 0,3 0 0 0 0,2 0 0 0 0,2 0 0 0 0,2 1 0 0 0,2 1 0 0 0,2 2 0 0 0,-1 2 0 0 0,1 2 0 0 0,0 2 0 0 0,1 0 0 0 0,2 3 0 0 0,-1 2 0 0 0,2 2 96 0 0,-1 0-96 0 0,4 1 96 0 0,3 3-96 0 0,1-1 0 0 0,4 1 0 0 0,3-2-96 0 0,2 1 96 0 0,3-2-64 0 0,4-2 64 0 0,6-4-64 0 0,3-3 64 0 0,4-1-64 0 0,4-3 64 0 0,4 0-64 0 0,1-2 64 0 0,1 0 0 0 0,2 1 0 0 0,2 2 0 0 0,11 26 0 0 0,7 9 0 0 0,2-3 0 0 0,2-7 0 0 0,-1-6 0 0 0,-1-6 0 0 0,0-8 0 0 0,0-2 0 0 0,0-3 0 0 0,2 1 0 0 0,2-3 0 0 0,4 1 0 0 0,2-2 0 0 0,4 0 0 0 0,3-1 0 0 0,3-2 0 0 0,2-2 0 0 0,-1-1 0 0 0,-1-4 0 0 0,-2-2 0 0 0,1-2 0 0 0,-1-1 0 0 0,3-2 0 0 0,0-1 0 0 0,4 0 0 0 0,2-1 0 0 0,3-1 0 0 0,2-1 64 0 0,1-1-64 0 0,-2-2 0 0 0,-1-2 0 0 0,0-2 0 0 0,2 1 0 0 0,2-3 0 0 0,2 1 0 0 0,2-3 64 0 0,0-2-64 0 0,2-1 0 0 0,-1-3 0 0 0,1-3 0 0 0,3-2 0 0 0,0-3 0 0 0,3-3 0 0 0,2-3 0 0 0,1-4 0 0 0,-3-2 0 0 0,-1-1 0 0 0,-2-3 64 0 0,-2-2-64 0 0,2-2 0 0 0,3-3 0 0 0,2-1 0 0 0,1-1 0 0 0,-2-3 0 0 0,-2-1 0 0 0,-2-3 64 0 0,1-2-64 0 0,0-3 0 0 0,1-2 0 0 0,1-1 64 0 0,1-1-64 0 0,-1-2 0 0 0,-4-2 64 0 0,-2-2-64 0 0,-1-1 96 0 0,15-6 32 0 0,5-7 0 0 0,2-2-32 0 0,-3-3 0 0 0,-4 0-32 0 0,-5 0-64 0 0,-4-2 96 0 0,-3-2-96 0 0,1 0 64 0 0,0-2-64 0 0,-1-2 0 0 0,-1-2 0 0 0,-1 0 0 0 0,-2 1 0 0 0,-5-2 0 0 0,-3 1 0 0 0,-1-3 64 0 0,-3 0-64 0 0,-2-1 0 0 0,-2-2 0 0 0,1-2 0 0 0,4-12 0 0 0,3-8 0 0 0,-6-3 96 0 0,-5-2-96 0 0,-5-2 64 0 0,-3-2-64 0 0,-2-3 0 0 0,4-20 64 0 0,9-26-64 0 0,5-24 64 0 0,2-20 0 0 0,-3-11-64 0 0,-4-4 224 0 0,-10-2 192 0 0,-11-1 32 0 0,-12 1 64 0 0,-14 2 96 0 0,-11 19-256 0 0,-10 23 0 0 0,-11 3 384 0 0,-8 11-352 0 0,-5 14 0 0 0,-2 15-32 0 0,-1 10 64 0 0,-1 6 0 0 0,-1 4 0 0 0,-1 3 0 0 0,-1 1-96 0 0,0 3-32 0 0,1 1 32 0 0,-7-12 64 0 0,-8-16-256 0 0,-7 1-128 0 0,-4 4 64 0 0,-1 8-64 0 0,-1 7 0 0 0,-3 6 0 0 0,0 6 0 0 0,0 7-160 0 0,2 4 64 0 0,-2 6-32 0 0,-23-11-1088 0 0,-8 0 800 0 0,-11-2-2944 0 0,14 12 3360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92"/>
    </inkml:context>
    <inkml:brush xml:id="br0">
      <inkml:brushProperty name="width" value="0.1" units="cm"/>
      <inkml:brushProperty name="height" value="0.1" units="cm"/>
    </inkml:brush>
  </inkml:definitions>
  <inkml:trace contextRef="#ctx0" brushRef="#br0">5847 7938 6431 0 0,'-6'0'640'0'0,"-6"-5"-576"0"0,-5-5-64 0 0,2-3 4480 0 0,-1-2-2848 0 0,6 1-256 0 0,5 1-896 0 0,5 3-416 0 0,6-1 0 0 0,4 3-64 0 0,4-1 0 0 0,4 2 0 0 0,2 2 0 0 0,3-2 0 0 0,2 2 0 0 0,3 1-96 0 0,2-2 96 0 0,1 1-96 0 0,1 0 96 0 0,3 0-64 0 0,0-1 64 0 0,3 2-64 0 0,3 1 64 0 0,2 1 0 0 0,2 1 0 0 0,4 3-64 0 0,1 2 64 0 0,4-1 0 0 0,2 0 0 0 0,1-1 0 0 0,-2 0 64 0 0,0-1 32 0 0,-1-1 0 0 0,1 0 0 0 0,-1 0 0 0 0,1 2 0 0 0,5 2 0 0 0,2-1 0 0 0,5 0-96 0 0,1-1 0 0 0,-1-1 64 0 0,0 2-64 0 0,-1 1 0 0 0,1-1 0 0 0,0 0 64 0 0,2-1-64 0 0,3 1 0 0 0,2 1 0 0 0,2 0 0 0 0,-1-1 0 0 0,-3-2 0 0 0,0 1 0 0 0,-2-2 0 0 0,0 0 0 0 0,0 3 0 0 0,1 0 0 0 0,1 0 0 0 0,0 3 0 0 0,0-1 0 0 0,-1-1 0 0 0,1 0 0 0 0,-2-2 0 0 0,-1-1 64 0 0,0 0-64 0 0,2 1 0 0 0,3 2 0 0 0,1-1 96 0 0,2-1-96 0 0,-2 0 96 0 0,0-1-96 0 0,-2 0 96 0 0,-4-1-96 0 0,1 0 64 0 0,-1 0-64 0 0,-2 0 0 0 0,-1 0 0 0 0,-2 0 64 0 0,-1-1-64 0 0,0 4 0 0 0,-3 1 0 0 0,-1-1 0 0 0,-3 0 64 0 0,-2-4 0 0 0,-3 1-64 0 0,-2 1 96 0 0,-1 0-32 0 0,-1 0 32 0 0,-1-1 0 0 0,1 4 0 0 0,-1-1 0 0 0,-2 1-32 0 0,-1-1 0 0 0,1-2-64 0 0,5 3 96 0 0,1 0-96 0 0,-4-3 0 0 0,-3 1 0 0 0,6 0-2880 0 0,0 3 1824 0 0,-8-1 1056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93"/>
    </inkml:context>
    <inkml:brush xml:id="br0">
      <inkml:brushProperty name="width" value="0.1" units="cm"/>
      <inkml:brushProperty name="height" value="0.1" units="cm"/>
    </inkml:brush>
  </inkml:definitions>
  <inkml:trace contextRef="#ctx0" brushRef="#br0">5956 9373 10431 0 0,'-6'0'1120'0'0,"-1"-3"-192"0"0,3-3-576 0 0,5-1-352 0 0,7-2-96 0 0,11 1 0 0 0,5 1 32 0 0,3 5 64 0 0,0 3-96 0 0,0 1 96 0 0,5 0-96 0 0,1 0 96 0 0,3 2-64 0 0,1 1 64 0 0,3-1-64 0 0,4-1 64 0 0,3 2-64 0 0,2-1 64 0 0,0 0-64 0 0,0-1 64 0 0,2 2 0 0 0,1-1 0 0 0,10 0 96 0 0,2-1 64 0 0,1-1 0 0 0,1-1 0 0 0,1 2-32 0 0,1 0 0 0 0,-1 1 0 0 0,2-2-32 0 0,0 0 0 0 0,-2 2-32 0 0,2 0 0 0 0,15-1 0 0 0,7 0-64 0 0,4-1 0 0 0,-1-1 0 0 0,-3-1 0 0 0,-3 1 0 0 0,-4-2 0 0 0,-3 1 0 0 0,1 0 64 0 0,0 0-64 0 0,2 0 64 0 0,0 0-64 0 0,-1 0 160 0 0,-1 0-32 0 0,-2 0 32 0 0,0 0-32 0 0,-1-3 64 0 0,-1-1-32 0 0,1 1 32 0 0,1 0 0 0 0,-1 1-64 0 0,0-1-32 0 0,-2-2 0 0 0,-2 2 0 0 0,-1 0-32 0 0,0 1-64 0 0,-1 1 96 0 0,0 1-96 0 0,-2 0 64 0 0,0 2-64 0 0,-1 2 0 0 0,-4 0 0 0 0,-3-2 96 0 0,-2 3-96 0 0,-2 0 64 0 0,-5-1-64 0 0,1 2 64 0 0,-2-1-64 0 0,-2 2 64 0 0,-2 0-64 0 0,0-1 160 0 0,-2 0-32 0 0,-2 0 0 0 0,-2-1-32 0 0,-2 0 64 0 0,-3 1 0 0 0,-3 1 32 0 0,-5 0-32 0 0,-4-2-64 0 0,-1 1 32 0 0,-3 0-64 0 0,-2-1-224 0 0,-2-2 0 0 0,-1-1-32 0 0,-4-1 192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94"/>
    </inkml:context>
    <inkml:brush xml:id="br0">
      <inkml:brushProperty name="width" value="0.1" units="cm"/>
      <inkml:brushProperty name="height" value="0.1" units="cm"/>
    </inkml:brush>
  </inkml:definitions>
  <inkml:trace contextRef="#ctx0" brushRef="#br0">5940 11088 9759 0 0,'3'0'1696'0'0,"3"0"-1472"0"0,3-3-224 0 0,4-1 64 0 0,1 1-64 0 0,1 0 0 0 0,4-1 0 0 0,1-1 0 0 0,2 1 0 0 0,4-2 0 0 0,1 1 0 0 0,3 0 0 0 0,3-1 0 0 0,5 1 0 0 0,1 0 0 0 0,1 2 0 0 0,6 1-96 0 0,2-1 96 0 0,1-1-64 0 0,0 0 64 0 0,0 2-64 0 0,40-3 544 0 0,15 1-256 0 0,3 0 0 0 0,-3-2 32 0 0,5-2 64 0 0,-3 0-256 0 0,-6-1-64 0 0,11-2 192 0 0,4 1-128 0 0,-2 0 0 0 0,-5 1 0 0 0,-6 2-64 0 0,-6 0 0 0 0,-2 1 0 0 0,-2 2-96 0 0,0-2 96 0 0,0 1 0 0 0,1 1 0 0 0,0 1 0 0 0,0 1 128 0 0,1 1-32 0 0,0 1 0 0 0,0 0 0 0 0,0 0 0 0 0,0-2 0 0 0,0-2 0 0 0,17-2 128 0 0,23 0 32 0 0,5 1-128 0 0,-5-2-128 0 0,-9 1 0 0 0,-10 1 0 0 0,-9 2 0 0 0,-9 1 0 0 0,-4-2 0 0 0,-3 0 0 0 0,-1 1 0 0 0,2 0 0 0 0,-3 4 0 0 0,-2 2 0 0 0,0 0-5888 0 0,-15 0 5888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95"/>
    </inkml:context>
    <inkml:brush xml:id="br0">
      <inkml:brushProperty name="width" value="0.1" units="cm"/>
      <inkml:brushProperty name="height" value="0.1" units="cm"/>
    </inkml:brush>
  </inkml:definitions>
  <inkml:trace contextRef="#ctx0" brushRef="#br0">19412 7033 5055 0 0,'-3'0'544'0'0,"2"0"5824"0"0,4-2-6272 0 0,4-2 0 0 0,4 1 0 0 0,4-3-32 0 0,4 1 32 0 0,0-2-96 0 0,3 0 64 0 0,0-2-64 0 0,1 2 64 0 0,0-2-64 0 0,2-1 64 0 0,-2 1-64 0 0,1-1 96 0 0,0-1-96 0 0,0-2 0 0 0,-1-1 0 0 0,-2-1 64 0 0,2 0 96 0 0,-2-4 0 0 0,-1 0 0 0 0,-1-3 32 0 0,1 0 96 0 0,0-2 32 0 0,2-2 0 0 0,0-2 0 0 0,-1 1-160 0 0,-2 0 0 0 0,2-1-32 0 0,-1-1 0 0 0,0 0-32 0 0,-2-2-32 0 0,0 0 0 0 0,-2 0 0 0 0,-2-1 0 0 0,-5 3-64 0 0,-3 1 96 0 0,-3 0-32 0 0,-2 2-64 0 0,0 0 96 0 0,-5 2-96 0 0,-3-1 96 0 0,-3 2-32 0 0,0 2 0 0 0,-1-1 0 0 0,-2 1 32 0 0,0 1 64 0 0,1-1 32 0 0,0 0 0 0 0,0-2 32 0 0,-1 1 32 0 0,2-2 0 0 0,0 1 32 0 0,-1 2-32 0 0,-1 1-96 0 0,2 2-32 0 0,0 1 0 0 0,-1 1-32 0 0,-1-2 0 0 0,-1-1 64 0 0,-1 0-64 0 0,0 1 0 0 0,-3 4 0 0 0,1 0 0 0 0,-1 4 0 0 0,-1 1-32 0 0,1 1-64 0 0,0 3 96 0 0,-2 1-32 0 0,0 2-64 0 0,-2 2 0 0 0,0 0 64 0 0,1 3-64 0 0,-1 1 0 0 0,0 2 0 0 0,2 3 0 0 0,-2 3 0 0 0,1 5 0 0 0,1 4-96 0 0,1 4 96 0 0,1 4-64 0 0,2 1 64 0 0,0 4-96 0 0,0 2 96 0 0,0 2-96 0 0,1 4 0 0 0,0 4-32 0 0,2 3 32 0 0,1 3-32 0 0,0 2 0 0 0,1-1 0 0 0,4-2 0 0 0,-1-3-32 0 0,5 7-544 0 0,2 2 448 0 0,6 0-2240 0 0,6-4 1120 0 0,1-10 1376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96"/>
    </inkml:context>
    <inkml:brush xml:id="br0">
      <inkml:brushProperty name="width" value="0.1" units="cm"/>
      <inkml:brushProperty name="height" value="0.1" units="cm"/>
    </inkml:brush>
  </inkml:definitions>
  <inkml:trace contextRef="#ctx0" brushRef="#br0">12048 12561 6527 0 0,'-13'5'736'0'0,"-7"5"-736"0"0,-3 0 448 0 0,-1-1 672 0 0,2-2-256 0 0,2-6 0 0 0,4-4-512 0 0,8-6-288 0 0,7 0-64 0 0,7-2 0 0 0,5 1 0 0 0,3 0 0 0 0,8 1-96 0 0,5 0 32 0 0,0 1 64 0 0,2 2 0 0 0,0 0-64 0 0,2 0 64 0 0,0 2 0 0 0,0 1 0 0 0,-2 1-96 0 0,-1-1 96 0 0,0-1 0 0 0,1 0 0 0 0,-2-1 0 0 0,-1 0 0 0 0,2 1 0 0 0,3-2 0 0 0,2 0 0 0 0,3 2 0 0 0,1-2 0 0 0,2 0 64 0 0,3 2-64 0 0,2 1 96 0 0,1 1-96 0 0,2 1 0 0 0,0 3 64 0 0,0 2-64 0 0,1-1 0 0 0,-1 0 0 0 0,0-1 0 0 0,1 2 0 0 0,-1 1 0 0 0,0-2 0 0 0,0 0 0 0 0,0 2 0 0 0,0-1 0 0 0,0 0 0 0 0,0-1 64 0 0,3 2-64 0 0,-2-1 96 0 0,7 0 64 0 0,2-1-64 0 0,-1-1 32 0 0,-4-4 32 0 0,-3-1 32 0 0,-3 0-32 0 0,-2 0-32 0 0,-2 1 0 0 0,0 0 0 0 0,2 1 0 0 0,0 1-32 0 0,2 0 0 0 0,0 0 0 0 0,0 0 0 0 0,1 0-32 0 0,1 0 0 0 0,-4 0 0 0 0,0 1 0 0 0,0-1-64 0 0,-2 0 64 0 0,-3 0-64 0 0,-1 2 64 0 0,3 2-64 0 0,-2-1 0 0 0,2 0 0 0 0,0-1-5280 0 0,-5-1 5280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
    </inkml:context>
    <inkml:brush xml:id="br0">
      <inkml:brushProperty name="width" value="0.1" units="cm"/>
      <inkml:brushProperty name="height" value="0.1" units="cm"/>
    </inkml:brush>
  </inkml:definitions>
  <inkml:trace contextRef="#ctx0" brushRef="#br0">15333 6944 1823 0 0,'0'-6'7520'0'0,"0"-3"-5568"0"0,2-4-448 0 0,4 0-320 0 0,4 3-416 0 0,2 3-448 0 0,5 5-96 0 0,2 6-128 0 0,-2 5 32 0 0,-1 3 32 0 0,-1 0-32 0 0,2 3 96 0 0,1 2-160 0 0,1 1 0 0 0,-1-1 32 0 0,-1 0-32 0 0,0 0 0 0 0,-1-1 0 0 0,3 1 32 0 0,0-2-32 0 0,0-2 32 0 0,2-1 0 0 0,0 1 0 0 0,2 0-96 0 0,-1 0 64 0 0,2-1-64 0 0,-1-1 96 0 0,-1 2-96 0 0,0-1 64 0 0,0 2-64 0 0,1 1 64 0 0,-1 0-64 0 0,-1-2 64 0 0,1-1-64 0 0,-1 1 96 0 0,2 0-32 0 0,0-2-64 0 0,0 0 96 0 0,3 1-32 0 0,-1 1-64 0 0,0 0 64 0 0,2 2-64 0 0,-1 0 64 0 0,0 1-64 0 0,1-3 0 0 0,2-1 0 0 0,0 1 64 0 0,-1 0-64 0 0,-1 1 0 0 0,1-2 0 0 0,1-1 0 0 0,1 1 0 0 0,-3 1 0 0 0,1-2 0 0 0,0 0 0 0 0,-2 1 0 0 0,0-2 0 0 0,-2 1 0 0 0,1-3 0 0 0,0 1 64 0 0,3 1 0 0 0,-2 0-64 0 0,1-1 96 0 0,0 0-32 0 0,2-3-64 0 0,1 1 96 0 0,3-1-96 0 0,1-2 64 0 0,1-1-64 0 0,-1-1 0 0 0,2-1 96 0 0,1-1-96 0 0,-2 0 0 0 0,0 2 64 0 0,1 1-64 0 0,0 1 0 0 0,-1-2 64 0 0,-1 0-64 0 0,-1-1 0 0 0,0-3 0 0 0,-1-1 0 0 0,-1-1 0 0 0,0 1 0 0 0,0 1 0 0 0,3 1 0 0 0,1 0 0 0 0,-1 1 0 0 0,3 0 0 0 0,0 0 64 0 0,2-3-64 0 0,-1 0 0 0 0,1 0 64 0 0,0 0-64 0 0,-2-1 0 0 0,-1-1 0 0 0,0-2 64 0 0,0 1-64 0 0,0 0 64 0 0,6 0 0 0 0,1-3-64 0 0,2 1 0 0 0,-1-1 96 0 0,-1 0-96 0 0,-2 3 0 0 0,0-1 64 0 0,-2 1-64 0 0,12-4 64 0 0,2 0-64 0 0,-3-1 0 0 0,-4 1 64 0 0,-5 0-64 0 0,-4-2 0 0 0,-3 0 128 0 0,-1-2-32 0 0,-2 0-32 0 0,-1-2 32 0 0,1 1 0 0 0,-1-1 0 0 0,1 0 0 0 0,0 0 0 0 0,2 0-32 0 0,2 0 0 0 0,0-2 0 0 0,7-4 0 0 0,2-1-64 0 0,-1-1 64 0 0,0 0-64 0 0,-5 2 0 0 0,-3 1 64 0 0,-3 3-64 0 0,-3 1 0 0 0,-5 1 96 0 0,-3 0-96 0 0,-3 0 64 0 0,-2 1-64 0 0,0 0 64 0 0,-4-1-64 0 0,-1 1 0 0 0,1-1 96 0 0,-2 1-96 0 0,-1-1 0 0 0,2 0 64 0 0,1 1-64 0 0,-1-1 0 0 0,0 0 64 0 0,1 1-64 0 0,1-1 0 0 0,1 0 64 0 0,1-2-64 0 0,0-1 0 0 0,0 0 0 0 0,1 0 64 0 0,0 2-64 0 0,0 0 0 0 0,0 0 0 0 0,0 2 0 0 0,-1 2 0 0 0,-1 3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01"/>
    </inkml:context>
    <inkml:brush xml:id="br0">
      <inkml:brushProperty name="width" value="0.1" units="cm"/>
      <inkml:brushProperty name="height" value="0.1" units="cm"/>
    </inkml:brush>
  </inkml:definitions>
  <inkml:trace contextRef="#ctx0" brushRef="#br0">16351 6370 1343 0 0,'3'-8'4512'0'0,"0"-5"-2912"0"0,1-3-928 0 0,1-2-160 0 0,3 0 416 0 0,1 0-608 0 0,0-2-32 0 0,2 0 32 0 0,2 0-32 0 0,1 1-96 0 0,1 1-32 0 0,3-1-32 0 0,7-4 32 0 0,1-2-160 0 0,2 0 0 0 0,5-4 0 0 0,1 0 0 0 0,0 3 0 0 0,1 1 0 0 0,-2 1 0 0 0,0 2 96 0 0,-1 3-96 0 0,0 1 64 0 0,0-1 0 0 0,-1 0 0 0 0,0 0 0 0 0,1-2 0 0 0,-1 0-64 0 0,0-1 96 0 0,0 0-96 0 0,1-2 96 0 0,-1 1-96 0 0,3-1 0 0 0,4 0 0 0 0,8-3 64 0 0,5-2-64 0 0,1 1 0 0 0,0 2 64 0 0,0 1 0 0 0,-5 1 32 0 0,-1 3-32 0 0,-2-1 32 0 0,-2 1 64 0 0,0 1 0 0 0,0-1 32 0 0,-1 0 0 0 0,0 1 0 0 0,1-1-32 0 0,2 0 32 0 0,1 1 0 0 0,4-1-96 0 0,1-1-32 0 0,3 2 0 0 0,0-1 0 0 0,3 0-64 0 0,-2 1 64 0 0,0-2-64 0 0,-3 1 64 0 0,1-2-64 0 0,0 1 64 0 0,2 1-64 0 0,-1 1 64 0 0,2 2-64 0 0,-1 2 0 0 0,1-3 0 0 0,3 2-96 0 0,1-1 96 0 0,-2 0 0 0 0,2 0 0 0 0,-3 1 0 0 0,-2 0 0 0 0,0 0 0 0 0,-1 1 0 0 0,2 3-64 0 0,1 1 64 0 0,2 0 0 0 0,2-1 0 0 0,2-1 0 0 0,0 0 64 0 0,1-1-64 0 0,-3 0 96 0 0,0-1-96 0 0,-1 0 0 0 0,2 0 0 0 0,0 3 0 0 0,-2 1 0 0 0,-1 2 64 0 0,1 3-64 0 0,1 1 0 0 0,1 0 0 0 0,-2 2 64 0 0,0 1-64 0 0,-3 4 0 0 0,1 2 0 0 0,-2 0 64 0 0,0 0-64 0 0,-1-1 0 0 0,2 0 0 0 0,0-1 64 0 0,3-1-64 0 0,1 3 0 0 0,2 1 0 0 0,0-1 0 0 0,1-1 0 0 0,0 0 0 0 0,0 2-96 0 0,-2 0 96 0 0,-2 0 0 0 0,-2-2 0 0 0,-1 3 0 0 0,2-1 0 0 0,-2 3 0 0 0,1 2 0 0 0,-2 0 0 0 0,-2 1 0 0 0,-2 1 0 0 0,-4 2 0 0 0,-3 1 0 0 0,-3 1 0 0 0,0 0 0 0 0,-3-1 0 0 0,2-2 0 0 0,-2 1 0 0 0,-2 0 0 0 0,1 1 0 0 0,0 0 0 0 0,2 4 0 0 0,-2 1 0 0 0,3 0 0 0 0,3 5 0 0 0,1 1 0 0 0,-2-1 0 0 0,-2-2 0 0 0,-4-3 0 0 0,-4 2 0 0 0,-3 0 0 0 0,-4-2 0 0 0,0-1 0 0 0,-2 0 0 0 0,0 1 0 0 0,-1 0 0 0 0,2 0 0 0 0,-2 2 0 0 0,2 0 0 0 0,-1-1 0 0 0,-2 2 0 0 0,1-1 0 0 0,-1 2 0 0 0,2-1 0 0 0,0 2 0 0 0,-2-1 0 0 0,1 1 0 0 0,-1-1 0 0 0,2 2 0 0 0,2-2 0 0 0,-1 1 0 0 0,2 1 0 0 0,1 0 0 0 0,-2 1 0 0 0,1-2 0 0 0,2 1 0 0 0,-3 1 0 0 0,-1-1 0 0 0,-1-2 0 0 0,2 3 64 0 0,-1 2-64 0 0,-2 0 0 0 0,-4-1 0 0 0,-3-1 64 0 0,-2-3-64 0 0,-2 0 0 0 0,-1-1 0 0 0,-2 1 96 0 0,1-1-96 0 0,-2 2 64 0 0,1-2-64 0 0,1 2 64 0 0,0 4 32 0 0,1 1-96 0 0,-2 0 96 0 0,1-2-96 0 0,-1-1 64 0 0,-2 2-64 0 0,0 0 0 0 0,3 4 0 0 0,1 2 0 0 0,6 8-672 0 0,-1-2 672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02"/>
    </inkml:context>
    <inkml:brush xml:id="br0">
      <inkml:brushProperty name="width" value="0.1" units="cm"/>
      <inkml:brushProperty name="height" value="0.1" units="cm"/>
    </inkml:brush>
  </inkml:definitions>
  <inkml:trace contextRef="#ctx0" brushRef="#br0">19153 8263 12863 0 0,'-3'-3'1376'0'0,"-3"-3"-1376"0"0,-4-4 0 0 0,1-2 672 0 0,-2 0 512 0 0,1 6-896 0 0,3 5-288 0 0,2 7 0 0 0,3 4 0 0 0,0 6-64 0 0,5 6 64 0 0,0 4 0 0 0,4 9 0 0 0,2 6 0 0 0,3 6 0 0 0,2 7 0 0 0,1 2 96 0 0,1 1-32 0 0,0 3 0 0 0,0 1-64 0 0,0 1 96 0 0,3 1-96 0 0,1-3 96 0 0,-1 0-32 0 0,-1-6 0 0 0,0-3 0 0 0,-1-6 32 0 0,-1-4-32 0 0,0-5-64 0 0,0-2 96 0 0,2-5-32 0 0,9-2-2464 0 0,0-6 2400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03"/>
    </inkml:context>
    <inkml:brush xml:id="br0">
      <inkml:brushProperty name="width" value="0.1" units="cm"/>
      <inkml:brushProperty name="height" value="0.1" units="cm"/>
    </inkml:brush>
  </inkml:definitions>
  <inkml:trace contextRef="#ctx0" brushRef="#br0">19592 8467 14687 0 0,'3'8'1600'0'0,"3"5"-1600"0"0,7 6 0 0 0,2 5 0 0 0,6 4 64 0 0,8 10-64 0 0,6 4 0 0 0,-1 3 0 0 0,-1-1-64 0 0,5 14-640 0 0,-4-4 704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08"/>
    </inkml:context>
    <inkml:brush xml:id="br0">
      <inkml:brushProperty name="width" value="0.1" units="cm"/>
      <inkml:brushProperty name="height" value="0.1" units="cm"/>
    </inkml:brush>
  </inkml:definitions>
  <inkml:trace contextRef="#ctx0" brushRef="#br0">16629 5813 5503 0 0,'5'5'1760'0'0,"5"3"-1344"0"0,3 1-352 0 0,2 0-64 0 0,1 1 0 0 0,4-1 0 0 0,0 0-96 0 0,0-1 0 0 0,2 0 0 0 0,2 0 0 0 0,0-2-32 0 0,1-3 0 0 0,-1 0 0 0 0,1 0 0 0 0,-1 1 128 0 0,-2-1 64 0 0,0 0 0 0 0,0-2-64 0 0,-2 0 288 0 0,1 0 32 0 0,0-1-32 0 0,2 0 32 0 0,-1-1 64 0 0,1 1 32 0 0,3 0-32 0 0,2 0 32 0 0,1 0-128 0 0,1 0 0 0 0,1 0-32 0 0,3 0 0 0 0,2 0-64 0 0,2 0 0 0 0,0 0-32 0 0,1-3 32 0 0,0 0-32 0 0,1-3-32 0 0,-1-1 32 0 0,-1-1-32 0 0,0-2 64 0 0,-1-2 0 0 0,-1-2 0 0 0,1-1 32 0 0,3 0-32 0 0,-1-4-32 0 0,1-1 32 0 0,2 1 0 0 0,2-2-192 0 0,-1-1 64 0 0,-1 2-64 0 0,10-5 64 0 0,0-2-64 0 0,-2-1 96 0 0,-6 3-96 0 0,-3 0 0 0 0,-2-3 0 0 0,-5-1 0 0 0,-5 1 0 0 0,-5 1 0 0 0,-4 0 0 0 0,-2 0 0 0 0,-3 2 0 0 0,-2-1 96 0 0,-2 2 0 0 0,-3 2-32 0 0,-2 0 32 0 0,1-3 0 0 0,-2 2 0 0 0,-1-2 0 0 0,-2-1-32 0 0,0 1 0 0 0,-1-1 0 0 0,-1 1 32 0 0,-3 0 0 0 0,-1 2 0 0 0,1-1 0 0 0,0-2 0 0 0,-2 1-32 0 0,0 2 0 0 0,-2 0 0 0 0,1 1 32 0 0,-2-1 0 0 0,-2 0 0 0 0,-2 0 0 0 0,-2 0 0 0 0,2 2 0 0 0,0-1 0 0 0,-1-3 0 0 0,0 2 0 0 0,-1 1-32 0 0,-1-1-64 0 0,-3 1 96 0 0,-1 1-32 0 0,0 2-64 0 0,-2 1 0 0 0,-1 2 0 0 0,-1 0 0 0 0,-2-2-64 0 0,-3-1 64 0 0,-1 0-96 0 0,-1 1 96 0 0,-2 0 0 0 0,1 2-64 0 0,-1-1 64 0 0,0 1 0 0 0,0 1 0 0 0,1 2-64 0 0,-1 1 64 0 0,1 0 0 0 0,-1 2 0 0 0,1 2 0 0 0,2 1 0 0 0,2 0 0 0 0,-1 3 0 0 0,2-2 0 0 0,0 1 0 0 0,-1 1 0 0 0,2 1 0 0 0,-1 1 0 0 0,-1 2 0 0 0,-1 2-64 0 0,2 1 64 0 0,-1 1 0 0 0,-1 2 0 0 0,0-1-64 0 0,-2 3 64 0 0,2 1 0 0 0,1 1 0 0 0,2 0 0 0 0,-1 1 0 0 0,3 2 0 0 0,-1 4 0 0 0,1 1-64 0 0,2 4 64 0 0,1 0-64 0 0,0 2 64 0 0,0-1-64 0 0,1 2 64 0 0,0 1 0 0 0,2 2 0 0 0,1-1-64 0 0,0 0 64 0 0,0 0 0 0 0,3 5-64 0 0,1 1 64 0 0,0 1 0 0 0,-1 0 0 0 0,2-1 0 0 0,0 0 0 0 0,2-1 0 0 0,0 0 96 0 0,2-1 0 0 0,1-2 0 0 0,0-1 0 0 0,0-1 0 0 0,2 2 32 0 0,-2 0-32 0 0,1 1-32 0 0,1 1-64 0 0,1 0 96 0 0,1 0-96 0 0,1 1 64 0 0,1-1-64 0 0,0 1 0 0 0,0-1 96 0 0,0 1-96 0 0,3-1 0 0 0,1 1 0 0 0,-1-1 0 0 0,3 0 0 0 0,-1-2 0 0 0,2-1 0 0 0,3 0 0 0 0,-1 1 0 0 0,1 0 0 0 0,1 1 0 0 0,2-2 0 0 0,1 0 0 0 0,1-3 0 0 0,1-2 0 0 0,-1-1 0 0 0,1 0-96 0 0,3-2 96 0 0,1-2 0 0 0,1-1 0 0 0,2-3 0 0 0,0-2 0 0 0,3 0 0 0 0,-1-2 0 0 0,1-2 0 0 0,1-4 0 0 0,-1-1 0 0 0,0-2 0 0 0,2-4 96 0 0,0-1-32 0 0,-1-2-64 0 0,0-4 96 0 0,-2-2 32 0 0,-3-1 32 0 0,-2-5-32 0 0,1-4-4768 0 0,-1-1-928 0 0,-3 3 5568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04"/>
    </inkml:context>
    <inkml:brush xml:id="br0">
      <inkml:brushProperty name="width" value="0.1" units="cm"/>
      <inkml:brushProperty name="height" value="0.1" units="cm"/>
    </inkml:brush>
  </inkml:definitions>
  <inkml:trace contextRef="#ctx0" brushRef="#br0">20003 7660 18303 0 0,'7'16'2112'0'0,"7"10"-1952"0"0,5 7-32 0 0,5 5 0 0 0,4 5-128 0 0,2 2 0 0 0,4 5-64 0 0,2 7 64 0 0,13 33-672 0 0,12 34 0 0 0,3 26-320 0 0,-3-1 480 0 0,-2 10-3232 0 0,-11-22 3744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05"/>
    </inkml:context>
    <inkml:brush xml:id="br0">
      <inkml:brushProperty name="width" value="0.1" units="cm"/>
      <inkml:brushProperty name="height" value="0.1" units="cm"/>
    </inkml:brush>
  </inkml:definitions>
  <inkml:trace contextRef="#ctx0" brushRef="#br0">20148 8550 11711 0 0,'0'-3'1152'0'0,"3"-6"-1024"0"0,3-4 160 0 0,3 0 0 0 0,4 2 32 0 0,4 1 0 0 0,2 1-64 0 0,0 3-32 0 0,3 0 0 0 0,2 0 0 0 0,1 2-32 0 0,0-2 0 0 0,0 1-32 0 0,0 1 32 0 0,-1-1-96 0 0,0-1-32 0 0,-1 2 0 0 0,4-2 192 0 0,0-2-96 0 0,0-3 0 0 0,-1 1 32 0 0,2-3 256 0 0,0-5-192 0 0,0-2-32 0 0,0-3-32 0 0,-1-3 0 0 0,-3 0 0 0 0,3-5 96 0 0,-1-1-192 0 0,-2-1-32 0 0,-3 4 32 0 0,-4 3-96 0 0,-6 4 0 0 0,-4 3 0 0 0,-4 2 0 0 0,-4 1 64 0 0,-6 3 0 0 0,-6 5 0 0 0,-7 2-64 0 0,-2 6 96 0 0,0 3-96 0 0,-2 3 96 0 0,1 3-96 0 0,1 4 64 0 0,2 1-64 0 0,2 4 0 0 0,3 2 0 0 0,3-1 0 0 0,2 3 0 0 0,4 3 0 0 0,2 1-96 0 0,2 3 96 0 0,4-1-96 0 0,2 0 96 0 0,3 0-64 0 0,5 1 64 0 0,3 1-64 0 0,3 1 128 0 0,2 0 32 0 0,4 0 0 0 0,3-2 0 0 0,3-1 32 0 0,0-3 0 0 0,2-2 32 0 0,0-3-32 0 0,0-2 32 0 0,0-2 0 0 0,0 0-32 0 0,-1-4 32 0 0,-2-3-160 0 0,-1-3 0 0 0,-3-3 0 0 0,1-2 0 0 0,10-12-3264 0 0,0-4 3264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06"/>
    </inkml:context>
    <inkml:brush xml:id="br0">
      <inkml:brushProperty name="width" value="0.1" units="cm"/>
      <inkml:brushProperty name="height" value="0.1" units="cm"/>
    </inkml:brush>
  </inkml:definitions>
  <inkml:trace contextRef="#ctx0" brushRef="#br0">21233 8134 12959 0 0,'0'2'1408'0'0,"2"5"-1088"0"0,5 2 32 0 0,2 3 0 0 0,1 3 0 0 0,1 0-256 0 0,1 1-96 0 0,1 1 64 0 0,2-1-64 0 0,0 3 0 0 0,0 1 0 0 0,1-1-64 0 0,0-1 64 0 0,0 0-192 0 0,0-4 352 0 0,-3-6 288 0 0,-3-8 0 0 0,-4-6 0 0 0,-3-5 0 0 0,-1-6-64 0 0,-2-3-32 0 0,-3-3 32 0 0,-2-3-32 0 0,1-2-128 0 0,1-3-64 0 0,1 0 32 0 0,0-1-32 0 0,1 0-64 0 0,1 0 0 0 0,3 0-32 0 0,3 3 32 0 0,4 4-224 0 0,2 0-64 0 0,3 3 0 0 0,6-1-11360 0 0,-1 3 11552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07"/>
    </inkml:context>
    <inkml:brush xml:id="br0">
      <inkml:brushProperty name="width" value="0.1" units="cm"/>
      <inkml:brushProperty name="height" value="0.1" units="cm"/>
    </inkml:brush>
  </inkml:definitions>
  <inkml:trace contextRef="#ctx0" brushRef="#br0">22053 7951 15615 0 0,'0'3'1696'0'0,"0"3"-1696"0"0,0 6 0 0 0,0 4 0 0 0,0 2 0 0 0,3 5-896 0 0,0 5 352 0 0,1 0 0 0 0,1 6-2624 0 0,3 2 2080 0 0,3 4-3552 0 0,2-3 4448 0 0,1-8 288 0 0,2-11 2240 0 0,0-11-1056 0 0,3-10 32 0 0,1-7-576 0 0,-1-4-128 0 0,0-3 0 0 0,-1-4 0 0 0,-1 0-448 0 0,-1-3-96 0 0,0 1-64 0 0,0-5 0 0 0,-4 1-160 0 0,0-1 32 0 0,-2 2-32 0 0,-4 0 32 0 0,-1 1 0 0 0,-3 3 0 0 0,-2 2-32 0 0,0 8 832 0 0,3 8-384 0 0,2 7 0 0 0,4 9 32 0 0,3 5 0 0 0,0 4-128 0 0,-1 3-32 0 0,5 1-32 0 0,1 0 32 0 0,0 0-160 0 0,4 0 0 0 0,0-3 0 0 0,2-5 0 0 0,2-2 0 0 0,3-4 0 0 0,1-4 64 0 0,2-6-64 0 0,0-3 64 0 0,1-3 0 0 0,0-5-64 0 0,0-2 96 0 0,-1-5 64 0 0,1-5 32 0 0,-1-4-32 0 0,4-2 32 0 0,0-3-32 0 0,-1-3 32 0 0,3-5-32 0 0,0-3 32 0 0,-1-5-32 0 0,1-5 0 0 0,0-3 32 0 0,-1-1-32 0 0,-1-3 32 0 0,-5-1 32 0 0,-1-2 0 0 0,-6-1 0 0 0,-4 0-160 0 0,-2 3-64 0 0,-5 0 64 0 0,-4 3-64 0 0,-6 1 0 0 0,-4 1 0 0 0,-3 2-64 0 0,-4 2 64 0 0,-4 2 0 0 0,-1 2 64 0 0,-4 2 0 0 0,-2 5 32 0 0,-3 3-96 0 0,1 5 64 0 0,0 6-64 0 0,2 4 64 0 0,1 6-64 0 0,2 6-96 0 0,1 5 0 0 0,0 5 32 0 0,0 8-32 0 0,4 9-32 0 0,0 6 32 0 0,0 7-32 0 0,2 7 0 0 0,2 18-160 0 0,3 11 128 0 0,5 7 160 0 0,5 5 0 0 0,5-1-64 0 0,5 3 64 0 0,6 1 0 0 0,5 1-64 0 0,5-2 64 0 0,6-2-64 0 0,5-5 64 0 0,3-3 0 0 0,2-7 64 0 0,0-7-64 0 0,2-7 64 0 0,-4-7-64 0 0,2-10 64 0 0,1-7-64 0 0,0-7 0 0 0,0-8 0 0 0,0-4 0 0 0,0-7 0 0 0,15-14-1056 0 0,-2-4 1056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08"/>
    </inkml:context>
    <inkml:brush xml:id="br0">
      <inkml:brushProperty name="width" value="0.1" units="cm"/>
      <inkml:brushProperty name="height" value="0.1" units="cm"/>
    </inkml:brush>
  </inkml:definitions>
  <inkml:trace contextRef="#ctx0" brushRef="#br0">19900 7384 18399 0 0,'-8'-5'2048'0'0,"0"0"-2624"0"0,2 2 576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09"/>
    </inkml:context>
    <inkml:brush xml:id="br0">
      <inkml:brushProperty name="width" value="0.1" units="cm"/>
      <inkml:brushProperty name="height" value="0.1" units="cm"/>
    </inkml:brush>
  </inkml:definitions>
  <inkml:trace contextRef="#ctx0" brushRef="#br0">19791 10247 11039 0 0,'0'-8'5088'0'0,"5"-5"-3264"0"0,8-1-1600 0 0,3 5-32 0 0,5 4 0 0 0,4 6-192 0 0,4 4 0 0 0,1 8 0 0 0,4 7 0 0 0,4 2-96 0 0,4 3 32 0 0,3 5 0 0 0,1 3 0 0 0,20 20-8192 0 0,-2 1 8256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10"/>
    </inkml:context>
    <inkml:brush xml:id="br0">
      <inkml:brushProperty name="width" value="0.1" units="cm"/>
      <inkml:brushProperty name="height" value="0.1" units="cm"/>
    </inkml:brush>
  </inkml:definitions>
  <inkml:trace contextRef="#ctx0" brushRef="#br0">20375 10293 6431 0 0,'-2'-16'672'0'0,"-2"-13"-416"0"0,1-7 0 0 0,0 0 0 0 0,1 3-3392 0 0,1 7 3136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11"/>
    </inkml:context>
    <inkml:brush xml:id="br0">
      <inkml:brushProperty name="width" value="0.1" units="cm"/>
      <inkml:brushProperty name="height" value="0.1" units="cm"/>
    </inkml:brush>
  </inkml:definitions>
  <inkml:trace contextRef="#ctx0" brushRef="#br0">20413 10239 9567 0 0,'2'11'928'0'0,"4"35"-224"0"0,1 18-32 0 0,0 6 32 0 0,-3 0 32 0 0,2-8-448 0 0,-1-11-96 0 0,0-9 0 0 0,0-12-3904 0 0,1-11 3712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12"/>
    </inkml:context>
    <inkml:brush xml:id="br0">
      <inkml:brushProperty name="width" value="0.1" units="cm"/>
      <inkml:brushProperty name="height" value="0.1" units="cm"/>
    </inkml:brush>
  </inkml:definitions>
  <inkml:trace contextRef="#ctx0" brushRef="#br0">21093 10010 8255 0 0,'-3'-3'896'0'0,"0"-3"-896"0"0,-1-4 1280 0 0,-1-2 3584 0 0,-3 0-5120 0 0,-3 6 96 0 0,-7 8-1472 0 0,-4 7 1088 0 0,-5 23-384 0 0,-2 9 1248 0 0,5 3 32 0 0,3-3 0 0 0,6-7-32 0 0,5-3-32 0 0,4-4 32 0 0,7-5-32 0 0,2-2-32 0 0,0-3 32 0 0,4-4 224 0 0,2-1-320 0 0,3-4-32 0 0,1 1 0 0 0,5-2 0 0 0,1-2-160 0 0,1-2-128 0 0,-1-1 0 0 0,1-1 32 0 0,7-4-1696 0 0,0-3 1120 0 0,-2-4-544 0 0,1-6-32 0 0,-4-2 1472 0 0,-7-1 0 0 0,-4 0 0 0 0,-6 1 288 0 0,-2-3 64 0 0,0 1 32 0 0,0-2 0 0 0,-1-3-256 0 0,0-3-64 0 0,-1-1 32 0 0,2 2-32 0 0,0-1-192 0 0,73-48-96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13"/>
    </inkml:context>
    <inkml:brush xml:id="br0">
      <inkml:brushProperty name="width" value="0.1" units="cm"/>
      <inkml:brushProperty name="height" value="0.1" units="cm"/>
    </inkml:brush>
  </inkml:definitions>
  <inkml:trace contextRef="#ctx0" brushRef="#br0">21724 9604 16543 0 0,'-5'3'1792'0'0,"0"3"384"0"0,5 4-2240 0 0,12 7-608 0 0,7 5 448 0 0,13 8-640 0 0,21 16-32 0 0,3 2 704 0 0,1-2-1152 0 0,-8-5-5216 0 0,-11-11 6560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09"/>
    </inkml:context>
    <inkml:brush xml:id="br0">
      <inkml:brushProperty name="width" value="0.1" units="cm"/>
      <inkml:brushProperty name="height" value="0.1" units="cm"/>
    </inkml:brush>
  </inkml:definitions>
  <inkml:trace contextRef="#ctx0" brushRef="#br0">15190 5559 10559 0 0,'-3'0'960'0'0,"-3"-2"-768"0"0,-4-4-192 0 0,-2-4 0 0 0,-2-2 608 0 0,-2 0 96 0 0,3 0 32 0 0,0 2 0 0 0,3 0-448 0 0,5-1 192 0 0,7 1-576 0 0,5 3-64 0 0,4 5 0 0 0,3 2 0 0 0,2 2 0 0 0,1 1 32 0 0,5 2 32 0 0,5 0 0 0 0,8 2 0 0 0,3 0 96 0 0,4-2 0 0 0,-1 2-64 0 0,2-1 128 0 0,0 2 32 0 0,0-1 32 0 0,-1 1-32 0 0,4-1 128 0 0,1-2 0 0 0,2 2 32 0 0,0-1-32 0 0,-1-2-64 0 0,3 0 0 0 0,1 0-32 0 0,1 1 0 0 0,3 1-128 0 0,3 0 96 0 0,1 2-96 0 0,2 2 64 0 0,1-1-64 0 0,0 1 0 0 0,-2 1 64 0 0,-2-1-64 0 0,-2 1 0 0 0,-3 0-128 0 0,-2-1 0 0 0,0 1 32 0 0,20 3-1536 0 0,-1-1 1632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14"/>
    </inkml:context>
    <inkml:brush xml:id="br0">
      <inkml:brushProperty name="width" value="0.1" units="cm"/>
      <inkml:brushProperty name="height" value="0.1" units="cm"/>
    </inkml:brush>
  </inkml:definitions>
  <inkml:trace contextRef="#ctx0" brushRef="#br0">22442 9407 5951 0 0,'-3'0'640'0'0,"-3"-5"1600"0"0,-4-5 3200 0 0,-2-3-2656 0 0,-5-2-864 0 0,-2 2-1472 0 0,-6 8-3264 0 0,2 10 1760 0 0,-4 31-1408 0 0,3 15 2464 0 0,5 4 64 0 0,7-5-64 0 0,7-5 256 0 0,5-8 32 0 0,5-5-32 0 0,2-5 0 0 0,1-7 96 0 0,4-5 0 0 0,1-4 352 0 0,4-7-384 0 0,2-4 32 0 0,1-5 0 0 0,1-4 0 0 0,1-4-288 0 0,-2-4-64 0 0,0-5 0 0 0,-2-4 0 0 0,-4-3-96 0 0,-4-1 0 0 0,-4-2-32 0 0,-2-1 32 0 0,-3 1 96 0 0,-1 0 0 0 0,-1 0 0 0 0,-2 0 0 0 0,-2 3 96 0 0,1 4 64 0 0,4 8 896 0 0,4 11-864 0 0,4 11 0 0 0,4 7 0 0 0,2 5 0 0 0,1 4-192 0 0,1 2 0 0 0,1 2 0 0 0,2-1-64 0 0,4-1-2400 0 0,-3-5 2464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15"/>
    </inkml:context>
    <inkml:brush xml:id="br0">
      <inkml:brushProperty name="width" value="0.1" units="cm"/>
      <inkml:brushProperty name="height" value="0.1" units="cm"/>
    </inkml:brush>
  </inkml:definitions>
  <inkml:trace contextRef="#ctx0" brushRef="#br0">22573 8836 7807 0 0,'-8'-2'832'0'0,"0"1"11808"0"0,1 6-12384 0 0,5 6-256 0 0,5 5-128 0 0,2 6 32 0 0,6 4-32 0 0,12 14-704 0 0,3 6 544 0 0,10 13-1152 0 0,0 2 960 0 0,13 9-544 0 0,4-4 1024 0 0,-5-13 64 0 0,-3-14 224 0 0,-3-13 0 0 0,-6-11-32 0 0,-4-11 32 0 0,-2-5 0 0 0,-4-6 0 0 0,0-5 32 0 0,-3-2-32 0 0,1-2-64 0 0,-2 0 0 0 0,-1-1 0 0 0,-2 3 0 0 0,-2 3-160 0 0,0 7-192 0 0,-4 7 32 0 0,-6 7-32 0 0,-5 9 64 0 0,-5 2 0 0 0,-5 4 0 0 0,-6 3 0 0 0,-4 2 64 0 0,-1-2 0 0 0,0 0 0 0 0,1 1 0 0 0,0-3 0 0 0,1-2 0 0 0,0-6 0 0 0,1-8 224 0 0,3-9-320 0 0,4-9-32 0 0,3-10 0 0 0,5-6 32 0 0,3-5 0 0 0,4-5 32 0 0,1-5-32 0 0,2-4 96 0 0,2-5 0 0 0,-1-2 0 0 0,0-4 0 0 0,-1-1 64 0 0,1-1 0 0 0,1-2-64 0 0,-2 1 96 0 0,1 2-32 0 0,1 3-64 0 0,2 4 96 0 0,0 5-96 0 0,2 5 0 0 0,3 6 0 0 0,1 6 0 0 0,1 7 0 0 0,-4 5 0 0 0,-2 4 0 0 0,0 4 0 0 0,2 5 0 0 0,2 4 0 0 0,0 3-128 0 0,-1 4 32 0 0,0 5 32 0 0,0 3 64 0 0,2 3-96 0 0,1 2 96 0 0,1-1-96 0 0,1 1 96 0 0,2-1 0 0 0,2-1 64 0 0,1-4-64 0 0,3-3 160 0 0,6-3 64 0 0,10-7 32 0 0,6-6-128 0 0,1-6 32 0 0,-2-4-32 0 0,-2-5-64 0 0,-5-5-64 0 0,-3-5 96 0 0,-4-2-96 0 0,-6-2 0 0 0,-2-1-96 0 0,-4-3 0 0 0,-3-1 0 0 0,-3 0-32 0 0,-2 2 32 0 0,-2-3-32 0 0,-2 1 0 0 0,-4 1 128 0 0,-4 3-96 0 0,-2 2 96 0 0,-2 4-96 0 0,-4 3 96 0 0,-3 6-128 0 0,-5 8 128 0 0,-2 8 0 0 0,1 8 0 0 0,0 7 0 0 0,-1 7 0 0 0,2 8-96 0 0,0 4 96 0 0,-1 5-96 0 0,2 3 96 0 0,3 3 64 0 0,2 3-64 0 0,4 0 96 0 0,4 1-32 0 0,2 0 32 0 0,4 0-32 0 0,3-3 32 0 0,5-4-96 0 0,5-3 0 0 0,3-4 64 0 0,12-3-64 0 0,4-9 0 0 0,4-7-96 0 0,-1-6 96 0 0,0-7-64 0 0,1-8 64 0 0,-3-4 0 0 0,-2-6 0 0 0,-3-4-96 0 0,-2-2 32 0 0,-2-4 0 0 0,-2-6 0 0 0,-2-1-32 0 0,-5-5 0 0 0,-3-3-32 0 0,-2 0 32 0 0,-5-1 96 0 0,-2 2-64 0 0,-3-1 64 0 0,-3-7 0 0 0,-2 0 96 0 0,0 2 32 0 0,0 4-32 0 0,-1 7 64 0 0,2 3 0 0 0,2 5-32 0 0,1 4 32 0 0,1 4-32 0 0,2 2 0 0 0,4 4 0 0 0,3 4 0 0 0,3 1 32 0 0,0 4 32 0 0,3 4-32 0 0,3 1 32 0 0,1 3 64 0 0,1 1 0 0 0,5 3 32 0 0,4 1-32 0 0,0 4-32 0 0,3 1-32 0 0,1 1 0 0 0,0 0 0 0 0,0 4-128 0 0,-4 1-64 0 0,-3 2 64 0 0,0 6-256 0 0,0 16-9280 0 0,-6 1 9472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16"/>
    </inkml:context>
    <inkml:brush xml:id="br0">
      <inkml:brushProperty name="width" value="0.1" units="cm"/>
      <inkml:brushProperty name="height" value="0.1" units="cm"/>
    </inkml:brush>
  </inkml:definitions>
  <inkml:trace contextRef="#ctx0" brushRef="#br0">19104 5305 2079 0 0,'0'-2'736'0'0,"0"1"3488"0"0,2 4-3456 0 0,2 4-384 0 0,-1 3-64 0 0,0 3-192 0 0,-1 5 0 0 0,-1 1 0 0 0,0 1 0 0 0,-1-1 32 0 0,0 2 32 0 0,-3 0-32 0 0,-1-1 32 0 0,1-1 32 0 0,-3 1 0 0 0,1 1 0 0 0,0-2 0 0 0,2 2 32 0 0,-2 3 0 0 0,0 0 0 0 0,1 0 0 0 0,-1 3-96 0 0,-1-1-32 0 0,2 0 0 0 0,1 1 0 0 0,-2-1-128 0 0,1 0 96 0 0,0 1-96 0 0,1 1 64 0 0,-1-1-64 0 0,-1 0 64 0 0,1 0-64 0 0,2 2 64 0 0,-3 1-64 0 0,1 0 0 0 0,0 1 0 0 0,-2 0 64 0 0,1 1-64 0 0,-2-1 0 0 0,0 1 0 0 0,-1-3 0 0 0,1-1 0 0 0,1 0 0 0 0,2 0 0 0 0,-1 5 64 0 0,0 0-64 0 0,1 1 0 0 0,2 0 0 0 0,0-1 0 0 0,1 0 0 0 0,1-1 0 0 0,0 0 0 0 0,0 0 0 0 0,3 2 0 0 0,1 0 0 0 0,-1 1 0 0 0,0-1 0 0 0,-1-1 0 0 0,-1 0 0 0 0,-3-1-96 0 0,-1-1 96 0 0,0 1 0 0 0,0-1 0 0 0,1 0-64 0 0,-2 0 64 0 0,-1 0 0 0 0,2 1 0 0 0,0-1-64 0 0,1 0 64 0 0,1 1 0 0 0,0-1 0 0 0,1-2 0 0 0,0-1 0 0 0,0 0 0 0 0,1 0 0 0 0,-1 2 0 0 0,3 0 0 0 0,0 1 0 0 0,1 0-64 0 0,-2-3 64 0 0,0 0-64 0 0,0 0-32 0 0,-2 1 32 0 0,3 1-32 0 0,1 0 32 0 0,-1 3-32 0 0,-1 2 32 0 0,-2 0-32 0 0,-3-1 32 0 0,0 2 64 0 0,1 0 0 0 0,0 0 0 0 0,1-2 0 0 0,0 0 0 0 0,0-2 0 0 0,-1 0 0 0 0,-2-1 0 0 0,1-2 0 0 0,0-1 0 0 0,1-1 64 0 0,1-1-64 0 0,1 0 0 0 0,-1-2 0 0 0,4 0 0 0 0,1-1-64 0 0,-1-1 64 0 0,0 0 0 0 0,-1-1 0 0 0,-1-1 0 0 0,0 1 0 0 0,-1 0 0 0 0,0 2 0 0 0,0-1 0 0 0,0 1 0 0 0,0 0 0 0 0,0 1 0 0 0,0 2 0 0 0,0-1 0 0 0,0 1 0 0 0,0-2 0 0 0,0 1 0 0 0,0-1 0 0 0,0-3 0 0 0,0 1 0 0 0,0 0 0 0 0,0 1 0 0 0,0-1 0 0 0,0-1 0 0 0,0-2 0 0 0,0-1 0 0 0,0 1 64 0 0,0 1-64 0 0,0-1 0 0 0,0-1 64 0 0,0-1-64 0 0,0 0 64 0 0,0-1-64 0 0,0 0 64 0 0,0-1-64 0 0,0 1 64 0 0,0-1-64 0 0,0 1 64 0 0,2-1-64 0 0,2 1 64 0 0,-1 0-64 0 0,0-1 64 0 0,2 4 0 0 0,-1 0-64 0 0,0 0 64 0 0,2-1-64 0 0,0 0 96 0 0,-2-1-96 0 0,-1-1 0 0 0,-1 0 0 0 0,-1 0 0 0 0,0-1 0 0 0,-1 1 0 0 0,0-1-128 0 0,-1 1-32 0 0,-1 2-608 0 0,-2-1 768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17"/>
    </inkml:context>
    <inkml:brush xml:id="br0">
      <inkml:brushProperty name="width" value="0.1" units="cm"/>
      <inkml:brushProperty name="height" value="0.1" units="cm"/>
    </inkml:brush>
  </inkml:definitions>
  <inkml:trace contextRef="#ctx0" brushRef="#br0">11470 7178 2751 0 0,'2'0'4736'0'0,"5"-2"-4448"0"0,2-2 224 0 0,3 1-352 0 0,3 0 0 0 0,0-2-32 0 0,1 1 0 0 0,1 0 0 0 0,-1 1 0 0 0,0 1 0 0 0,0-2 0 0 0,0 0 32 0 0,0 0 128 0 0,0 2-128 0 0,0 0 288 0 0,-1-2 224 0 0,1 3 64 0 0,0 1 288 0 0,-1 1-1024 0 0,1 2 96 0 0,0 2-5280 0 0,-3-1 5184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18"/>
    </inkml:context>
    <inkml:brush xml:id="br0">
      <inkml:brushProperty name="width" value="0.1" units="cm"/>
      <inkml:brushProperty name="height" value="0.1" units="cm"/>
    </inkml:brush>
  </inkml:definitions>
  <inkml:trace contextRef="#ctx0" brushRef="#br0">12581 7117 895 0 0,'3'0'96'0'0,"3"0"896"0"0,3 0 160 0 0,4 0 64 0 0,1 0 0 0 0,1 0-864 0 0,2 0-192 0 0,2 3-32 0 0,0 1 0 0 0,4-1-64 0 0,4 2 0 0 0,2 1-64 0 0,0-2 160 0 0,-2 2 0 0 0,0 0 0 0 0,-2 1-32 0 0,0 0 64 0 0,2 1 0 0 0,-2 2 0 0 0,0 0 32 0 0,2-3-32 0 0,1 1-32 0 0,1-2 32 0 0,1-1 0 0 0,4 1-32 0 0,1 0 0 0 0,0-2 0 0 0,2-1 0 0 0,3-1-64 0 0,-1 1-32 0 0,2 1 0 0 0,2-1 0 0 0,1 0 96 0 0,1-1 0 0 0,-1-1 0 0 0,-1-1 32 0 0,-1 0 0 0 0,-1 0 32 0 0,1 0 0 0 0,-2 2 0 0 0,2 2-160 0 0,-3-1-64 0 0,1 0 96 0 0,2 1-96 0 0,-1 1 96 0 0,0-1-32 0 0,1 2 0 0 0,2-1-64 0 0,-1 0 160 0 0,-1-2-64 0 0,-1-1 32 0 0,0-1-32 0 0,-2-3 64 0 0,1-2 0 0 0,-2 1 0 0 0,2 0 0 0 0,-2 1-64 0 0,2 0 0 0 0,1 1 0 0 0,2 1 0 0 0,2-3-96 0 0,1 0 64 0 0,1 0-64 0 0,0 0 0 0 0,0 1 96 0 0,1-1-96 0 0,-4-2 96 0 0,0 2-96 0 0,-3 0 64 0 0,0 1-64 0 0,-2 1 0 0 0,-2 3 0 0 0,-2 2 96 0 0,-2-1-96 0 0,-1 0 64 0 0,0-1-64 0 0,-1 2 192 0 0,0 1-32 0 0,0 1 0 0 0,-3 0 0 0 0,0 0 0 0 0,-1-3 0 0 0,-1 2 32 0 0,0 0-32 0 0,-2-1-32 0 0,1-1 0 0 0,-2-1 0 0 0,1-1-32 0 0,-1-1 64 0 0,-2 0 0 0 0,-2-3 32 0 0,-1 0-32 0 0,-1-1 32 0 0,-1 1 64 0 0,-1 1-192 0 0,0-2-160 0 0,1 0-384 0 0,-1 0 64 0 0,-2 1 416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19"/>
    </inkml:context>
    <inkml:brush xml:id="br0">
      <inkml:brushProperty name="width" value="0.1" units="cm"/>
      <inkml:brushProperty name="height" value="0.1" units="cm"/>
    </inkml:brush>
  </inkml:definitions>
  <inkml:trace contextRef="#ctx0" brushRef="#br0">13152 8146 5503 0 0,'-5'0'608'0'0,"-2"-3"-608"0"0,3-3 3136 0 0,5-3 832 0 0,4-1-3840 0 0,5-1-32 0 0,3 2-32 0 0,2 2-64 0 0,1 2 0 0 0,1 2 0 0 0,-1 2 0 0 0,1 0 0 0 0,-1 1-96 0 0,3 1 0 0 0,1-1 32 0 0,-1 1-32 0 0,2 2-32 0 0,0 0 32 0 0,2 1-32 0 0,0-1 128 0 0,0-1 0 0 0,1-1 0 0 0,0 0 0 0 0,-1-1 0 0 0,1 0 0 0 0,-1 0 0 0 0,1-1 0 0 0,2 1 128 0 0,-1 0-32 0 0,1 0 32 0 0,0 0-32 0 0,3 0 32 0 0,0 0-32 0 0,-1 0 0 0 0,0 0 0 0 0,0 0 0 0 0,1 3-32 0 0,0 0 0 0 0,2 1 0 0 0,0 1-64 0 0,2 0 0 0 0,2 0 0 0 0,0-2-96 0 0,0 0 96 0 0,-2-2 0 0 0,0-1 0 0 0,-1 3 0 0 0,2 1 0 0 0,1-1 0 0 0,0-1 0 0 0,-1 0 0 0 0,-1-1 0 0 0,-1 0 0 0 0,3-1 0 0 0,0 0-64 0 0,0 0 64 0 0,1-1 0 0 0,3 4 64 0 0,1 0-64 0 0,0 1 64 0 0,3-2-64 0 0,-2 0 96 0 0,1-1-96 0 0,-2 0 96 0 0,1-1-96 0 0,1 3 64 0 0,-1 1-64 0 0,0-1 0 0 0,-1-1 0 0 0,-3 3 0 0 0,2-1 0 0 0,-2 3 0 0 0,1 0 64 0 0,0 1-64 0 0,1-1 0 0 0,3 1 0 0 0,-2 0 0 0 0,1-2 0 0 0,2 1 0 0 0,-2-2 0 0 0,-2 0 0 0 0,0-2 0 0 0,0-1 0 0 0,-1-1 0 0 0,1-1 0 0 0,0 0 0 0 0,2 0 0 0 0,-1-1 0 0 0,1-1 0 0 0,-1-2 0 0 0,1 0 0 0 0,1 1 64 0 0,1 2-64 0 0,-1-1 64 0 0,1 2-64 0 0,-3-1 0 0 0,-2 1 0 0 0,-2 1 0 0 0,1 1 0 0 0,-1 2 0 0 0,-2 0 0 0 0,0-2 0 0 0,-1 0 0 0 0,-1 2 0 0 0,0 0 0 0 0,-1 0 0 0 0,8-1 0 0 0,6-1 0 0 0,2-1 0 0 0,2-3 0 0 0,1-2 0 0 0,-4 1 0 0 0,-1 0 0 0 0,0 1 0 0 0,-3-2 0 0 0,0-1 0 0 0,-2 2 0 0 0,0-3 0 0 0,-1 1 0 0 0,0 0 0 0 0,0-1 0 0 0,0 1 0 0 0,0 0 96 0 0,0 2 0 0 0,0 1 0 0 0,1 1 0 0 0,-2 1 32 0 0,2 0 0 0 0,-1 0 0 0 0,0 0 0 0 0,0 0-32 0 0,-2 3 0 0 0,-2 1-32 0 0,2 2-4192 0 0,-1 3-864 0 0,-7 0 4992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20"/>
    </inkml:context>
    <inkml:brush xml:id="br0">
      <inkml:brushProperty name="width" value="0.1" units="cm"/>
      <inkml:brushProperty name="height" value="0.1" units="cm"/>
    </inkml:brush>
  </inkml:definitions>
  <inkml:trace contextRef="#ctx0" brushRef="#br0">14887 12033 1343 0 0,'0'-2'10656'0'0,"2"-5"-10656"0"0,4 1 64 0 0,1-3-64 0 0,2-2 0 0 0,2-2 64 0 0,2-1 256 0 0,1-1-128 0 0,1-1 224 0 0,1 0-128 0 0,-3 0 32 0 0,0 3-32 0 0,-1 0-32 0 0,2 1 0 0 0,-3-1 0 0 0,0-1-32 0 0,1-1-64 0 0,0 0 128 0 0,0 0-160 0 0,-1-1-128 0 0,-2 0 0 0 0,-3 1 0 0 0,-1-1 0 0 0,-3 0 0 0 0,-1 0 96 0 0,-1 0-32 0 0,0 1-64 0 0,-3-1 0 0 0,-1 0 64 0 0,-3 1-64 0 0,1-4 64 0 0,0 0-64 0 0,2 0 0 0 0,1 1 0 0 0,2-3 0 0 0,0 1 0 0 0,1 0 0 0 0,0-1 0 0 0,1 0 64 0 0,-1-2-64 0 0,0 1 0 0 0,0 0 0 0 0,0 0 0 0 0,0 1 0 0 0,0 0 0 0 0,0 0 0 0 0,-2-3 0 0 0,-2-2 0 0 0,-2 0 0 0 0,0 2 0 0 0,-2 3 0 0 0,-2 2 0 0 0,-2 1 0 0 0,-2 2 64 0 0,-1 0-64 0 0,-1 1 0 0 0,0 2 64 0 0,0 2-64 0 0,0-1 64 0 0,0 2-64 0 0,0 0 0 0 0,0 1 0 0 0,1 1 0 0 0,-1 0 0 0 0,0 0 0 0 0,1 1 0 0 0,-1 1-128 0 0,0 0 32 0 0,1 0 32 0 0,-1 2 0 0 0,0 1-32 0 0,1 1 0 0 0,-1 1-128 0 0,0 1 96 0 0,1 0 0 0 0,-1 0 0 0 0,0 1 0 0 0,-2-1 32 0 0,-1 3 0 0 0,0 0-32 0 0,-3 3 32 0 0,1 1 96 0 0,1-2 0 0 0,-2 2 0 0 0,1 1 0 0 0,1 1 0 0 0,1 0 96 0 0,1 0-96 0 0,1-3 64 0 0,1 1-64 0 0,0-1 0 0 0,4 1 0 0 0,0 3 0 0 0,0 1 0 0 0,2 2 0 0 0,2 2 0 0 0,1 0-96 0 0,1 1 32 0 0,1 0-32 0 0,-1 0 32 0 0,1 0-32 0 0,-1 3-64 0 0,-1 0 96 0 0,2 0-32 0 0,-1 0 32 0 0,-3-2 64 0 0,1 0 0 0 0,-4 5-64 0 0,1 1 64 0 0,-2-1 0 0 0,3-1 0 0 0,-1-1 96 0 0,2-2 0 0 0,3-2 64 0 0,-1 1-160 0 0,2-2 96 0 0,0 3 0 0 0,5 1-96 0 0,2 0 0 0 0,0-1 0 0 0,1 0 64 0 0,-1-2-64 0 0,0 1 0 0 0,1-1 0 0 0,1-1 0 0 0,0 1 0 0 0,-1-1 0 0 0,-2 1 0 0 0,1-1 0 0 0,-2 1 0 0 0,3 0 0 0 0,0-1 0 0 0,1 1 0 0 0,-2 0 0 0 0,0-1 0 0 0,-1 1 0 0 0,0 0 0 0 0,1-1 0 0 0,2 1 0 0 0,2 0 0 0 0,0-1 0 0 0,2 1 0 0 0,-1 0 0 0 0,2 0 0 0 0,1-1 0 0 0,2 1 0 0 0,2 0 0 0 0,1-1 0 0 0,-3 1 0 0 0,3-3 0 0 0,2-1 64 0 0,-1 0-64 0 0,1 1 64 0 0,0-2-64 0 0,-1 0 0 0 0,3-2-96 0 0,0 0-5664 0 0,-2-1 5760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21"/>
    </inkml:context>
    <inkml:brush xml:id="br0">
      <inkml:brushProperty name="width" value="0.1" units="cm"/>
      <inkml:brushProperty name="height" value="0.1" units="cm"/>
    </inkml:brush>
  </inkml:definitions>
  <inkml:trace contextRef="#ctx0" brushRef="#br0">15970 12071 8799 0 0,'-5'-3'960'0'0,"-2"-3"-128"0"0,3-1-352 0 0,2-1 0 0 0,4-1-352 0 0,5 0-32 0 0,3 1-32 0 0,3 2 0 0 0,5 2-192 0 0,1 1-32 0 0,4 2 0 0 0,-1 1 0 0 0,21 0-896 0 0,14 0 832 0 0,-1 1 128 0 0,-4-1 96 0 0,-8 0 0 0 0,-7 0 0 0 0,-6 0 0 0 0,-4 0 192 0 0,-3 1 32 0 0,-1-1-32 0 0,1-1 32 0 0,2 1-32 0 0,2 0 0 0 0,2-2 0 0 0,0-2 32 0 0,1 1-128 0 0,3 0 0 0 0,2-1 0 0 0,1-1 0 0 0,1 1-96 0 0,2 1 0 0 0,-1-2 64 0 0,-2 1-64 0 0,-1 0 0 0 0,-2 1 0 0 0,-1 1 0 0 0,-2 1 0 0 0,1 1 0 0 0,-1-1 0 0 0,0 4 64 0 0,0 1-64 0 0,0 0 0 0 0,0-2 0 0 0,0 1 64 0 0,3-2-64 0 0,1 2 0 0 0,0 1 0 0 0,2-1 64 0 0,2 0-64 0 0,1-1 0 0 0,1-1 0 0 0,-2-3 64 0 0,2-2-64 0 0,-2 1 0 0 0,1 0 96 0 0,-1 1-96 0 0,-2 1 64 0 0,-1-3-64 0 0,0 0 64 0 0,0 1-64 0 0,-1 0 64 0 0,-1 1-64 0 0,1 1 96 0 0,1 1-96 0 0,-1 0 96 0 0,2 0-96 0 0,0 0 0 0 0,1 0 0 0 0,0 0 0 0 0,-1 0 0 0 0,1 0 0 0 0,-1 0 0 0 0,-1 3 0 0 0,-1-2 0 0 0,-2-1 0 0 0,-1-1 0 0 0,5 0 0 0 0,2 1 64 0 0,1-1-64 0 0,0 1 0 0 0,1-1 64 0 0,-1 1-64 0 0,1 0 64 0 0,0 0-64 0 0,3 0 0 0 0,1 0 0 0 0,1 0 0 0 0,1-2 0 0 0,-3-2 0 0 0,0 1 64 0 0,-3 0-64 0 0,0 1 0 0 0,-2 4 0 0 0,1 1 64 0 0,-1 0-64 0 0,0-1 0 0 0,-1 0 0 0 0,2 2 64 0 0,-2 1-64 0 0,2-1 0 0 0,1 1 0 0 0,2 0 0 0 0,-1 0 0 0 0,1-2 0 0 0,0-1 0 0 0,2-1 0 0 0,0 0 0 0 0,-1-1 0 0 0,-1-3 0 0 0,0-1 0 0 0,2 1 0 0 0,-2 0 0 0 0,-1-2 0 0 0,1 0 0 0 0,1 1 0 0 0,2 1 96 0 0,-3 1-96 0 0,0 1 0 0 0,0 1 0 0 0,2-1 0 0 0,-3 4 0 0 0,1 1 0 0 0,-3 0 0 0 0,-2 1 64 0 0,-2 1-64 0 0,0 1 0 0 0,0 0 0 0 0,-1-1 0 0 0,2 0 0 0 0,2 0 0 0 0,2-1 0 0 0,0-2 0 0 0,1 2-96 0 0,2-1 32 0 0,0 0 0 0 0,2-1 0 0 0,0-4 64 0 0,1-2 0 0 0,0 0 0 0 0,-2 0 0 0 0,-1 1 0 0 0,-3 1 0 0 0,0-3 64 0 0,6 0 64 0 0,3 1 0 0 0,1 0 0 0 0,8-1 64 0 0,2-1-128 0 0,1 1 0 0 0,-1 1 0 0 0,-4 1-64 0 0,2 1 0 0 0,-1 1 0 0 0,21 0-6112 0 0,-2 0 6112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22"/>
    </inkml:context>
    <inkml:brush xml:id="br0">
      <inkml:brushProperty name="width" value="0.1" units="cm"/>
      <inkml:brushProperty name="height" value="0.1" units="cm"/>
    </inkml:brush>
  </inkml:definitions>
  <inkml:trace contextRef="#ctx0" brushRef="#br0">16761 12794 10111 0 0,'0'-3'1088'0'0,"3"0"-128"0"0,3 0-960 0 0,4 2 0 0 0,2 3 0 0 0,2 3 0 0 0,2 3-64 0 0,0 1 64 0 0,0 1 0 0 0,1 1 0 0 0,2 0 0 0 0,0 0 0 0 0,3 0 0 0 0,6 2 0 0 0,5 1 0 0 0,6 4 0 0 0,4 1 160 0 0,0 0 0 0 0,0-1 32 0 0,5-3 0 0 0,1-1 96 0 0,0-1 32 0 0,1 0 0 0 0,4 1 320 0 0,-1-2-352 0 0,-2-1 0 0 0,-2-1 0 0 0,-3-4-160 0 0,-2-2-32 0 0,0-1 0 0 0,-3-2 0 0 0,0-1-96 0 0,1-1 0 0 0,-1 1 64 0 0,0-3-4256 0 0,2-1-832 0 0,-8 0 5024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23"/>
    </inkml:context>
    <inkml:brush xml:id="br0">
      <inkml:brushProperty name="width" value="0.1" units="cm"/>
      <inkml:brushProperty name="height" value="0.1" units="cm"/>
    </inkml:brush>
  </inkml:definitions>
  <inkml:trace contextRef="#ctx0" brushRef="#br0">19368 12832 3199 0 0,'-5'3'288'0'0,"-5"1"-288"0"0,-3-1 1664 0 0,-2 0 288 0 0,-1-1 32 0 0,2 1 704 0 0,3 4-1568 0 0,7 3-1120 0 0,3 2 0 0 0,6 3 0 0 0,6-3 0 0 0,4 1-96 0 0,16 5-64 0 0,10 2 96 0 0,7 1 64 0 0,13 2-64 0 0,5 3 0 0 0,-1-1 64 0 0,-4-2-64 0 0,-1-2 64 0 0,-4-2 64 0 0,1 1-64 0 0,-3 0 96 0 0,4-1 64 0 0,5 2 0 0 0,5-1 32 0 0,4 0 0 0 0,4 2 96 0 0,4-1 0 0 0,2-1 32 0 0,4-1 0 0 0,5-1-96 0 0,3-2 0 0 0,5-2 0 0 0,4-5 0 0 0,0-3-128 0 0,-1-3-96 0 0,-2-4 64 0 0,0-3-64 0 0,22-8-1632 0 0,-12-2 1632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10"/>
    </inkml:context>
    <inkml:brush xml:id="br0">
      <inkml:brushProperty name="width" value="0.1" units="cm"/>
      <inkml:brushProperty name="height" value="0.1" units="cm"/>
    </inkml:brush>
  </inkml:definitions>
  <inkml:trace contextRef="#ctx0" brushRef="#br0">18329 6004 8255 0 0,'-14'-11'1728'0'0,"-3"-6"-800"0"0,0-3 480 0 0,6 3-1280 0 0,7 3-128 0 0,8 4-64 0 0,5 5-64 0 0,4 2 0 0 0,2 2 0 0 0,5 1 0 0 0,14 6-480 0 0,12 2 288 0 0,4 2 224 0 0,-2 0 32 0 0,-6-3 0 0 0,-4-1 64 0 0,-5 0 64 0 0,-1-1 0 0 0,-4-1-64 0 0,-2-1 224 0 0,-2-1 0 0 0,0-2 0 0 0,2 1 0 0 0,-2-2-96 0 0,1 1-32 0 0,1-3 32 0 0,0 0-32 0 0,-1-4 0 0 0,2 1-32 0 0,2-2 0 0 0,0-2 0 0 0,2 0 32 0 0,-3 0 32 0 0,0-2 0 0 0,-3 2 0 0 0,1 0 96 0 0,3-2 224 0 0,-1 0-224 0 0,-2 0 32 0 0,-3 1 32 0 0,-2 2-32 0 0,-3 0 32 0 0,-1-2-32 0 0,-4-1-160 0 0,-2 1 0 0 0,-2 1-96 0 0,0-2 64 0 0,-2-1-64 0 0,1-1 96 0 0,-1-1-96 0 0,1 0 64 0 0,2-1-64 0 0,-1 0 0 0 0,0 0 0 0 0,2 1 0 0 0,2-1 0 0 0,-2 0 0 0 0,1 0 0 0 0,-3 0 0 0 0,0-2 0 0 0,-1-1 0 0 0,1 0 0 0 0,-2 0 64 0 0,-1 2-64 0 0,-3 0 0 0 0,2 1 0 0 0,0 0 64 0 0,-4-3-64 0 0,-2 0 64 0 0,-1 0-64 0 0,0-2 96 0 0,0 0-96 0 0,-2 1 64 0 0,0-1-64 0 0,-2-1 64 0 0,-1-1-64 0 0,2 1 0 0 0,-2-2 0 0 0,1-2 64 0 0,-1-1-64 0 0,0 0 0 0 0,1-2 0 0 0,5-3 0 0 0,3 0-96 0 0,0 2 96 0 0,0 1 0 0 0,3 3 0 0 0,0 0 0 0 0,-1 0 0 0 0,-1 1 0 0 0,2 0 0 0 0,-3-5 0 0 0,-1 2 0 0 0,-2 1 0 0 0,0 1 96 0 0,-2 2-32 0 0,-2 2 0 0 0,-1 0 0 0 0,-3 1 32 0 0,-3 1-96 0 0,-2 2 0 0 0,-1 0 64 0 0,-3 2-64 0 0,-2 0 0 0 0,1 0 0 0 0,-3 1-96 0 0,1 0 96 0 0,-3-1 0 0 0,2 3 0 0 0,-2 1 0 0 0,0 0 0 0 0,0 2 0 0 0,-2 0 0 0 0,-1-1-64 0 0,-3 1 64 0 0,3 0 0 0 0,-1 2 0 0 0,0 1 0 0 0,-1 1 0 0 0,-1 0 0 0 0,0 1 0 0 0,-1 2 0 0 0,0 2 0 0 0,-1-3 0 0 0,1 1 0 0 0,-1-3 0 0 0,-2 0 0 0 0,-1 1 64 0 0,0-2-64 0 0,1 1 96 0 0,1 2-96 0 0,0 0 0 0 0,4 2 0 0 0,1 1 0 0 0,2 4 0 0 0,2 0 0 0 0,0 1 0 0 0,1 1 0 0 0,0 4 0 0 0,2 2 0 0 0,-1 2-96 0 0,1 1 96 0 0,1 2-128 0 0,1 0 64 0 0,-1 0 64 0 0,0 3-96 0 0,1 1 32 0 0,1 2 0 0 0,-3 0 0 0 0,-1 7 0 0 0,-1 1-32 0 0,1 1 96 0 0,2 1-64 0 0,1 0 64 0 0,2-1-96 0 0,0-2 96 0 0,1-1-96 0 0,1 1 96 0 0,0-1-96 0 0,2-1 96 0 0,1 0-64 0 0,3 0-32 0 0,2 7-64 0 0,3 5 96 0 0,2 1 64 0 0,1 0-64 0 0,4-2 64 0 0,1 1-64 0 0,2-2 64 0 0,4 2-64 0 0,2-1 64 0 0,1 1-64 0 0,2 2 64 0 0,4 2 0 0 0,1 2-64 0 0,2-1 64 0 0,0-1 0 0 0,2-2 0 0 0,0 0-96 0 0,0-2 96 0 0,3-1-64 0 0,0 0 0 0 0,3-1 0 0 0,0-2 0 0 0,4 2-32 0 0,4 0 32 0 0,0-2-32 0 0,3-1 32 0 0,1 0-32 0 0,3-2 32 0 0,0 0-32 0 0,2-4 32 0 0,0-3 64 0 0,0-3-96 0 0,1-3 96 0 0,2-5-64 0 0,3-5 64 0 0,4-3 0 0 0,5-6 0 0 0,6-5 0 0 0,4-5 0 0 0,6-4 0 0 0,3-3 0 0 0,7-9-5440 0 0,-12 2 5440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24"/>
    </inkml:context>
    <inkml:brush xml:id="br0">
      <inkml:brushProperty name="width" value="0.1" units="cm"/>
      <inkml:brushProperty name="height" value="0.1" units="cm"/>
    </inkml:brush>
  </inkml:definitions>
  <inkml:trace contextRef="#ctx0" brushRef="#br0">14146 12781 5055 0 0,'-5'-3'448'0'0,"-5"0"672"0"0,2-1 4352 0 0,6 4-5408 0 0,5 5-64 0 0,5 0 64 0 0,6 3-64 0 0,4 0 96 0 0,4 1-96 0 0,9 0 96 0 0,4 0 0 0 0,2-1-96 0 0,2-5 96 0 0,1-3-96 0 0,-2-1 64 0 0,-2 0-64 0 0,1-1 96 0 0,-3 1-96 0 0,-2-3 0 0 0,-2 0-96 0 0,1 0 96 0 0,4 1-1280 0 0,3 1-3328 0 0,-6 1 4608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25"/>
    </inkml:context>
    <inkml:brush xml:id="br0">
      <inkml:brushProperty name="width" value="0.1" units="cm"/>
      <inkml:brushProperty name="height" value="0.1" units="cm"/>
    </inkml:brush>
  </inkml:definitions>
  <inkml:trace contextRef="#ctx0" brushRef="#br0">15769 12780 6399 0 0,'11'0'640'0'0,"24"-2"-576"0"0,7-2-64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26"/>
    </inkml:context>
    <inkml:brush xml:id="br0">
      <inkml:brushProperty name="width" value="0.1" units="cm"/>
      <inkml:brushProperty name="height" value="0.1" units="cm"/>
    </inkml:brush>
  </inkml:definitions>
  <inkml:trace contextRef="#ctx0" brushRef="#br0">14592 12859 5503 0 0,'0'10'3392'0'0,"2"13"-2176"0"0,2 3-1216 0 0,2 4 0 0 0,3 2 0 0 0,2 1 0 0 0,6-1 0 0 0,1 1 0 0 0,4-1 0 0 0,3 0 0 0 0,3 3 0 0 0,1 0 64 0 0,5 0-64 0 0,1-1 0 0 0,3-1 0 0 0,3 0 0 0 0,5-1 0 0 0,3-1 0 0 0,4 0 0 0 0,0-2 0 0 0,11 1 0 0 0,2-1 0 0 0,0-1 0 0 0,0-2 0 0 0,-1-3 0 0 0,0-2 0 0 0,-1-3 0 0 0,-1-4 0 0 0,2-2 0 0 0,2 0 0 0 0,-1-2 0 0 0,-1-3 0 0 0,-1-3 0 0 0,3-1 160 0 0,0-2-32 0 0,2-1 0 0 0,2-3 96 0 0,3-1 0 0 0,2-3 0 0 0,-1-2 0 0 0,-3-3-96 0 0,0-2-32 0 0,-2-1 32 0 0,-2-3-32 0 0,-2-2 64 0 0,-1 1 0 0 0,-2-3 0 0 0,0 0 0 0 0,0 2 128 0 0,-4-2 0 0 0,-5-2 0 0 0,-5 0 32 0 0,-5 2-64 0 0,-5-1 32 0 0,-6 0-32 0 0,-3 3 0 0 0,-5-2-128 0 0,-3 1-32 0 0,-6 1-32 0 0,-2 1 32 0 0,-2-1-2016 0 0,-2 2 1920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27"/>
    </inkml:context>
    <inkml:brush xml:id="br0">
      <inkml:brushProperty name="width" value="0.1" units="cm"/>
      <inkml:brushProperty name="height" value="0.1" units="cm"/>
    </inkml:brush>
  </inkml:definitions>
  <inkml:trace contextRef="#ctx0" brushRef="#br0">15756 12925 3647 0 0,'0'3'416'0'0,"3"3"-416"0"0,0 3 2432 0 0,3 4-1056 0 0,0 1 0 0 0,2 4-1088 0 0,3 2-192 0 0,1-1-96 0 0,2 3 0 0 0,0 0 0 0 0,5 1 0 0 0,0 3 0 0 0,3-1 0 0 0,1 0-96 0 0,6 8 96 0 0,10 5-64 0 0,5 2 64 0 0,1 0 0 0 0,1-3 0 0 0,1-1 0 0 0,-3-2 0 0 0,0-1 0 0 0,-3 2 0 0 0,0-1 0 0 0,-2 1 0 0 0,0-1 0 0 0,0 1 0 0 0,0 1 0 0 0,2-1 0 0 0,2-1 0 0 0,13 5-64 0 0,4 0 64 0 0,2 3 0 0 0,3-2 0 0 0,-1-1 0 0 0,1-3 0 0 0,-1-4 0 0 0,-3-3 0 0 0,-1 0 0 0 0,0-3 0 0 0,0-4 0 0 0,3 1 0 0 0,5-1 0 0 0,1-2 0 0 0,-1 1 0 0 0,2-1 0 0 0,-3 0 0 0 0,-2-4 0 0 0,0-2 96 0 0,1-1-96 0 0,0-2 224 0 0,1-1 0 0 0,3 1 0 0 0,3-2 0 0 0,0 1 0 0 0,-2-2 32 0 0,-3-2 0 0 0,1-2 0 0 0,-1-2-96 0 0,13-1 64 0 0,5 0-128 0 0,1-2-96 0 0,10-2 96 0 0,0-3-32 0 0,-7-4 0 0 0,-7-3 0 0 0,-6-1 0 0 0,-4-2 0 0 0,-1-3 0 0 0,0-1 32 0 0,-2-2-32 0 0,15-8 96 0 0,3-5-160 0 0,-3-1 96 0 0,-5-1-32 0 0,-3 2 32 0 0,-4-2 0 0 0,0 1 0 0 0,-1 0 0 0 0,0-1 32 0 0,-3 0 32 0 0,-2-2 32 0 0,-2 1-32 0 0,-4-1-64 0 0,-4-3 0 0 0,-4 2-32 0 0,-3-2 32 0 0,-2 2-32 0 0,1 0 32 0 0,-2 1-32 0 0,2-1 32 0 0,0-2-192 0 0,0-1-32 0 0,0-2 0 0 0,-9 8 128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5.028"/>
    </inkml:context>
    <inkml:brush xml:id="br0">
      <inkml:brushProperty name="width" value="0.1" units="cm"/>
      <inkml:brushProperty name="height" value="0.1" units="cm"/>
    </inkml:brush>
  </inkml:definitions>
  <inkml:trace contextRef="#ctx0" brushRef="#br0">11192 12823 2751 0 0,'3'0'7104'0'0,"3"0"-6912"0"0,3 0-32 0 0,4 3 128 0 0,1 0-128 0 0,1 0 64 0 0,1 3-128 0 0,1-1 0 0 0,-1 3 32 0 0,3 1-32 0 0,1 0 0 0 0,2 1 0 0 0,0-1 0 0 0,2 0 0 0 0,1 2-32 0 0,1-2 32 0 0,-1 1-96 0 0,0-1 64 0 0,0-3-64 0 0,-1-1 64 0 0,-3-3-64 0 0,1-1 96 0 0,0-1-96 0 0,-2 0 96 0 0,-1-3 96 0 0,-2-1 64 0 0,0-2 0 0 0,-2-4-32 0 0,1 1 32 0 0,-1-1-32 0 0,-2-1 0 0 0,-1-2 0 0 0,0 1-64 0 0,1 1-64 0 0,1-1 32 0 0,0 1-32 0 0,1 1-96 0 0,1 1 96 0 0,-1 3-96 0 0,1-1 64 0 0,0 1-64 0 0,2 4 0 0 0,2 3 0 0 0,-1 1 0 0 0,-1 2 0 0 0,3 2 0 0 0,-1 1 0 0 0,3 0 0 0 0,-1 2 0 0 0,1 1 0 0 0,3 0 0 0 0,2 0 0 0 0,1 1 0 0 0,2 0 0 0 0,0-1 64 0 0,0 1-64 0 0,1 2 0 0 0,0 1 0 0 0,-3-2 0 0 0,-1 0 0 0 0,0 0 0 0 0,1 1 0 0 0,0-2 0 0 0,-1 1 0 0 0,-1-3 0 0 0,1-3 0 0 0,-2-1 0 0 0,-1-3 64 0 0,0-1-64 0 0,-1-4 0 0 0,2-1 0 0 0,-1-2 0 0 0,0-4 0 0 0,0 1 0 0 0,-1-1 0 0 0,-1-2 0 0 0,2 2 0 0 0,0-1 0 0 0,0-1 0 0 0,-2 0 0 0 0,0 0 0 0 0,-1 1 0 0 0,2 2 0 0 0,-2 2 0 0 0,2 0 0 0 0,-2 4 0 0 0,2 2 0 0 0,-1 2 0 0 0,1 2 0 0 0,-1 2 0 0 0,1 2 0 0 0,-1 0 0 0 0,1 2 0 0 0,2-1 0 0 0,2 0 0 0 0,-2 0 0 0 0,1 1 0 0 0,1-2 0 0 0,0 2 0 0 0,2-2 0 0 0,1 2 0 0 0,0-2 0 0 0,0-1 0 0 0,0-3 0 0 0,1 0 0 0 0,-3-2 0 0 0,-1-1 0 0 0,-3 0 0 0 0,0 0 0 0 0,-1-3 0 0 0,-3-1 0 0 0,-2 0 0 0 0,2-2 0 0 0,-1 1 0 0 0,-1 0 0 0 0,1-1 0 0 0,1 0 0 0 0,-1 2 0 0 0,-1 1 0 0 0,1 1 0 0 0,0 1 0 0 0,0 3 0 0 0,1 1 0 0 0,0 1 0 0 0,2 2 0 0 0,2-1 0 0 0,-1 3 0 0 0,2-1 0 0 0,1-1 0 0 0,-1-2 0 0 0,0 1 0 0 0,1 0 0 0 0,1-2 0 0 0,2 3 0 0 0,0-1 0 0 0,1-1 0 0 0,1-1 0 0 0,-3-1 0 0 0,-1-1 0 0 0,-3 0 0 0 0,1-4 0 0 0,-3-1 0 0 0,-2 1 0 0 0,1-3 0 0 0,-1 1 0 0 0,-1 0 0 0 0,-1-1 64 0 0,1 0-64 0 0,0-1 0 0 0,-1 0 0 0 0,-1 1 0 0 0,2 0 0 0 0,0 0 0 0 0,0-1 0 0 0,1 0 0 0 0,0 2 0 0 0,-1-2 0 0 0,2 2 0 0 0,-1 0 0 0 0,-1 2 0 0 0,2 1 0 0 0,-1 1 0 0 0,-1 1 0 0 0,1 0 0 0 0,1 0 0 0 0,0 3 0 0 0,1 1 0 0 0,-2 2 0 0 0,-2 0 0 0 0,2 2 0 0 0,-1 0 0 0 0,0 1 0 0 0,-2-2 0 0 0,0-1 0 0 0,-2-2 0 0 0,0-1 0 0 0,0-2 0 0 0,2-1 0 0 0,4 0 0 0 0,3-3 0 0 0,0-1 0 0 0,-1 1 0 0 0,-3-3 0 0 0,-2 0 0 0 0,-1 2 0 0 0,-1 0 0 0 0,-1 2 0 0 0,-1 1 0 0 0,0 0 0 0 0,1 1 0 0 0,-1 0 0 0 0,0 1 0 0 0,1-1 0 0 0,-1 0 0 0 0,-2-2 0 0 0,0-2 0 0 0,-1 1 0 0 0,1 0 0 0 0,1 1 0 0 0,0-2 0 0 0,1 0 0 0 0,1 0 0 0 0,-1 2 0 0 0,1 0 0 0 0,0 3 0 0 0,0 2 0 0 0,2 1 0 0 0,1-1 64 0 0,3-1-64 0 0,0 2 96 0 0,2 0 0 0 0,-1 0 0 0 0,1-1 0 0 0,2-2-32 0 0,2 1 0 0 0,4-2 0 0 0,2 0 0 0 0,3-3 32 0 0,9 0 96 0 0,5-1-96 0 0,3 1-96 0 0,2 4 0 0 0,1 4 0 0 0,-9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11"/>
    </inkml:context>
    <inkml:brush xml:id="br0">
      <inkml:brushProperty name="width" value="0.1" units="cm"/>
      <inkml:brushProperty name="height" value="0.1" units="cm"/>
    </inkml:brush>
  </inkml:definitions>
  <inkml:trace contextRef="#ctx0" brushRef="#br0">18402 5603 7903 0 0,'2'3'3104'0'0,"5"1"-3104"0"0,2-4 0 0 0,4-1 0 0 0,1 0 0 0 0,7 0 0 0 0,2-1 0 0 0,0-1 128 0 0,1-2 0 0 0,0 2 0 0 0,-2-3-32 0 0,-2 1 224 0 0,1 0 32 0 0,-1 2 0 0 0,3-2 0 0 0,-2 0-96 0 0,3 1-32 0 0,-1 2 0 0 0,0 0 0 0 0,3 1-96 0 0,2 3 0 0 0,1 2 0 0 0,2-1 0 0 0,-3 0-32 0 0,0 2-32 0 0,0 0 0 0 0,1-1 0 0 0,1 2-64 0 0,0-1 0 0 0,-1 2 64 0 0,1 3-64 0 0,2-1 0 0 0,-3-2 0 0 0,0-2 64 0 0,5-4-672 0 0,-3-3 608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69"/>
    </inkml:context>
    <inkml:brush xml:id="br0">
      <inkml:brushProperty name="width" value="0.1" units="cm"/>
      <inkml:brushProperty name="height" value="0.1" units="cm"/>
    </inkml:brush>
  </inkml:definitions>
  <inkml:trace contextRef="#ctx0" brushRef="#br0">21666 4424 1823 0 0,'-3'0'1056'0'0,"-3"0"-864"0"0,-4 0 1088 0 0,-2 0-320 0 0,-3 0-128 0 0,0 0-384 0 0,-1 0 576 0 0,0 0-736 0 0,-1 2-96 0 0,1 2-32 0 0,0-4-64 0 0,0 0-32 0 0,0-2 0 0 0,0 1 64 0 0,1-1-32 0 0,-1 1 0 0 0,0 1 0 0 0,1-1 96 0 0,-1-1 32 0 0,0-2-224 0 0,1 1 64 0 0,-1 0-64 0 0,0 1 0 0 0,1 1 0 0 0,-4-2 64 0 0,0-1 32 0 0,0 1-32 0 0,1 0 96 0 0,0 1-96 0 0,1 1-64 0 0,1 1 64 0 0,3 2 32 0 0,0 2-96 0 0,1-1 192 0 0,-1 0 0 0 0,0 2-96 0 0,-2 2-32 0 0,1 4 96 0 0,-2 1-160 0 0,0 0 0 0 0,3 0-96 0 0,1-2 96 0 0,2 0 0 0 0,1-2 0 0 0,1 1 0 0 0,0 1 0 0 0,-2 1 0 0 0,-2 3 0 0 0,2 0 0 0 0,2 1 0 0 0,0-2 0 0 0,1 0 0 0 0,2-1 0 0 0,-1 1 0 0 0,0 1 0 0 0,2 1 0 0 0,4 0 0 0 0,2 1-64 0 0,0-1 64 0 0,-2 4 0 0 0,-1 0 0 0 0,-1 3 0 0 0,0 0 128 0 0,0-1-64 0 0,1-1-64 0 0,1-2 64 0 0,-1-1-64 0 0,1 0 96 0 0,0-2-32 0 0,3 1-64 0 0,1-1 64 0 0,-1 1 64 0 0,3-1-128 0 0,-1 1 0 0 0,2-1 0 0 0,0 1 0 0 0,1-3 64 0 0,3-1-64 0 0,-2 0 0 0 0,1-1 0 0 0,1-1 64 0 0,2 1 128 0 0,1 1-192 0 0,1-1 0 0 0,0 0 0 0 0,1-2 0 0 0,0 0 0 0 0,0-1 0 0 0,0-2 0 0 0,0 0 0 0 0,0 0 0 0 0,2-2 0 0 0,1-1 0 0 0,0-1 0 0 0,0 1 0 0 0,-2 1 0 0 0,0 0 0 0 0,0-2 0 0 0,1 0 0 0 0,1-1 0 0 0,0-1 0 0 0,0 0 0 0 0,-2 0 0 0 0,0 0 0 0 0,-1 0 64 0 0,0-3 0 0 0,0-1 0 0 0,-1-2 0 0 0,1 0 0 0 0,-3-2-64 0 0,-1 0 64 0 0,0 0-64 0 0,1-3 64 0 0,0-1-64 0 0,-1-1 0 0 0,0-2 0 0 0,0-1 0 0 0,-2-2 0 0 0,0-2 0 0 0,2 1 0 0 0,0 0 0 0 0,-1 1 0 0 0,0-1 0 0 0,-2-1 0 0 0,1 0 0 0 0,-3 2 0 0 0,2 0 0 0 0,-2 2 0 0 0,-1-3 64 0 0,-3 0-64 0 0,-1 0 64 0 0,-1 0-64 0 0,0 2 64 0 0,-2 0 0 0 0,-2 1 32 0 0,-1 0-32 0 0,1 0 32 0 0,0 1-96 0 0,-2-3 0 0 0,0-1 0 0 0,1 0 0 0 0,-2-2-704 0 0,1 2 704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7:45:24.970"/>
    </inkml:context>
    <inkml:brush xml:id="br0">
      <inkml:brushProperty name="width" value="0.1" units="cm"/>
      <inkml:brushProperty name="height" value="0.1" units="cm"/>
    </inkml:brush>
  </inkml:definitions>
  <inkml:trace contextRef="#ctx0" brushRef="#br0">6761 7968 1343 0 0,'0'-3'128'0'0,"0"-3"-128"0"0,-3-3 1088 0 0,0-4 1536 0 0,5 2 1248 0 0,5 2-3872 0 0,4 2-96 0 0,3 6 0 0 0,1 2 96 0 0,2 4-96 0 0,-1 2 96 0 0,4 1-64 0 0,0 3 64 0 0,0-1-96 0 0,-2 0 96 0 0,3 2 0 0 0,-1-1 0 0 0,0-1 0 0 0,-1-1 0 0 0,-2 0 0 0 0,0-1 0 0 0,-1-2 96 0 0,0-3-32 0 0,-1 0 64 0 0,1-3 0 0 0,-1 1 32 0 0,1-2-32 0 0,-1-2 64 0 0,1-1 0 0 0,-3-2 0 0 0,-1-3 32 0 0,0 0-160 0 0,4-4-64 0 0,1 1 64 0 0,1-1-64 0 0,0-1 0 0 0,-1 3 64 0 0,0 2 32 0 0,0 3 0 0 0,-1 3 96 0 0,0 2-32 0 0,-1 0 64 0 0,1 4-32 0 0,2 1 32 0 0,1 3-128 0 0,0 0 0 0 0,0 1-32 0 0,-2 3 32 0 0,0 1-96 0 0,2 2 64 0 0,3 1 0 0 0,1 0-64 0 0,-2-1 0 0 0,0-2 0 0 0,0-2 64 0 0,0 0-64 0 0,-1-2 0 0 0,-2-3 0 0 0,0-1 64 0 0,-2-2-64 0 0,1-1 0 0 0,-2-4 0 0 0,3-1 0 0 0,1 1 0 0 0,-3-3 0 0 0,-1 0 0 0 0,-1 1 64 0 0,0 2-64 0 0,1 0 0 0 0,-1-1 0 0 0,1 0 0 0 0,1 1 0 0 0,2 0 96 0 0,4 2 288 0 0,0 0-288 0 0,0-3 96 0 0,-1 1-192 0 0,-2 0 0 0 0,-2 0 0 0 0,0-1 0 0 0,-1-1 0 0 0,-1 1 0 0 0,1 1 0 0 0,-1 1 0 0 0,1 1 0 0 0,-1 1 0 0 0,1 0 0 0 0,2 0 0 0 0,1 0 0 0 0,0 0 0 0 0,-1 0-64 0 0,0 0 64 0 0,-1 0 0 0 0,-1 1 0 0 0,0-1 0 0 0,0 0 0 0 0,-1-3 0 0 0,1-1 0 0 0,0 1 0 0 0,-1 0 0 0 0,1-1 0 0 0,-1-1 0 0 0,1 1 64 0 0,0-2-64 0 0,-1 1 0 0 0,-2-2 0 0 0,-1 0 0 0 0,1 1 0 0 0,-3 0 0 0 0,0 0 0 0 0,-1-1 64 0 0,-1 0-64 0 0,3-1 0 0 0,0-2 0 0 0,3 1 0 0 0,0-1 0 0 0,4 1 0 0 0,1 3 0 0 0,0 1 0 0 0,0 3 0 0 0,-1 1 0 0 0,-1 3 0 0 0,-1 2 0 0 0,3 0-64 0 0,0 1 64 0 0,0 1 0 0 0,2-1 0 0 0,3 1 0 0 0,0 0 0 0 0,1-1 0 0 0,1 1 0 0 0,6-1-64 0 0,1 0 64 0 0,1-2 0 0 0,2-1 0 0 0,2-1 0 0 0,0-1 0 0 0,1 0 0 0 0,1 0 0 0 0,-1 0-64 0 0,1 0 64 0 0,2 2-160 0 0,1 1 0 0 0,2 3 0 0 0,-7 1 160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81013"/>
          </a:xfrm>
          <a:prstGeom prst="rect">
            <a:avLst/>
          </a:prstGeom>
          <a:noFill/>
          <a:ln>
            <a:noFill/>
          </a:ln>
          <a:effectLst/>
        </p:spPr>
        <p:txBody>
          <a:bodyPr vert="horz" wrap="square" lIns="96663" tIns="48331" rIns="96663" bIns="48331" numCol="1" anchor="t" anchorCtr="0" compatLnSpc="1">
            <a:prstTxWarp prst="textNoShape">
              <a:avLst/>
            </a:prstTxWarp>
          </a:bodyPr>
          <a:lstStyle>
            <a:lvl1pPr defTabSz="965200" eaLnBrk="1" hangingPunct="1">
              <a:spcBef>
                <a:spcPct val="0"/>
              </a:spcBef>
              <a:defRPr sz="1200">
                <a:latin typeface="Times New Roman" charset="0"/>
                <a:ea typeface="ＭＳ Ｐゴシック" charset="0"/>
                <a:cs typeface="+mn-cs"/>
              </a:defRPr>
            </a:lvl1pPr>
          </a:lstStyle>
          <a:p>
            <a:pPr>
              <a:defRPr/>
            </a:pPr>
            <a:endParaRPr lang="en-US"/>
          </a:p>
        </p:txBody>
      </p:sp>
      <p:sp>
        <p:nvSpPr>
          <p:cNvPr id="4099" name="Rectangle 3"/>
          <p:cNvSpPr>
            <a:spLocks noGrp="1" noChangeArrowheads="1"/>
          </p:cNvSpPr>
          <p:nvPr>
            <p:ph type="dt" idx="1"/>
          </p:nvPr>
        </p:nvSpPr>
        <p:spPr bwMode="auto">
          <a:xfrm>
            <a:off x="4144963" y="0"/>
            <a:ext cx="3170237" cy="481013"/>
          </a:xfrm>
          <a:prstGeom prst="rect">
            <a:avLst/>
          </a:prstGeom>
          <a:noFill/>
          <a:ln>
            <a:noFill/>
          </a:ln>
          <a:effectLst/>
        </p:spPr>
        <p:txBody>
          <a:bodyPr vert="horz" wrap="square" lIns="96663" tIns="48331" rIns="96663" bIns="48331" numCol="1" anchor="t" anchorCtr="0" compatLnSpc="1">
            <a:prstTxWarp prst="textNoShape">
              <a:avLst/>
            </a:prstTxWarp>
          </a:bodyPr>
          <a:lstStyle>
            <a:lvl1pPr algn="r" defTabSz="965200" eaLnBrk="1" hangingPunct="1">
              <a:spcBef>
                <a:spcPct val="0"/>
              </a:spcBef>
              <a:defRPr sz="1200">
                <a:latin typeface="Times New Roman" charset="0"/>
                <a:ea typeface="ＭＳ Ｐゴシック" charset="0"/>
                <a:cs typeface="+mn-cs"/>
              </a:defRPr>
            </a:lvl1pPr>
          </a:lstStyle>
          <a:p>
            <a:pPr>
              <a:defRPr/>
            </a:pPr>
            <a:endParaRPr lang="en-US"/>
          </a:p>
        </p:txBody>
      </p:sp>
      <p:sp>
        <p:nvSpPr>
          <p:cNvPr id="1843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76313" y="4560888"/>
            <a:ext cx="5362575" cy="4321175"/>
          </a:xfrm>
          <a:prstGeom prst="rect">
            <a:avLst/>
          </a:prstGeom>
          <a:noFill/>
          <a:ln>
            <a:noFill/>
          </a:ln>
          <a:effectLst/>
        </p:spPr>
        <p:txBody>
          <a:bodyPr vert="horz" wrap="square" lIns="96663" tIns="48331" rIns="96663"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120188"/>
            <a:ext cx="3170238" cy="481012"/>
          </a:xfrm>
          <a:prstGeom prst="rect">
            <a:avLst/>
          </a:prstGeom>
          <a:noFill/>
          <a:ln>
            <a:noFill/>
          </a:ln>
          <a:effectLst/>
        </p:spPr>
        <p:txBody>
          <a:bodyPr vert="horz" wrap="square" lIns="96663" tIns="48331" rIns="96663" bIns="48331" numCol="1" anchor="b" anchorCtr="0" compatLnSpc="1">
            <a:prstTxWarp prst="textNoShape">
              <a:avLst/>
            </a:prstTxWarp>
          </a:bodyPr>
          <a:lstStyle>
            <a:lvl1pPr defTabSz="965200" eaLnBrk="1" hangingPunct="1">
              <a:spcBef>
                <a:spcPct val="0"/>
              </a:spcBef>
              <a:defRPr sz="1200">
                <a:latin typeface="Times New Roman" charset="0"/>
                <a:ea typeface="ＭＳ Ｐゴシック" charset="0"/>
                <a:cs typeface="+mn-cs"/>
              </a:defRPr>
            </a:lvl1pPr>
          </a:lstStyle>
          <a:p>
            <a:pPr>
              <a:defRPr/>
            </a:pPr>
            <a:r>
              <a:rPr lang="en-US"/>
              <a:t>Introduction to CPSC 233</a:t>
            </a:r>
          </a:p>
        </p:txBody>
      </p:sp>
      <p:sp>
        <p:nvSpPr>
          <p:cNvPr id="4103" name="Rectangle 7"/>
          <p:cNvSpPr>
            <a:spLocks noGrp="1" noChangeArrowheads="1"/>
          </p:cNvSpPr>
          <p:nvPr>
            <p:ph type="sldNum" sz="quarter" idx="5"/>
          </p:nvPr>
        </p:nvSpPr>
        <p:spPr bwMode="auto">
          <a:xfrm>
            <a:off x="4144963" y="9120188"/>
            <a:ext cx="3170237" cy="481012"/>
          </a:xfrm>
          <a:prstGeom prst="rect">
            <a:avLst/>
          </a:prstGeom>
          <a:noFill/>
          <a:ln>
            <a:noFill/>
          </a:ln>
          <a:effectLst/>
        </p:spPr>
        <p:txBody>
          <a:bodyPr vert="horz" wrap="square" lIns="96663" tIns="48331" rIns="96663" bIns="48331" numCol="1" anchor="b" anchorCtr="0" compatLnSpc="1">
            <a:prstTxWarp prst="textNoShape">
              <a:avLst/>
            </a:prstTxWarp>
          </a:bodyPr>
          <a:lstStyle>
            <a:lvl1pPr algn="r" defTabSz="965200" eaLnBrk="1" hangingPunct="1">
              <a:defRPr sz="1200">
                <a:latin typeface="Times New Roman" charset="0"/>
              </a:defRPr>
            </a:lvl1pPr>
          </a:lstStyle>
          <a:p>
            <a:pPr>
              <a:defRPr/>
            </a:pPr>
            <a:fld id="{A5E05F40-E147-3040-A91D-BCA164337DCF}" type="slidenum">
              <a:rPr lang="en-US"/>
              <a:pPr>
                <a:defRPr/>
              </a:pPr>
              <a:t>‹#›</a:t>
            </a:fld>
            <a:endParaRPr lang="en-US"/>
          </a:p>
        </p:txBody>
      </p:sp>
      <p:sp>
        <p:nvSpPr>
          <p:cNvPr id="4104" name="Text Box 8"/>
          <p:cNvSpPr txBox="1">
            <a:spLocks noChangeArrowheads="1"/>
          </p:cNvSpPr>
          <p:nvPr/>
        </p:nvSpPr>
        <p:spPr bwMode="auto">
          <a:xfrm>
            <a:off x="6038850" y="9312275"/>
            <a:ext cx="974725" cy="288925"/>
          </a:xfrm>
          <a:prstGeom prst="rect">
            <a:avLst/>
          </a:prstGeom>
          <a:noFill/>
          <a:ln>
            <a:noFill/>
          </a:ln>
          <a:effectLst/>
        </p:spPr>
        <p:txBody>
          <a:bodyPr lIns="96663" tIns="48331" rIns="96663" bIns="48331">
            <a:spAutoFit/>
          </a:bodyPr>
          <a:lstStyle>
            <a:lvl1pPr defTabSz="965200">
              <a:spcBef>
                <a:spcPct val="0"/>
              </a:spcBef>
              <a:defRPr sz="2400">
                <a:solidFill>
                  <a:schemeClr val="tx1"/>
                </a:solidFill>
                <a:latin typeface="Times New Roman" charset="0"/>
                <a:ea typeface="ＭＳ Ｐゴシック" charset="0"/>
              </a:defRPr>
            </a:lvl1pPr>
            <a:lvl2pPr marL="484188" defTabSz="965200">
              <a:spcBef>
                <a:spcPct val="0"/>
              </a:spcBef>
              <a:defRPr sz="2400">
                <a:solidFill>
                  <a:schemeClr val="tx1"/>
                </a:solidFill>
                <a:latin typeface="Times New Roman" charset="0"/>
                <a:ea typeface="ＭＳ Ｐゴシック" charset="0"/>
              </a:defRPr>
            </a:lvl2pPr>
            <a:lvl3pPr marL="965200" defTabSz="965200">
              <a:spcBef>
                <a:spcPct val="0"/>
              </a:spcBef>
              <a:defRPr sz="2400">
                <a:solidFill>
                  <a:schemeClr val="tx1"/>
                </a:solidFill>
                <a:latin typeface="Times New Roman" charset="0"/>
                <a:ea typeface="ＭＳ Ｐゴシック" charset="0"/>
              </a:defRPr>
            </a:lvl3pPr>
            <a:lvl4pPr marL="1449388" defTabSz="965200">
              <a:spcBef>
                <a:spcPct val="0"/>
              </a:spcBef>
              <a:defRPr sz="2400">
                <a:solidFill>
                  <a:schemeClr val="tx1"/>
                </a:solidFill>
                <a:latin typeface="Times New Roman" charset="0"/>
                <a:ea typeface="ＭＳ Ｐゴシック" charset="0"/>
              </a:defRPr>
            </a:lvl4pPr>
            <a:lvl5pPr marL="1933575" defTabSz="965200">
              <a:spcBef>
                <a:spcPct val="0"/>
              </a:spcBef>
              <a:defRPr sz="2400">
                <a:solidFill>
                  <a:schemeClr val="tx1"/>
                </a:solidFill>
                <a:latin typeface="Times New Roman" charset="0"/>
                <a:ea typeface="ＭＳ Ｐゴシック" charset="0"/>
              </a:defRPr>
            </a:lvl5pPr>
            <a:lvl6pPr marL="2390775" defTabSz="965200" fontAlgn="base">
              <a:spcBef>
                <a:spcPct val="0"/>
              </a:spcBef>
              <a:spcAft>
                <a:spcPct val="0"/>
              </a:spcAft>
              <a:defRPr sz="2400">
                <a:solidFill>
                  <a:schemeClr val="tx1"/>
                </a:solidFill>
                <a:latin typeface="Times New Roman" charset="0"/>
                <a:ea typeface="ＭＳ Ｐゴシック" charset="0"/>
              </a:defRPr>
            </a:lvl6pPr>
            <a:lvl7pPr marL="2847975" defTabSz="965200" fontAlgn="base">
              <a:spcBef>
                <a:spcPct val="0"/>
              </a:spcBef>
              <a:spcAft>
                <a:spcPct val="0"/>
              </a:spcAft>
              <a:defRPr sz="2400">
                <a:solidFill>
                  <a:schemeClr val="tx1"/>
                </a:solidFill>
                <a:latin typeface="Times New Roman" charset="0"/>
                <a:ea typeface="ＭＳ Ｐゴシック" charset="0"/>
              </a:defRPr>
            </a:lvl7pPr>
            <a:lvl8pPr marL="3305175" defTabSz="965200" fontAlgn="base">
              <a:spcBef>
                <a:spcPct val="0"/>
              </a:spcBef>
              <a:spcAft>
                <a:spcPct val="0"/>
              </a:spcAft>
              <a:defRPr sz="2400">
                <a:solidFill>
                  <a:schemeClr val="tx1"/>
                </a:solidFill>
                <a:latin typeface="Times New Roman" charset="0"/>
                <a:ea typeface="ＭＳ Ｐゴシック" charset="0"/>
              </a:defRPr>
            </a:lvl8pPr>
            <a:lvl9pPr marL="3762375" defTabSz="965200" fontAlgn="base">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defRPr/>
            </a:pPr>
            <a:r>
              <a:rPr lang="en-US" sz="1200">
                <a:cs typeface="+mn-cs"/>
              </a:rPr>
              <a:t>James Tam</a:t>
            </a:r>
          </a:p>
        </p:txBody>
      </p:sp>
    </p:spTree>
    <p:extLst>
      <p:ext uri="{BB962C8B-B14F-4D97-AF65-F5344CB8AC3E}">
        <p14:creationId xmlns:p14="http://schemas.microsoft.com/office/powerpoint/2010/main" val="304566922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a:ea typeface="ＭＳ Ｐゴシック" charset="0"/>
                <a:cs typeface="ＭＳ Ｐゴシック" charset="0"/>
              </a:rPr>
              <a:t>Chapter 2:</a:t>
            </a:r>
          </a:p>
          <a:p>
            <a:pPr marL="228600" indent="-228600">
              <a:buFontTx/>
              <a:buAutoNum type="arabicPeriod"/>
              <a:defRPr/>
            </a:pPr>
            <a:r>
              <a:rPr lang="en-US">
                <a:ea typeface="ＭＳ Ｐゴシック" charset="0"/>
                <a:cs typeface="ＭＳ Ｐゴシック" charset="0"/>
              </a:rPr>
              <a:t>Use in-class programming exercise to review basic programming constructs and to learn basic new Java constructs</a:t>
            </a:r>
          </a:p>
          <a:p>
            <a:pPr marL="228600" indent="-228600">
              <a:buFontTx/>
              <a:buAutoNum type="arabicPeriod"/>
              <a:defRPr/>
            </a:pPr>
            <a:r>
              <a:rPr lang="en-US">
                <a:ea typeface="ＭＳ Ｐゴシック" charset="0"/>
                <a:cs typeface="ＭＳ Ｐゴシック" charset="0"/>
              </a:rPr>
              <a:t>Open up a text editor, provide the basic structure: class declaration and the main().</a:t>
            </a:r>
          </a:p>
          <a:p>
            <a:pPr marL="228600" indent="-228600">
              <a:buFontTx/>
              <a:buAutoNum type="arabicPeriod"/>
              <a:defRPr/>
            </a:pPr>
            <a:endParaRPr lang="en-US">
              <a:ea typeface="ＭＳ Ｐゴシック" charset="0"/>
              <a:cs typeface="ＭＳ Ｐゴシック" charset="0"/>
            </a:endParaRPr>
          </a:p>
        </p:txBody>
      </p:sp>
      <p:sp>
        <p:nvSpPr>
          <p:cNvPr id="20483"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20484"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8FB1F4C3-160D-1C4A-9240-A2E889482738}" type="slidenum">
              <a:rPr lang="en-US" sz="1200">
                <a:latin typeface="Times New Roman" charset="0"/>
              </a:rPr>
              <a:pPr/>
              <a:t>1</a:t>
            </a:fld>
            <a:endParaRPr lang="en-US" sz="1200">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MS PGothic" charset="0"/>
              </a:rPr>
              <a:t>Long needs a suffix L</a:t>
            </a:r>
          </a:p>
        </p:txBody>
      </p:sp>
      <p:sp>
        <p:nvSpPr>
          <p:cNvPr id="54275"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54276"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9E95B027-12A8-DD41-8F5B-7E5A49F9FD91}" type="slidenum">
              <a:rPr lang="en-US" sz="1200">
                <a:latin typeface="Times New Roman" charset="0"/>
              </a:rPr>
              <a:pPr/>
              <a:t>14</a:t>
            </a:fld>
            <a:endParaRPr lang="en-US" sz="1200">
              <a:latin typeface="Times New Roman" charset="0"/>
            </a:endParaRPr>
          </a:p>
        </p:txBody>
      </p:sp>
    </p:spTree>
    <p:extLst>
      <p:ext uri="{BB962C8B-B14F-4D97-AF65-F5344CB8AC3E}">
        <p14:creationId xmlns:p14="http://schemas.microsoft.com/office/powerpoint/2010/main" val="1170133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40962"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09854D0C-E2EC-6648-BCF4-3B5AB6AAFFA6}" type="slidenum">
              <a:rPr lang="en-US" sz="1200">
                <a:latin typeface="Times New Roman" charset="0"/>
              </a:rPr>
              <a:pPr/>
              <a:t>17</a:t>
            </a:fld>
            <a:endParaRPr lang="en-US" sz="1200">
              <a:latin typeface="Times New Roman" charset="0"/>
            </a:endParaRPr>
          </a:p>
        </p:txBody>
      </p:sp>
      <p:sp>
        <p:nvSpPr>
          <p:cNvPr id="40963"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MS PGothic" charset="0"/>
              </a:rPr>
              <a:t>Think about the varying daily interest rates for bank accounts</a:t>
            </a:r>
          </a:p>
        </p:txBody>
      </p:sp>
      <p:sp>
        <p:nvSpPr>
          <p:cNvPr id="43011"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43012"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3B39A63C-38A8-9B48-8D36-AB572A58D123}" type="slidenum">
              <a:rPr lang="en-US" sz="1200">
                <a:latin typeface="Times New Roman" charset="0"/>
              </a:rPr>
              <a:pPr/>
              <a:t>18</a:t>
            </a:fld>
            <a:endParaRPr lang="en-US" sz="120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47106"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E75BBC68-CF63-414C-8718-8DD1673E4008}" type="slidenum">
              <a:rPr lang="en-US" sz="1200">
                <a:latin typeface="Times New Roman" charset="0"/>
              </a:rPr>
              <a:pPr/>
              <a:t>20</a:t>
            </a:fld>
            <a:endParaRPr lang="en-US" sz="1200">
              <a:latin typeface="Times New Roman" charset="0"/>
            </a:endParaRPr>
          </a:p>
        </p:txBody>
      </p:sp>
      <p:sp>
        <p:nvSpPr>
          <p:cNvPr id="47107"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79874"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E5CC0F8F-540C-8949-A6FF-6B4C394851B2}" type="slidenum">
              <a:rPr lang="en-US" sz="1200">
                <a:latin typeface="Times New Roman" charset="0"/>
              </a:rPr>
              <a:pPr/>
              <a:t>22</a:t>
            </a:fld>
            <a:endParaRPr lang="en-US" sz="1200">
              <a:latin typeface="Times New Roman" charset="0"/>
            </a:endParaRPr>
          </a:p>
        </p:txBody>
      </p:sp>
      <p:sp>
        <p:nvSpPr>
          <p:cNvPr id="79875"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301395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a:ea typeface="ＭＳ Ｐゴシック" charset="0"/>
                <a:cs typeface="ＭＳ Ｐゴシック" charset="0"/>
              </a:rPr>
              <a:t>Chapter 2:</a:t>
            </a:r>
          </a:p>
          <a:p>
            <a:pPr marL="228600" indent="-228600">
              <a:buFontTx/>
              <a:buAutoNum type="arabicPeriod"/>
              <a:defRPr/>
            </a:pPr>
            <a:r>
              <a:rPr lang="en-US">
                <a:ea typeface="ＭＳ Ｐゴシック" charset="0"/>
                <a:cs typeface="ＭＳ Ｐゴシック" charset="0"/>
              </a:rPr>
              <a:t>Use in-class programming exercise to review basic programming constructs and to learn basic new Java constructs</a:t>
            </a:r>
          </a:p>
          <a:p>
            <a:pPr marL="228600" indent="-228600">
              <a:buFontTx/>
              <a:buAutoNum type="arabicPeriod"/>
              <a:defRPr/>
            </a:pPr>
            <a:r>
              <a:rPr lang="en-US">
                <a:ea typeface="ＭＳ Ｐゴシック" charset="0"/>
                <a:cs typeface="ＭＳ Ｐゴシック" charset="0"/>
              </a:rPr>
              <a:t>Open up a text editor, provide the basic structure: class declaration and the main().</a:t>
            </a:r>
          </a:p>
          <a:p>
            <a:pPr marL="228600" indent="-228600">
              <a:buFontTx/>
              <a:buAutoNum type="arabicPeriod"/>
              <a:defRPr/>
            </a:pPr>
            <a:endParaRPr lang="en-US">
              <a:ea typeface="ＭＳ Ｐゴシック" charset="0"/>
              <a:cs typeface="ＭＳ Ｐゴシック" charset="0"/>
            </a:endParaRPr>
          </a:p>
        </p:txBody>
      </p:sp>
      <p:sp>
        <p:nvSpPr>
          <p:cNvPr id="20483"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20484"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8FB1F4C3-160D-1C4A-9240-A2E889482738}" type="slidenum">
              <a:rPr lang="en-US" sz="1200">
                <a:latin typeface="Times New Roman" charset="0"/>
              </a:rPr>
              <a:pPr/>
              <a:t>24</a:t>
            </a:fld>
            <a:endParaRPr lang="en-US" sz="1200">
              <a:latin typeface="Times New Roman" charset="0"/>
            </a:endParaRPr>
          </a:p>
        </p:txBody>
      </p:sp>
    </p:spTree>
    <p:extLst>
      <p:ext uri="{BB962C8B-B14F-4D97-AF65-F5344CB8AC3E}">
        <p14:creationId xmlns:p14="http://schemas.microsoft.com/office/powerpoint/2010/main" val="2546229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latin typeface="Times New Roman" charset="0"/>
                <a:ea typeface="MS PGothic" panose="020B0600070205080204" pitchFamily="34" charset="-128"/>
                <a:cs typeface="MS PGothic" charset="0"/>
              </a:rPr>
              <a:t>In </a:t>
            </a:r>
            <a:r>
              <a:rPr lang="en-US" sz="1200" b="1" kern="1200">
                <a:solidFill>
                  <a:schemeClr val="tx1"/>
                </a:solidFill>
                <a:latin typeface="Times New Roman" charset="0"/>
                <a:ea typeface="MS PGothic" panose="020B0600070205080204" pitchFamily="34" charset="-128"/>
                <a:cs typeface="MS PGothic" charset="0"/>
              </a:rPr>
              <a:t>Java</a:t>
            </a:r>
            <a:r>
              <a:rPr lang="en-US" sz="1200" b="0" kern="1200">
                <a:solidFill>
                  <a:schemeClr val="tx1"/>
                </a:solidFill>
                <a:latin typeface="Times New Roman" charset="0"/>
                <a:ea typeface="MS PGothic" panose="020B0600070205080204" pitchFamily="34" charset="-128"/>
                <a:cs typeface="MS PGothic" charset="0"/>
              </a:rPr>
              <a:t> any value </a:t>
            </a:r>
            <a:r>
              <a:rPr lang="en-US" sz="1200" b="1" kern="1200">
                <a:solidFill>
                  <a:schemeClr val="tx1"/>
                </a:solidFill>
                <a:latin typeface="Times New Roman" charset="0"/>
                <a:ea typeface="MS PGothic" panose="020B0600070205080204" pitchFamily="34" charset="-128"/>
                <a:cs typeface="MS PGothic" charset="0"/>
              </a:rPr>
              <a:t>declared</a:t>
            </a:r>
            <a:r>
              <a:rPr lang="en-US" sz="1200" b="0" kern="1200">
                <a:solidFill>
                  <a:schemeClr val="tx1"/>
                </a:solidFill>
                <a:latin typeface="Times New Roman" charset="0"/>
                <a:ea typeface="MS PGothic" panose="020B0600070205080204" pitchFamily="34" charset="-128"/>
                <a:cs typeface="MS PGothic" charset="0"/>
              </a:rPr>
              <a:t> with decimal point is by default of type double.</a:t>
            </a:r>
          </a:p>
          <a:p>
            <a:r>
              <a:rPr lang="en-US" sz="1200" b="0" kern="1200">
                <a:solidFill>
                  <a:schemeClr val="tx1"/>
                </a:solidFill>
                <a:latin typeface="Times New Roman" charset="0"/>
                <a:ea typeface="MS PGothic" panose="020B0600070205080204" pitchFamily="34" charset="-128"/>
                <a:cs typeface="MS PGothic" charset="0"/>
              </a:rPr>
              <a:t>Suppose we have to assign </a:t>
            </a:r>
            <a:r>
              <a:rPr lang="en-US" sz="1200" b="1" kern="1200">
                <a:solidFill>
                  <a:schemeClr val="tx1"/>
                </a:solidFill>
                <a:latin typeface="Times New Roman" charset="0"/>
                <a:ea typeface="MS PGothic" panose="020B0600070205080204" pitchFamily="34" charset="-128"/>
                <a:cs typeface="MS PGothic" charset="0"/>
              </a:rPr>
              <a:t>float</a:t>
            </a:r>
            <a:r>
              <a:rPr lang="en-US" sz="1200" b="0" kern="1200">
                <a:solidFill>
                  <a:schemeClr val="tx1"/>
                </a:solidFill>
                <a:latin typeface="Times New Roman" charset="0"/>
                <a:ea typeface="MS PGothic" panose="020B0600070205080204" pitchFamily="34" charset="-128"/>
                <a:cs typeface="MS PGothic" charset="0"/>
              </a:rPr>
              <a:t> value then we must use f or F literal to specify that current value is </a:t>
            </a:r>
            <a:r>
              <a:rPr lang="en-US" sz="1200" b="1" kern="1200">
                <a:solidFill>
                  <a:schemeClr val="tx1"/>
                </a:solidFill>
                <a:latin typeface="Times New Roman" charset="0"/>
                <a:ea typeface="MS PGothic" panose="020B0600070205080204" pitchFamily="34" charset="-128"/>
                <a:cs typeface="MS PGothic" charset="0"/>
              </a:rPr>
              <a:t>float</a:t>
            </a:r>
            <a:r>
              <a:rPr lang="en-US" sz="1200" b="0" kern="1200">
                <a:solidFill>
                  <a:schemeClr val="tx1"/>
                </a:solidFill>
                <a:latin typeface="Times New Roman" charset="0"/>
                <a:ea typeface="MS PGothic" panose="020B0600070205080204" pitchFamily="34" charset="-128"/>
                <a:cs typeface="MS PGothic"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Footer Placeholder 3"/>
          <p:cNvSpPr>
            <a:spLocks noGrp="1"/>
          </p:cNvSpPr>
          <p:nvPr>
            <p:ph type="ftr" sz="quarter" idx="10"/>
          </p:nvPr>
        </p:nvSpPr>
        <p:spPr/>
        <p:txBody>
          <a:bodyPr/>
          <a:lstStyle/>
          <a:p>
            <a:pPr>
              <a:defRPr/>
            </a:pPr>
            <a:r>
              <a:rPr lang="en-US"/>
              <a:t>Introduction to CPSC 233</a:t>
            </a:r>
          </a:p>
        </p:txBody>
      </p:sp>
      <p:sp>
        <p:nvSpPr>
          <p:cNvPr id="5" name="Slide Number Placeholder 4"/>
          <p:cNvSpPr>
            <a:spLocks noGrp="1"/>
          </p:cNvSpPr>
          <p:nvPr>
            <p:ph type="sldNum" sz="quarter" idx="11"/>
          </p:nvPr>
        </p:nvSpPr>
        <p:spPr/>
        <p:txBody>
          <a:bodyPr/>
          <a:lstStyle/>
          <a:p>
            <a:pPr>
              <a:defRPr/>
            </a:pPr>
            <a:fld id="{A5E05F40-E147-3040-A91D-BCA164337DCF}" type="slidenum">
              <a:rPr lang="en-US" smtClean="0"/>
              <a:pPr>
                <a:defRPr/>
              </a:pPr>
              <a:t>27</a:t>
            </a:fld>
            <a:endParaRPr lang="en-US"/>
          </a:p>
        </p:txBody>
      </p:sp>
    </p:spTree>
    <p:extLst>
      <p:ext uri="{BB962C8B-B14F-4D97-AF65-F5344CB8AC3E}">
        <p14:creationId xmlns:p14="http://schemas.microsoft.com/office/powerpoint/2010/main" val="2651093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MS PGothic" charset="0"/>
              </a:rPr>
              <a:t>Up to here 9/11/2-14</a:t>
            </a:r>
          </a:p>
        </p:txBody>
      </p:sp>
      <p:sp>
        <p:nvSpPr>
          <p:cNvPr id="60419"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60420"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A30E74F6-E148-9543-8C9C-D7857FEC1A5D}" type="slidenum">
              <a:rPr lang="en-US" sz="1200">
                <a:latin typeface="Times New Roman" charset="0"/>
              </a:rPr>
              <a:pPr/>
              <a:t>33</a:t>
            </a:fld>
            <a:endParaRPr lang="en-US" sz="1200">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p:cNvSpPr>
          <p:nvPr>
            <p:ph type="sldImg"/>
          </p:nvPr>
        </p:nvSpPr>
        <p:spPr>
          <a:ln/>
        </p:spPr>
      </p:sp>
      <p:sp>
        <p:nvSpPr>
          <p:cNvPr id="125954"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err="1">
                <a:ea typeface="MS PGothic" charset="0"/>
              </a:rPr>
              <a:t>iVar</a:t>
            </a:r>
            <a:r>
              <a:rPr lang="en-US">
                <a:ea typeface="MS PGothic" charset="0"/>
              </a:rPr>
              <a:t> = 65</a:t>
            </a:r>
          </a:p>
          <a:p>
            <a:endParaRPr lang="en-US">
              <a:ea typeface="MS PGothic" charset="0"/>
            </a:endParaRPr>
          </a:p>
          <a:p>
            <a:r>
              <a:rPr lang="en-US">
                <a:ea typeface="MS PGothic" charset="0"/>
              </a:rPr>
              <a:t>Ascii of 0 = 48 (zero)</a:t>
            </a:r>
          </a:p>
          <a:p>
            <a:r>
              <a:rPr lang="en-US">
                <a:ea typeface="MS PGothic" charset="0"/>
              </a:rPr>
              <a:t>Ascii of A = 65</a:t>
            </a:r>
          </a:p>
          <a:p>
            <a:r>
              <a:rPr lang="en-US">
                <a:ea typeface="MS PGothic" charset="0"/>
              </a:rPr>
              <a:t>Ascii of a = 97</a:t>
            </a:r>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125956"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F56B5DBB-F1A0-9E4A-BD8D-36C2F97614E5}" type="slidenum">
              <a:rPr lang="en-US" sz="1200">
                <a:latin typeface="Times New Roman" charset="0"/>
              </a:rPr>
              <a:pPr/>
              <a:t>34</a:t>
            </a:fld>
            <a:endParaRPr lang="en-US" sz="1200">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r>
              <a:rPr lang="en-US">
                <a:ea typeface="ＭＳ Ｐゴシック" charset="0"/>
                <a:cs typeface="+mn-cs"/>
              </a:rPr>
              <a:t>C</a:t>
            </a:r>
          </a:p>
          <a:p>
            <a:pPr eaLnBrk="1" hangingPunct="1">
              <a:defRPr/>
            </a:pPr>
            <a:endParaRPr lang="en-US">
              <a:ea typeface="ＭＳ Ｐゴシック" charset="0"/>
              <a:cs typeface="+mn-cs"/>
            </a:endParaRPr>
          </a:p>
          <a:p>
            <a:pPr eaLnBrk="1" hangingPunct="1">
              <a:defRPr/>
            </a:pPr>
            <a:r>
              <a:rPr lang="en-US">
                <a:ea typeface="ＭＳ Ｐゴシック" charset="0"/>
                <a:cs typeface="+mn-cs"/>
              </a:rPr>
              <a:t>Will only get the quotient of the division for integer divisions.</a:t>
            </a:r>
          </a:p>
        </p:txBody>
      </p:sp>
      <p:sp>
        <p:nvSpPr>
          <p:cNvPr id="67587"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67588"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3439EF10-4F15-0B42-AD5E-E524FCD60F6D}" type="slidenum">
              <a:rPr lang="en-US" sz="1200">
                <a:latin typeface="Times New Roman" charset="0"/>
              </a:rPr>
              <a:pPr/>
              <a:t>40</a:t>
            </a:fld>
            <a:endParaRPr lang="en-US" sz="120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a:ea typeface="ＭＳ Ｐゴシック" charset="0"/>
                <a:cs typeface="ＭＳ Ｐゴシック" charset="0"/>
              </a:rPr>
              <a:t>Chapter 2:</a:t>
            </a:r>
          </a:p>
          <a:p>
            <a:pPr marL="228600" indent="-228600">
              <a:buFontTx/>
              <a:buAutoNum type="arabicPeriod"/>
              <a:defRPr/>
            </a:pPr>
            <a:r>
              <a:rPr lang="en-US">
                <a:ea typeface="ＭＳ Ｐゴシック" charset="0"/>
                <a:cs typeface="ＭＳ Ｐゴシック" charset="0"/>
              </a:rPr>
              <a:t>Use in-class programming exercise to review basic programming constructs and to learn basic new Java constructs</a:t>
            </a:r>
          </a:p>
          <a:p>
            <a:pPr marL="228600" indent="-228600">
              <a:buFontTx/>
              <a:buAutoNum type="arabicPeriod"/>
              <a:defRPr/>
            </a:pPr>
            <a:r>
              <a:rPr lang="en-US">
                <a:ea typeface="ＭＳ Ｐゴシック" charset="0"/>
                <a:cs typeface="ＭＳ Ｐゴシック" charset="0"/>
              </a:rPr>
              <a:t>Open up a text editor, provide the basic structure: class declaration and the main().</a:t>
            </a:r>
          </a:p>
          <a:p>
            <a:pPr marL="228600" indent="-228600">
              <a:buFontTx/>
              <a:buAutoNum type="arabicPeriod"/>
              <a:defRPr/>
            </a:pPr>
            <a:endParaRPr lang="en-US">
              <a:ea typeface="ＭＳ Ｐゴシック" charset="0"/>
              <a:cs typeface="ＭＳ Ｐゴシック" charset="0"/>
            </a:endParaRPr>
          </a:p>
        </p:txBody>
      </p:sp>
      <p:sp>
        <p:nvSpPr>
          <p:cNvPr id="20483"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20484"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8FB1F4C3-160D-1C4A-9240-A2E889482738}" type="slidenum">
              <a:rPr lang="en-US" sz="1200">
                <a:latin typeface="Times New Roman" charset="0"/>
              </a:rPr>
              <a:pPr/>
              <a:t>2</a:t>
            </a:fld>
            <a:endParaRPr lang="en-US" sz="1200">
              <a:latin typeface="Times New Roman" charset="0"/>
            </a:endParaRPr>
          </a:p>
        </p:txBody>
      </p:sp>
    </p:spTree>
    <p:extLst>
      <p:ext uri="{BB962C8B-B14F-4D97-AF65-F5344CB8AC3E}">
        <p14:creationId xmlns:p14="http://schemas.microsoft.com/office/powerpoint/2010/main" val="1870972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r>
              <a:rPr lang="en-US">
                <a:ea typeface="ＭＳ Ｐゴシック" charset="0"/>
                <a:cs typeface="+mn-cs"/>
              </a:rPr>
              <a:t>B</a:t>
            </a:r>
          </a:p>
        </p:txBody>
      </p:sp>
      <p:sp>
        <p:nvSpPr>
          <p:cNvPr id="69635"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69636"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8C288F6F-EB4D-EF42-BE7F-8EC8E875E3A2}" type="slidenum">
              <a:rPr lang="en-US" sz="1200">
                <a:latin typeface="Times New Roman" charset="0"/>
              </a:rPr>
              <a:pPr/>
              <a:t>41</a:t>
            </a:fld>
            <a:endParaRPr lang="en-US" sz="1200">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r>
              <a:rPr lang="en-US">
                <a:ea typeface="ＭＳ Ｐゴシック" charset="0"/>
                <a:cs typeface="+mn-cs"/>
              </a:rPr>
              <a:t>A, C</a:t>
            </a:r>
          </a:p>
        </p:txBody>
      </p:sp>
      <p:sp>
        <p:nvSpPr>
          <p:cNvPr id="71683"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71684"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6CB304F1-4227-604A-B005-1FD75EA7E0D3}" type="slidenum">
              <a:rPr lang="en-US" sz="1200">
                <a:latin typeface="Times New Roman" charset="0"/>
              </a:rPr>
              <a:pPr/>
              <a:t>42</a:t>
            </a:fld>
            <a:endParaRPr lang="en-US" sz="1200">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a:ea typeface="ＭＳ Ｐゴシック" charset="0"/>
                <a:cs typeface="ＭＳ Ｐゴシック" charset="0"/>
              </a:rPr>
              <a:t>Chapter 2:</a:t>
            </a:r>
          </a:p>
          <a:p>
            <a:pPr marL="228600" indent="-228600">
              <a:buFontTx/>
              <a:buAutoNum type="arabicPeriod"/>
              <a:defRPr/>
            </a:pPr>
            <a:r>
              <a:rPr lang="en-US">
                <a:ea typeface="ＭＳ Ｐゴシック" charset="0"/>
                <a:cs typeface="ＭＳ Ｐゴシック" charset="0"/>
              </a:rPr>
              <a:t>Use in-class programming exercise to review basic programming constructs and to learn basic new Java constructs</a:t>
            </a:r>
          </a:p>
          <a:p>
            <a:pPr marL="228600" indent="-228600">
              <a:buFontTx/>
              <a:buAutoNum type="arabicPeriod"/>
              <a:defRPr/>
            </a:pPr>
            <a:r>
              <a:rPr lang="en-US">
                <a:ea typeface="ＭＳ Ｐゴシック" charset="0"/>
                <a:cs typeface="ＭＳ Ｐゴシック" charset="0"/>
              </a:rPr>
              <a:t>Open up a text editor, provide the basic structure: class declaration and the main().</a:t>
            </a:r>
          </a:p>
          <a:p>
            <a:pPr marL="228600" indent="-228600">
              <a:buFontTx/>
              <a:buAutoNum type="arabicPeriod"/>
              <a:defRPr/>
            </a:pPr>
            <a:endParaRPr lang="en-US">
              <a:ea typeface="ＭＳ Ｐゴシック" charset="0"/>
              <a:cs typeface="ＭＳ Ｐゴシック" charset="0"/>
            </a:endParaRPr>
          </a:p>
        </p:txBody>
      </p:sp>
      <p:sp>
        <p:nvSpPr>
          <p:cNvPr id="20483"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20484"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8FB1F4C3-160D-1C4A-9240-A2E889482738}" type="slidenum">
              <a:rPr lang="en-US" sz="1200">
                <a:latin typeface="Times New Roman" charset="0"/>
              </a:rPr>
              <a:pPr/>
              <a:t>43</a:t>
            </a:fld>
            <a:endParaRPr lang="en-US" sz="1200">
              <a:latin typeface="Times New Roman" charset="0"/>
            </a:endParaRPr>
          </a:p>
        </p:txBody>
      </p:sp>
    </p:spTree>
    <p:extLst>
      <p:ext uri="{BB962C8B-B14F-4D97-AF65-F5344CB8AC3E}">
        <p14:creationId xmlns:p14="http://schemas.microsoft.com/office/powerpoint/2010/main" val="2964634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endParaRPr lang="en-US">
              <a:ea typeface="ＭＳ Ｐゴシック" charset="0"/>
              <a:cs typeface="+mn-cs"/>
            </a:endParaRPr>
          </a:p>
        </p:txBody>
      </p:sp>
      <p:sp>
        <p:nvSpPr>
          <p:cNvPr id="113667" name="Slide Number Placeholder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4C104601-EE26-DB4E-AFA7-75E3F1960DDC}" type="slidenum">
              <a:rPr lang="en-US" sz="1200">
                <a:latin typeface="Times New Roman" charset="0"/>
              </a:rPr>
              <a:pPr/>
              <a:t>50</a:t>
            </a:fld>
            <a:endParaRPr lang="en-US" sz="1200">
              <a:latin typeface="Times New Roman" charset="0"/>
            </a:endParaRPr>
          </a:p>
        </p:txBody>
      </p:sp>
    </p:spTree>
    <p:extLst>
      <p:ext uri="{BB962C8B-B14F-4D97-AF65-F5344CB8AC3E}">
        <p14:creationId xmlns:p14="http://schemas.microsoft.com/office/powerpoint/2010/main" val="1402717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81922"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316F81E2-0D66-9348-BBFD-432DEB9680A7}" type="slidenum">
              <a:rPr lang="en-US" sz="1200">
                <a:latin typeface="Times New Roman" charset="0"/>
              </a:rPr>
              <a:pPr/>
              <a:t>51</a:t>
            </a:fld>
            <a:endParaRPr lang="en-US" sz="1200">
              <a:latin typeface="Times New Roman" charset="0"/>
            </a:endParaRPr>
          </a:p>
        </p:txBody>
      </p:sp>
      <p:sp>
        <p:nvSpPr>
          <p:cNvPr id="81923"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83970"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3C429A40-D349-8A42-A7B4-D1466F9FEEF6}" type="slidenum">
              <a:rPr lang="en-US" sz="1200">
                <a:latin typeface="Times New Roman" charset="0"/>
              </a:rPr>
              <a:pPr/>
              <a:t>52</a:t>
            </a:fld>
            <a:endParaRPr lang="en-US" sz="1200">
              <a:latin typeface="Times New Roman" charset="0"/>
            </a:endParaRPr>
          </a:p>
        </p:txBody>
      </p:sp>
      <p:sp>
        <p:nvSpPr>
          <p:cNvPr id="83971"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pPr eaLnBrk="1" hangingPunct="1">
              <a:defRPr/>
            </a:pPr>
            <a:r>
              <a:rPr lang="en-US">
                <a:ea typeface="ＭＳ Ｐゴシック" charset="0"/>
                <a:cs typeface="+mn-cs"/>
              </a:rPr>
              <a:t>Show an example of html documentation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endParaRPr lang="en-US">
              <a:ea typeface="ＭＳ Ｐゴシック" charset="0"/>
              <a:cs typeface="+mn-cs"/>
            </a:endParaRPr>
          </a:p>
        </p:txBody>
      </p:sp>
      <p:sp>
        <p:nvSpPr>
          <p:cNvPr id="115715" name="Slide Number Placeholder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E1A0D873-09C7-8547-B456-7B6FC0407AC3}" type="slidenum">
              <a:rPr lang="en-US" sz="1200">
                <a:latin typeface="Times New Roman" charset="0"/>
              </a:rPr>
              <a:pPr/>
              <a:t>53</a:t>
            </a:fld>
            <a:endParaRPr lang="en-US" sz="1200">
              <a:latin typeface="Times New Roman" charset="0"/>
            </a:endParaRPr>
          </a:p>
        </p:txBody>
      </p:sp>
    </p:spTree>
    <p:extLst>
      <p:ext uri="{BB962C8B-B14F-4D97-AF65-F5344CB8AC3E}">
        <p14:creationId xmlns:p14="http://schemas.microsoft.com/office/powerpoint/2010/main" val="2435240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a:ea typeface="ＭＳ Ｐゴシック" charset="0"/>
                <a:cs typeface="ＭＳ Ｐゴシック" charset="0"/>
              </a:rPr>
              <a:t>Chapter 2:</a:t>
            </a:r>
          </a:p>
          <a:p>
            <a:pPr marL="228600" indent="-228600">
              <a:buFontTx/>
              <a:buAutoNum type="arabicPeriod"/>
              <a:defRPr/>
            </a:pPr>
            <a:r>
              <a:rPr lang="en-US">
                <a:ea typeface="ＭＳ Ｐゴシック" charset="0"/>
                <a:cs typeface="ＭＳ Ｐゴシック" charset="0"/>
              </a:rPr>
              <a:t>Use in-class programming exercise to review basic programming constructs and to learn basic new Java constructs</a:t>
            </a:r>
          </a:p>
          <a:p>
            <a:pPr marL="228600" indent="-228600">
              <a:buFontTx/>
              <a:buAutoNum type="arabicPeriod"/>
              <a:defRPr/>
            </a:pPr>
            <a:r>
              <a:rPr lang="en-US">
                <a:ea typeface="ＭＳ Ｐゴシック" charset="0"/>
                <a:cs typeface="ＭＳ Ｐゴシック" charset="0"/>
              </a:rPr>
              <a:t>Open up a text editor, provide the basic structure: class declaration and the main().</a:t>
            </a:r>
          </a:p>
          <a:p>
            <a:pPr marL="228600" indent="-228600">
              <a:buFontTx/>
              <a:buAutoNum type="arabicPeriod"/>
              <a:defRPr/>
            </a:pPr>
            <a:endParaRPr lang="en-US">
              <a:ea typeface="ＭＳ Ｐゴシック" charset="0"/>
              <a:cs typeface="ＭＳ Ｐゴシック" charset="0"/>
            </a:endParaRPr>
          </a:p>
        </p:txBody>
      </p:sp>
      <p:sp>
        <p:nvSpPr>
          <p:cNvPr id="20483"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20484"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8FB1F4C3-160D-1C4A-9240-A2E889482738}" type="slidenum">
              <a:rPr lang="en-US" sz="1200">
                <a:latin typeface="Times New Roman" charset="0"/>
              </a:rPr>
              <a:pPr/>
              <a:t>54</a:t>
            </a:fld>
            <a:endParaRPr lang="en-US" sz="1200">
              <a:latin typeface="Times New Roman" charset="0"/>
            </a:endParaRPr>
          </a:p>
        </p:txBody>
      </p:sp>
    </p:spTree>
    <p:extLst>
      <p:ext uri="{BB962C8B-B14F-4D97-AF65-F5344CB8AC3E}">
        <p14:creationId xmlns:p14="http://schemas.microsoft.com/office/powerpoint/2010/main" val="3618212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ln/>
        </p:spPr>
      </p:sp>
      <p:sp>
        <p:nvSpPr>
          <p:cNvPr id="108546"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ea typeface="MS PGothic" charset="0"/>
              </a:rPr>
              <a:t>import declaration: used to specify predefined classes and objects that will be used by the class. We can import predefined classes and objects provided as part of the Java API, other third party APIs, or we can even create our own APIs and import them as well.</a:t>
            </a:r>
          </a:p>
          <a:p>
            <a:pPr eaLnBrk="1" hangingPunct="1"/>
            <a:r>
              <a:rPr lang="en-US">
                <a:ea typeface="MS PGothic" charset="0"/>
              </a:rPr>
              <a:t>We can have any number of import declarations in a class, all of them MUST appear before the class declaration</a:t>
            </a:r>
          </a:p>
          <a:p>
            <a:pPr eaLnBrk="1" hangingPunct="1"/>
            <a:r>
              <a:rPr lang="en-US" err="1">
                <a:ea typeface="MS PGothic" charset="0"/>
              </a:rPr>
              <a:t>java.util.Scanner</a:t>
            </a:r>
            <a:r>
              <a:rPr lang="en-US">
                <a:ea typeface="MS PGothic" charset="0"/>
              </a:rPr>
              <a:t> is a class defined in the Java API. </a:t>
            </a:r>
            <a:r>
              <a:rPr lang="en-US" err="1">
                <a:ea typeface="MS PGothic" charset="0"/>
              </a:rPr>
              <a:t>java.util</a:t>
            </a:r>
            <a:r>
              <a:rPr lang="en-US">
                <a:ea typeface="MS PGothic" charset="0"/>
              </a:rPr>
              <a:t> is the name of the package, and Scanner is the class within </a:t>
            </a:r>
            <a:r>
              <a:rPr lang="en-US" err="1">
                <a:ea typeface="MS PGothic" charset="0"/>
              </a:rPr>
              <a:t>java.util</a:t>
            </a:r>
            <a:r>
              <a:rPr lang="en-US">
                <a:ea typeface="MS PGothic" charset="0"/>
              </a:rPr>
              <a:t> package.</a:t>
            </a:r>
          </a:p>
          <a:p>
            <a:pPr eaLnBrk="1" hangingPunct="1"/>
            <a:r>
              <a:rPr lang="en-US" err="1">
                <a:ea typeface="MS PGothic" charset="0"/>
              </a:rPr>
              <a:t>java.lang</a:t>
            </a:r>
            <a:r>
              <a:rPr lang="en-US">
                <a:ea typeface="MS PGothic" charset="0"/>
              </a:rPr>
              <a:t>.* is imported by default</a:t>
            </a:r>
          </a:p>
          <a:p>
            <a:pPr eaLnBrk="1" hangingPunct="1"/>
            <a:r>
              <a:rPr lang="en-US">
                <a:ea typeface="MS PGothic" charset="0"/>
              </a:rPr>
              <a:t>We use a constructor defined within a class to create an object of the class – in our code, we create an object of Scanner class.</a:t>
            </a:r>
          </a:p>
        </p:txBody>
      </p:sp>
      <p:sp>
        <p:nvSpPr>
          <p:cNvPr id="108547" name="Slide Number Placeholder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B6F28CDE-2AD0-4646-B2B1-3389734778A7}" type="slidenum">
              <a:rPr lang="en-US" sz="1200">
                <a:latin typeface="Times New Roman" charset="0"/>
              </a:rPr>
              <a:pPr/>
              <a:t>56</a:t>
            </a:fld>
            <a:endParaRPr lang="en-US" sz="1200">
              <a:latin typeface="Times New Roman" charset="0"/>
            </a:endParaRPr>
          </a:p>
        </p:txBody>
      </p:sp>
    </p:spTree>
    <p:extLst>
      <p:ext uri="{BB962C8B-B14F-4D97-AF65-F5344CB8AC3E}">
        <p14:creationId xmlns:p14="http://schemas.microsoft.com/office/powerpoint/2010/main" val="9047000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MS PGothic" charset="0"/>
              </a:rPr>
              <a:t>Show the Scanner class on Eclipse: Java.util package</a:t>
            </a:r>
          </a:p>
        </p:txBody>
      </p:sp>
      <p:sp>
        <p:nvSpPr>
          <p:cNvPr id="110595"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110596"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BF00D84A-9630-2048-9492-154836997B8A}" type="slidenum">
              <a:rPr lang="en-US" sz="1200">
                <a:latin typeface="Times New Roman" charset="0"/>
              </a:rPr>
              <a:pPr/>
              <a:t>57</a:t>
            </a:fld>
            <a:endParaRPr lang="en-US" sz="1200">
              <a:latin typeface="Times New Roman" charset="0"/>
            </a:endParaRPr>
          </a:p>
        </p:txBody>
      </p:sp>
    </p:spTree>
    <p:extLst>
      <p:ext uri="{BB962C8B-B14F-4D97-AF65-F5344CB8AC3E}">
        <p14:creationId xmlns:p14="http://schemas.microsoft.com/office/powerpoint/2010/main" val="620879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25602"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CA144220-534B-A348-B13E-93AD65A54F59}" type="slidenum">
              <a:rPr lang="en-US" sz="1200">
                <a:latin typeface="Times New Roman" charset="0"/>
              </a:rPr>
              <a:pPr/>
              <a:t>6</a:t>
            </a:fld>
            <a:endParaRPr lang="en-US" sz="1200">
              <a:latin typeface="Times New Roman" charset="0"/>
            </a:endParaRPr>
          </a:p>
        </p:txBody>
      </p:sp>
      <p:sp>
        <p:nvSpPr>
          <p:cNvPr id="25603" name="Rectangle 2"/>
          <p:cNvSpPr>
            <a:spLocks noGrp="1" noRot="1" noChangeAspect="1" noChangeArrowheads="1" noTextEdit="1"/>
          </p:cNvSpPr>
          <p:nvPr>
            <p:ph type="sldImg"/>
          </p:nvPr>
        </p:nvSpPr>
        <p:spPr>
          <a:ln/>
        </p:spPr>
      </p:sp>
      <p:sp>
        <p:nvSpPr>
          <p:cNvPr id="403459" name="Rectangle 3"/>
          <p:cNvSpPr>
            <a:spLocks noGrp="1" noChangeArrowheads="1"/>
          </p:cNvSpPr>
          <p:nvPr>
            <p:ph type="body" idx="1"/>
          </p:nvPr>
        </p:nvSpPr>
        <p:spPr/>
        <p:txBody>
          <a:bodyPr/>
          <a:lstStyle/>
          <a:p>
            <a:pPr eaLnBrk="1" hangingPunct="1">
              <a:defRPr/>
            </a:pPr>
            <a:r>
              <a:rPr lang="en-US" err="1">
                <a:ea typeface="ＭＳ Ｐゴシック" charset="0"/>
                <a:cs typeface="+mn-cs"/>
              </a:rPr>
              <a:t>url</a:t>
            </a:r>
            <a:r>
              <a:rPr lang="en-US">
                <a:ea typeface="ＭＳ Ｐゴシック" charset="0"/>
                <a:cs typeface="+mn-cs"/>
              </a:rPr>
              <a:t> checked</a:t>
            </a:r>
            <a:r>
              <a:rPr lang="en-US" baseline="0">
                <a:ea typeface="ＭＳ Ｐゴシック" charset="0"/>
                <a:cs typeface="+mn-cs"/>
              </a:rPr>
              <a:t> 2021-01-12</a:t>
            </a:r>
            <a:endParaRPr lang="en-US">
              <a:ea typeface="ＭＳ Ｐゴシック" charset="0"/>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a:ln/>
        </p:spPr>
      </p:sp>
      <p:sp>
        <p:nvSpPr>
          <p:cNvPr id="88066"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MS PGothic" charset="0"/>
              </a:rPr>
              <a:t>A</a:t>
            </a:r>
          </a:p>
        </p:txBody>
      </p:sp>
      <p:sp>
        <p:nvSpPr>
          <p:cNvPr id="88067"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88068"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B0599A61-A738-8F48-B6BC-BD2867EB0760}" type="slidenum">
              <a:rPr lang="en-US" sz="1200">
                <a:latin typeface="Times New Roman" charset="0"/>
              </a:rPr>
              <a:pPr/>
              <a:t>61</a:t>
            </a:fld>
            <a:endParaRPr lang="en-US" sz="1200">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90114"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642AC771-CA20-EA41-9D95-6FE9A7C66F3A}" type="slidenum">
              <a:rPr lang="en-US" sz="1200">
                <a:latin typeface="Times New Roman" charset="0"/>
              </a:rPr>
              <a:pPr/>
              <a:t>62</a:t>
            </a:fld>
            <a:endParaRPr lang="en-US" sz="1200">
              <a:latin typeface="Times New Roman" charset="0"/>
            </a:endParaRPr>
          </a:p>
        </p:txBody>
      </p:sp>
      <p:sp>
        <p:nvSpPr>
          <p:cNvPr id="90115"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 – format specifier</a:t>
            </a:r>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pPr>
              <a:defRPr/>
            </a:pPr>
            <a:fld id="{A5E05F40-E147-3040-A91D-BCA164337DCF}" type="slidenum">
              <a:rPr lang="en-US" smtClean="0"/>
              <a:pPr>
                <a:defRPr/>
              </a:pPr>
              <a:t>63</a:t>
            </a:fld>
            <a:endParaRPr lang="en-US"/>
          </a:p>
        </p:txBody>
      </p:sp>
    </p:spTree>
    <p:extLst>
      <p:ext uri="{BB962C8B-B14F-4D97-AF65-F5344CB8AC3E}">
        <p14:creationId xmlns:p14="http://schemas.microsoft.com/office/powerpoint/2010/main" val="1920788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a:ln/>
        </p:spPr>
      </p:sp>
      <p:sp>
        <p:nvSpPr>
          <p:cNvPr id="95234"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MS PGothic" charset="0"/>
              </a:rPr>
              <a:t>A</a:t>
            </a:r>
          </a:p>
        </p:txBody>
      </p:sp>
      <p:sp>
        <p:nvSpPr>
          <p:cNvPr id="95235"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95236"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BBEEDD8A-D03F-D844-B153-2422BBEEDFDE}" type="slidenum">
              <a:rPr lang="en-US" sz="1200">
                <a:latin typeface="Times New Roman" charset="0"/>
              </a:rPr>
              <a:pPr/>
              <a:t>64</a:t>
            </a:fld>
            <a:endParaRPr lang="en-US" sz="1200">
              <a:latin typeface="Times New 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Times New Roman" charset="0"/>
                <a:ea typeface="MS PGothic" panose="020B0600070205080204" pitchFamily="34" charset="-128"/>
                <a:cs typeface="MS PGothic" charset="0"/>
              </a:rPr>
              <a:t>The following is ok:</a:t>
            </a:r>
          </a:p>
          <a:p>
            <a:r>
              <a:rPr lang="en-US" sz="1200" b="1" kern="1200">
                <a:solidFill>
                  <a:schemeClr val="tx1"/>
                </a:solidFill>
                <a:effectLst/>
                <a:latin typeface="Times New Roman" charset="0"/>
                <a:ea typeface="MS PGothic" panose="020B0600070205080204" pitchFamily="34" charset="-128"/>
                <a:cs typeface="MS PGothic" charset="0"/>
              </a:rPr>
              <a:t>double</a:t>
            </a:r>
            <a:r>
              <a:rPr lang="en-US" sz="1200" kern="1200">
                <a:solidFill>
                  <a:schemeClr val="tx1"/>
                </a:solidFill>
                <a:effectLst/>
                <a:latin typeface="Times New Roman" charset="0"/>
                <a:ea typeface="MS PGothic" panose="020B0600070205080204" pitchFamily="34" charset="-128"/>
                <a:cs typeface="MS PGothic" charset="0"/>
              </a:rPr>
              <a:t> x = 1_237_898.456789;</a:t>
            </a:r>
          </a:p>
          <a:p>
            <a:r>
              <a:rPr lang="en-US" sz="1200" kern="1200">
                <a:solidFill>
                  <a:schemeClr val="tx1"/>
                </a:solidFill>
                <a:effectLst/>
                <a:latin typeface="Times New Roman" charset="0"/>
                <a:ea typeface="MS PGothic" panose="020B0600070205080204" pitchFamily="34" charset="-128"/>
                <a:cs typeface="MS PGothic" charset="0"/>
              </a:rPr>
              <a:t>       </a:t>
            </a:r>
            <a:r>
              <a:rPr lang="en-US" sz="1200" kern="1200" err="1">
                <a:solidFill>
                  <a:schemeClr val="tx1"/>
                </a:solidFill>
                <a:effectLst/>
                <a:latin typeface="Times New Roman" charset="0"/>
                <a:ea typeface="MS PGothic" panose="020B0600070205080204" pitchFamily="34" charset="-128"/>
                <a:cs typeface="MS PGothic" charset="0"/>
              </a:rPr>
              <a:t>System.</a:t>
            </a:r>
            <a:r>
              <a:rPr lang="en-US" sz="1200" b="1" i="1" kern="1200" err="1">
                <a:solidFill>
                  <a:schemeClr val="tx1"/>
                </a:solidFill>
                <a:effectLst/>
                <a:latin typeface="Times New Roman" charset="0"/>
                <a:ea typeface="MS PGothic" panose="020B0600070205080204" pitchFamily="34" charset="-128"/>
                <a:cs typeface="MS PGothic" charset="0"/>
              </a:rPr>
              <a:t>out</a:t>
            </a:r>
            <a:r>
              <a:rPr lang="en-US" sz="1200" kern="1200" err="1">
                <a:solidFill>
                  <a:schemeClr val="tx1"/>
                </a:solidFill>
                <a:effectLst/>
                <a:latin typeface="Times New Roman" charset="0"/>
                <a:ea typeface="MS PGothic" panose="020B0600070205080204" pitchFamily="34" charset="-128"/>
                <a:cs typeface="MS PGothic" charset="0"/>
              </a:rPr>
              <a:t>.printf</a:t>
            </a:r>
            <a:r>
              <a:rPr lang="en-US" sz="1200" kern="1200">
                <a:solidFill>
                  <a:schemeClr val="tx1"/>
                </a:solidFill>
                <a:effectLst/>
                <a:latin typeface="Times New Roman" charset="0"/>
                <a:ea typeface="MS PGothic" panose="020B0600070205080204" pitchFamily="34" charset="-128"/>
                <a:cs typeface="MS PGothic" charset="0"/>
              </a:rPr>
              <a:t>("%,.4f", x);</a:t>
            </a:r>
          </a:p>
          <a:p>
            <a:endParaRPr lang="en-US"/>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pPr>
              <a:defRPr/>
            </a:pPr>
            <a:fld id="{A5E05F40-E147-3040-A91D-BCA164337DCF}" type="slidenum">
              <a:rPr lang="en-US" smtClean="0"/>
              <a:pPr>
                <a:defRPr/>
              </a:pPr>
              <a:t>68</a:t>
            </a:fld>
            <a:endParaRPr lang="en-US"/>
          </a:p>
        </p:txBody>
      </p:sp>
    </p:spTree>
    <p:extLst>
      <p:ext uri="{BB962C8B-B14F-4D97-AF65-F5344CB8AC3E}">
        <p14:creationId xmlns:p14="http://schemas.microsoft.com/office/powerpoint/2010/main" val="3719773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r>
              <a:rPr lang="en-US">
                <a:ea typeface="ＭＳ Ｐゴシック" charset="0"/>
                <a:cs typeface="+mn-cs"/>
              </a:rPr>
              <a:t>A</a:t>
            </a:r>
          </a:p>
        </p:txBody>
      </p:sp>
      <p:sp>
        <p:nvSpPr>
          <p:cNvPr id="102403"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102404"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267136C8-5EB2-4D46-96A2-A13DF3CF83E0}" type="slidenum">
              <a:rPr lang="en-US" sz="1200">
                <a:latin typeface="Times New Roman" charset="0"/>
              </a:rPr>
              <a:pPr/>
              <a:t>70</a:t>
            </a:fld>
            <a:endParaRPr lang="en-US" sz="1200">
              <a:latin typeface="Times New Roman"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r>
              <a:rPr lang="en-US" sz="800">
                <a:solidFill>
                  <a:schemeClr val="tx1">
                    <a:lumMod val="65000"/>
                    <a:lumOff val="35000"/>
                  </a:schemeClr>
                </a:solidFill>
              </a:rPr>
              <a:t>(Note that first statement will print 2.75)</a:t>
            </a:r>
          </a:p>
          <a:p>
            <a:pPr eaLnBrk="1" hangingPunct="1">
              <a:defRPr/>
            </a:pPr>
            <a:r>
              <a:rPr lang="en-US">
                <a:ea typeface="ＭＳ Ｐゴシック" charset="0"/>
                <a:cs typeface="+mn-cs"/>
              </a:rPr>
              <a:t>E</a:t>
            </a:r>
          </a:p>
          <a:p>
            <a:pPr eaLnBrk="1" hangingPunct="1">
              <a:defRPr/>
            </a:pPr>
            <a:endParaRPr lang="en-US">
              <a:ea typeface="ＭＳ Ｐゴシック" charset="0"/>
              <a:cs typeface="+mn-cs"/>
            </a:endParaRPr>
          </a:p>
        </p:txBody>
      </p:sp>
      <p:sp>
        <p:nvSpPr>
          <p:cNvPr id="104451"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104452"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3A0A18FF-CA09-CD4D-99EB-78367E55C28D}" type="slidenum">
              <a:rPr lang="en-US" sz="1200">
                <a:latin typeface="Times New Roman" charset="0"/>
              </a:rPr>
              <a:pPr/>
              <a:t>71</a:t>
            </a:fld>
            <a:endParaRPr lang="en-US" sz="1200">
              <a:latin typeface="Times New 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r>
              <a:rPr lang="en-US">
                <a:ea typeface="ＭＳ Ｐゴシック" charset="0"/>
                <a:cs typeface="+mn-cs"/>
              </a:rPr>
              <a:t>B</a:t>
            </a:r>
          </a:p>
        </p:txBody>
      </p:sp>
      <p:sp>
        <p:nvSpPr>
          <p:cNvPr id="104451"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104452"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3A0A18FF-CA09-CD4D-99EB-78367E55C28D}" type="slidenum">
              <a:rPr lang="en-US" sz="1200">
                <a:latin typeface="Times New Roman" charset="0"/>
              </a:rPr>
              <a:pPr/>
              <a:t>72</a:t>
            </a:fld>
            <a:endParaRPr lang="en-US" sz="1200">
              <a:latin typeface="Times New Roman" charset="0"/>
            </a:endParaRPr>
          </a:p>
        </p:txBody>
      </p:sp>
    </p:spTree>
    <p:extLst>
      <p:ext uri="{BB962C8B-B14F-4D97-AF65-F5344CB8AC3E}">
        <p14:creationId xmlns:p14="http://schemas.microsoft.com/office/powerpoint/2010/main" val="1167562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MS PGothic" charset="0"/>
              </a:rPr>
              <a:t>2 to power 16 = 65535.</a:t>
            </a:r>
          </a:p>
          <a:p>
            <a:endParaRPr lang="en-US">
              <a:ea typeface="MS PGothic" charset="0"/>
            </a:endParaRPr>
          </a:p>
        </p:txBody>
      </p:sp>
      <p:sp>
        <p:nvSpPr>
          <p:cNvPr id="27651"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27652"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A9AAA3BE-20E5-A545-8397-0077E86C7F91}" type="slidenum">
              <a:rPr lang="en-US" sz="1200">
                <a:latin typeface="Times New Roman" charset="0"/>
              </a:rPr>
              <a:pPr/>
              <a:t>7</a:t>
            </a:fld>
            <a:endParaRPr lang="en-US" sz="120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30722"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3BFC115C-CF3E-D24B-BFA0-A4844B90EEA8}" type="slidenum">
              <a:rPr lang="en-US" sz="1200">
                <a:latin typeface="Times New Roman" charset="0"/>
              </a:rPr>
              <a:pPr/>
              <a:t>9</a:t>
            </a:fld>
            <a:endParaRPr lang="en-US" sz="1200">
              <a:latin typeface="Times New Roman" charset="0"/>
            </a:endParaRPr>
          </a:p>
        </p:txBody>
      </p:sp>
      <p:sp>
        <p:nvSpPr>
          <p:cNvPr id="30723"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pPr eaLnBrk="1" hangingPunct="1">
              <a:defRPr/>
            </a:pPr>
            <a:r>
              <a:rPr lang="en-US">
                <a:ea typeface="ＭＳ Ｐゴシック" charset="0"/>
                <a:cs typeface="+mn-cs"/>
              </a:rPr>
              <a:t>To</a:t>
            </a:r>
            <a:r>
              <a:rPr lang="en-US" baseline="0">
                <a:ea typeface="ＭＳ Ｐゴシック" charset="0"/>
                <a:cs typeface="+mn-cs"/>
              </a:rPr>
              <a:t> be replaced by Appendix C.</a:t>
            </a:r>
            <a:endParaRPr lang="en-US">
              <a:ea typeface="ＭＳ Ｐゴシック" charset="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32770"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DC885F5A-D2EC-044E-957C-2C94C7F5A763}" type="slidenum">
              <a:rPr lang="en-US" sz="1200">
                <a:latin typeface="Times New Roman" charset="0"/>
              </a:rPr>
              <a:pPr/>
              <a:t>10</a:t>
            </a:fld>
            <a:endParaRPr lang="en-US" sz="1200">
              <a:latin typeface="Times New Roman" charset="0"/>
            </a:endParaRPr>
          </a:p>
        </p:txBody>
      </p:sp>
      <p:sp>
        <p:nvSpPr>
          <p:cNvPr id="32771" name="Rectangle 2"/>
          <p:cNvSpPr>
            <a:spLocks noGrp="1" noRot="1" noChangeAspect="1" noChangeArrowheads="1" noTextEdit="1"/>
          </p:cNvSpPr>
          <p:nvPr>
            <p:ph type="sldImg"/>
          </p:nvPr>
        </p:nvSpPr>
        <p:spPr>
          <a:ln/>
        </p:spPr>
      </p:sp>
      <p:sp>
        <p:nvSpPr>
          <p:cNvPr id="467971" name="Rectangle 3"/>
          <p:cNvSpPr>
            <a:spLocks noGrp="1" noChangeArrowheads="1"/>
          </p:cNvSpPr>
          <p:nvPr>
            <p:ph type="body" idx="1"/>
          </p:nvPr>
        </p:nvSpPr>
        <p:spPr/>
        <p:txBody>
          <a:bodyPr/>
          <a:lstStyle/>
          <a:p>
            <a:pPr eaLnBrk="1" hangingPunct="1">
              <a:defRPr/>
            </a:pPr>
            <a:r>
              <a:rPr lang="en-US">
                <a:ea typeface="ＭＳ Ｐゴシック" charset="0"/>
                <a:cs typeface="+mn-cs"/>
              </a:rPr>
              <a:t>Will learn about access modifier later: public, protected, and private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34818"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DCAC1197-4499-A147-99E8-C0D86C8CA49A}" type="slidenum">
              <a:rPr lang="en-US" sz="1200">
                <a:latin typeface="Times New Roman" charset="0"/>
              </a:rPr>
              <a:pPr/>
              <a:t>11</a:t>
            </a:fld>
            <a:endParaRPr lang="en-US" sz="1200">
              <a:latin typeface="Times New Roman" charset="0"/>
            </a:endParaRPr>
          </a:p>
        </p:txBody>
      </p:sp>
      <p:sp>
        <p:nvSpPr>
          <p:cNvPr id="34819"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pPr>
              <a:defRPr/>
            </a:pPr>
            <a:fld id="{A5E05F40-E147-3040-A91D-BCA164337DCF}" type="slidenum">
              <a:rPr lang="en-US" smtClean="0"/>
              <a:pPr>
                <a:defRPr/>
              </a:pPr>
              <a:t>12</a:t>
            </a:fld>
            <a:endParaRPr lang="en-US"/>
          </a:p>
        </p:txBody>
      </p:sp>
    </p:spTree>
    <p:extLst>
      <p:ext uri="{BB962C8B-B14F-4D97-AF65-F5344CB8AC3E}">
        <p14:creationId xmlns:p14="http://schemas.microsoft.com/office/powerpoint/2010/main" val="2264315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1200">
                <a:latin typeface="Times New Roman" charset="0"/>
              </a:rPr>
              <a:t>Introduction to CPSC 233</a:t>
            </a:r>
          </a:p>
        </p:txBody>
      </p:sp>
      <p:sp>
        <p:nvSpPr>
          <p:cNvPr id="37890"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1600">
                <a:solidFill>
                  <a:schemeClr val="tx1"/>
                </a:solidFill>
                <a:latin typeface="Arial" charset="0"/>
                <a:ea typeface="MS PGothic" charset="0"/>
                <a:cs typeface="MS PGothic" charset="0"/>
              </a:defRPr>
            </a:lvl1pPr>
            <a:lvl2pPr marL="742950" indent="-285750" defTabSz="965200">
              <a:defRPr sz="1600">
                <a:solidFill>
                  <a:schemeClr val="tx1"/>
                </a:solidFill>
                <a:latin typeface="Arial" charset="0"/>
                <a:ea typeface="MS PGothic" charset="0"/>
                <a:cs typeface="MS PGothic" charset="0"/>
              </a:defRPr>
            </a:lvl2pPr>
            <a:lvl3pPr marL="1143000" indent="-228600" defTabSz="965200">
              <a:defRPr sz="1600">
                <a:solidFill>
                  <a:schemeClr val="tx1"/>
                </a:solidFill>
                <a:latin typeface="Arial" charset="0"/>
                <a:ea typeface="MS PGothic" charset="0"/>
                <a:cs typeface="MS PGothic" charset="0"/>
              </a:defRPr>
            </a:lvl3pPr>
            <a:lvl4pPr marL="1600200" indent="-228600" defTabSz="965200">
              <a:defRPr sz="1600">
                <a:solidFill>
                  <a:schemeClr val="tx1"/>
                </a:solidFill>
                <a:latin typeface="Arial" charset="0"/>
                <a:ea typeface="MS PGothic" charset="0"/>
                <a:cs typeface="MS PGothic" charset="0"/>
              </a:defRPr>
            </a:lvl4pPr>
            <a:lvl5pPr marL="2057400" indent="-228600" defTabSz="965200">
              <a:defRPr sz="1600">
                <a:solidFill>
                  <a:schemeClr val="tx1"/>
                </a:solidFill>
                <a:latin typeface="Arial" charset="0"/>
                <a:ea typeface="MS PGothic" charset="0"/>
                <a:cs typeface="MS PGothic" charset="0"/>
              </a:defRPr>
            </a:lvl5pPr>
            <a:lvl6pPr marL="25146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defTabSz="9652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1BF6F680-A75D-554C-A1DB-FDE8E93585A4}" type="slidenum">
              <a:rPr lang="en-US" sz="1200">
                <a:latin typeface="Times New Roman" charset="0"/>
              </a:rPr>
              <a:pPr/>
              <a:t>13</a:t>
            </a:fld>
            <a:endParaRPr lang="en-US" sz="1200">
              <a:latin typeface="Times New Roman" charset="0"/>
            </a:endParaRPr>
          </a:p>
        </p:txBody>
      </p:sp>
      <p:sp>
        <p:nvSpPr>
          <p:cNvPr id="37891"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533399" y="663975"/>
            <a:ext cx="8229600" cy="936229"/>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2550" b="1"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16" name="Shape 16"/>
          <p:cNvSpPr txBox="1">
            <a:spLocks noGrp="1"/>
          </p:cNvSpPr>
          <p:nvPr>
            <p:ph type="body" idx="1"/>
          </p:nvPr>
        </p:nvSpPr>
        <p:spPr>
          <a:xfrm>
            <a:off x="457200" y="1600201"/>
            <a:ext cx="4038600" cy="4525962"/>
          </a:xfrm>
          <a:prstGeom prst="rect">
            <a:avLst/>
          </a:prstGeom>
          <a:noFill/>
          <a:ln>
            <a:noFill/>
          </a:ln>
        </p:spPr>
        <p:txBody>
          <a:bodyPr lIns="57584" tIns="57584" rIns="57584" bIns="57584" anchor="t" anchorCtr="0"/>
          <a:lstStyle>
            <a:lvl1pPr marL="287971" marR="0" lvl="0" indent="-191984" algn="l" rtl="0">
              <a:spcBef>
                <a:spcPts val="302"/>
              </a:spcBef>
              <a:buClr>
                <a:schemeClr val="dk2"/>
              </a:buClr>
              <a:buSzPct val="100000"/>
              <a:buFont typeface="Arial"/>
              <a:buChar char="•"/>
              <a:defRPr sz="1500" b="0" i="0" u="none" strike="noStrike" cap="none">
                <a:solidFill>
                  <a:schemeClr val="dk2"/>
                </a:solidFill>
                <a:latin typeface="Gill Sans"/>
                <a:ea typeface="Gill Sans"/>
                <a:cs typeface="Gill Sans"/>
                <a:sym typeface="Gill Sans"/>
              </a:defRPr>
            </a:lvl1pPr>
            <a:lvl2pPr marL="623935" marR="0" lvl="1" indent="-154676"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2pPr>
            <a:lvl3pPr marL="959898" marR="0" lvl="2" indent="-10668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3pPr>
            <a:lvl4pPr marL="1343858" marR="0" lvl="3" indent="-10669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4pPr>
            <a:lvl5pPr marL="1727818" marR="0" lvl="4" indent="-10670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5pPr>
            <a:lvl6pPr marL="2111777" marR="0" lvl="5" indent="-96041"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6pPr>
            <a:lvl7pPr marL="2495737" marR="0" lvl="6" indent="-96050"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7pPr>
            <a:lvl8pPr marL="2879697" marR="0" lvl="7" indent="-96059"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8pPr>
            <a:lvl9pPr marL="3263655" marR="0" lvl="8" indent="-96068"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17" name="Shape 17"/>
          <p:cNvSpPr txBox="1">
            <a:spLocks noGrp="1"/>
          </p:cNvSpPr>
          <p:nvPr>
            <p:ph type="body" idx="2"/>
          </p:nvPr>
        </p:nvSpPr>
        <p:spPr>
          <a:xfrm>
            <a:off x="4648200" y="1600201"/>
            <a:ext cx="4038600" cy="4525962"/>
          </a:xfrm>
          <a:prstGeom prst="rect">
            <a:avLst/>
          </a:prstGeom>
          <a:noFill/>
          <a:ln>
            <a:noFill/>
          </a:ln>
        </p:spPr>
        <p:txBody>
          <a:bodyPr lIns="57584" tIns="57584" rIns="57584" bIns="57584" anchor="t" anchorCtr="0"/>
          <a:lstStyle>
            <a:lvl1pPr marL="287971" marR="0" lvl="0" indent="-191984" algn="l" rtl="0">
              <a:spcBef>
                <a:spcPts val="302"/>
              </a:spcBef>
              <a:buClr>
                <a:schemeClr val="dk2"/>
              </a:buClr>
              <a:buSzPct val="100000"/>
              <a:buFont typeface="Arial"/>
              <a:buChar char="•"/>
              <a:defRPr sz="1500" b="0" i="0" u="none" strike="noStrike" cap="none">
                <a:solidFill>
                  <a:schemeClr val="dk2"/>
                </a:solidFill>
                <a:latin typeface="Gill Sans"/>
                <a:ea typeface="Gill Sans"/>
                <a:cs typeface="Gill Sans"/>
                <a:sym typeface="Gill Sans"/>
              </a:defRPr>
            </a:lvl1pPr>
            <a:lvl2pPr marL="623935" marR="0" lvl="1" indent="-154676"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2pPr>
            <a:lvl3pPr marL="959898" marR="0" lvl="2" indent="-10668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3pPr>
            <a:lvl4pPr marL="1343858" marR="0" lvl="3" indent="-10669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4pPr>
            <a:lvl5pPr marL="1727818" marR="0" lvl="4" indent="-10670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5pPr>
            <a:lvl6pPr marL="2111777" marR="0" lvl="5" indent="-96041"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6pPr>
            <a:lvl7pPr marL="2495737" marR="0" lvl="6" indent="-96050"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7pPr>
            <a:lvl8pPr marL="2879697" marR="0" lvl="7" indent="-96059"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8pPr>
            <a:lvl9pPr marL="3263655" marR="0" lvl="8" indent="-96068"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pPr>
              <a:defRPr/>
            </a:pPr>
            <a:fld id="{7037E2C8-F0BD-C148-9F53-619C3134E019}" type="slidenum">
              <a:rPr lang="en-US" smtClean="0"/>
              <a:pPr>
                <a:defRPr/>
              </a:pPr>
              <a:t>‹#›</a:t>
            </a:fld>
            <a:endParaRPr lang="en-US"/>
          </a:p>
        </p:txBody>
      </p:sp>
    </p:spTree>
    <p:extLst>
      <p:ext uri="{BB962C8B-B14F-4D97-AF65-F5344CB8AC3E}">
        <p14:creationId xmlns:p14="http://schemas.microsoft.com/office/powerpoint/2010/main" val="414506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7B67036-E822-9040-A5F9-29DA7DAC937F}" type="slidenum">
              <a:rPr lang="en-US" smtClean="0"/>
              <a:pPr>
                <a:defRPr/>
              </a:pPr>
              <a:t>‹#›</a:t>
            </a:fld>
            <a:endParaRPr lang="en-US"/>
          </a:p>
        </p:txBody>
      </p:sp>
    </p:spTree>
    <p:extLst>
      <p:ext uri="{BB962C8B-B14F-4D97-AF65-F5344CB8AC3E}">
        <p14:creationId xmlns:p14="http://schemas.microsoft.com/office/powerpoint/2010/main" val="1737963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5B8C4A1E-44F7-594E-902E-8D861B738058}" type="slidenum">
              <a:rPr lang="en-US" smtClean="0"/>
              <a:pPr>
                <a:defRPr/>
              </a:pPr>
              <a:t>‹#›</a:t>
            </a:fld>
            <a:endParaRPr lang="en-US"/>
          </a:p>
        </p:txBody>
      </p:sp>
      <p:sp>
        <p:nvSpPr>
          <p:cNvPr id="6" name="Title 5"/>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296591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60350"/>
            <a:ext cx="7772400" cy="882650"/>
          </a:xfrm>
        </p:spPr>
        <p:txBody>
          <a:bodyPr/>
          <a:lstStyle/>
          <a:p>
            <a:r>
              <a:rPr lang="en-US"/>
              <a:t>Click to edit Master title style</a:t>
            </a:r>
          </a:p>
        </p:txBody>
      </p:sp>
      <p:sp>
        <p:nvSpPr>
          <p:cNvPr id="3" name="Table Placeholder 2"/>
          <p:cNvSpPr>
            <a:spLocks noGrp="1"/>
          </p:cNvSpPr>
          <p:nvPr>
            <p:ph type="tbl" idx="1"/>
          </p:nvPr>
        </p:nvSpPr>
        <p:spPr>
          <a:xfrm>
            <a:off x="685800" y="1412875"/>
            <a:ext cx="7772400" cy="5140325"/>
          </a:xfrm>
        </p:spPr>
        <p:txBody>
          <a:bodyPr rtlCol="0">
            <a:normAutofit/>
          </a:bodyPr>
          <a:lstStyle/>
          <a:p>
            <a:pPr lvl="0"/>
            <a:endParaRPr lang="en-US" noProof="0"/>
          </a:p>
        </p:txBody>
      </p:sp>
    </p:spTree>
    <p:extLst>
      <p:ext uri="{BB962C8B-B14F-4D97-AF65-F5344CB8AC3E}">
        <p14:creationId xmlns:p14="http://schemas.microsoft.com/office/powerpoint/2010/main" val="117747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48817" y="665051"/>
            <a:ext cx="8432800" cy="935790"/>
          </a:xfrm>
          <a:prstGeom prst="rect">
            <a:avLst/>
          </a:prstGeom>
          <a:noFill/>
          <a:ln>
            <a:noFill/>
          </a:ln>
        </p:spPr>
        <p:txBody>
          <a:bodyPr lIns="57584" tIns="57584" rIns="57584" bIns="57584" anchor="ctr" anchorCtr="0"/>
          <a:lstStyle>
            <a:lvl1pPr algn="ctr">
              <a:defRPr sz="2400" b="1" dirty="0">
                <a:solidFill>
                  <a:schemeClr val="dk2"/>
                </a:solidFill>
                <a:latin typeface="Gill Sans"/>
                <a:ea typeface="Gill Sans"/>
                <a:cs typeface="Gill Sans"/>
              </a:defRPr>
            </a:lvl1pPr>
          </a:lstStyle>
          <a:p>
            <a:pPr marL="0" lvl="0" indent="0" algn="ctr">
              <a:buClr>
                <a:schemeClr val="dk2"/>
              </a:buClr>
              <a:buFont typeface="Gill Sans"/>
            </a:pPr>
            <a:r>
              <a:rPr lang="en-US"/>
              <a:t>Click to edit Master title style</a:t>
            </a:r>
            <a:endParaRPr/>
          </a:p>
        </p:txBody>
      </p:sp>
      <p:sp>
        <p:nvSpPr>
          <p:cNvPr id="20" name="Shape 20"/>
          <p:cNvSpPr txBox="1">
            <a:spLocks noGrp="1"/>
          </p:cNvSpPr>
          <p:nvPr>
            <p:ph type="body" idx="1"/>
          </p:nvPr>
        </p:nvSpPr>
        <p:spPr>
          <a:xfrm>
            <a:off x="457201" y="1643202"/>
            <a:ext cx="8229600" cy="4391281"/>
          </a:xfrm>
          <a:prstGeom prst="rect">
            <a:avLst/>
          </a:prstGeom>
          <a:noFill/>
          <a:ln>
            <a:noFill/>
          </a:ln>
        </p:spPr>
        <p:txBody>
          <a:bodyPr lIns="57584" tIns="57584" rIns="57584" bIns="57584" anchor="t" anchorCtr="0"/>
          <a:lstStyle>
            <a:lvl1pPr marL="287971" marR="0" lvl="0" indent="-154637" algn="l" rtl="0">
              <a:spcBef>
                <a:spcPts val="420"/>
              </a:spcBef>
              <a:buClr>
                <a:schemeClr val="dk2"/>
              </a:buClr>
              <a:buSzPct val="101022"/>
              <a:buFont typeface="Arial"/>
              <a:buChar char="•"/>
              <a:defRPr sz="2100" b="0" i="0" u="none" strike="noStrike" cap="none">
                <a:solidFill>
                  <a:schemeClr val="dk2"/>
                </a:solidFill>
                <a:latin typeface="Gill Sans"/>
                <a:ea typeface="Gill Sans"/>
                <a:cs typeface="Gill Sans"/>
                <a:sym typeface="Gill Sans"/>
              </a:defRPr>
            </a:lvl1pPr>
            <a:lvl2pPr marL="623935" marR="0" lvl="1" indent="-133319" algn="l" rtl="0">
              <a:spcBef>
                <a:spcPts val="336"/>
              </a:spcBef>
              <a:buClr>
                <a:schemeClr val="dk2"/>
              </a:buClr>
              <a:buSzPct val="98777"/>
              <a:buFont typeface="Arial"/>
              <a:buChar char="–"/>
              <a:defRPr sz="1650" b="0" i="1" u="none" strike="noStrike" cap="none">
                <a:solidFill>
                  <a:schemeClr val="dk2"/>
                </a:solidFill>
                <a:latin typeface="Gill Sans"/>
                <a:ea typeface="Gill Sans"/>
                <a:cs typeface="Gill Sans"/>
                <a:sym typeface="Gill Sans"/>
              </a:defRPr>
            </a:lvl2pPr>
            <a:lvl3pPr marL="959898" marR="0" lvl="2" indent="-96011" algn="l" rtl="0">
              <a:spcBef>
                <a:spcPts val="302"/>
              </a:spcBef>
              <a:buClr>
                <a:schemeClr val="dk2"/>
              </a:buClr>
              <a:buSzPct val="100000"/>
              <a:buFont typeface="Arial"/>
              <a:buChar char="•"/>
              <a:defRPr sz="1500" b="0" i="1" u="none" strike="noStrike" cap="none">
                <a:solidFill>
                  <a:schemeClr val="dk2"/>
                </a:solidFill>
                <a:latin typeface="Gill Sans"/>
                <a:ea typeface="Gill Sans"/>
                <a:cs typeface="Gill Sans"/>
                <a:sym typeface="Gill Sans"/>
              </a:defRPr>
            </a:lvl3pPr>
            <a:lvl4pPr marL="1343858" marR="0" lvl="3" indent="-112008" algn="l" rtl="0">
              <a:spcBef>
                <a:spcPts val="252"/>
              </a:spcBef>
              <a:buClr>
                <a:schemeClr val="dk2"/>
              </a:buClr>
              <a:buSzPct val="98777"/>
              <a:buFont typeface="Arial"/>
              <a:buChar char="–"/>
              <a:defRPr sz="1275" b="0" i="1" u="none" strike="noStrike" cap="none">
                <a:solidFill>
                  <a:schemeClr val="dk2"/>
                </a:solidFill>
                <a:latin typeface="Gill Sans"/>
                <a:ea typeface="Gill Sans"/>
                <a:cs typeface="Gill Sans"/>
                <a:sym typeface="Gill Sans"/>
              </a:defRPr>
            </a:lvl4pPr>
            <a:lvl5pPr marL="1727818" marR="0" lvl="4" indent="-128036" algn="l" rtl="0">
              <a:spcBef>
                <a:spcPts val="202"/>
              </a:spcBef>
              <a:buClr>
                <a:schemeClr val="dk2"/>
              </a:buClr>
              <a:buSzPct val="101571"/>
              <a:buFont typeface="Arial"/>
              <a:buChar char="»"/>
              <a:defRPr sz="975" b="0" i="1" u="none" strike="noStrike" cap="none">
                <a:solidFill>
                  <a:schemeClr val="dk2"/>
                </a:solidFill>
                <a:latin typeface="Gill Sans"/>
                <a:ea typeface="Gill Sans"/>
                <a:cs typeface="Gill Sans"/>
                <a:sym typeface="Gill Sans"/>
              </a:defRPr>
            </a:lvl5pPr>
            <a:lvl6pPr marL="2111777" marR="0" lvl="5" indent="-85362"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6pPr>
            <a:lvl7pPr marL="2495737" marR="0" lvl="6" indent="-85371"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7pPr>
            <a:lvl8pPr marL="2879697" marR="0" lvl="7" indent="-85382"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8pPr>
            <a:lvl9pPr marL="3263655" marR="0" lvl="8" indent="-85390"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pPr>
              <a:defRPr/>
            </a:pPr>
            <a:fld id="{6B154873-B4AE-BF4A-834A-9A808C97BBC9}" type="slidenum">
              <a:rPr lang="en-US" smtClean="0"/>
              <a:pPr>
                <a:defRPr/>
              </a:pPr>
              <a:t>‹#›</a:t>
            </a:fld>
            <a:endParaRPr lang="en-US"/>
          </a:p>
        </p:txBody>
      </p:sp>
    </p:spTree>
    <p:extLst>
      <p:ext uri="{BB962C8B-B14F-4D97-AF65-F5344CB8AC3E}">
        <p14:creationId xmlns:p14="http://schemas.microsoft.com/office/powerpoint/2010/main" val="319862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67372" y="1055083"/>
            <a:ext cx="8535737" cy="2153975"/>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2925" b="1"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24" name="Shape 24"/>
          <p:cNvSpPr txBox="1">
            <a:spLocks noGrp="1"/>
          </p:cNvSpPr>
          <p:nvPr>
            <p:ph type="subTitle" idx="1"/>
          </p:nvPr>
        </p:nvSpPr>
        <p:spPr>
          <a:xfrm>
            <a:off x="735268" y="3886200"/>
            <a:ext cx="7533105" cy="1752600"/>
          </a:xfrm>
          <a:prstGeom prst="rect">
            <a:avLst/>
          </a:prstGeom>
          <a:noFill/>
          <a:ln>
            <a:noFill/>
          </a:ln>
        </p:spPr>
        <p:txBody>
          <a:bodyPr lIns="57584" tIns="57584" rIns="57584" bIns="57584" anchor="t" anchorCtr="0"/>
          <a:lstStyle>
            <a:lvl1pPr marL="0" marR="0" lvl="0" indent="0" algn="ctr" rtl="0">
              <a:spcBef>
                <a:spcPts val="521"/>
              </a:spcBef>
              <a:buClr>
                <a:schemeClr val="dk2"/>
              </a:buClr>
              <a:buFont typeface="Arial"/>
              <a:buNone/>
              <a:defRPr sz="2625" b="1" i="0" u="none" strike="noStrike" cap="none">
                <a:solidFill>
                  <a:schemeClr val="dk2"/>
                </a:solidFill>
                <a:latin typeface="Gill Sans"/>
                <a:ea typeface="Gill Sans"/>
                <a:cs typeface="Gill Sans"/>
                <a:sym typeface="Gill Sans"/>
              </a:defRPr>
            </a:lvl1pPr>
            <a:lvl2pPr marL="383960" marR="0" lvl="1" indent="-10" algn="ctr" rtl="0">
              <a:spcBef>
                <a:spcPts val="336"/>
              </a:spcBef>
              <a:buClr>
                <a:srgbClr val="888888"/>
              </a:buClr>
              <a:buFont typeface="Arial"/>
              <a:buNone/>
              <a:defRPr sz="1650" b="0" i="0" u="none" strike="noStrike" cap="none">
                <a:solidFill>
                  <a:srgbClr val="888888"/>
                </a:solidFill>
                <a:latin typeface="Gill Sans"/>
                <a:ea typeface="Gill Sans"/>
                <a:cs typeface="Gill Sans"/>
                <a:sym typeface="Gill Sans"/>
              </a:defRPr>
            </a:lvl2pPr>
            <a:lvl3pPr marL="767918" marR="0" lvl="2" indent="-19" algn="ctr" rtl="0">
              <a:spcBef>
                <a:spcPts val="302"/>
              </a:spcBef>
              <a:buClr>
                <a:srgbClr val="888888"/>
              </a:buClr>
              <a:buFont typeface="Arial"/>
              <a:buNone/>
              <a:defRPr sz="1500" b="0" i="0" u="none" strike="noStrike" cap="none">
                <a:solidFill>
                  <a:srgbClr val="888888"/>
                </a:solidFill>
                <a:latin typeface="Gill Sans"/>
                <a:ea typeface="Gill Sans"/>
                <a:cs typeface="Gill Sans"/>
                <a:sym typeface="Gill Sans"/>
              </a:defRPr>
            </a:lvl3pPr>
            <a:lvl4pPr marL="1151879" marR="0" lvl="3" indent="-29" algn="ctr" rtl="0">
              <a:spcBef>
                <a:spcPts val="252"/>
              </a:spcBef>
              <a:buClr>
                <a:srgbClr val="888888"/>
              </a:buClr>
              <a:buFont typeface="Arial"/>
              <a:buNone/>
              <a:defRPr sz="1275" b="0" i="0" u="none" strike="noStrike" cap="none">
                <a:solidFill>
                  <a:srgbClr val="888888"/>
                </a:solidFill>
                <a:latin typeface="Gill Sans"/>
                <a:ea typeface="Gill Sans"/>
                <a:cs typeface="Gill Sans"/>
                <a:sym typeface="Gill Sans"/>
              </a:defRPr>
            </a:lvl4pPr>
            <a:lvl5pPr marL="1535839" marR="0" lvl="4" indent="-39" algn="ctr" rtl="0">
              <a:spcBef>
                <a:spcPts val="202"/>
              </a:spcBef>
              <a:buClr>
                <a:srgbClr val="888888"/>
              </a:buClr>
              <a:buFont typeface="Arial"/>
              <a:buNone/>
              <a:defRPr sz="975" b="0" i="0" u="none" strike="noStrike" cap="none">
                <a:solidFill>
                  <a:srgbClr val="888888"/>
                </a:solidFill>
                <a:latin typeface="Gill Sans"/>
                <a:ea typeface="Gill Sans"/>
                <a:cs typeface="Gill Sans"/>
                <a:sym typeface="Gill Sans"/>
              </a:defRPr>
            </a:lvl5pPr>
            <a:lvl6pPr marL="1919798" marR="0" lvl="5" indent="-48" algn="ctr" rtl="0">
              <a:spcBef>
                <a:spcPts val="336"/>
              </a:spcBef>
              <a:buClr>
                <a:srgbClr val="888888"/>
              </a:buClr>
              <a:buFont typeface="Arial"/>
              <a:buNone/>
              <a:defRPr sz="1650" b="0" i="0" u="none" strike="noStrike" cap="none">
                <a:solidFill>
                  <a:srgbClr val="888888"/>
                </a:solidFill>
                <a:latin typeface="Times New Roman"/>
                <a:ea typeface="Times New Roman"/>
                <a:cs typeface="Times New Roman"/>
                <a:sym typeface="Times New Roman"/>
              </a:defRPr>
            </a:lvl6pPr>
            <a:lvl7pPr marL="2303757" marR="0" lvl="6" indent="-57" algn="ctr" rtl="0">
              <a:spcBef>
                <a:spcPts val="336"/>
              </a:spcBef>
              <a:buClr>
                <a:srgbClr val="888888"/>
              </a:buClr>
              <a:buFont typeface="Arial"/>
              <a:buNone/>
              <a:defRPr sz="1650" b="0" i="0" u="none" strike="noStrike" cap="none">
                <a:solidFill>
                  <a:srgbClr val="888888"/>
                </a:solidFill>
                <a:latin typeface="Times New Roman"/>
                <a:ea typeface="Times New Roman"/>
                <a:cs typeface="Times New Roman"/>
                <a:sym typeface="Times New Roman"/>
              </a:defRPr>
            </a:lvl7pPr>
            <a:lvl8pPr marL="2687716" marR="0" lvl="7" indent="-67" algn="ctr" rtl="0">
              <a:spcBef>
                <a:spcPts val="336"/>
              </a:spcBef>
              <a:buClr>
                <a:srgbClr val="888888"/>
              </a:buClr>
              <a:buFont typeface="Arial"/>
              <a:buNone/>
              <a:defRPr sz="1650" b="0" i="0" u="none" strike="noStrike" cap="none">
                <a:solidFill>
                  <a:srgbClr val="888888"/>
                </a:solidFill>
                <a:latin typeface="Times New Roman"/>
                <a:ea typeface="Times New Roman"/>
                <a:cs typeface="Times New Roman"/>
                <a:sym typeface="Times New Roman"/>
              </a:defRPr>
            </a:lvl8pPr>
            <a:lvl9pPr marL="3071676" marR="0" lvl="8" indent="-77" algn="ctr" rtl="0">
              <a:spcBef>
                <a:spcPts val="336"/>
              </a:spcBef>
              <a:buClr>
                <a:srgbClr val="888888"/>
              </a:buClr>
              <a:buFont typeface="Arial"/>
              <a:buNone/>
              <a:defRPr sz="1650" b="0" i="0" u="none" strike="noStrike" cap="none">
                <a:solidFill>
                  <a:srgbClr val="888888"/>
                </a:solidFill>
                <a:latin typeface="Times New Roman"/>
                <a:ea typeface="Times New Roman"/>
                <a:cs typeface="Times New Roman"/>
                <a:sym typeface="Times New Roman"/>
              </a:defRPr>
            </a:lvl9pPr>
          </a:lstStyle>
          <a:p>
            <a:r>
              <a:rPr lang="en-US"/>
              <a:t>Click to edit Master subtitle style</a:t>
            </a:r>
            <a:endParaRPr/>
          </a:p>
        </p:txBody>
      </p:sp>
      <p:sp>
        <p:nvSpPr>
          <p:cNvPr id="4"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pPr>
              <a:defRPr/>
            </a:pPr>
            <a:fld id="{AE502299-E4BD-2646-9372-D03E05746C95}" type="slidenum">
              <a:rPr lang="en-US" smtClean="0"/>
              <a:pPr>
                <a:defRPr/>
              </a:pPr>
              <a:t>‹#›</a:t>
            </a:fld>
            <a:endParaRPr lang="en-US"/>
          </a:p>
        </p:txBody>
      </p:sp>
    </p:spTree>
    <p:extLst>
      <p:ext uri="{BB962C8B-B14F-4D97-AF65-F5344CB8AC3E}">
        <p14:creationId xmlns:p14="http://schemas.microsoft.com/office/powerpoint/2010/main" val="5624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60950" y="1024912"/>
            <a:ext cx="8662737" cy="1362074"/>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2925" b="1"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27" name="Shape 27"/>
          <p:cNvSpPr txBox="1">
            <a:spLocks noGrp="1"/>
          </p:cNvSpPr>
          <p:nvPr>
            <p:ph type="body" idx="1"/>
          </p:nvPr>
        </p:nvSpPr>
        <p:spPr>
          <a:xfrm>
            <a:off x="722313" y="3689687"/>
            <a:ext cx="7772400" cy="717215"/>
          </a:xfrm>
          <a:prstGeom prst="rect">
            <a:avLst/>
          </a:prstGeom>
          <a:noFill/>
          <a:ln>
            <a:noFill/>
          </a:ln>
        </p:spPr>
        <p:txBody>
          <a:bodyPr lIns="57584" tIns="57584" rIns="57584" bIns="57584" anchor="b" anchorCtr="0"/>
          <a:lstStyle>
            <a:lvl1pPr marL="0" marR="0" lvl="0" indent="0" algn="ctr" rtl="0">
              <a:spcBef>
                <a:spcPts val="403"/>
              </a:spcBef>
              <a:buClr>
                <a:schemeClr val="dk2"/>
              </a:buClr>
              <a:buFont typeface="Arial"/>
              <a:buNone/>
              <a:defRPr sz="2025" b="1" i="0" u="none" strike="noStrike" cap="none">
                <a:solidFill>
                  <a:schemeClr val="dk2"/>
                </a:solidFill>
                <a:latin typeface="Gill Sans"/>
                <a:ea typeface="Gill Sans"/>
                <a:cs typeface="Gill Sans"/>
                <a:sym typeface="Gill Sans"/>
              </a:defRPr>
            </a:lvl1pPr>
            <a:lvl2pPr marL="383960" marR="0" lvl="1" indent="-10" algn="l" rtl="0">
              <a:spcBef>
                <a:spcPts val="302"/>
              </a:spcBef>
              <a:buClr>
                <a:srgbClr val="888888"/>
              </a:buClr>
              <a:buFont typeface="Arial"/>
              <a:buNone/>
              <a:defRPr sz="1500" b="0" i="0" u="none" strike="noStrike" cap="none">
                <a:solidFill>
                  <a:srgbClr val="888888"/>
                </a:solidFill>
                <a:latin typeface="Gill Sans"/>
                <a:ea typeface="Gill Sans"/>
                <a:cs typeface="Gill Sans"/>
                <a:sym typeface="Gill Sans"/>
              </a:defRPr>
            </a:lvl2pPr>
            <a:lvl3pPr marL="767918" marR="0" lvl="2" indent="-19" algn="l" rtl="0">
              <a:spcBef>
                <a:spcPts val="269"/>
              </a:spcBef>
              <a:buClr>
                <a:srgbClr val="888888"/>
              </a:buClr>
              <a:buFont typeface="Arial"/>
              <a:buNone/>
              <a:defRPr sz="1350" b="0" i="0" u="none" strike="noStrike" cap="none">
                <a:solidFill>
                  <a:srgbClr val="888888"/>
                </a:solidFill>
                <a:latin typeface="Gill Sans"/>
                <a:ea typeface="Gill Sans"/>
                <a:cs typeface="Gill Sans"/>
                <a:sym typeface="Gill Sans"/>
              </a:defRPr>
            </a:lvl3pPr>
            <a:lvl4pPr marL="1151879" marR="0" lvl="3" indent="-29" algn="l" rtl="0">
              <a:spcBef>
                <a:spcPts val="236"/>
              </a:spcBef>
              <a:buClr>
                <a:srgbClr val="888888"/>
              </a:buClr>
              <a:buFont typeface="Arial"/>
              <a:buNone/>
              <a:defRPr sz="1200" b="0" i="0" u="none" strike="noStrike" cap="none">
                <a:solidFill>
                  <a:srgbClr val="888888"/>
                </a:solidFill>
                <a:latin typeface="Gill Sans"/>
                <a:ea typeface="Gill Sans"/>
                <a:cs typeface="Gill Sans"/>
                <a:sym typeface="Gill Sans"/>
              </a:defRPr>
            </a:lvl4pPr>
            <a:lvl5pPr marL="1535839" marR="0" lvl="4" indent="-39" algn="l" rtl="0">
              <a:spcBef>
                <a:spcPts val="236"/>
              </a:spcBef>
              <a:buClr>
                <a:srgbClr val="888888"/>
              </a:buClr>
              <a:buFont typeface="Arial"/>
              <a:buNone/>
              <a:defRPr sz="1200" b="0" i="0" u="none" strike="noStrike" cap="none">
                <a:solidFill>
                  <a:srgbClr val="888888"/>
                </a:solidFill>
                <a:latin typeface="Gill Sans"/>
                <a:ea typeface="Gill Sans"/>
                <a:cs typeface="Gill Sans"/>
                <a:sym typeface="Gill Sans"/>
              </a:defRPr>
            </a:lvl5pPr>
            <a:lvl6pPr marL="1919798" marR="0" lvl="5" indent="-48" algn="l" rtl="0">
              <a:spcBef>
                <a:spcPts val="236"/>
              </a:spcBef>
              <a:buClr>
                <a:srgbClr val="888888"/>
              </a:buClr>
              <a:buFont typeface="Arial"/>
              <a:buNone/>
              <a:defRPr sz="1200" b="0" i="0" u="none" strike="noStrike" cap="none">
                <a:solidFill>
                  <a:srgbClr val="888888"/>
                </a:solidFill>
                <a:latin typeface="Times New Roman"/>
                <a:ea typeface="Times New Roman"/>
                <a:cs typeface="Times New Roman"/>
                <a:sym typeface="Times New Roman"/>
              </a:defRPr>
            </a:lvl6pPr>
            <a:lvl7pPr marL="2303757" marR="0" lvl="6" indent="-57" algn="l" rtl="0">
              <a:spcBef>
                <a:spcPts val="236"/>
              </a:spcBef>
              <a:buClr>
                <a:srgbClr val="888888"/>
              </a:buClr>
              <a:buFont typeface="Arial"/>
              <a:buNone/>
              <a:defRPr sz="1200" b="0" i="0" u="none" strike="noStrike" cap="none">
                <a:solidFill>
                  <a:srgbClr val="888888"/>
                </a:solidFill>
                <a:latin typeface="Times New Roman"/>
                <a:ea typeface="Times New Roman"/>
                <a:cs typeface="Times New Roman"/>
                <a:sym typeface="Times New Roman"/>
              </a:defRPr>
            </a:lvl7pPr>
            <a:lvl8pPr marL="2687716" marR="0" lvl="7" indent="-67" algn="l" rtl="0">
              <a:spcBef>
                <a:spcPts val="236"/>
              </a:spcBef>
              <a:buClr>
                <a:srgbClr val="888888"/>
              </a:buClr>
              <a:buFont typeface="Arial"/>
              <a:buNone/>
              <a:defRPr sz="1200" b="0" i="0" u="none" strike="noStrike" cap="none">
                <a:solidFill>
                  <a:srgbClr val="888888"/>
                </a:solidFill>
                <a:latin typeface="Times New Roman"/>
                <a:ea typeface="Times New Roman"/>
                <a:cs typeface="Times New Roman"/>
                <a:sym typeface="Times New Roman"/>
              </a:defRPr>
            </a:lvl8pPr>
            <a:lvl9pPr marL="3071676" marR="0" lvl="8" indent="-77" algn="l" rtl="0">
              <a:spcBef>
                <a:spcPts val="236"/>
              </a:spcBef>
              <a:buClr>
                <a:srgbClr val="888888"/>
              </a:buClr>
              <a:buFont typeface="Arial"/>
              <a:buNone/>
              <a:defRPr sz="1200" b="0" i="0" u="none" strike="noStrike" cap="none">
                <a:solidFill>
                  <a:srgbClr val="888888"/>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pPr>
              <a:defRPr/>
            </a:pPr>
            <a:fld id="{7EC1151A-1044-7A46-8455-F6AE9A117C46}" type="slidenum">
              <a:rPr lang="en-US" smtClean="0"/>
              <a:pPr>
                <a:defRPr/>
              </a:pPr>
              <a:t>‹#›</a:t>
            </a:fld>
            <a:endParaRPr lang="en-US"/>
          </a:p>
        </p:txBody>
      </p:sp>
    </p:spTree>
    <p:extLst>
      <p:ext uri="{BB962C8B-B14F-4D97-AF65-F5344CB8AC3E}">
        <p14:creationId xmlns:p14="http://schemas.microsoft.com/office/powerpoint/2010/main" val="101112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1" y="615485"/>
            <a:ext cx="8229600" cy="919629"/>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2700" b="0" i="0" u="none" strike="noStrike" cap="none">
                <a:solidFill>
                  <a:schemeClr val="dk2"/>
                </a:solidFill>
                <a:latin typeface="Callibri"/>
                <a:ea typeface="Gill Sans"/>
                <a:cs typeface="Callibri"/>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30" name="Shape 30"/>
          <p:cNvSpPr txBox="1">
            <a:spLocks noGrp="1"/>
          </p:cNvSpPr>
          <p:nvPr>
            <p:ph type="body" idx="1"/>
          </p:nvPr>
        </p:nvSpPr>
        <p:spPr>
          <a:xfrm>
            <a:off x="457200" y="1535116"/>
            <a:ext cx="4040188" cy="639763"/>
          </a:xfrm>
          <a:prstGeom prst="rect">
            <a:avLst/>
          </a:prstGeom>
          <a:noFill/>
          <a:ln>
            <a:noFill/>
          </a:ln>
        </p:spPr>
        <p:txBody>
          <a:bodyPr lIns="57584" tIns="57584" rIns="57584" bIns="57584" anchor="b" anchorCtr="0"/>
          <a:lstStyle>
            <a:lvl1pPr marL="0" marR="0" lvl="0" indent="0" algn="ctr" rtl="0">
              <a:spcBef>
                <a:spcPts val="336"/>
              </a:spcBef>
              <a:buClr>
                <a:schemeClr val="dk2"/>
              </a:buClr>
              <a:buFont typeface="Arial"/>
              <a:buNone/>
              <a:defRPr sz="1650" b="0" i="0" u="none" strike="noStrike" cap="none">
                <a:solidFill>
                  <a:schemeClr val="dk2"/>
                </a:solidFill>
                <a:latin typeface="Gill Sans"/>
                <a:ea typeface="Gill Sans"/>
                <a:cs typeface="Gill Sans"/>
                <a:sym typeface="Gill Sans"/>
              </a:defRPr>
            </a:lvl1pPr>
            <a:lvl2pPr marL="383960" marR="0" lvl="1" indent="-10" algn="l" rtl="0">
              <a:spcBef>
                <a:spcPts val="336"/>
              </a:spcBef>
              <a:buClr>
                <a:schemeClr val="dk2"/>
              </a:buClr>
              <a:buFont typeface="Arial"/>
              <a:buNone/>
              <a:defRPr sz="1650" b="1" i="0" u="none" strike="noStrike" cap="none">
                <a:solidFill>
                  <a:schemeClr val="dk2"/>
                </a:solidFill>
                <a:latin typeface="Gill Sans"/>
                <a:ea typeface="Gill Sans"/>
                <a:cs typeface="Gill Sans"/>
                <a:sym typeface="Gill Sans"/>
              </a:defRPr>
            </a:lvl2pPr>
            <a:lvl3pPr marL="767918" marR="0" lvl="2" indent="-19" algn="l" rtl="0">
              <a:spcBef>
                <a:spcPts val="302"/>
              </a:spcBef>
              <a:buClr>
                <a:schemeClr val="dk2"/>
              </a:buClr>
              <a:buFont typeface="Arial"/>
              <a:buNone/>
              <a:defRPr sz="1500" b="1" i="0" u="none" strike="noStrike" cap="none">
                <a:solidFill>
                  <a:schemeClr val="dk2"/>
                </a:solidFill>
                <a:latin typeface="Gill Sans"/>
                <a:ea typeface="Gill Sans"/>
                <a:cs typeface="Gill Sans"/>
                <a:sym typeface="Gill Sans"/>
              </a:defRPr>
            </a:lvl3pPr>
            <a:lvl4pPr marL="1151879" marR="0" lvl="3" indent="-29" algn="l" rtl="0">
              <a:spcBef>
                <a:spcPts val="269"/>
              </a:spcBef>
              <a:buClr>
                <a:schemeClr val="dk2"/>
              </a:buClr>
              <a:buFont typeface="Arial"/>
              <a:buNone/>
              <a:defRPr sz="1350" b="1" i="0" u="none" strike="noStrike" cap="none">
                <a:solidFill>
                  <a:schemeClr val="dk2"/>
                </a:solidFill>
                <a:latin typeface="Gill Sans"/>
                <a:ea typeface="Gill Sans"/>
                <a:cs typeface="Gill Sans"/>
                <a:sym typeface="Gill Sans"/>
              </a:defRPr>
            </a:lvl4pPr>
            <a:lvl5pPr marL="1535839" marR="0" lvl="4" indent="-39" algn="l" rtl="0">
              <a:spcBef>
                <a:spcPts val="269"/>
              </a:spcBef>
              <a:buClr>
                <a:schemeClr val="dk2"/>
              </a:buClr>
              <a:buFont typeface="Arial"/>
              <a:buNone/>
              <a:defRPr sz="1350" b="1" i="0" u="none" strike="noStrike" cap="none">
                <a:solidFill>
                  <a:schemeClr val="dk2"/>
                </a:solidFill>
                <a:latin typeface="Gill Sans"/>
                <a:ea typeface="Gill Sans"/>
                <a:cs typeface="Gill Sans"/>
                <a:sym typeface="Gill Sans"/>
              </a:defRPr>
            </a:lvl5pPr>
            <a:lvl6pPr marL="1919798" marR="0" lvl="5" indent="-48"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6pPr>
            <a:lvl7pPr marL="2303757" marR="0" lvl="6" indent="-5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7pPr>
            <a:lvl8pPr marL="2687716" marR="0" lvl="7" indent="-6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8pPr>
            <a:lvl9pPr marL="3071676" marR="0" lvl="8" indent="-7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1" name="Shape 31"/>
          <p:cNvSpPr txBox="1">
            <a:spLocks noGrp="1"/>
          </p:cNvSpPr>
          <p:nvPr>
            <p:ph type="body" idx="2"/>
          </p:nvPr>
        </p:nvSpPr>
        <p:spPr>
          <a:xfrm>
            <a:off x="457200" y="2424143"/>
            <a:ext cx="4040188" cy="3951287"/>
          </a:xfrm>
          <a:prstGeom prst="rect">
            <a:avLst/>
          </a:prstGeom>
          <a:noFill/>
          <a:ln>
            <a:noFill/>
          </a:ln>
        </p:spPr>
        <p:txBody>
          <a:bodyPr lIns="57584" tIns="57584" rIns="57584" bIns="57584" anchor="t" anchorCtr="0"/>
          <a:lstStyle>
            <a:lvl1pPr marL="287971" marR="0" lvl="0" indent="-191984" algn="l" rtl="0">
              <a:spcBef>
                <a:spcPts val="302"/>
              </a:spcBef>
              <a:buClr>
                <a:schemeClr val="dk2"/>
              </a:buClr>
              <a:buSzPct val="100000"/>
              <a:buFont typeface="Arial"/>
              <a:buChar char="•"/>
              <a:defRPr sz="1500" b="1" i="0" u="none" strike="noStrike" cap="none">
                <a:solidFill>
                  <a:schemeClr val="dk2"/>
                </a:solidFill>
                <a:latin typeface="Gill Sans"/>
                <a:ea typeface="Gill Sans"/>
                <a:cs typeface="Gill Sans"/>
                <a:sym typeface="Gill Sans"/>
              </a:defRPr>
            </a:lvl1pPr>
            <a:lvl2pPr marL="623935" marR="0" lvl="1" indent="-154676"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2pPr>
            <a:lvl3pPr marL="959898" marR="0" lvl="2" indent="-10668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3pPr>
            <a:lvl4pPr marL="1343858" marR="0" lvl="3" indent="-10669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4pPr>
            <a:lvl5pPr marL="1727818" marR="0" lvl="4" indent="-10670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5pPr>
            <a:lvl6pPr marL="2111777" marR="0" lvl="5" indent="-106720"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6pPr>
            <a:lvl7pPr marL="2495737" marR="0" lvl="6" indent="-106728"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7pPr>
            <a:lvl8pPr marL="2879697" marR="0" lvl="7" indent="-106739"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8pPr>
            <a:lvl9pPr marL="3263655" marR="0" lvl="8" indent="-106748"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2" name="Shape 32"/>
          <p:cNvSpPr txBox="1">
            <a:spLocks noGrp="1"/>
          </p:cNvSpPr>
          <p:nvPr>
            <p:ph type="body" idx="3"/>
          </p:nvPr>
        </p:nvSpPr>
        <p:spPr>
          <a:xfrm>
            <a:off x="4645031" y="1535116"/>
            <a:ext cx="4041775" cy="639763"/>
          </a:xfrm>
          <a:prstGeom prst="rect">
            <a:avLst/>
          </a:prstGeom>
          <a:noFill/>
          <a:ln>
            <a:noFill/>
          </a:ln>
        </p:spPr>
        <p:txBody>
          <a:bodyPr lIns="57584" tIns="57584" rIns="57584" bIns="57584" anchor="b" anchorCtr="0"/>
          <a:lstStyle>
            <a:lvl1pPr marL="0" marR="0" lvl="0" indent="0" algn="ctr" rtl="0">
              <a:spcBef>
                <a:spcPts val="336"/>
              </a:spcBef>
              <a:buClr>
                <a:schemeClr val="dk2"/>
              </a:buClr>
              <a:buFont typeface="Arial"/>
              <a:buNone/>
              <a:defRPr sz="1650" b="0" i="0" u="none" strike="noStrike" cap="none">
                <a:solidFill>
                  <a:schemeClr val="dk2"/>
                </a:solidFill>
                <a:latin typeface="Gill Sans"/>
                <a:ea typeface="Gill Sans"/>
                <a:cs typeface="Gill Sans"/>
                <a:sym typeface="Gill Sans"/>
              </a:defRPr>
            </a:lvl1pPr>
            <a:lvl2pPr marL="383960" marR="0" lvl="1" indent="-10" algn="l" rtl="0">
              <a:spcBef>
                <a:spcPts val="336"/>
              </a:spcBef>
              <a:buClr>
                <a:schemeClr val="dk2"/>
              </a:buClr>
              <a:buFont typeface="Arial"/>
              <a:buNone/>
              <a:defRPr sz="1650" b="1" i="0" u="none" strike="noStrike" cap="none">
                <a:solidFill>
                  <a:schemeClr val="dk2"/>
                </a:solidFill>
                <a:latin typeface="Gill Sans"/>
                <a:ea typeface="Gill Sans"/>
                <a:cs typeface="Gill Sans"/>
                <a:sym typeface="Gill Sans"/>
              </a:defRPr>
            </a:lvl2pPr>
            <a:lvl3pPr marL="767918" marR="0" lvl="2" indent="-19" algn="l" rtl="0">
              <a:spcBef>
                <a:spcPts val="302"/>
              </a:spcBef>
              <a:buClr>
                <a:schemeClr val="dk2"/>
              </a:buClr>
              <a:buFont typeface="Arial"/>
              <a:buNone/>
              <a:defRPr sz="1500" b="1" i="0" u="none" strike="noStrike" cap="none">
                <a:solidFill>
                  <a:schemeClr val="dk2"/>
                </a:solidFill>
                <a:latin typeface="Gill Sans"/>
                <a:ea typeface="Gill Sans"/>
                <a:cs typeface="Gill Sans"/>
                <a:sym typeface="Gill Sans"/>
              </a:defRPr>
            </a:lvl3pPr>
            <a:lvl4pPr marL="1151879" marR="0" lvl="3" indent="-29" algn="l" rtl="0">
              <a:spcBef>
                <a:spcPts val="269"/>
              </a:spcBef>
              <a:buClr>
                <a:schemeClr val="dk2"/>
              </a:buClr>
              <a:buFont typeface="Arial"/>
              <a:buNone/>
              <a:defRPr sz="1350" b="1" i="0" u="none" strike="noStrike" cap="none">
                <a:solidFill>
                  <a:schemeClr val="dk2"/>
                </a:solidFill>
                <a:latin typeface="Gill Sans"/>
                <a:ea typeface="Gill Sans"/>
                <a:cs typeface="Gill Sans"/>
                <a:sym typeface="Gill Sans"/>
              </a:defRPr>
            </a:lvl4pPr>
            <a:lvl5pPr marL="1535839" marR="0" lvl="4" indent="-39" algn="l" rtl="0">
              <a:spcBef>
                <a:spcPts val="269"/>
              </a:spcBef>
              <a:buClr>
                <a:schemeClr val="dk2"/>
              </a:buClr>
              <a:buFont typeface="Arial"/>
              <a:buNone/>
              <a:defRPr sz="1350" b="1" i="0" u="none" strike="noStrike" cap="none">
                <a:solidFill>
                  <a:schemeClr val="dk2"/>
                </a:solidFill>
                <a:latin typeface="Gill Sans"/>
                <a:ea typeface="Gill Sans"/>
                <a:cs typeface="Gill Sans"/>
                <a:sym typeface="Gill Sans"/>
              </a:defRPr>
            </a:lvl5pPr>
            <a:lvl6pPr marL="1919798" marR="0" lvl="5" indent="-48"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6pPr>
            <a:lvl7pPr marL="2303757" marR="0" lvl="6" indent="-5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7pPr>
            <a:lvl8pPr marL="2687716" marR="0" lvl="7" indent="-6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8pPr>
            <a:lvl9pPr marL="3071676" marR="0" lvl="8" indent="-7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3" name="Shape 33"/>
          <p:cNvSpPr txBox="1">
            <a:spLocks noGrp="1"/>
          </p:cNvSpPr>
          <p:nvPr>
            <p:ph type="body" idx="4"/>
          </p:nvPr>
        </p:nvSpPr>
        <p:spPr>
          <a:xfrm>
            <a:off x="4645028" y="2424143"/>
            <a:ext cx="4041775" cy="3951287"/>
          </a:xfrm>
          <a:prstGeom prst="rect">
            <a:avLst/>
          </a:prstGeom>
          <a:noFill/>
          <a:ln>
            <a:noFill/>
          </a:ln>
        </p:spPr>
        <p:txBody>
          <a:bodyPr lIns="57584" tIns="57584" rIns="57584" bIns="57584" anchor="t" anchorCtr="0"/>
          <a:lstStyle>
            <a:lvl1pPr marL="287971" marR="0" lvl="0" indent="-191984" algn="l" rtl="0">
              <a:spcBef>
                <a:spcPts val="302"/>
              </a:spcBef>
              <a:buClr>
                <a:schemeClr val="dk2"/>
              </a:buClr>
              <a:buSzPct val="100000"/>
              <a:buFont typeface="Arial"/>
              <a:buChar char="•"/>
              <a:defRPr sz="1500" b="1" i="0" u="none" strike="noStrike" cap="none">
                <a:solidFill>
                  <a:schemeClr val="dk2"/>
                </a:solidFill>
                <a:latin typeface="Gill Sans"/>
                <a:ea typeface="Gill Sans"/>
                <a:cs typeface="Gill Sans"/>
                <a:sym typeface="Gill Sans"/>
              </a:defRPr>
            </a:lvl1pPr>
            <a:lvl2pPr marL="623935" marR="0" lvl="1" indent="-154676"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2pPr>
            <a:lvl3pPr marL="959898" marR="0" lvl="2" indent="-10668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3pPr>
            <a:lvl4pPr marL="1343858" marR="0" lvl="3" indent="-10669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4pPr>
            <a:lvl5pPr marL="1727818" marR="0" lvl="4" indent="-10670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5pPr>
            <a:lvl6pPr marL="2111777" marR="0" lvl="5" indent="-106720"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6pPr>
            <a:lvl7pPr marL="2495737" marR="0" lvl="6" indent="-106728"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7pPr>
            <a:lvl8pPr marL="2879697" marR="0" lvl="7" indent="-106739"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8pPr>
            <a:lvl9pPr marL="3263655" marR="0" lvl="8" indent="-106748"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7" name="Slide Number Placeholder 2"/>
          <p:cNvSpPr>
            <a:spLocks noGrp="1"/>
          </p:cNvSpPr>
          <p:nvPr>
            <p:ph type="sldNum" sz="quarter" idx="10"/>
          </p:nvPr>
        </p:nvSpPr>
        <p:spPr>
          <a:xfrm>
            <a:off x="7010400" y="42570"/>
            <a:ext cx="2133600" cy="365125"/>
          </a:xfrm>
          <a:prstGeom prst="rect">
            <a:avLst/>
          </a:prstGeom>
        </p:spPr>
        <p:txBody>
          <a:bodyPr vert="horz" lIns="91440" tIns="45720" rIns="91440" bIns="45720" rtlCol="0" anchor="ctr"/>
          <a:lstStyle>
            <a:lvl1pPr>
              <a:defRPr lang="en-US" smtClean="0"/>
            </a:lvl1pPr>
          </a:lstStyle>
          <a:p>
            <a:pPr>
              <a:defRPr/>
            </a:pPr>
            <a:fld id="{9233DE87-FAA3-2B46-A327-36CCBD21A581}" type="slidenum">
              <a:rPr lang="en-US" smtClean="0"/>
              <a:pPr>
                <a:defRPr/>
              </a:pPr>
              <a:t>‹#›</a:t>
            </a:fld>
            <a:endParaRPr lang="en-US"/>
          </a:p>
        </p:txBody>
      </p:sp>
    </p:spTree>
    <p:extLst>
      <p:ext uri="{BB962C8B-B14F-4D97-AF65-F5344CB8AC3E}">
        <p14:creationId xmlns:p14="http://schemas.microsoft.com/office/powerpoint/2010/main" val="493698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1" y="957826"/>
            <a:ext cx="8229600" cy="919629"/>
          </a:xfrm>
          <a:prstGeom prst="rect">
            <a:avLst/>
          </a:prstGeom>
          <a:noFill/>
          <a:ln>
            <a:noFill/>
          </a:ln>
        </p:spPr>
        <p:txBody>
          <a:bodyPr lIns="57584" tIns="57584" rIns="57584" bIns="57584" anchor="ctr" anchorCtr="0"/>
          <a:lstStyle>
            <a:lvl1pPr>
              <a:defRPr sz="2550" b="1">
                <a:solidFill>
                  <a:schemeClr val="dk2"/>
                </a:solidFill>
                <a:latin typeface="Gill Sans"/>
                <a:ea typeface="Gill Sans"/>
                <a:cs typeface="Gill Sans"/>
              </a:defRPr>
            </a:lvl1pPr>
          </a:lstStyle>
          <a:p>
            <a:pPr marL="0" lvl="0" indent="0" algn="ctr">
              <a:buClr>
                <a:schemeClr val="dk2"/>
              </a:buClr>
              <a:buFont typeface="Gill Sans"/>
            </a:pPr>
            <a:r>
              <a:rPr lang="en-US"/>
              <a:t>Click to edit Master title style</a:t>
            </a:r>
            <a:endParaRPr/>
          </a:p>
        </p:txBody>
      </p:sp>
      <p:sp>
        <p:nvSpPr>
          <p:cNvPr id="3"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pPr>
              <a:defRPr/>
            </a:pPr>
            <a:fld id="{C383AF54-F535-144C-804E-D6AB04F727E6}" type="slidenum">
              <a:rPr lang="en-US" smtClean="0"/>
              <a:pPr>
                <a:defRPr/>
              </a:pPr>
              <a:t>‹#›</a:t>
            </a:fld>
            <a:endParaRPr lang="en-US"/>
          </a:p>
        </p:txBody>
      </p:sp>
    </p:spTree>
    <p:extLst>
      <p:ext uri="{BB962C8B-B14F-4D97-AF65-F5344CB8AC3E}">
        <p14:creationId xmlns:p14="http://schemas.microsoft.com/office/powerpoint/2010/main" val="3709042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5" y="666730"/>
            <a:ext cx="3008313" cy="928790"/>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1500" b="0"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38" name="Shape 38"/>
          <p:cNvSpPr txBox="1">
            <a:spLocks noGrp="1"/>
          </p:cNvSpPr>
          <p:nvPr>
            <p:ph type="body" idx="1"/>
          </p:nvPr>
        </p:nvSpPr>
        <p:spPr>
          <a:xfrm>
            <a:off x="3575050" y="666733"/>
            <a:ext cx="5111749" cy="5619854"/>
          </a:xfrm>
          <a:prstGeom prst="rect">
            <a:avLst/>
          </a:prstGeom>
          <a:noFill/>
          <a:ln>
            <a:noFill/>
          </a:ln>
        </p:spPr>
        <p:txBody>
          <a:bodyPr lIns="57584" tIns="57584" rIns="57584" bIns="57584" anchor="t" anchorCtr="0"/>
          <a:lstStyle>
            <a:lvl1pPr marL="287971" marR="0" lvl="0" indent="-138650" algn="l" rtl="0">
              <a:spcBef>
                <a:spcPts val="470"/>
              </a:spcBef>
              <a:buClr>
                <a:schemeClr val="dk2"/>
              </a:buClr>
              <a:buSzPct val="99560"/>
              <a:buFont typeface="Arial"/>
              <a:buChar char="•"/>
              <a:defRPr sz="2325" b="0" i="0" u="none" strike="noStrike" cap="none">
                <a:solidFill>
                  <a:schemeClr val="dk2"/>
                </a:solidFill>
                <a:latin typeface="Gill Sans"/>
                <a:ea typeface="Gill Sans"/>
                <a:cs typeface="Gill Sans"/>
                <a:sym typeface="Gill Sans"/>
              </a:defRPr>
            </a:lvl1pPr>
            <a:lvl2pPr marL="623935" marR="0" lvl="1" indent="-90664" algn="l" rtl="0">
              <a:spcBef>
                <a:spcPts val="470"/>
              </a:spcBef>
              <a:buClr>
                <a:schemeClr val="dk2"/>
              </a:buClr>
              <a:buSzPct val="99560"/>
              <a:buFont typeface="Arial"/>
              <a:buChar char="–"/>
              <a:defRPr sz="2325" b="0" i="1" u="none" strike="noStrike" cap="none">
                <a:solidFill>
                  <a:schemeClr val="dk2"/>
                </a:solidFill>
                <a:latin typeface="Gill Sans"/>
                <a:ea typeface="Gill Sans"/>
                <a:cs typeface="Gill Sans"/>
                <a:sym typeface="Gill Sans"/>
              </a:defRPr>
            </a:lvl2pPr>
            <a:lvl3pPr marL="959898" marR="0" lvl="2" indent="-64004" algn="l" rtl="0">
              <a:spcBef>
                <a:spcPts val="403"/>
              </a:spcBef>
              <a:buClr>
                <a:schemeClr val="dk2"/>
              </a:buClr>
              <a:buSzPct val="99232"/>
              <a:buFont typeface="Arial"/>
              <a:buChar char="•"/>
              <a:defRPr sz="2025" b="0" i="1" u="none" strike="noStrike" cap="none">
                <a:solidFill>
                  <a:schemeClr val="dk2"/>
                </a:solidFill>
                <a:latin typeface="Gill Sans"/>
                <a:ea typeface="Gill Sans"/>
                <a:cs typeface="Gill Sans"/>
                <a:sym typeface="Gill Sans"/>
              </a:defRPr>
            </a:lvl3pPr>
            <a:lvl4pPr marL="1343858" marR="0" lvl="3" indent="-85342" algn="l" rtl="0">
              <a:spcBef>
                <a:spcPts val="336"/>
              </a:spcBef>
              <a:buClr>
                <a:schemeClr val="dk2"/>
              </a:buClr>
              <a:buSzPct val="98777"/>
              <a:buFont typeface="Arial"/>
              <a:buChar char="–"/>
              <a:defRPr sz="1650" b="0" i="1" u="none" strike="noStrike" cap="none">
                <a:solidFill>
                  <a:schemeClr val="dk2"/>
                </a:solidFill>
                <a:latin typeface="Gill Sans"/>
                <a:ea typeface="Gill Sans"/>
                <a:cs typeface="Gill Sans"/>
                <a:sym typeface="Gill Sans"/>
              </a:defRPr>
            </a:lvl4pPr>
            <a:lvl5pPr marL="1727818" marR="0" lvl="4" indent="-85352" algn="l" rtl="0">
              <a:spcBef>
                <a:spcPts val="336"/>
              </a:spcBef>
              <a:buClr>
                <a:schemeClr val="dk2"/>
              </a:buClr>
              <a:buSzPct val="98777"/>
              <a:buFont typeface="Arial"/>
              <a:buChar char="»"/>
              <a:defRPr sz="1650" b="0" i="1" u="none" strike="noStrike" cap="none">
                <a:solidFill>
                  <a:schemeClr val="dk2"/>
                </a:solidFill>
                <a:latin typeface="Gill Sans"/>
                <a:ea typeface="Gill Sans"/>
                <a:cs typeface="Gill Sans"/>
                <a:sym typeface="Gill Sans"/>
              </a:defRPr>
            </a:lvl5pPr>
            <a:lvl6pPr marL="2111777" marR="0" lvl="5" indent="-85362"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6pPr>
            <a:lvl7pPr marL="2495737" marR="0" lvl="6" indent="-85371"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7pPr>
            <a:lvl8pPr marL="2879697" marR="0" lvl="7" indent="-85382"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8pPr>
            <a:lvl9pPr marL="3263655" marR="0" lvl="8" indent="-85390"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9" name="Shape 39"/>
          <p:cNvSpPr txBox="1">
            <a:spLocks noGrp="1"/>
          </p:cNvSpPr>
          <p:nvPr>
            <p:ph type="body" idx="2"/>
          </p:nvPr>
        </p:nvSpPr>
        <p:spPr>
          <a:xfrm>
            <a:off x="457205" y="1595525"/>
            <a:ext cx="3008313" cy="4691062"/>
          </a:xfrm>
          <a:prstGeom prst="rect">
            <a:avLst/>
          </a:prstGeom>
          <a:noFill/>
          <a:ln>
            <a:noFill/>
          </a:ln>
        </p:spPr>
        <p:txBody>
          <a:bodyPr lIns="57584" tIns="57584" rIns="57584" bIns="57584" anchor="t" anchorCtr="0"/>
          <a:lstStyle>
            <a:lvl1pPr marL="0" marR="0" lvl="0" indent="0" algn="l" rtl="0">
              <a:spcBef>
                <a:spcPts val="236"/>
              </a:spcBef>
              <a:buClr>
                <a:schemeClr val="dk2"/>
              </a:buClr>
              <a:buFont typeface="Arial"/>
              <a:buNone/>
              <a:defRPr sz="1200" b="1" i="0" u="none" strike="noStrike" cap="none">
                <a:solidFill>
                  <a:schemeClr val="dk2"/>
                </a:solidFill>
                <a:latin typeface="Gill Sans"/>
                <a:ea typeface="Gill Sans"/>
                <a:cs typeface="Gill Sans"/>
                <a:sym typeface="Gill Sans"/>
              </a:defRPr>
            </a:lvl1pPr>
            <a:lvl2pPr marL="383960" marR="0" lvl="1" indent="-10" algn="l" rtl="0">
              <a:spcBef>
                <a:spcPts val="202"/>
              </a:spcBef>
              <a:buClr>
                <a:schemeClr val="dk2"/>
              </a:buClr>
              <a:buFont typeface="Arial"/>
              <a:buNone/>
              <a:defRPr sz="975" b="0" i="0" u="none" strike="noStrike" cap="none">
                <a:solidFill>
                  <a:schemeClr val="dk2"/>
                </a:solidFill>
                <a:latin typeface="Gill Sans"/>
                <a:ea typeface="Gill Sans"/>
                <a:cs typeface="Gill Sans"/>
                <a:sym typeface="Gill Sans"/>
              </a:defRPr>
            </a:lvl2pPr>
            <a:lvl3pPr marL="767918" marR="0" lvl="2" indent="-19" algn="l" rtl="0">
              <a:spcBef>
                <a:spcPts val="168"/>
              </a:spcBef>
              <a:buClr>
                <a:schemeClr val="dk2"/>
              </a:buClr>
              <a:buFont typeface="Arial"/>
              <a:buNone/>
              <a:defRPr sz="825" b="0" i="0" u="none" strike="noStrike" cap="none">
                <a:solidFill>
                  <a:schemeClr val="dk2"/>
                </a:solidFill>
                <a:latin typeface="Gill Sans"/>
                <a:ea typeface="Gill Sans"/>
                <a:cs typeface="Gill Sans"/>
                <a:sym typeface="Gill Sans"/>
              </a:defRPr>
            </a:lvl3pPr>
            <a:lvl4pPr marL="1151879" marR="0" lvl="3" indent="-29" algn="l" rtl="0">
              <a:spcBef>
                <a:spcPts val="152"/>
              </a:spcBef>
              <a:buClr>
                <a:schemeClr val="dk2"/>
              </a:buClr>
              <a:buFont typeface="Arial"/>
              <a:buNone/>
              <a:defRPr sz="750" b="0" i="0" u="none" strike="noStrike" cap="none">
                <a:solidFill>
                  <a:schemeClr val="dk2"/>
                </a:solidFill>
                <a:latin typeface="Gill Sans"/>
                <a:ea typeface="Gill Sans"/>
                <a:cs typeface="Gill Sans"/>
                <a:sym typeface="Gill Sans"/>
              </a:defRPr>
            </a:lvl4pPr>
            <a:lvl5pPr marL="1535839" marR="0" lvl="4" indent="-39" algn="l" rtl="0">
              <a:spcBef>
                <a:spcPts val="152"/>
              </a:spcBef>
              <a:buClr>
                <a:schemeClr val="dk2"/>
              </a:buClr>
              <a:buFont typeface="Arial"/>
              <a:buNone/>
              <a:defRPr sz="750" b="0" i="0" u="none" strike="noStrike" cap="none">
                <a:solidFill>
                  <a:schemeClr val="dk2"/>
                </a:solidFill>
                <a:latin typeface="Gill Sans"/>
                <a:ea typeface="Gill Sans"/>
                <a:cs typeface="Gill Sans"/>
                <a:sym typeface="Gill Sans"/>
              </a:defRPr>
            </a:lvl5pPr>
            <a:lvl6pPr marL="1919798" marR="0" lvl="5" indent="-48"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6pPr>
            <a:lvl7pPr marL="2303757" marR="0" lvl="6" indent="-5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7pPr>
            <a:lvl8pPr marL="2687716" marR="0" lvl="7" indent="-6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8pPr>
            <a:lvl9pPr marL="3071676" marR="0" lvl="8" indent="-7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pPr>
              <a:defRPr/>
            </a:pPr>
            <a:fld id="{86A1B7EC-B6A2-144A-8AC6-FAC371ACED4E}" type="slidenum">
              <a:rPr lang="en-US" smtClean="0"/>
              <a:pPr>
                <a:defRPr/>
              </a:pPr>
              <a:t>‹#›</a:t>
            </a:fld>
            <a:endParaRPr lang="en-US"/>
          </a:p>
        </p:txBody>
      </p:sp>
    </p:spTree>
    <p:extLst>
      <p:ext uri="{BB962C8B-B14F-4D97-AF65-F5344CB8AC3E}">
        <p14:creationId xmlns:p14="http://schemas.microsoft.com/office/powerpoint/2010/main" val="80611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792288" y="4800603"/>
            <a:ext cx="5486400" cy="566739"/>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1650" b="0"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42" name="Shape 42"/>
          <p:cNvSpPr>
            <a:spLocks noGrp="1"/>
          </p:cNvSpPr>
          <p:nvPr>
            <p:ph type="pic" idx="2"/>
          </p:nvPr>
        </p:nvSpPr>
        <p:spPr>
          <a:xfrm>
            <a:off x="1792288" y="612776"/>
            <a:ext cx="5486400" cy="4114799"/>
          </a:xfrm>
          <a:prstGeom prst="rect">
            <a:avLst/>
          </a:prstGeom>
          <a:noFill/>
          <a:ln>
            <a:noFill/>
          </a:ln>
        </p:spPr>
        <p:txBody>
          <a:bodyPr lIns="57584" tIns="57584" rIns="57584" bIns="57584" anchor="t" anchorCtr="0"/>
          <a:lstStyle>
            <a:lvl1pPr marL="0" marR="0" lvl="0" indent="0" algn="l" rtl="0">
              <a:spcBef>
                <a:spcPts val="538"/>
              </a:spcBef>
              <a:buClr>
                <a:schemeClr val="dk2"/>
              </a:buClr>
              <a:buFont typeface="Arial"/>
              <a:buNone/>
              <a:defRPr sz="2700" b="1" i="0" u="none" strike="noStrike" cap="none">
                <a:solidFill>
                  <a:schemeClr val="dk2"/>
                </a:solidFill>
                <a:latin typeface="Gill Sans"/>
                <a:ea typeface="Gill Sans"/>
                <a:cs typeface="Gill Sans"/>
                <a:sym typeface="Gill Sans"/>
              </a:defRPr>
            </a:lvl1pPr>
            <a:lvl2pPr marL="383960" marR="0" lvl="1" indent="-10" algn="l" rtl="0">
              <a:spcBef>
                <a:spcPts val="470"/>
              </a:spcBef>
              <a:buClr>
                <a:schemeClr val="dk2"/>
              </a:buClr>
              <a:buFont typeface="Arial"/>
              <a:buNone/>
              <a:defRPr sz="2325" b="0" i="0" u="none" strike="noStrike" cap="none">
                <a:solidFill>
                  <a:schemeClr val="dk2"/>
                </a:solidFill>
                <a:latin typeface="Gill Sans"/>
                <a:ea typeface="Gill Sans"/>
                <a:cs typeface="Gill Sans"/>
                <a:sym typeface="Gill Sans"/>
              </a:defRPr>
            </a:lvl2pPr>
            <a:lvl3pPr marL="767918" marR="0" lvl="2" indent="-19" algn="l" rtl="0">
              <a:spcBef>
                <a:spcPts val="403"/>
              </a:spcBef>
              <a:buClr>
                <a:schemeClr val="dk2"/>
              </a:buClr>
              <a:buFont typeface="Arial"/>
              <a:buNone/>
              <a:defRPr sz="2025" b="0" i="0" u="none" strike="noStrike" cap="none">
                <a:solidFill>
                  <a:schemeClr val="dk2"/>
                </a:solidFill>
                <a:latin typeface="Gill Sans"/>
                <a:ea typeface="Gill Sans"/>
                <a:cs typeface="Gill Sans"/>
                <a:sym typeface="Gill Sans"/>
              </a:defRPr>
            </a:lvl3pPr>
            <a:lvl4pPr marL="1151879" marR="0" lvl="3" indent="-29" algn="l" rtl="0">
              <a:spcBef>
                <a:spcPts val="336"/>
              </a:spcBef>
              <a:buClr>
                <a:schemeClr val="dk2"/>
              </a:buClr>
              <a:buFont typeface="Arial"/>
              <a:buNone/>
              <a:defRPr sz="1650" b="0" i="0" u="none" strike="noStrike" cap="none">
                <a:solidFill>
                  <a:schemeClr val="dk2"/>
                </a:solidFill>
                <a:latin typeface="Gill Sans"/>
                <a:ea typeface="Gill Sans"/>
                <a:cs typeface="Gill Sans"/>
                <a:sym typeface="Gill Sans"/>
              </a:defRPr>
            </a:lvl4pPr>
            <a:lvl5pPr marL="1535839" marR="0" lvl="4" indent="-39" algn="l" rtl="0">
              <a:spcBef>
                <a:spcPts val="336"/>
              </a:spcBef>
              <a:buClr>
                <a:schemeClr val="dk2"/>
              </a:buClr>
              <a:buFont typeface="Arial"/>
              <a:buNone/>
              <a:defRPr sz="1650" b="0" i="0" u="none" strike="noStrike" cap="none">
                <a:solidFill>
                  <a:schemeClr val="dk2"/>
                </a:solidFill>
                <a:latin typeface="Gill Sans"/>
                <a:ea typeface="Gill Sans"/>
                <a:cs typeface="Gill Sans"/>
                <a:sym typeface="Gill Sans"/>
              </a:defRPr>
            </a:lvl5pPr>
            <a:lvl6pPr marL="1919798" marR="0" lvl="5" indent="-48" algn="l" rtl="0">
              <a:spcBef>
                <a:spcPts val="336"/>
              </a:spcBef>
              <a:buClr>
                <a:schemeClr val="dk1"/>
              </a:buClr>
              <a:buFont typeface="Arial"/>
              <a:buNone/>
              <a:defRPr sz="1650" b="0" i="0" u="none" strike="noStrike" cap="none">
                <a:solidFill>
                  <a:schemeClr val="dk1"/>
                </a:solidFill>
                <a:latin typeface="Times New Roman"/>
                <a:ea typeface="Times New Roman"/>
                <a:cs typeface="Times New Roman"/>
                <a:sym typeface="Times New Roman"/>
              </a:defRPr>
            </a:lvl6pPr>
            <a:lvl7pPr marL="2303757" marR="0" lvl="6" indent="-57" algn="l" rtl="0">
              <a:spcBef>
                <a:spcPts val="336"/>
              </a:spcBef>
              <a:buClr>
                <a:schemeClr val="dk1"/>
              </a:buClr>
              <a:buFont typeface="Arial"/>
              <a:buNone/>
              <a:defRPr sz="1650" b="0" i="0" u="none" strike="noStrike" cap="none">
                <a:solidFill>
                  <a:schemeClr val="dk1"/>
                </a:solidFill>
                <a:latin typeface="Times New Roman"/>
                <a:ea typeface="Times New Roman"/>
                <a:cs typeface="Times New Roman"/>
                <a:sym typeface="Times New Roman"/>
              </a:defRPr>
            </a:lvl7pPr>
            <a:lvl8pPr marL="2687716" marR="0" lvl="7" indent="-67" algn="l" rtl="0">
              <a:spcBef>
                <a:spcPts val="336"/>
              </a:spcBef>
              <a:buClr>
                <a:schemeClr val="dk1"/>
              </a:buClr>
              <a:buFont typeface="Arial"/>
              <a:buNone/>
              <a:defRPr sz="1650" b="0" i="0" u="none" strike="noStrike" cap="none">
                <a:solidFill>
                  <a:schemeClr val="dk1"/>
                </a:solidFill>
                <a:latin typeface="Times New Roman"/>
                <a:ea typeface="Times New Roman"/>
                <a:cs typeface="Times New Roman"/>
                <a:sym typeface="Times New Roman"/>
              </a:defRPr>
            </a:lvl8pPr>
            <a:lvl9pPr marL="3071676" marR="0" lvl="8" indent="-77" algn="l" rtl="0">
              <a:spcBef>
                <a:spcPts val="336"/>
              </a:spcBef>
              <a:buClr>
                <a:schemeClr val="dk1"/>
              </a:buClr>
              <a:buFont typeface="Arial"/>
              <a:buNone/>
              <a:defRPr sz="1650" b="0" i="0" u="none" strike="noStrike" cap="none">
                <a:solidFill>
                  <a:schemeClr val="dk1"/>
                </a:solidFill>
                <a:latin typeface="Times New Roman"/>
                <a:ea typeface="Times New Roman"/>
                <a:cs typeface="Times New Roman"/>
                <a:sym typeface="Times New Roman"/>
              </a:defRPr>
            </a:lvl9pPr>
          </a:lstStyle>
          <a:p>
            <a:r>
              <a:rPr lang="en-US"/>
              <a:t>Click icon to add picture</a:t>
            </a:r>
            <a:endParaRPr/>
          </a:p>
        </p:txBody>
      </p:sp>
      <p:sp>
        <p:nvSpPr>
          <p:cNvPr id="43" name="Shape 43"/>
          <p:cNvSpPr txBox="1">
            <a:spLocks noGrp="1"/>
          </p:cNvSpPr>
          <p:nvPr>
            <p:ph type="body" idx="1"/>
          </p:nvPr>
        </p:nvSpPr>
        <p:spPr>
          <a:xfrm>
            <a:off x="1792288" y="5367343"/>
            <a:ext cx="5486400" cy="804863"/>
          </a:xfrm>
          <a:prstGeom prst="rect">
            <a:avLst/>
          </a:prstGeom>
          <a:noFill/>
          <a:ln>
            <a:noFill/>
          </a:ln>
        </p:spPr>
        <p:txBody>
          <a:bodyPr lIns="57584" tIns="57584" rIns="57584" bIns="57584" anchor="t" anchorCtr="0"/>
          <a:lstStyle>
            <a:lvl1pPr marL="0" marR="0" lvl="0" indent="0" algn="l" rtl="0">
              <a:spcBef>
                <a:spcPts val="236"/>
              </a:spcBef>
              <a:buClr>
                <a:schemeClr val="dk2"/>
              </a:buClr>
              <a:buFont typeface="Arial"/>
              <a:buNone/>
              <a:defRPr sz="1200" b="0" i="0" u="none" strike="noStrike" cap="none">
                <a:solidFill>
                  <a:schemeClr val="dk2"/>
                </a:solidFill>
                <a:latin typeface="Gill Sans"/>
                <a:ea typeface="Gill Sans"/>
                <a:cs typeface="Gill Sans"/>
                <a:sym typeface="Gill Sans"/>
              </a:defRPr>
            </a:lvl1pPr>
            <a:lvl2pPr marL="383960" marR="0" lvl="1" indent="-10" algn="l" rtl="0">
              <a:spcBef>
                <a:spcPts val="202"/>
              </a:spcBef>
              <a:buClr>
                <a:schemeClr val="dk2"/>
              </a:buClr>
              <a:buFont typeface="Arial"/>
              <a:buNone/>
              <a:defRPr sz="975" b="0" i="0" u="none" strike="noStrike" cap="none">
                <a:solidFill>
                  <a:schemeClr val="dk2"/>
                </a:solidFill>
                <a:latin typeface="Gill Sans"/>
                <a:ea typeface="Gill Sans"/>
                <a:cs typeface="Gill Sans"/>
                <a:sym typeface="Gill Sans"/>
              </a:defRPr>
            </a:lvl2pPr>
            <a:lvl3pPr marL="767918" marR="0" lvl="2" indent="-19" algn="l" rtl="0">
              <a:spcBef>
                <a:spcPts val="168"/>
              </a:spcBef>
              <a:buClr>
                <a:schemeClr val="dk2"/>
              </a:buClr>
              <a:buFont typeface="Arial"/>
              <a:buNone/>
              <a:defRPr sz="825" b="0" i="0" u="none" strike="noStrike" cap="none">
                <a:solidFill>
                  <a:schemeClr val="dk2"/>
                </a:solidFill>
                <a:latin typeface="Gill Sans"/>
                <a:ea typeface="Gill Sans"/>
                <a:cs typeface="Gill Sans"/>
                <a:sym typeface="Gill Sans"/>
              </a:defRPr>
            </a:lvl3pPr>
            <a:lvl4pPr marL="1151879" marR="0" lvl="3" indent="-29" algn="l" rtl="0">
              <a:spcBef>
                <a:spcPts val="152"/>
              </a:spcBef>
              <a:buClr>
                <a:schemeClr val="dk2"/>
              </a:buClr>
              <a:buFont typeface="Arial"/>
              <a:buNone/>
              <a:defRPr sz="750" b="0" i="0" u="none" strike="noStrike" cap="none">
                <a:solidFill>
                  <a:schemeClr val="dk2"/>
                </a:solidFill>
                <a:latin typeface="Gill Sans"/>
                <a:ea typeface="Gill Sans"/>
                <a:cs typeface="Gill Sans"/>
                <a:sym typeface="Gill Sans"/>
              </a:defRPr>
            </a:lvl4pPr>
            <a:lvl5pPr marL="1535839" marR="0" lvl="4" indent="-39" algn="l" rtl="0">
              <a:spcBef>
                <a:spcPts val="152"/>
              </a:spcBef>
              <a:buClr>
                <a:schemeClr val="dk2"/>
              </a:buClr>
              <a:buFont typeface="Arial"/>
              <a:buNone/>
              <a:defRPr sz="750" b="0" i="0" u="none" strike="noStrike" cap="none">
                <a:solidFill>
                  <a:schemeClr val="dk2"/>
                </a:solidFill>
                <a:latin typeface="Gill Sans"/>
                <a:ea typeface="Gill Sans"/>
                <a:cs typeface="Gill Sans"/>
                <a:sym typeface="Gill Sans"/>
              </a:defRPr>
            </a:lvl5pPr>
            <a:lvl6pPr marL="1919798" marR="0" lvl="5" indent="-48"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6pPr>
            <a:lvl7pPr marL="2303757" marR="0" lvl="6" indent="-5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7pPr>
            <a:lvl8pPr marL="2687716" marR="0" lvl="7" indent="-6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8pPr>
            <a:lvl9pPr marL="3071676" marR="0" lvl="8" indent="-7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pPr>
              <a:defRPr/>
            </a:pPr>
            <a:fld id="{5B8C4A1E-44F7-594E-902E-8D861B738058}" type="slidenum">
              <a:rPr lang="en-US" smtClean="0"/>
              <a:pPr>
                <a:defRPr/>
              </a:pPr>
              <a:t>‹#›</a:t>
            </a:fld>
            <a:endParaRPr lang="en-US"/>
          </a:p>
        </p:txBody>
      </p:sp>
    </p:spTree>
    <p:extLst>
      <p:ext uri="{BB962C8B-B14F-4D97-AF65-F5344CB8AC3E}">
        <p14:creationId xmlns:p14="http://schemas.microsoft.com/office/powerpoint/2010/main" val="357142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2192-4F30-4EB9-BE3E-2D416793A7FE}"/>
              </a:ext>
            </a:extLst>
          </p:cNvPr>
          <p:cNvSpPr>
            <a:spLocks noGrp="1"/>
          </p:cNvSpPr>
          <p:nvPr>
            <p:ph type="title"/>
          </p:nvPr>
        </p:nvSpPr>
        <p:spPr>
          <a:xfrm>
            <a:off x="1563667" y="136525"/>
            <a:ext cx="6016666" cy="912394"/>
          </a:xfrm>
        </p:spPr>
        <p:txBody>
          <a:bodyPr anchor="b"/>
          <a:lstStyle>
            <a:lvl1pPr>
              <a:defRPr sz="27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D29EC894-B56D-470F-84F4-09288F5ECBF6}"/>
              </a:ext>
            </a:extLst>
          </p:cNvPr>
          <p:cNvSpPr>
            <a:spLocks noGrp="1"/>
          </p:cNvSpPr>
          <p:nvPr>
            <p:ph type="pic" idx="1"/>
          </p:nvPr>
        </p:nvSpPr>
        <p:spPr>
          <a:xfrm>
            <a:off x="935833" y="1644234"/>
            <a:ext cx="4629150" cy="422475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E83615CC-CB7B-4DA9-9D32-CA07C87D1573}"/>
              </a:ext>
            </a:extLst>
          </p:cNvPr>
          <p:cNvSpPr>
            <a:spLocks noGrp="1"/>
          </p:cNvSpPr>
          <p:nvPr>
            <p:ph type="body" sz="half" idx="2"/>
          </p:nvPr>
        </p:nvSpPr>
        <p:spPr>
          <a:xfrm>
            <a:off x="5779357" y="5201905"/>
            <a:ext cx="2949178" cy="607177"/>
          </a:xfrm>
        </p:spPr>
        <p:txBody>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78466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1" name="Shape 11" descr="Top_Bar_Background.png"/>
          <p:cNvPicPr preferRelativeResize="0"/>
          <p:nvPr/>
        </p:nvPicPr>
        <p:blipFill rotWithShape="1">
          <a:blip r:embed="rId14">
            <a:alphaModFix/>
          </a:blip>
          <a:srcRect t="-185" r="6086" b="-1"/>
          <a:stretch/>
        </p:blipFill>
        <p:spPr>
          <a:xfrm>
            <a:off x="324" y="-35996"/>
            <a:ext cx="9155328" cy="6870694"/>
          </a:xfrm>
          <a:prstGeom prst="rect">
            <a:avLst/>
          </a:prstGeom>
          <a:solidFill>
            <a:srgbClr val="FFFFFF"/>
          </a:solidFill>
          <a:ln>
            <a:noFill/>
          </a:ln>
        </p:spPr>
      </p:pic>
      <p:sp>
        <p:nvSpPr>
          <p:cNvPr id="10" name="Shape 10"/>
          <p:cNvSpPr txBox="1">
            <a:spLocks noGrp="1"/>
          </p:cNvSpPr>
          <p:nvPr>
            <p:ph type="body" idx="1"/>
          </p:nvPr>
        </p:nvSpPr>
        <p:spPr>
          <a:xfrm>
            <a:off x="457201" y="1600201"/>
            <a:ext cx="8229600" cy="4525962"/>
          </a:xfrm>
          <a:prstGeom prst="rect">
            <a:avLst/>
          </a:prstGeom>
          <a:noFill/>
          <a:ln>
            <a:noFill/>
          </a:ln>
        </p:spPr>
        <p:txBody>
          <a:bodyPr lIns="57584" tIns="57584" rIns="57584" bIns="57584" anchor="t" anchorCtr="0"/>
          <a:lstStyle>
            <a:lvl1pPr marL="609617" marR="0" lvl="0" indent="-327359" algn="l" rtl="0">
              <a:spcBef>
                <a:spcPts val="889"/>
              </a:spcBef>
              <a:buClr>
                <a:schemeClr val="dk2"/>
              </a:buClr>
              <a:buSzPct val="101022"/>
              <a:buFont typeface="Arial"/>
              <a:buChar char="•"/>
              <a:defRPr sz="4445" b="1" i="0" u="none" strike="noStrike" cap="none">
                <a:solidFill>
                  <a:schemeClr val="dk2"/>
                </a:solidFill>
                <a:latin typeface="Gill Sans"/>
                <a:ea typeface="Gill Sans"/>
                <a:cs typeface="Gill Sans"/>
                <a:sym typeface="Gill Sans"/>
              </a:defRPr>
            </a:lvl1pPr>
            <a:lvl2pPr marL="1320834" marR="0" lvl="1" indent="-282228" algn="l" rtl="0">
              <a:spcBef>
                <a:spcPts val="711"/>
              </a:spcBef>
              <a:buClr>
                <a:schemeClr val="dk2"/>
              </a:buClr>
              <a:buSzPct val="98777"/>
              <a:buFont typeface="Arial"/>
              <a:buChar char="–"/>
              <a:defRPr sz="3556" b="0" i="0" u="none" strike="noStrike" cap="none">
                <a:solidFill>
                  <a:schemeClr val="dk2"/>
                </a:solidFill>
                <a:latin typeface="Gill Sans"/>
                <a:ea typeface="Gill Sans"/>
                <a:cs typeface="Gill Sans"/>
                <a:sym typeface="Gill Sans"/>
              </a:defRPr>
            </a:lvl2pPr>
            <a:lvl3pPr marL="2032050" marR="0" lvl="2" indent="-203250" algn="l" rtl="0">
              <a:spcBef>
                <a:spcPts val="640"/>
              </a:spcBef>
              <a:buClr>
                <a:schemeClr val="dk2"/>
              </a:buClr>
              <a:buSzPct val="100000"/>
              <a:buFont typeface="Arial"/>
              <a:buChar char="•"/>
              <a:defRPr sz="3200" b="0" i="0" u="none" strike="noStrike" cap="none">
                <a:solidFill>
                  <a:schemeClr val="dk2"/>
                </a:solidFill>
                <a:latin typeface="Gill Sans"/>
                <a:ea typeface="Gill Sans"/>
                <a:cs typeface="Gill Sans"/>
                <a:sym typeface="Gill Sans"/>
              </a:defRPr>
            </a:lvl3pPr>
            <a:lvl4pPr marL="2844871" marR="0" lvl="3" indent="-237116" algn="l" rtl="0">
              <a:spcBef>
                <a:spcPts val="533"/>
              </a:spcBef>
              <a:buClr>
                <a:schemeClr val="dk2"/>
              </a:buClr>
              <a:buSzPct val="98777"/>
              <a:buFont typeface="Arial"/>
              <a:buChar char="–"/>
              <a:defRPr sz="2667" b="0" i="0" u="none" strike="noStrike" cap="none">
                <a:solidFill>
                  <a:schemeClr val="dk2"/>
                </a:solidFill>
                <a:latin typeface="Gill Sans"/>
                <a:ea typeface="Gill Sans"/>
                <a:cs typeface="Gill Sans"/>
                <a:sym typeface="Gill Sans"/>
              </a:defRPr>
            </a:lvl4pPr>
            <a:lvl5pPr marL="3657691" marR="0" lvl="4" indent="-271046" algn="l" rtl="0">
              <a:spcBef>
                <a:spcPts val="427"/>
              </a:spcBef>
              <a:buClr>
                <a:schemeClr val="dk2"/>
              </a:buClr>
              <a:buSzPct val="101571"/>
              <a:buFont typeface="Arial"/>
              <a:buChar char="»"/>
              <a:defRPr sz="2133" b="0" i="0" u="none" strike="noStrike" cap="none">
                <a:solidFill>
                  <a:schemeClr val="dk2"/>
                </a:solidFill>
                <a:latin typeface="Gill Sans"/>
                <a:ea typeface="Gill Sans"/>
                <a:cs typeface="Gill Sans"/>
                <a:sym typeface="Gill Sans"/>
              </a:defRPr>
            </a:lvl5pPr>
            <a:lvl6pPr marL="4470513" marR="0" lvl="5" indent="-18070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332" marR="0" lvl="6" indent="-180726"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153" marR="0" lvl="7" indent="-18074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972" marR="0" lvl="8" indent="-180765"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endParaRPr/>
          </a:p>
        </p:txBody>
      </p:sp>
      <p:sp>
        <p:nvSpPr>
          <p:cNvPr id="12" name="Shape 12"/>
          <p:cNvSpPr txBox="1"/>
          <p:nvPr/>
        </p:nvSpPr>
        <p:spPr>
          <a:xfrm>
            <a:off x="903072" y="42569"/>
            <a:ext cx="4783162" cy="422423"/>
          </a:xfrm>
          <a:prstGeom prst="rect">
            <a:avLst/>
          </a:prstGeom>
          <a:noFill/>
          <a:ln>
            <a:noFill/>
          </a:ln>
        </p:spPr>
        <p:txBody>
          <a:bodyPr lIns="43188" tIns="21587" rIns="43188" bIns="21587" anchor="t" anchorCtr="0">
            <a:noAutofit/>
          </a:bodyPr>
          <a:lstStyle/>
          <a:p>
            <a:pPr marL="0" marR="0" lvl="0" indent="0" algn="l" rtl="0">
              <a:lnSpc>
                <a:spcPct val="90000"/>
              </a:lnSpc>
              <a:spcBef>
                <a:spcPts val="0"/>
              </a:spcBef>
              <a:buSzPct val="25000"/>
              <a:buNone/>
            </a:pPr>
            <a:r>
              <a:rPr lang="en-US" sz="975" b="0" i="0" u="none" strike="noStrike" cap="none">
                <a:solidFill>
                  <a:schemeClr val="lt1"/>
                </a:solidFill>
                <a:latin typeface="Georgia"/>
                <a:ea typeface="Georgia"/>
                <a:cs typeface="Georgia"/>
                <a:sym typeface="Georgia"/>
              </a:rPr>
              <a:t>Problem Solving and Programming II - Java</a:t>
            </a:r>
          </a:p>
          <a:p>
            <a:pPr marL="0" marR="0" lvl="0" indent="0" algn="l" rtl="0">
              <a:lnSpc>
                <a:spcPct val="90000"/>
              </a:lnSpc>
              <a:spcBef>
                <a:spcPts val="0"/>
              </a:spcBef>
              <a:buSzPct val="25000"/>
              <a:buNone/>
            </a:pPr>
            <a:r>
              <a:rPr lang="en-US" sz="900" b="0" i="0" u="none" strike="noStrike" cap="none">
                <a:solidFill>
                  <a:schemeClr val="lt1"/>
                </a:solidFill>
                <a:latin typeface="Georgia"/>
                <a:ea typeface="Georgia"/>
                <a:cs typeface="Georgia"/>
                <a:sym typeface="Georgia"/>
              </a:rPr>
              <a:t>H.</a:t>
            </a:r>
            <a:r>
              <a:rPr lang="en-US" sz="900" b="0" i="0" u="none" strike="noStrike" cap="none" baseline="0">
                <a:solidFill>
                  <a:schemeClr val="lt1"/>
                </a:solidFill>
                <a:latin typeface="Georgia"/>
                <a:ea typeface="Georgia"/>
                <a:cs typeface="Georgia"/>
                <a:sym typeface="Georgia"/>
              </a:rPr>
              <a:t> </a:t>
            </a:r>
            <a:r>
              <a:rPr lang="en-US" sz="900" b="0" i="0" u="none" strike="noStrike" cap="none" baseline="0" err="1">
                <a:solidFill>
                  <a:schemeClr val="lt1"/>
                </a:solidFill>
                <a:latin typeface="Georgia"/>
                <a:ea typeface="Georgia"/>
                <a:cs typeface="Georgia"/>
                <a:sym typeface="Georgia"/>
              </a:rPr>
              <a:t>Bisgin</a:t>
            </a:r>
            <a:endParaRPr lang="en-US" sz="900" b="0" i="0" u="none" strike="noStrike" cap="none">
              <a:solidFill>
                <a:schemeClr val="lt1"/>
              </a:solidFill>
              <a:latin typeface="Georgia"/>
              <a:ea typeface="Georgia"/>
              <a:cs typeface="Georgia"/>
              <a:sym typeface="Georgia"/>
            </a:endParaRPr>
          </a:p>
        </p:txBody>
      </p:sp>
      <p:pic>
        <p:nvPicPr>
          <p:cNvPr id="2" name="Picture 1" descr="UMFLINTLogo.jpg"/>
          <p:cNvPicPr preferRelativeResize="0">
            <a:picLocks/>
          </p:cNvPicPr>
          <p:nvPr/>
        </p:nvPicPr>
        <p:blipFill>
          <a:blip r:embed="rId15">
            <a:extLst>
              <a:ext uri="{28A0092B-C50C-407E-A947-70E740481C1C}">
                <a14:useLocalDpi xmlns:a14="http://schemas.microsoft.com/office/drawing/2010/main" val="0"/>
              </a:ext>
            </a:extLst>
          </a:blip>
          <a:stretch>
            <a:fillRect/>
          </a:stretch>
        </p:blipFill>
        <p:spPr>
          <a:xfrm>
            <a:off x="324" y="7616"/>
            <a:ext cx="850392" cy="850392"/>
          </a:xfrm>
          <a:prstGeom prst="rect">
            <a:avLst/>
          </a:prstGeom>
          <a:ln>
            <a:noFill/>
          </a:ln>
          <a:effectLst>
            <a:outerShdw blurRad="190500" algn="tl" rotWithShape="0">
              <a:srgbClr val="000000">
                <a:alpha val="70000"/>
              </a:srgbClr>
            </a:outerShdw>
          </a:effectLst>
        </p:spPr>
      </p:pic>
      <p:sp>
        <p:nvSpPr>
          <p:cNvPr id="3"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lgn="r">
              <a:defRPr sz="1050" b="1">
                <a:solidFill>
                  <a:schemeClr val="bg1"/>
                </a:solidFill>
              </a:defRPr>
            </a:lvl1pPr>
          </a:lstStyle>
          <a:p>
            <a:pPr>
              <a:defRPr/>
            </a:pPr>
            <a:fld id="{5B8C4A1E-44F7-594E-902E-8D861B738058}" type="slidenum">
              <a:rPr lang="en-US" smtClean="0"/>
              <a:pPr>
                <a:defRPr/>
              </a:pPr>
              <a:t>‹#›</a:t>
            </a:fld>
            <a:endParaRPr lang="en-US"/>
          </a:p>
        </p:txBody>
      </p:sp>
    </p:spTree>
    <p:extLst>
      <p:ext uri="{BB962C8B-B14F-4D97-AF65-F5344CB8AC3E}">
        <p14:creationId xmlns:p14="http://schemas.microsoft.com/office/powerpoint/2010/main" val="1632541564"/>
      </p:ext>
    </p:extLst>
  </p:cSld>
  <p:clrMap bg1="lt1" tx1="dk1" bg2="dk2" tx2="lt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docs.oracle.com/javase/tutorial/java/nutsandbolts/datatyp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1.xml"/><Relationship Id="rId1" Type="http://schemas.openxmlformats.org/officeDocument/2006/relationships/slideLayout" Target="../slideLayouts/slideLayout2.xml"/><Relationship Id="rId10" Type="http://schemas.openxmlformats.org/officeDocument/2006/relationships/image" Target="../media/image1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16.png"/><Relationship Id="rId4" Type="http://schemas.openxmlformats.org/officeDocument/2006/relationships/customXml" Target="../ink/ink5.xml"/><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docs.oracle.com/javase/7/docs/api/java/lang/Object.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docs.oracle.com/javase/7/docs/api/java/io/Closeable.html" TargetMode="External"/><Relationship Id="rId5" Type="http://schemas.openxmlformats.org/officeDocument/2006/relationships/hyperlink" Target="http://docs.oracle.com/javase/7/docs/api/java/lang/String.html" TargetMode="External"/><Relationship Id="rId4" Type="http://schemas.openxmlformats.org/officeDocument/2006/relationships/hyperlink" Target="http://docs.oracle.com/javase/7/docs/api/java/util/Iterator.html" TargetMode="External"/></Relationships>
</file>

<file path=ppt/slides/_rels/slide58.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customXml" Target="../ink/ink16.xml"/><Relationship Id="rId26" Type="http://schemas.openxmlformats.org/officeDocument/2006/relationships/customXml" Target="../ink/ink20.xml"/><Relationship Id="rId39" Type="http://schemas.openxmlformats.org/officeDocument/2006/relationships/image" Target="../media/image36.png"/><Relationship Id="rId21" Type="http://schemas.openxmlformats.org/officeDocument/2006/relationships/image" Target="../media/image27.png"/><Relationship Id="rId34" Type="http://schemas.openxmlformats.org/officeDocument/2006/relationships/customXml" Target="../ink/ink24.xml"/><Relationship Id="rId7" Type="http://schemas.openxmlformats.org/officeDocument/2006/relationships/image" Target="../media/image21.png"/><Relationship Id="rId12" Type="http://schemas.openxmlformats.org/officeDocument/2006/relationships/customXml" Target="../ink/ink13.xml"/><Relationship Id="rId17" Type="http://schemas.openxmlformats.org/officeDocument/2006/relationships/image" Target="../media/image25.png"/><Relationship Id="rId25" Type="http://schemas.openxmlformats.org/officeDocument/2006/relationships/image" Target="../media/image29.png"/><Relationship Id="rId33" Type="http://schemas.openxmlformats.org/officeDocument/2006/relationships/image" Target="../media/image33.png"/><Relationship Id="rId38" Type="http://schemas.openxmlformats.org/officeDocument/2006/relationships/customXml" Target="../ink/ink26.xml"/><Relationship Id="rId2" Type="http://schemas.openxmlformats.org/officeDocument/2006/relationships/customXml" Target="../ink/ink8.xml"/><Relationship Id="rId16" Type="http://schemas.openxmlformats.org/officeDocument/2006/relationships/customXml" Target="../ink/ink15.xml"/><Relationship Id="rId20" Type="http://schemas.openxmlformats.org/officeDocument/2006/relationships/customXml" Target="../ink/ink17.xml"/><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23.png"/><Relationship Id="rId24" Type="http://schemas.openxmlformats.org/officeDocument/2006/relationships/customXml" Target="../ink/ink19.xml"/><Relationship Id="rId32" Type="http://schemas.openxmlformats.org/officeDocument/2006/relationships/customXml" Target="../ink/ink23.xml"/><Relationship Id="rId37" Type="http://schemas.openxmlformats.org/officeDocument/2006/relationships/image" Target="../media/image35.png"/><Relationship Id="rId5" Type="http://schemas.openxmlformats.org/officeDocument/2006/relationships/image" Target="../media/image20.png"/><Relationship Id="rId15" Type="http://schemas.openxmlformats.org/officeDocument/2006/relationships/image" Target="../media/image13.png"/><Relationship Id="rId23" Type="http://schemas.openxmlformats.org/officeDocument/2006/relationships/image" Target="../media/image28.png"/><Relationship Id="rId28" Type="http://schemas.openxmlformats.org/officeDocument/2006/relationships/customXml" Target="../ink/ink21.xml"/><Relationship Id="rId36" Type="http://schemas.openxmlformats.org/officeDocument/2006/relationships/customXml" Target="../ink/ink25.xml"/><Relationship Id="rId10" Type="http://schemas.openxmlformats.org/officeDocument/2006/relationships/customXml" Target="../ink/ink12.xml"/><Relationship Id="rId19" Type="http://schemas.openxmlformats.org/officeDocument/2006/relationships/image" Target="../media/image26.png"/><Relationship Id="rId31" Type="http://schemas.openxmlformats.org/officeDocument/2006/relationships/image" Target="../media/image32.png"/><Relationship Id="rId4" Type="http://schemas.openxmlformats.org/officeDocument/2006/relationships/customXml" Target="../ink/ink9.xml"/><Relationship Id="rId9" Type="http://schemas.openxmlformats.org/officeDocument/2006/relationships/image" Target="../media/image22.png"/><Relationship Id="rId14" Type="http://schemas.openxmlformats.org/officeDocument/2006/relationships/customXml" Target="../ink/ink14.xml"/><Relationship Id="rId22" Type="http://schemas.openxmlformats.org/officeDocument/2006/relationships/customXml" Target="../ink/ink18.xml"/><Relationship Id="rId27" Type="http://schemas.openxmlformats.org/officeDocument/2006/relationships/image" Target="../media/image30.png"/><Relationship Id="rId30" Type="http://schemas.openxmlformats.org/officeDocument/2006/relationships/customXml" Target="../ink/ink22.xml"/><Relationship Id="rId35" Type="http://schemas.openxmlformats.org/officeDocument/2006/relationships/image" Target="../media/image34.png"/><Relationship Id="rId8" Type="http://schemas.openxmlformats.org/officeDocument/2006/relationships/customXml" Target="../ink/ink11.xml"/><Relationship Id="rId3" Type="http://schemas.openxmlformats.org/officeDocument/2006/relationships/image" Target="../media/image19.png"/></Relationships>
</file>

<file path=ppt/slides/_rels/slide59.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customXml" Target="../ink/ink32.xml"/><Relationship Id="rId2"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customXml" Target="../ink/ink29.xml"/><Relationship Id="rId11" Type="http://schemas.openxmlformats.org/officeDocument/2006/relationships/image" Target="../media/image41.png"/><Relationship Id="rId5" Type="http://schemas.openxmlformats.org/officeDocument/2006/relationships/image" Target="../media/image38.png"/><Relationship Id="rId15" Type="http://schemas.openxmlformats.org/officeDocument/2006/relationships/image" Target="../media/image43.png"/><Relationship Id="rId10" Type="http://schemas.openxmlformats.org/officeDocument/2006/relationships/customXml" Target="../ink/ink31.xml"/><Relationship Id="rId4" Type="http://schemas.openxmlformats.org/officeDocument/2006/relationships/customXml" Target="../ink/ink28.xml"/><Relationship Id="rId9" Type="http://schemas.openxmlformats.org/officeDocument/2006/relationships/image" Target="../media/image40.png"/><Relationship Id="rId14" Type="http://schemas.openxmlformats.org/officeDocument/2006/relationships/customXml" Target="../ink/ink33.xml"/></Relationships>
</file>

<file path=ppt/slides/_rels/slide6.xml.rels><?xml version="1.0" encoding="UTF-8" standalone="yes"?>
<Relationships xmlns="http://schemas.openxmlformats.org/package/2006/relationships"><Relationship Id="rId3" Type="http://schemas.openxmlformats.org/officeDocument/2006/relationships/hyperlink" Target="http://docs.oracle.com/javase/tutorial/java/nutsandbolts/datatypes.htm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34.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customXml" Target="../ink/ink3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docs.oracle.com/javase/specs/jls/se7/html/jls-3.html#jls-3.10.6"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3" Type="http://schemas.openxmlformats.org/officeDocument/2006/relationships/customXml" Target="../ink/ink41.xml"/><Relationship Id="rId18" Type="http://schemas.openxmlformats.org/officeDocument/2006/relationships/image" Target="../media/image53.png"/><Relationship Id="rId26" Type="http://schemas.openxmlformats.org/officeDocument/2006/relationships/image" Target="../media/image57.png"/><Relationship Id="rId3" Type="http://schemas.openxmlformats.org/officeDocument/2006/relationships/customXml" Target="../ink/ink36.xml"/><Relationship Id="rId21" Type="http://schemas.openxmlformats.org/officeDocument/2006/relationships/customXml" Target="../ink/ink45.xml"/><Relationship Id="rId34" Type="http://schemas.openxmlformats.org/officeDocument/2006/relationships/image" Target="../media/image61.png"/><Relationship Id="rId7" Type="http://schemas.openxmlformats.org/officeDocument/2006/relationships/customXml" Target="../ink/ink38.xml"/><Relationship Id="rId12" Type="http://schemas.openxmlformats.org/officeDocument/2006/relationships/image" Target="../media/image50.png"/><Relationship Id="rId17" Type="http://schemas.openxmlformats.org/officeDocument/2006/relationships/customXml" Target="../ink/ink43.xml"/><Relationship Id="rId25" Type="http://schemas.openxmlformats.org/officeDocument/2006/relationships/customXml" Target="../ink/ink47.xml"/><Relationship Id="rId33" Type="http://schemas.openxmlformats.org/officeDocument/2006/relationships/customXml" Target="../ink/ink51.xml"/><Relationship Id="rId2" Type="http://schemas.openxmlformats.org/officeDocument/2006/relationships/notesSlide" Target="../notesSlides/notesSlide32.xml"/><Relationship Id="rId16" Type="http://schemas.openxmlformats.org/officeDocument/2006/relationships/image" Target="../media/image52.png"/><Relationship Id="rId20" Type="http://schemas.openxmlformats.org/officeDocument/2006/relationships/image" Target="../media/image54.png"/><Relationship Id="rId29" Type="http://schemas.openxmlformats.org/officeDocument/2006/relationships/customXml" Target="../ink/ink49.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customXml" Target="../ink/ink40.xml"/><Relationship Id="rId24" Type="http://schemas.openxmlformats.org/officeDocument/2006/relationships/image" Target="../media/image56.png"/><Relationship Id="rId32" Type="http://schemas.openxmlformats.org/officeDocument/2006/relationships/image" Target="../media/image60.png"/><Relationship Id="rId5" Type="http://schemas.openxmlformats.org/officeDocument/2006/relationships/customXml" Target="../ink/ink37.xml"/><Relationship Id="rId15" Type="http://schemas.openxmlformats.org/officeDocument/2006/relationships/customXml" Target="../ink/ink42.xml"/><Relationship Id="rId23" Type="http://schemas.openxmlformats.org/officeDocument/2006/relationships/customXml" Target="../ink/ink46.xml"/><Relationship Id="rId28" Type="http://schemas.openxmlformats.org/officeDocument/2006/relationships/image" Target="../media/image58.png"/><Relationship Id="rId10" Type="http://schemas.openxmlformats.org/officeDocument/2006/relationships/image" Target="../media/image49.png"/><Relationship Id="rId19" Type="http://schemas.openxmlformats.org/officeDocument/2006/relationships/customXml" Target="../ink/ink44.xml"/><Relationship Id="rId31" Type="http://schemas.openxmlformats.org/officeDocument/2006/relationships/customXml" Target="../ink/ink50.xml"/><Relationship Id="rId4" Type="http://schemas.openxmlformats.org/officeDocument/2006/relationships/image" Target="../media/image46.png"/><Relationship Id="rId9" Type="http://schemas.openxmlformats.org/officeDocument/2006/relationships/customXml" Target="../ink/ink39.xml"/><Relationship Id="rId14" Type="http://schemas.openxmlformats.org/officeDocument/2006/relationships/image" Target="../media/image51.png"/><Relationship Id="rId22" Type="http://schemas.openxmlformats.org/officeDocument/2006/relationships/image" Target="../media/image55.png"/><Relationship Id="rId27" Type="http://schemas.openxmlformats.org/officeDocument/2006/relationships/customXml" Target="../ink/ink48.xml"/><Relationship Id="rId30" Type="http://schemas.openxmlformats.org/officeDocument/2006/relationships/image" Target="../media/image59.png"/><Relationship Id="rId8" Type="http://schemas.openxmlformats.org/officeDocument/2006/relationships/image" Target="../media/image48.png"/></Relationships>
</file>

<file path=ppt/slides/_rels/slide64.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customXml" Target="../ink/ink57.xml"/><Relationship Id="rId18" Type="http://schemas.openxmlformats.org/officeDocument/2006/relationships/image" Target="../media/image69.png"/><Relationship Id="rId26" Type="http://schemas.openxmlformats.org/officeDocument/2006/relationships/image" Target="../media/image73.png"/><Relationship Id="rId3" Type="http://schemas.openxmlformats.org/officeDocument/2006/relationships/customXml" Target="../ink/ink52.xml"/><Relationship Id="rId21" Type="http://schemas.openxmlformats.org/officeDocument/2006/relationships/customXml" Target="../ink/ink61.xml"/><Relationship Id="rId7" Type="http://schemas.openxmlformats.org/officeDocument/2006/relationships/customXml" Target="../ink/ink54.xml"/><Relationship Id="rId12" Type="http://schemas.openxmlformats.org/officeDocument/2006/relationships/image" Target="../media/image66.png"/><Relationship Id="rId17" Type="http://schemas.openxmlformats.org/officeDocument/2006/relationships/customXml" Target="../ink/ink59.xml"/><Relationship Id="rId25" Type="http://schemas.openxmlformats.org/officeDocument/2006/relationships/customXml" Target="../ink/ink63.xml"/><Relationship Id="rId2" Type="http://schemas.openxmlformats.org/officeDocument/2006/relationships/notesSlide" Target="../notesSlides/notesSlide33.xml"/><Relationship Id="rId16" Type="http://schemas.openxmlformats.org/officeDocument/2006/relationships/image" Target="../media/image68.png"/><Relationship Id="rId20"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customXml" Target="../ink/ink56.xml"/><Relationship Id="rId24" Type="http://schemas.openxmlformats.org/officeDocument/2006/relationships/image" Target="../media/image72.png"/><Relationship Id="rId5" Type="http://schemas.openxmlformats.org/officeDocument/2006/relationships/customXml" Target="../ink/ink53.xml"/><Relationship Id="rId15" Type="http://schemas.openxmlformats.org/officeDocument/2006/relationships/customXml" Target="../ink/ink58.xml"/><Relationship Id="rId23" Type="http://schemas.openxmlformats.org/officeDocument/2006/relationships/customXml" Target="../ink/ink62.xml"/><Relationship Id="rId28" Type="http://schemas.openxmlformats.org/officeDocument/2006/relationships/image" Target="../media/image74.png"/><Relationship Id="rId10" Type="http://schemas.openxmlformats.org/officeDocument/2006/relationships/image" Target="../media/image65.png"/><Relationship Id="rId19" Type="http://schemas.openxmlformats.org/officeDocument/2006/relationships/customXml" Target="../ink/ink60.xml"/><Relationship Id="rId4" Type="http://schemas.openxmlformats.org/officeDocument/2006/relationships/image" Target="../media/image62.png"/><Relationship Id="rId9" Type="http://schemas.openxmlformats.org/officeDocument/2006/relationships/customXml" Target="../ink/ink55.xml"/><Relationship Id="rId14" Type="http://schemas.openxmlformats.org/officeDocument/2006/relationships/image" Target="../media/image67.png"/><Relationship Id="rId22" Type="http://schemas.openxmlformats.org/officeDocument/2006/relationships/image" Target="../media/image71.png"/><Relationship Id="rId27" Type="http://schemas.openxmlformats.org/officeDocument/2006/relationships/customXml" Target="../ink/ink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a:noFill/>
        </p:spPr>
        <p:txBody>
          <a:bodyPr/>
          <a:lstStyle/>
          <a:p>
            <a:pPr eaLnBrk="1" hangingPunct="1"/>
            <a:r>
              <a:rPr lang="en-US" sz="3200">
                <a:latin typeface="Century Gothic" charset="0"/>
                <a:ea typeface="MS PGothic" charset="0"/>
              </a:rPr>
              <a:t>2.1 Java Programming Basics</a:t>
            </a:r>
          </a:p>
        </p:txBody>
      </p:sp>
      <p:sp>
        <p:nvSpPr>
          <p:cNvPr id="3" name="Subtitle 2"/>
          <p:cNvSpPr>
            <a:spLocks noGrp="1"/>
          </p:cNvSpPr>
          <p:nvPr>
            <p:ph type="subTitle" idx="1"/>
          </p:nvPr>
        </p:nvSpPr>
        <p:spPr/>
        <p:txBody>
          <a:bodyPr>
            <a:normAutofit fontScale="92500"/>
          </a:bodyPr>
          <a:lstStyle/>
          <a:p>
            <a:pPr>
              <a:tabLst>
                <a:tab pos="342900" algn="l"/>
              </a:tabLst>
              <a:defRPr/>
            </a:pPr>
            <a:r>
              <a:rPr lang="en-US">
                <a:solidFill>
                  <a:srgbClr val="595959"/>
                </a:solidFill>
                <a:latin typeface="Verdana"/>
                <a:ea typeface="MS PGothic" charset="0"/>
                <a:cs typeface="Verdana"/>
              </a:rPr>
              <a:t>Demo: Use an IDE, e.g. Eclipse, to create a Java program </a:t>
            </a:r>
          </a:p>
          <a:p>
            <a:pPr marL="342900" indent="-342900">
              <a:buFontTx/>
              <a:buAutoNum type="arabicPeriod"/>
              <a:tabLst>
                <a:tab pos="342900" algn="l"/>
              </a:tabLst>
              <a:defRPr/>
            </a:pPr>
            <a:r>
              <a:rPr lang="en-US" altLang="ja-JP">
                <a:solidFill>
                  <a:srgbClr val="595959"/>
                </a:solidFill>
                <a:latin typeface="Verdana"/>
                <a:ea typeface="Meiryo" charset="0"/>
                <a:cs typeface="Verdana"/>
              </a:rPr>
              <a:t>Name the class </a:t>
            </a:r>
            <a:r>
              <a:rPr lang="en-US" altLang="ja-JP" err="1">
                <a:solidFill>
                  <a:srgbClr val="595959"/>
                </a:solidFill>
                <a:latin typeface="Verdana"/>
                <a:ea typeface="MS PGothic" charset="0"/>
                <a:cs typeface="Verdana"/>
              </a:rPr>
              <a:t>IntegerComparison</a:t>
            </a:r>
            <a:endParaRPr lang="en-US" altLang="ja-JP">
              <a:solidFill>
                <a:srgbClr val="595959"/>
              </a:solidFill>
              <a:latin typeface="Verdana"/>
              <a:ea typeface="MS PGothic" charset="0"/>
              <a:cs typeface="Verdana"/>
            </a:endParaRPr>
          </a:p>
          <a:p>
            <a:pPr marL="342900" indent="-342900">
              <a:buFontTx/>
              <a:buAutoNum type="arabicPeriod"/>
              <a:tabLst>
                <a:tab pos="342900" algn="l"/>
              </a:tabLst>
              <a:defRPr/>
            </a:pPr>
            <a:r>
              <a:rPr lang="en-US">
                <a:solidFill>
                  <a:srgbClr val="595959"/>
                </a:solidFill>
                <a:latin typeface="Verdana"/>
                <a:ea typeface="MS PGothic" charset="0"/>
                <a:cs typeface="Verdana"/>
              </a:rPr>
              <a:t>Display the larger integer meaningfully</a:t>
            </a:r>
            <a:endParaRPr lang="en-US" altLang="ja-JP">
              <a:solidFill>
                <a:srgbClr val="595959"/>
              </a:solidFill>
              <a:latin typeface="Verdana"/>
              <a:ea typeface="Meiryo" charset="0"/>
              <a:cs typeface="Verdana"/>
            </a:endParaRPr>
          </a:p>
          <a:p>
            <a:pPr marL="342900" indent="-342900">
              <a:buFont typeface="Wingdings 2" charset="0"/>
              <a:buNone/>
              <a:tabLst>
                <a:tab pos="342900" algn="l"/>
              </a:tabLst>
              <a:defRPr/>
            </a:pPr>
            <a:endParaRPr lang="en-US">
              <a:solidFill>
                <a:srgbClr val="595959"/>
              </a:solidFill>
              <a:latin typeface="Century Gothic" charset="0"/>
              <a:ea typeface="MS PGothic" charset="0"/>
              <a:cs typeface="MS PGothic"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CA">
                <a:latin typeface="Century Gothic" charset="0"/>
                <a:ea typeface="MS PGothic" charset="0"/>
              </a:rPr>
              <a:t>Declaring Variables</a:t>
            </a:r>
            <a:endParaRPr lang="en-US">
              <a:latin typeface="Century Gothic" charset="0"/>
              <a:ea typeface="MS PGothic" charset="0"/>
            </a:endParaRPr>
          </a:p>
        </p:txBody>
      </p:sp>
      <p:sp>
        <p:nvSpPr>
          <p:cNvPr id="29698" name="Rectangle 3"/>
          <p:cNvSpPr>
            <a:spLocks noGrp="1" noChangeArrowheads="1"/>
          </p:cNvSpPr>
          <p:nvPr>
            <p:ph type="body" idx="1"/>
          </p:nvPr>
        </p:nvSpPr>
        <p:spPr>
          <a:xfrm>
            <a:off x="611188" y="1484313"/>
            <a:ext cx="7772400" cy="4953000"/>
          </a:xfrm>
        </p:spPr>
        <p:txBody>
          <a:bodyPr/>
          <a:lstStyle/>
          <a:p>
            <a:pPr lvl="1" eaLnBrk="1" hangingPunct="1">
              <a:buFont typeface="Times New Roman" charset="0"/>
              <a:buNone/>
            </a:pPr>
            <a:endParaRPr lang="en-CA">
              <a:latin typeface="Century Gothic" charset="0"/>
              <a:ea typeface="MS PGothic" charset="0"/>
            </a:endParaRPr>
          </a:p>
          <a:p>
            <a:pPr eaLnBrk="1" hangingPunct="1">
              <a:buFontTx/>
              <a:buNone/>
            </a:pPr>
            <a:r>
              <a:rPr lang="en-CA">
                <a:latin typeface="Century Gothic" charset="0"/>
                <a:ea typeface="MS PGothic" charset="0"/>
              </a:rPr>
              <a:t>   </a:t>
            </a:r>
            <a:r>
              <a:rPr lang="en-CA" sz="2400">
                <a:latin typeface="Verdana" panose="020B0604030504040204" pitchFamily="34" charset="0"/>
                <a:ea typeface="Verdana" panose="020B0604030504040204" pitchFamily="34" charset="0"/>
                <a:cs typeface="Verdana" panose="020B0604030504040204" pitchFamily="34" charset="0"/>
              </a:rPr>
              <a:t>Format:</a:t>
            </a:r>
          </a:p>
          <a:p>
            <a:pPr lvl="1" eaLnBrk="1" hangingPunct="1">
              <a:buFont typeface="Times New Roman" charset="0"/>
              <a:buNone/>
            </a:pPr>
            <a:r>
              <a:rPr lang="en-CA" sz="1800" err="1">
                <a:latin typeface="Verdana" panose="020B0604030504040204" pitchFamily="34" charset="0"/>
                <a:ea typeface="Verdana" panose="020B0604030504040204" pitchFamily="34" charset="0"/>
                <a:cs typeface="Verdana" panose="020B0604030504040204" pitchFamily="34" charset="0"/>
              </a:rPr>
              <a:t>DataType</a:t>
            </a:r>
            <a:r>
              <a:rPr lang="en-CA" sz="1800">
                <a:latin typeface="Verdana" panose="020B0604030504040204" pitchFamily="34" charset="0"/>
                <a:ea typeface="Verdana" panose="020B0604030504040204" pitchFamily="34" charset="0"/>
                <a:cs typeface="Verdana" panose="020B0604030504040204" pitchFamily="34" charset="0"/>
              </a:rPr>
              <a:t> &lt;</a:t>
            </a:r>
            <a:r>
              <a:rPr lang="en-CA" sz="1800" i="1" err="1">
                <a:latin typeface="Verdana" panose="020B0604030504040204" pitchFamily="34" charset="0"/>
                <a:ea typeface="Verdana" panose="020B0604030504040204" pitchFamily="34" charset="0"/>
                <a:cs typeface="Verdana" panose="020B0604030504040204" pitchFamily="34" charset="0"/>
              </a:rPr>
              <a:t>variableName</a:t>
            </a:r>
            <a:r>
              <a:rPr lang="en-CA" sz="1800">
                <a:latin typeface="Verdana" panose="020B0604030504040204" pitchFamily="34" charset="0"/>
                <a:ea typeface="Verdana" panose="020B0604030504040204" pitchFamily="34" charset="0"/>
                <a:cs typeface="Verdana" panose="020B0604030504040204" pitchFamily="34" charset="0"/>
              </a:rPr>
              <a:t>&gt;;</a:t>
            </a:r>
          </a:p>
          <a:p>
            <a:pPr lvl="1" eaLnBrk="1" hangingPunct="1">
              <a:buNone/>
            </a:pPr>
            <a:r>
              <a:rPr lang="en-CA" sz="1800" err="1">
                <a:latin typeface="Verdana" panose="020B0604030504040204" pitchFamily="34" charset="0"/>
                <a:ea typeface="Verdana" panose="020B0604030504040204" pitchFamily="34" charset="0"/>
                <a:cs typeface="Verdana" panose="020B0604030504040204" pitchFamily="34" charset="0"/>
              </a:rPr>
              <a:t>DataType</a:t>
            </a:r>
            <a:r>
              <a:rPr lang="en-CA" sz="1800">
                <a:latin typeface="Verdana" panose="020B0604030504040204" pitchFamily="34" charset="0"/>
                <a:ea typeface="Verdana" panose="020B0604030504040204" pitchFamily="34" charset="0"/>
                <a:cs typeface="Verdana" panose="020B0604030504040204" pitchFamily="34" charset="0"/>
              </a:rPr>
              <a:t> &lt;</a:t>
            </a:r>
            <a:r>
              <a:rPr lang="en-CA" sz="1800" i="1" err="1">
                <a:latin typeface="Verdana" panose="020B0604030504040204" pitchFamily="34" charset="0"/>
                <a:ea typeface="Verdana" panose="020B0604030504040204" pitchFamily="34" charset="0"/>
                <a:cs typeface="Verdana" panose="020B0604030504040204" pitchFamily="34" charset="0"/>
              </a:rPr>
              <a:t>variableName</a:t>
            </a:r>
            <a:r>
              <a:rPr lang="en-CA" sz="1800">
                <a:latin typeface="Verdana" panose="020B0604030504040204" pitchFamily="34" charset="0"/>
                <a:ea typeface="Verdana" panose="020B0604030504040204" pitchFamily="34" charset="0"/>
                <a:cs typeface="Verdana" panose="020B0604030504040204" pitchFamily="34" charset="0"/>
              </a:rPr>
              <a:t>&gt; = </a:t>
            </a:r>
            <a:r>
              <a:rPr lang="en-CA" sz="1800" i="1">
                <a:latin typeface="Verdana" panose="020B0604030504040204" pitchFamily="34" charset="0"/>
                <a:ea typeface="Verdana" panose="020B0604030504040204" pitchFamily="34" charset="0"/>
                <a:cs typeface="Verdana" panose="020B0604030504040204" pitchFamily="34" charset="0"/>
              </a:rPr>
              <a:t>&lt;</a:t>
            </a:r>
            <a:r>
              <a:rPr lang="en-CA" sz="1800" i="1" err="1">
                <a:latin typeface="Verdana" panose="020B0604030504040204" pitchFamily="34" charset="0"/>
                <a:ea typeface="Verdana" panose="020B0604030504040204" pitchFamily="34" charset="0"/>
                <a:cs typeface="Verdana" panose="020B0604030504040204" pitchFamily="34" charset="0"/>
              </a:rPr>
              <a:t>initialValue</a:t>
            </a:r>
            <a:r>
              <a:rPr lang="en-CA" sz="1800" i="1">
                <a:latin typeface="Verdana" panose="020B0604030504040204" pitchFamily="34" charset="0"/>
                <a:ea typeface="Verdana" panose="020B0604030504040204" pitchFamily="34" charset="0"/>
                <a:cs typeface="Verdana" panose="020B0604030504040204" pitchFamily="34" charset="0"/>
              </a:rPr>
              <a:t>&gt;;</a:t>
            </a:r>
          </a:p>
          <a:p>
            <a:pPr lvl="1" eaLnBrk="1" hangingPunct="1">
              <a:buFont typeface="Times New Roman" charset="0"/>
              <a:buNone/>
            </a:pPr>
            <a:endParaRPr lang="en-CA">
              <a:latin typeface="Verdana" panose="020B0604030504040204" pitchFamily="34" charset="0"/>
              <a:ea typeface="Verdana" panose="020B0604030504040204" pitchFamily="34" charset="0"/>
              <a:cs typeface="Verdana" panose="020B0604030504040204" pitchFamily="34" charset="0"/>
            </a:endParaRPr>
          </a:p>
          <a:p>
            <a:pPr eaLnBrk="1" hangingPunct="1">
              <a:buFontTx/>
              <a:buNone/>
            </a:pPr>
            <a:r>
              <a:rPr lang="en-CA">
                <a:latin typeface="Verdana" panose="020B0604030504040204" pitchFamily="34" charset="0"/>
                <a:ea typeface="Verdana" panose="020B0604030504040204" pitchFamily="34" charset="0"/>
                <a:cs typeface="Verdana" panose="020B0604030504040204" pitchFamily="34" charset="0"/>
              </a:rPr>
              <a:t>   </a:t>
            </a:r>
            <a:r>
              <a:rPr lang="en-CA" sz="2400">
                <a:latin typeface="Verdana" panose="020B0604030504040204" pitchFamily="34" charset="0"/>
                <a:ea typeface="Verdana" panose="020B0604030504040204" pitchFamily="34" charset="0"/>
                <a:cs typeface="Verdana" panose="020B0604030504040204" pitchFamily="34" charset="0"/>
              </a:rPr>
              <a:t>Example:</a:t>
            </a:r>
          </a:p>
          <a:p>
            <a:pPr lvl="1" eaLnBrk="1" hangingPunct="1">
              <a:buFont typeface="Times New Roman" charset="0"/>
              <a:buNone/>
            </a:pPr>
            <a:r>
              <a:rPr lang="en-CA" sz="2000" b="1" err="1">
                <a:latin typeface="Courier New"/>
                <a:ea typeface="MS PGothic" charset="0"/>
                <a:cs typeface="Courier New"/>
              </a:rPr>
              <a:t>int</a:t>
            </a:r>
            <a:r>
              <a:rPr lang="en-CA" sz="2000" b="1">
                <a:latin typeface="Courier New"/>
                <a:ea typeface="MS PGothic" charset="0"/>
                <a:cs typeface="Courier New"/>
              </a:rPr>
              <a:t> num1;</a:t>
            </a:r>
          </a:p>
          <a:p>
            <a:pPr lvl="1" eaLnBrk="1" hangingPunct="1">
              <a:buFont typeface="Times New Roman" charset="0"/>
              <a:buNone/>
            </a:pPr>
            <a:r>
              <a:rPr lang="en-CA" sz="2000" b="1">
                <a:latin typeface="Courier New"/>
                <a:ea typeface="MS PGothic" charset="0"/>
                <a:cs typeface="Courier New"/>
              </a:rPr>
              <a:t>double num2 = 2.33;</a:t>
            </a:r>
            <a:endParaRPr lang="en-US" sz="2000" b="1">
              <a:latin typeface="Courier New"/>
              <a:ea typeface="MS PGothic" charset="0"/>
              <a:cs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a:latin typeface="Century Gothic" charset="0"/>
                <a:ea typeface="MS PGothic" charset="0"/>
              </a:rPr>
              <a:t>Variable Naming</a:t>
            </a:r>
          </a:p>
        </p:txBody>
      </p:sp>
      <p:sp>
        <p:nvSpPr>
          <p:cNvPr id="33794" name="Rectangle 3"/>
          <p:cNvSpPr>
            <a:spLocks noGrp="1" noChangeArrowheads="1"/>
          </p:cNvSpPr>
          <p:nvPr>
            <p:ph type="body" idx="1"/>
          </p:nvPr>
        </p:nvSpPr>
        <p:spPr>
          <a:xfrm>
            <a:off x="468313" y="1341438"/>
            <a:ext cx="8496300" cy="5516562"/>
          </a:xfrm>
        </p:spPr>
        <p:txBody>
          <a:bodyPr/>
          <a:lstStyle/>
          <a:p>
            <a:pPr eaLnBrk="1" hangingPunct="1">
              <a:lnSpc>
                <a:spcPct val="80000"/>
              </a:lnSpc>
              <a:tabLst>
                <a:tab pos="690563" algn="l"/>
              </a:tabLst>
            </a:pPr>
            <a:r>
              <a:rPr lang="en-US" sz="2400">
                <a:latin typeface="Century Gothic" charset="0"/>
                <a:ea typeface="MS PGothic" charset="0"/>
              </a:rPr>
              <a:t>Compiler requirements</a:t>
            </a:r>
          </a:p>
          <a:p>
            <a:pPr marL="630238" lvl="1" indent="-249238" eaLnBrk="1" hangingPunct="1">
              <a:lnSpc>
                <a:spcPct val="90000"/>
              </a:lnSpc>
              <a:tabLst>
                <a:tab pos="690563" algn="l"/>
              </a:tabLst>
            </a:pPr>
            <a:r>
              <a:rPr lang="en-US" sz="2000">
                <a:latin typeface="Century Gothic" charset="0"/>
                <a:ea typeface="MS PGothic" charset="0"/>
              </a:rPr>
              <a:t>Cannot be a keyword or special constants </a:t>
            </a:r>
            <a:r>
              <a:rPr lang="ja-JP" altLang="en-US" sz="2000">
                <a:latin typeface="Arial" charset="0"/>
                <a:ea typeface="Meiryo" charset="0"/>
                <a:cs typeface="Meiryo" charset="0"/>
              </a:rPr>
              <a:t>“</a:t>
            </a:r>
            <a:r>
              <a:rPr lang="en-US" altLang="ja-JP" sz="2000">
                <a:latin typeface="Century Gothic" charset="0"/>
                <a:ea typeface="MS PGothic" charset="0"/>
              </a:rPr>
              <a:t>true</a:t>
            </a:r>
            <a:r>
              <a:rPr lang="ja-JP" altLang="en-US" sz="2000">
                <a:latin typeface="Arial" charset="0"/>
                <a:ea typeface="Meiryo" charset="0"/>
                <a:cs typeface="Meiryo" charset="0"/>
              </a:rPr>
              <a:t>”</a:t>
            </a:r>
            <a:r>
              <a:rPr lang="en-US" altLang="ja-JP" sz="2000">
                <a:latin typeface="Century Gothic" charset="0"/>
                <a:ea typeface="MS PGothic" charset="0"/>
              </a:rPr>
              <a:t>, </a:t>
            </a:r>
            <a:r>
              <a:rPr lang="ja-JP" altLang="en-US" sz="2000">
                <a:latin typeface="Arial" charset="0"/>
                <a:ea typeface="Meiryo" charset="0"/>
                <a:cs typeface="Meiryo" charset="0"/>
              </a:rPr>
              <a:t>“</a:t>
            </a:r>
            <a:r>
              <a:rPr lang="en-US" altLang="ja-JP" sz="2000">
                <a:latin typeface="Century Gothic" charset="0"/>
                <a:ea typeface="MS PGothic" charset="0"/>
              </a:rPr>
              <a:t>false</a:t>
            </a:r>
            <a:r>
              <a:rPr lang="ja-JP" altLang="en-US" sz="2000">
                <a:latin typeface="Arial" charset="0"/>
                <a:ea typeface="Meiryo" charset="0"/>
                <a:cs typeface="Meiryo" charset="0"/>
              </a:rPr>
              <a:t>”</a:t>
            </a:r>
            <a:r>
              <a:rPr lang="en-US" altLang="ja-JP" sz="2000">
                <a:latin typeface="Century Gothic" charset="0"/>
                <a:ea typeface="MS PGothic" charset="0"/>
              </a:rPr>
              <a:t> or </a:t>
            </a:r>
            <a:r>
              <a:rPr lang="ja-JP" altLang="en-US" sz="2000">
                <a:latin typeface="Arial" charset="0"/>
                <a:ea typeface="Meiryo" charset="0"/>
                <a:cs typeface="Meiryo" charset="0"/>
              </a:rPr>
              <a:t>“</a:t>
            </a:r>
            <a:r>
              <a:rPr lang="en-US" altLang="ja-JP" sz="2000">
                <a:latin typeface="Century Gothic" charset="0"/>
                <a:ea typeface="MS PGothic" charset="0"/>
              </a:rPr>
              <a:t>null</a:t>
            </a:r>
            <a:r>
              <a:rPr lang="ja-JP" altLang="en-US" sz="2000">
                <a:latin typeface="Arial" charset="0"/>
                <a:ea typeface="Meiryo" charset="0"/>
                <a:cs typeface="Meiryo" charset="0"/>
              </a:rPr>
              <a:t>”</a:t>
            </a:r>
            <a:endParaRPr lang="en-US" altLang="ja-JP" sz="2000">
              <a:latin typeface="Century Gothic" charset="0"/>
              <a:ea typeface="MS PGothic" charset="0"/>
            </a:endParaRPr>
          </a:p>
          <a:p>
            <a:pPr marL="630238" lvl="1" indent="-249238" eaLnBrk="1" hangingPunct="1">
              <a:lnSpc>
                <a:spcPct val="90000"/>
              </a:lnSpc>
              <a:tabLst>
                <a:tab pos="690563" algn="l"/>
              </a:tabLst>
            </a:pPr>
            <a:r>
              <a:rPr lang="en-US" sz="2000">
                <a:latin typeface="Century Gothic" charset="0"/>
                <a:ea typeface="MS PGothic" charset="0"/>
              </a:rPr>
              <a:t>Can be any combination of letters, numbers, underscore or dollar sign (first character must be a letter or underscore)</a:t>
            </a:r>
          </a:p>
          <a:p>
            <a:pPr eaLnBrk="1" hangingPunct="1">
              <a:lnSpc>
                <a:spcPct val="90000"/>
              </a:lnSpc>
              <a:spcBef>
                <a:spcPts val="600"/>
              </a:spcBef>
              <a:tabLst>
                <a:tab pos="690563" algn="l"/>
              </a:tabLst>
            </a:pPr>
            <a:r>
              <a:rPr lang="en-US" sz="2400">
                <a:latin typeface="Century Gothic" charset="0"/>
                <a:ea typeface="MS PGothic" charset="0"/>
              </a:rPr>
              <a:t>Common stylistic conventions</a:t>
            </a:r>
          </a:p>
          <a:p>
            <a:pPr marL="630238" lvl="1" indent="-249238" eaLnBrk="1" hangingPunct="1">
              <a:lnSpc>
                <a:spcPct val="90000"/>
              </a:lnSpc>
              <a:tabLst>
                <a:tab pos="690563" algn="l"/>
              </a:tabLst>
            </a:pPr>
            <a:r>
              <a:rPr lang="en-US" sz="2000">
                <a:latin typeface="Century Gothic" charset="0"/>
                <a:ea typeface="MS PGothic" charset="0"/>
              </a:rPr>
              <a:t>The name should describe the purpose of the variable</a:t>
            </a:r>
          </a:p>
          <a:p>
            <a:pPr marL="630238" lvl="1" indent="-249238" eaLnBrk="1" hangingPunct="1">
              <a:lnSpc>
                <a:spcPct val="90000"/>
              </a:lnSpc>
              <a:tabLst>
                <a:tab pos="690563" algn="l"/>
              </a:tabLst>
            </a:pPr>
            <a:r>
              <a:rPr lang="en-US" sz="2000">
                <a:latin typeface="Century Gothic" charset="0"/>
                <a:ea typeface="MS PGothic" charset="0"/>
              </a:rPr>
              <a:t>Avoid using the dollar sign</a:t>
            </a:r>
          </a:p>
          <a:p>
            <a:pPr marL="630238" lvl="1" indent="-249238" eaLnBrk="1" hangingPunct="1">
              <a:lnSpc>
                <a:spcPct val="90000"/>
              </a:lnSpc>
              <a:tabLst>
                <a:tab pos="690563" algn="l"/>
              </a:tabLst>
            </a:pPr>
            <a:r>
              <a:rPr lang="en-US" sz="2000">
                <a:latin typeface="Century Gothic" charset="0"/>
                <a:ea typeface="MS PGothic" charset="0"/>
              </a:rPr>
              <a:t>With single word variable names, all characters are lower case </a:t>
            </a:r>
          </a:p>
          <a:p>
            <a:pPr marL="835025" lvl="2" eaLnBrk="1" hangingPunct="1">
              <a:lnSpc>
                <a:spcPct val="90000"/>
              </a:lnSpc>
              <a:tabLst>
                <a:tab pos="690563" algn="l"/>
              </a:tabLst>
            </a:pPr>
            <a:r>
              <a:rPr lang="en-US" sz="2000">
                <a:latin typeface="Century Gothic" charset="0"/>
                <a:ea typeface="MS PGothic" charset="0"/>
              </a:rPr>
              <a:t>e.g., double grades;</a:t>
            </a:r>
          </a:p>
          <a:p>
            <a:pPr marL="630238" lvl="1" indent="-249238" eaLnBrk="1" hangingPunct="1">
              <a:lnSpc>
                <a:spcPct val="90000"/>
              </a:lnSpc>
              <a:tabLst>
                <a:tab pos="690563" algn="l"/>
              </a:tabLst>
            </a:pPr>
            <a:r>
              <a:rPr lang="en-US" sz="2000">
                <a:latin typeface="Century Gothic" charset="0"/>
                <a:ea typeface="MS PGothic" charset="0"/>
              </a:rPr>
              <a:t>Multiple words are separated by capitalizing the first letter of each word except for the first word (camel case notation)</a:t>
            </a:r>
          </a:p>
          <a:p>
            <a:pPr marL="835025" lvl="2" eaLnBrk="1" hangingPunct="1">
              <a:lnSpc>
                <a:spcPct val="90000"/>
              </a:lnSpc>
              <a:tabLst>
                <a:tab pos="690563" algn="l"/>
              </a:tabLst>
            </a:pPr>
            <a:r>
              <a:rPr lang="en-US" sz="2000">
                <a:latin typeface="Century Gothic" charset="0"/>
                <a:ea typeface="MS PGothic" charset="0"/>
              </a:rPr>
              <a:t>e.g., String </a:t>
            </a:r>
            <a:r>
              <a:rPr lang="en-US" sz="2000" err="1">
                <a:latin typeface="Century Gothic" charset="0"/>
                <a:ea typeface="MS PGothic" charset="0"/>
              </a:rPr>
              <a:t>firstName</a:t>
            </a:r>
            <a:r>
              <a:rPr lang="en-US" sz="2000">
                <a:latin typeface="Century Gothic" charset="0"/>
                <a:ea typeface="MS PGothic" charset="0"/>
              </a:rPr>
              <a:t> = </a:t>
            </a:r>
            <a:r>
              <a:rPr lang="ja-JP" altLang="en-US" sz="2000">
                <a:latin typeface="Arial" charset="0"/>
                <a:ea typeface="Meiryo" charset="0"/>
                <a:cs typeface="Meiryo" charset="0"/>
              </a:rPr>
              <a:t>“</a:t>
            </a:r>
            <a:r>
              <a:rPr lang="en-US" altLang="ja-JP" sz="2000">
                <a:latin typeface="Century Gothic" charset="0"/>
                <a:ea typeface="MS PGothic" charset="0"/>
              </a:rPr>
              <a:t>Peter</a:t>
            </a:r>
            <a:r>
              <a:rPr lang="ja-JP" altLang="en-US" sz="2000">
                <a:latin typeface="Arial" charset="0"/>
                <a:ea typeface="Meiryo" charset="0"/>
                <a:cs typeface="Meiryo" charset="0"/>
              </a:rPr>
              <a:t>”</a:t>
            </a:r>
            <a:r>
              <a:rPr lang="en-US" altLang="ja-JP" sz="2000">
                <a:latin typeface="Century Gothic" charset="0"/>
                <a:ea typeface="MS PGothic" charset="0"/>
              </a:rPr>
              <a:t>;</a:t>
            </a:r>
            <a:endParaRPr lang="en-US" sz="2000">
              <a:latin typeface="Century Gothic" charset="0"/>
              <a:ea typeface="MS PGothic"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sz="3200">
                <a:latin typeface="Century Gothic" charset="0"/>
                <a:ea typeface="MS PGothic" charset="0"/>
              </a:rPr>
              <a:t>Variable Naming Convention</a:t>
            </a:r>
          </a:p>
        </p:txBody>
      </p:sp>
      <p:sp>
        <p:nvSpPr>
          <p:cNvPr id="3" name="Content Placeholder 2"/>
          <p:cNvSpPr>
            <a:spLocks noGrp="1"/>
          </p:cNvSpPr>
          <p:nvPr>
            <p:ph type="body" idx="1"/>
          </p:nvPr>
        </p:nvSpPr>
        <p:spPr>
          <a:xfrm>
            <a:off x="827585" y="1700808"/>
            <a:ext cx="7897316" cy="4968280"/>
          </a:xfrm>
        </p:spPr>
        <p:txBody>
          <a:bodyPr rtlCol="0">
            <a:normAutofit/>
          </a:bodyPr>
          <a:lstStyle/>
          <a:p>
            <a:pPr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Choose </a:t>
            </a:r>
            <a:r>
              <a:rPr lang="en-US" sz="2000" b="1">
                <a:solidFill>
                  <a:schemeClr val="tx1">
                    <a:lumMod val="65000"/>
                    <a:lumOff val="35000"/>
                  </a:schemeClr>
                </a:solidFill>
                <a:ea typeface="+mn-ea"/>
                <a:cs typeface="+mn-cs"/>
              </a:rPr>
              <a:t>meaningful, descriptive variable names</a:t>
            </a:r>
            <a:r>
              <a:rPr lang="en-US" sz="2000">
                <a:solidFill>
                  <a:schemeClr val="tx1">
                    <a:lumMod val="65000"/>
                    <a:lumOff val="35000"/>
                  </a:schemeClr>
                </a:solidFill>
                <a:ea typeface="+mn-ea"/>
                <a:cs typeface="+mn-cs"/>
              </a:rPr>
              <a:t>;</a:t>
            </a:r>
          </a:p>
          <a:p>
            <a:pPr lvl="1" eaLnBrk="1" fontAlgn="auto" hangingPunct="1">
              <a:spcAft>
                <a:spcPts val="0"/>
              </a:spcAft>
              <a:buFont typeface="Wingdings 2" panose="05020102010507070707" pitchFamily="18" charset="2"/>
              <a:buChar char=""/>
              <a:defRPr/>
            </a:pPr>
            <a:r>
              <a:rPr lang="en-US" sz="1600">
                <a:solidFill>
                  <a:schemeClr val="tx1">
                    <a:lumMod val="65000"/>
                    <a:lumOff val="35000"/>
                  </a:schemeClr>
                </a:solidFill>
                <a:ea typeface="+mn-ea"/>
                <a:cs typeface="+mn-cs"/>
              </a:rPr>
              <a:t>this helps a program to be self-documenting</a:t>
            </a:r>
          </a:p>
          <a:p>
            <a:pPr lvl="1" eaLnBrk="1" fontAlgn="auto" hangingPunct="1">
              <a:spcAft>
                <a:spcPts val="0"/>
              </a:spcAft>
              <a:buFont typeface="Wingdings 2" panose="05020102010507070707" pitchFamily="18" charset="2"/>
              <a:buChar char=""/>
              <a:defRPr/>
            </a:pPr>
            <a:r>
              <a:rPr lang="en-US" sz="1800">
                <a:solidFill>
                  <a:schemeClr val="tx1">
                    <a:lumMod val="65000"/>
                    <a:lumOff val="35000"/>
                  </a:schemeClr>
                </a:solidFill>
                <a:ea typeface="+mn-ea"/>
                <a:cs typeface="+mn-cs"/>
              </a:rPr>
              <a:t>we can understand the program by reading the code even without reviewing comments.</a:t>
            </a:r>
          </a:p>
          <a:p>
            <a:pPr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Variable name identifiers </a:t>
            </a:r>
            <a:r>
              <a:rPr lang="en-US" sz="2000" b="1">
                <a:solidFill>
                  <a:schemeClr val="tx1">
                    <a:lumMod val="65000"/>
                    <a:lumOff val="35000"/>
                  </a:schemeClr>
                </a:solidFill>
                <a:ea typeface="+mn-ea"/>
                <a:cs typeface="+mn-cs"/>
              </a:rPr>
              <a:t>begin with a lower-case letter</a:t>
            </a:r>
            <a:r>
              <a:rPr lang="en-US" sz="2000">
                <a:solidFill>
                  <a:schemeClr val="tx1">
                    <a:lumMod val="65000"/>
                    <a:lumOff val="35000"/>
                  </a:schemeClr>
                </a:solidFill>
                <a:ea typeface="+mn-ea"/>
                <a:cs typeface="+mn-cs"/>
              </a:rPr>
              <a:t>, and every word in the name after the first word begins with an upper-case letter (camel case notation). </a:t>
            </a:r>
          </a:p>
          <a:p>
            <a:pPr eaLnBrk="1" fontAlgn="auto" hangingPunct="1">
              <a:spcAft>
                <a:spcPts val="0"/>
              </a:spcAft>
              <a:buFont typeface="Wingdings 2" panose="05020102010507070707" pitchFamily="18" charset="2"/>
              <a:buChar char=""/>
              <a:defRPr/>
            </a:pPr>
            <a:endParaRPr lang="en-US" sz="2000">
              <a:solidFill>
                <a:schemeClr val="tx1">
                  <a:lumMod val="65000"/>
                  <a:lumOff val="35000"/>
                </a:schemeClr>
              </a:solidFill>
              <a:ea typeface="+mn-ea"/>
              <a:cs typeface="+mn-cs"/>
            </a:endParaRPr>
          </a:p>
          <a:p>
            <a:pPr marL="349250" lvl="1" indent="0" eaLnBrk="1" fontAlgn="auto" hangingPunct="1">
              <a:spcAft>
                <a:spcPts val="0"/>
              </a:spcAft>
              <a:buClr>
                <a:schemeClr val="accent1">
                  <a:lumMod val="50000"/>
                </a:schemeClr>
              </a:buClr>
              <a:buFont typeface="Wingdings 2" charset="0"/>
              <a:buNone/>
              <a:defRPr/>
            </a:pPr>
            <a:r>
              <a:rPr lang="en-US" sz="1800">
                <a:solidFill>
                  <a:schemeClr val="tx1">
                    <a:lumMod val="65000"/>
                    <a:lumOff val="35000"/>
                  </a:schemeClr>
                </a:solidFill>
                <a:ea typeface="+mn-ea"/>
                <a:cs typeface="+mn-cs"/>
              </a:rPr>
              <a:t>Examples:</a:t>
            </a:r>
          </a:p>
          <a:p>
            <a:pPr marL="349250" lvl="1" indent="0" eaLnBrk="1" fontAlgn="auto" hangingPunct="1">
              <a:spcAft>
                <a:spcPts val="0"/>
              </a:spcAft>
              <a:buClr>
                <a:schemeClr val="accent1">
                  <a:lumMod val="50000"/>
                </a:schemeClr>
              </a:buClr>
              <a:buFont typeface="Wingdings 2" charset="0"/>
              <a:buNone/>
              <a:defRPr/>
            </a:pPr>
            <a:r>
              <a:rPr lang="en-US" sz="1800" b="1" err="1">
                <a:solidFill>
                  <a:schemeClr val="tx1">
                    <a:lumMod val="65000"/>
                    <a:lumOff val="35000"/>
                  </a:schemeClr>
                </a:solidFill>
                <a:latin typeface="Courier New"/>
                <a:ea typeface="+mn-ea"/>
                <a:cs typeface="Courier New"/>
              </a:rPr>
              <a:t>firstName</a:t>
            </a:r>
            <a:r>
              <a:rPr lang="en-US" sz="1800" b="1">
                <a:solidFill>
                  <a:schemeClr val="tx1">
                    <a:lumMod val="65000"/>
                    <a:lumOff val="35000"/>
                  </a:schemeClr>
                </a:solidFill>
                <a:latin typeface="Courier New"/>
                <a:ea typeface="+mn-ea"/>
                <a:cs typeface="Courier New"/>
              </a:rPr>
              <a:t>, </a:t>
            </a:r>
            <a:r>
              <a:rPr lang="en-US" sz="1800" b="1" err="1">
                <a:solidFill>
                  <a:schemeClr val="tx1">
                    <a:lumMod val="65000"/>
                    <a:lumOff val="35000"/>
                  </a:schemeClr>
                </a:solidFill>
                <a:latin typeface="Courier New"/>
                <a:ea typeface="+mn-ea"/>
                <a:cs typeface="Courier New"/>
              </a:rPr>
              <a:t>noOfStudents</a:t>
            </a:r>
            <a:r>
              <a:rPr lang="en-US" sz="1800" b="1">
                <a:solidFill>
                  <a:schemeClr val="tx1">
                    <a:lumMod val="65000"/>
                    <a:lumOff val="35000"/>
                  </a:schemeClr>
                </a:solidFill>
                <a:latin typeface="Courier New"/>
                <a:ea typeface="+mn-ea"/>
                <a:cs typeface="Courier New"/>
              </a:rPr>
              <a:t>, </a:t>
            </a:r>
            <a:r>
              <a:rPr lang="en-US" sz="1800" b="1" err="1">
                <a:solidFill>
                  <a:schemeClr val="tx1">
                    <a:lumMod val="65000"/>
                    <a:lumOff val="35000"/>
                  </a:schemeClr>
                </a:solidFill>
                <a:latin typeface="Courier New"/>
                <a:ea typeface="+mn-ea"/>
                <a:cs typeface="Courier New"/>
              </a:rPr>
              <a:t>bankAccountNum</a:t>
            </a:r>
            <a:r>
              <a:rPr lang="en-US" sz="1800" b="1">
                <a:solidFill>
                  <a:schemeClr val="tx1">
                    <a:lumMod val="65000"/>
                    <a:lumOff val="35000"/>
                  </a:schemeClr>
                </a:solidFill>
                <a:latin typeface="Courier New"/>
                <a:ea typeface="+mn-ea"/>
                <a:cs typeface="Courier New"/>
              </a:rPr>
              <a:t>, </a:t>
            </a:r>
            <a:r>
              <a:rPr lang="en-US" sz="1800" b="1" err="1">
                <a:solidFill>
                  <a:schemeClr val="tx1">
                    <a:lumMod val="65000"/>
                    <a:lumOff val="35000"/>
                  </a:schemeClr>
                </a:solidFill>
                <a:latin typeface="Courier New"/>
                <a:ea typeface="+mn-ea"/>
                <a:cs typeface="Courier New"/>
              </a:rPr>
              <a:t>countOfAnimals</a:t>
            </a:r>
            <a:endParaRPr lang="en-US" sz="1800" b="1">
              <a:solidFill>
                <a:schemeClr val="tx1">
                  <a:lumMod val="65000"/>
                  <a:lumOff val="35000"/>
                </a:schemeClr>
              </a:solidFill>
              <a:latin typeface="Courier New"/>
              <a:ea typeface="+mn-ea"/>
              <a:cs typeface="Courier New"/>
            </a:endParaRPr>
          </a:p>
        </p:txBody>
      </p:sp>
      <p:sp>
        <p:nvSpPr>
          <p:cNvPr id="35843"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A07B13BA-3EDE-F34F-AA7E-394EEF0292FC}" type="slidenum">
              <a:rPr lang="en-US" sz="800">
                <a:solidFill>
                  <a:srgbClr val="595959"/>
                </a:solidFill>
              </a:rPr>
              <a:pPr/>
              <a:t>12</a:t>
            </a:fld>
            <a:endParaRPr lang="en-US" sz="800">
              <a:solidFill>
                <a:srgbClr val="59595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rtlCol="0">
            <a:normAutofit/>
          </a:bodyPr>
          <a:lstStyle/>
          <a:p>
            <a:pPr eaLnBrk="1" fontAlgn="auto" hangingPunct="1">
              <a:spcAft>
                <a:spcPts val="0"/>
              </a:spcAft>
              <a:defRPr/>
            </a:pPr>
            <a:r>
              <a:rPr lang="en-CA">
                <a:ea typeface="+mj-ea"/>
                <a:cs typeface="+mj-cs"/>
              </a:rPr>
              <a:t>Local Variables</a:t>
            </a:r>
            <a:endParaRPr lang="en-US">
              <a:ea typeface="+mj-ea"/>
              <a:cs typeface="+mj-cs"/>
            </a:endParaRPr>
          </a:p>
        </p:txBody>
      </p:sp>
      <p:sp>
        <p:nvSpPr>
          <p:cNvPr id="36866" name="Rectangle 3"/>
          <p:cNvSpPr>
            <a:spLocks noGrp="1" noChangeArrowheads="1"/>
          </p:cNvSpPr>
          <p:nvPr>
            <p:ph type="body" idx="1"/>
          </p:nvPr>
        </p:nvSpPr>
        <p:spPr>
          <a:xfrm>
            <a:off x="1114425" y="1844823"/>
            <a:ext cx="7610475" cy="4421039"/>
          </a:xfrm>
        </p:spPr>
        <p:txBody>
          <a:bodyPr/>
          <a:lstStyle/>
          <a:p>
            <a:pPr eaLnBrk="1" hangingPunct="1">
              <a:spcBef>
                <a:spcPts val="800"/>
              </a:spcBef>
              <a:buFontTx/>
              <a:buNone/>
            </a:pPr>
            <a:r>
              <a:rPr lang="en-CA" sz="2000" b="1">
                <a:latin typeface="Courier New"/>
                <a:ea typeface="MS PGothic" charset="0"/>
                <a:cs typeface="Courier New"/>
              </a:rPr>
              <a:t>public class &lt;</a:t>
            </a:r>
            <a:r>
              <a:rPr lang="en-CA" sz="2000" b="1" err="1">
                <a:latin typeface="Courier New"/>
                <a:ea typeface="MS PGothic" charset="0"/>
                <a:cs typeface="Courier New"/>
              </a:rPr>
              <a:t>ClassName</a:t>
            </a:r>
            <a:r>
              <a:rPr lang="en-CA" sz="2000" b="1">
                <a:latin typeface="Courier New"/>
                <a:ea typeface="MS PGothic" charset="0"/>
                <a:cs typeface="Courier New"/>
              </a:rPr>
              <a:t>&gt;</a:t>
            </a:r>
          </a:p>
          <a:p>
            <a:pPr eaLnBrk="1" hangingPunct="1">
              <a:spcBef>
                <a:spcPts val="800"/>
              </a:spcBef>
              <a:buFontTx/>
              <a:buNone/>
            </a:pPr>
            <a:r>
              <a:rPr lang="en-CA" sz="2000" b="1">
                <a:latin typeface="Courier New"/>
                <a:ea typeface="MS PGothic" charset="0"/>
                <a:cs typeface="Courier New"/>
              </a:rPr>
              <a:t>{</a:t>
            </a:r>
          </a:p>
          <a:p>
            <a:pPr eaLnBrk="1" hangingPunct="1">
              <a:spcBef>
                <a:spcPts val="800"/>
              </a:spcBef>
              <a:buFontTx/>
              <a:buNone/>
            </a:pPr>
            <a:r>
              <a:rPr lang="en-CA" sz="2000" b="1">
                <a:latin typeface="Courier New"/>
                <a:ea typeface="MS PGothic" charset="0"/>
                <a:cs typeface="Courier New"/>
              </a:rPr>
              <a:t>    public static void main (String[] </a:t>
            </a:r>
            <a:r>
              <a:rPr lang="en-CA" sz="2000" b="1" err="1">
                <a:latin typeface="Courier New"/>
                <a:ea typeface="MS PGothic" charset="0"/>
                <a:cs typeface="Courier New"/>
              </a:rPr>
              <a:t>args</a:t>
            </a:r>
            <a:r>
              <a:rPr lang="en-CA" sz="2000" b="1">
                <a:latin typeface="Courier New"/>
                <a:ea typeface="MS PGothic" charset="0"/>
                <a:cs typeface="Courier New"/>
              </a:rPr>
              <a:t>)</a:t>
            </a:r>
          </a:p>
          <a:p>
            <a:pPr eaLnBrk="1" hangingPunct="1">
              <a:spcBef>
                <a:spcPts val="800"/>
              </a:spcBef>
              <a:buFontTx/>
              <a:buNone/>
            </a:pPr>
            <a:r>
              <a:rPr lang="en-CA" sz="2000" b="1">
                <a:latin typeface="Courier New"/>
                <a:ea typeface="MS PGothic" charset="0"/>
                <a:cs typeface="Courier New"/>
              </a:rPr>
              <a:t>    {</a:t>
            </a:r>
          </a:p>
          <a:p>
            <a:pPr eaLnBrk="1" hangingPunct="1">
              <a:spcBef>
                <a:spcPts val="800"/>
              </a:spcBef>
              <a:buFontTx/>
              <a:buNone/>
            </a:pPr>
            <a:r>
              <a:rPr lang="en-CA" sz="2000" b="1">
                <a:latin typeface="Courier New"/>
                <a:ea typeface="MS PGothic" charset="0"/>
                <a:cs typeface="Courier New"/>
              </a:rPr>
              <a:t>			// Local variables declared here</a:t>
            </a:r>
          </a:p>
          <a:p>
            <a:pPr eaLnBrk="1" hangingPunct="1">
              <a:spcBef>
                <a:spcPts val="800"/>
              </a:spcBef>
              <a:buFontTx/>
              <a:buNone/>
            </a:pPr>
            <a:r>
              <a:rPr lang="en-CA" sz="2000" b="1">
                <a:latin typeface="Courier New"/>
                <a:ea typeface="MS PGothic" charset="0"/>
                <a:cs typeface="Courier New"/>
              </a:rPr>
              <a:t>			&lt;&lt; statements &gt;&gt;</a:t>
            </a:r>
          </a:p>
          <a:p>
            <a:pPr eaLnBrk="1" hangingPunct="1">
              <a:spcBef>
                <a:spcPts val="800"/>
              </a:spcBef>
              <a:buFontTx/>
              <a:buNone/>
            </a:pPr>
            <a:r>
              <a:rPr lang="en-CA" sz="2000" b="1">
                <a:latin typeface="Courier New"/>
                <a:ea typeface="MS PGothic" charset="0"/>
                <a:cs typeface="Courier New"/>
              </a:rPr>
              <a:t>			          :	             :</a:t>
            </a:r>
          </a:p>
          <a:p>
            <a:pPr eaLnBrk="1" hangingPunct="1">
              <a:spcBef>
                <a:spcPts val="800"/>
              </a:spcBef>
              <a:buFontTx/>
              <a:buNone/>
            </a:pPr>
            <a:endParaRPr lang="en-CA" sz="2000" b="1">
              <a:latin typeface="Courier New"/>
              <a:ea typeface="MS PGothic" charset="0"/>
              <a:cs typeface="Courier New"/>
            </a:endParaRPr>
          </a:p>
          <a:p>
            <a:pPr eaLnBrk="1" hangingPunct="1">
              <a:spcBef>
                <a:spcPts val="800"/>
              </a:spcBef>
              <a:buFontTx/>
              <a:buNone/>
            </a:pPr>
            <a:r>
              <a:rPr lang="en-CA" sz="2000" b="1">
                <a:latin typeface="Courier New"/>
                <a:ea typeface="MS PGothic" charset="0"/>
                <a:cs typeface="Courier New"/>
              </a:rPr>
              <a:t>    }   </a:t>
            </a:r>
          </a:p>
          <a:p>
            <a:pPr eaLnBrk="1" hangingPunct="1">
              <a:spcBef>
                <a:spcPts val="800"/>
              </a:spcBef>
              <a:buFontTx/>
              <a:buNone/>
            </a:pPr>
            <a:r>
              <a:rPr lang="en-CA" sz="2000" b="1">
                <a:latin typeface="Courier New"/>
                <a:ea typeface="MS PGothic" charset="0"/>
                <a:cs typeface="Courier New"/>
              </a:rPr>
              <a:t>}</a:t>
            </a:r>
          </a:p>
          <a:p>
            <a:pPr eaLnBrk="1" hangingPunct="1">
              <a:spcBef>
                <a:spcPts val="800"/>
              </a:spcBef>
              <a:buFontTx/>
              <a:buNone/>
            </a:pPr>
            <a:endParaRPr lang="en-US" sz="1800">
              <a:latin typeface="Century Gothic" charset="0"/>
              <a:ea typeface="MS PGothic"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 y="333375"/>
            <a:ext cx="8382000" cy="936625"/>
          </a:xfrm>
        </p:spPr>
        <p:txBody>
          <a:bodyPr rtlCol="0">
            <a:normAutofit/>
          </a:bodyPr>
          <a:lstStyle/>
          <a:p>
            <a:pPr eaLnBrk="1" fontAlgn="auto" hangingPunct="1">
              <a:spcAft>
                <a:spcPts val="0"/>
              </a:spcAft>
              <a:defRPr/>
            </a:pPr>
            <a:r>
              <a:rPr lang="en-US">
                <a:ea typeface="+mj-ea"/>
                <a:cs typeface="+mj-cs"/>
              </a:rPr>
              <a:t>Local variables</a:t>
            </a:r>
          </a:p>
        </p:txBody>
      </p:sp>
      <p:sp>
        <p:nvSpPr>
          <p:cNvPr id="3" name="Content Placeholder 2"/>
          <p:cNvSpPr>
            <a:spLocks noGrp="1"/>
          </p:cNvSpPr>
          <p:nvPr>
            <p:ph type="body" idx="1"/>
          </p:nvPr>
        </p:nvSpPr>
        <p:spPr>
          <a:xfrm>
            <a:off x="539750" y="1628775"/>
            <a:ext cx="8382000" cy="4103688"/>
          </a:xfrm>
        </p:spPr>
        <p:txBody>
          <a:bodyPr rtlCol="0">
            <a:normAutofit/>
          </a:bodyPr>
          <a:lstStyle/>
          <a:p>
            <a:pPr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Do not have default values</a:t>
            </a:r>
          </a:p>
          <a:p>
            <a:pPr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Must be initialized before use; Otherwise, compiler error</a:t>
            </a:r>
          </a:p>
        </p:txBody>
      </p:sp>
      <p:sp>
        <p:nvSpPr>
          <p:cNvPr id="53251"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88D5A6CA-C0C3-E94A-B4B7-59ECD75AB661}" type="slidenum">
              <a:rPr lang="en-US" sz="800">
                <a:solidFill>
                  <a:srgbClr val="595959"/>
                </a:solidFill>
              </a:rPr>
              <a:pPr/>
              <a:t>14</a:t>
            </a:fld>
            <a:endParaRPr lang="en-US" sz="800">
              <a:solidFill>
                <a:srgbClr val="595959"/>
              </a:solidFill>
            </a:endParaRPr>
          </a:p>
        </p:txBody>
      </p:sp>
    </p:spTree>
    <p:extLst>
      <p:ext uri="{BB962C8B-B14F-4D97-AF65-F5344CB8AC3E}">
        <p14:creationId xmlns:p14="http://schemas.microsoft.com/office/powerpoint/2010/main" val="2204867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292100"/>
            <a:ext cx="8382000" cy="904875"/>
          </a:xfrm>
        </p:spPr>
        <p:txBody>
          <a:bodyPr rtlCol="0">
            <a:normAutofit/>
          </a:bodyPr>
          <a:lstStyle/>
          <a:p>
            <a:pPr eaLnBrk="1" fontAlgn="auto" hangingPunct="1">
              <a:spcAft>
                <a:spcPts val="0"/>
              </a:spcAft>
              <a:defRPr/>
            </a:pPr>
            <a:r>
              <a:rPr lang="en-US">
                <a:ea typeface="+mj-ea"/>
                <a:cs typeface="+mj-cs"/>
              </a:rPr>
              <a:t>Local variables</a:t>
            </a:r>
          </a:p>
        </p:txBody>
      </p:sp>
      <p:sp>
        <p:nvSpPr>
          <p:cNvPr id="3" name="Content Placeholder 2"/>
          <p:cNvSpPr>
            <a:spLocks noGrp="1"/>
          </p:cNvSpPr>
          <p:nvPr>
            <p:ph type="body" idx="1"/>
          </p:nvPr>
        </p:nvSpPr>
        <p:spPr>
          <a:xfrm>
            <a:off x="457200" y="1347936"/>
            <a:ext cx="8382000" cy="5105400"/>
          </a:xfrm>
        </p:spPr>
        <p:txBody>
          <a:bodyPr rtlCol="0">
            <a:noAutofit/>
          </a:bodyPr>
          <a:lstStyle/>
          <a:p>
            <a:pPr eaLnBrk="1" fontAlgn="auto" hangingPunct="1">
              <a:spcAft>
                <a:spcPts val="0"/>
              </a:spcAft>
              <a:buFont typeface="Wingdings 2" panose="05020102010507070707" pitchFamily="18" charset="2"/>
              <a:buChar char=""/>
              <a:defRPr/>
            </a:pPr>
            <a:r>
              <a:rPr lang="en-US" sz="1800" err="1">
                <a:solidFill>
                  <a:schemeClr val="tx1">
                    <a:lumMod val="65000"/>
                    <a:lumOff val="35000"/>
                  </a:schemeClr>
                </a:solidFill>
                <a:ea typeface="+mn-ea"/>
                <a:cs typeface="+mn-cs"/>
              </a:rPr>
              <a:t>iVar</a:t>
            </a:r>
            <a:r>
              <a:rPr lang="en-US" sz="1800">
                <a:solidFill>
                  <a:schemeClr val="tx1">
                    <a:lumMod val="65000"/>
                    <a:lumOff val="35000"/>
                  </a:schemeClr>
                </a:solidFill>
                <a:ea typeface="+mn-ea"/>
                <a:cs typeface="+mn-cs"/>
              </a:rPr>
              <a:t> is not initialized before use: compiler error</a:t>
            </a:r>
          </a:p>
          <a:p>
            <a:pPr marL="0" indent="0" eaLnBrk="1" fontAlgn="auto" hangingPunct="1">
              <a:spcAft>
                <a:spcPts val="0"/>
              </a:spcAft>
              <a:buFont typeface="Wingdings 2" panose="05020102010507070707" pitchFamily="18" charset="2"/>
              <a:buNone/>
              <a:defRPr/>
            </a:pPr>
            <a:r>
              <a:rPr lang="en-US" sz="1800" b="1">
                <a:solidFill>
                  <a:srgbClr val="7F0055"/>
                </a:solidFill>
                <a:latin typeface="Consolas"/>
                <a:ea typeface="+mn-ea"/>
                <a:cs typeface="+mn-cs"/>
              </a:rPr>
              <a:t>  	</a:t>
            </a:r>
            <a:r>
              <a:rPr lang="en-US" sz="1800" b="1" err="1">
                <a:solidFill>
                  <a:srgbClr val="7F0055"/>
                </a:solidFill>
                <a:latin typeface="Courier New"/>
                <a:ea typeface="+mn-ea"/>
                <a:cs typeface="Courier New"/>
              </a:rPr>
              <a:t>int</a:t>
            </a:r>
            <a:r>
              <a:rPr lang="en-US" sz="1800" b="1">
                <a:solidFill>
                  <a:srgbClr val="000000"/>
                </a:solidFill>
                <a:latin typeface="Courier New"/>
                <a:ea typeface="+mn-ea"/>
                <a:cs typeface="Courier New"/>
              </a:rPr>
              <a:t> </a:t>
            </a:r>
            <a:r>
              <a:rPr lang="en-US" sz="1800" b="1" err="1">
                <a:solidFill>
                  <a:srgbClr val="000000"/>
                </a:solidFill>
                <a:latin typeface="Courier New"/>
                <a:ea typeface="+mn-ea"/>
                <a:cs typeface="Courier New"/>
              </a:rPr>
              <a:t>iVar</a:t>
            </a:r>
            <a:r>
              <a:rPr lang="en-US" sz="1800" b="1">
                <a:solidFill>
                  <a:srgbClr val="000000"/>
                </a:solidFill>
                <a:latin typeface="Courier New"/>
                <a:ea typeface="+mn-ea"/>
                <a:cs typeface="Courier New"/>
              </a:rPr>
              <a:t>;</a:t>
            </a:r>
          </a:p>
          <a:p>
            <a:pPr marL="0" indent="0" eaLnBrk="1" fontAlgn="auto" hangingPunct="1">
              <a:spcAft>
                <a:spcPts val="0"/>
              </a:spcAft>
              <a:buFont typeface="Wingdings 2" panose="05020102010507070707" pitchFamily="18" charset="2"/>
              <a:buNone/>
              <a:defRPr/>
            </a:pPr>
            <a:r>
              <a:rPr lang="en-US" sz="1800" b="1">
                <a:solidFill>
                  <a:srgbClr val="000000"/>
                </a:solidFill>
                <a:latin typeface="Courier New"/>
                <a:ea typeface="+mn-ea"/>
                <a:cs typeface="Courier New"/>
              </a:rPr>
              <a:t>  	</a:t>
            </a:r>
            <a:r>
              <a:rPr lang="en-US" sz="1800" b="1" err="1">
                <a:solidFill>
                  <a:srgbClr val="000000"/>
                </a:solidFill>
                <a:latin typeface="Courier New"/>
                <a:ea typeface="+mn-ea"/>
                <a:cs typeface="Courier New"/>
              </a:rPr>
              <a:t>System.</a:t>
            </a:r>
            <a:r>
              <a:rPr lang="en-US" sz="1800" b="1" err="1">
                <a:solidFill>
                  <a:srgbClr val="0000C0"/>
                </a:solidFill>
                <a:latin typeface="Courier New"/>
                <a:ea typeface="+mn-ea"/>
                <a:cs typeface="Courier New"/>
              </a:rPr>
              <a:t>out</a:t>
            </a:r>
            <a:r>
              <a:rPr lang="en-US" sz="1800" b="1" err="1">
                <a:solidFill>
                  <a:srgbClr val="000000"/>
                </a:solidFill>
                <a:latin typeface="Courier New"/>
                <a:ea typeface="+mn-ea"/>
                <a:cs typeface="Courier New"/>
              </a:rPr>
              <a:t>.println</a:t>
            </a:r>
            <a:r>
              <a:rPr lang="en-US" sz="1800" b="1">
                <a:solidFill>
                  <a:srgbClr val="000000"/>
                </a:solidFill>
                <a:latin typeface="Courier New"/>
                <a:ea typeface="+mn-ea"/>
                <a:cs typeface="Courier New"/>
              </a:rPr>
              <a:t> (</a:t>
            </a:r>
            <a:r>
              <a:rPr lang="en-US" sz="1800" b="1">
                <a:solidFill>
                  <a:srgbClr val="2A00FF"/>
                </a:solidFill>
                <a:latin typeface="Courier New"/>
                <a:ea typeface="+mn-ea"/>
                <a:cs typeface="Courier New"/>
              </a:rPr>
              <a:t>"</a:t>
            </a:r>
            <a:r>
              <a:rPr lang="en-US" sz="1800" b="1" err="1">
                <a:solidFill>
                  <a:srgbClr val="2A00FF"/>
                </a:solidFill>
                <a:latin typeface="Courier New"/>
                <a:ea typeface="+mn-ea"/>
                <a:cs typeface="Courier New"/>
              </a:rPr>
              <a:t>iVar</a:t>
            </a:r>
            <a:r>
              <a:rPr lang="en-US" sz="1800" b="1">
                <a:solidFill>
                  <a:srgbClr val="2A00FF"/>
                </a:solidFill>
                <a:latin typeface="Courier New"/>
                <a:ea typeface="+mn-ea"/>
                <a:cs typeface="Courier New"/>
              </a:rPr>
              <a:t> = "</a:t>
            </a:r>
            <a:r>
              <a:rPr lang="en-US" sz="1800" b="1">
                <a:solidFill>
                  <a:srgbClr val="000000"/>
                </a:solidFill>
                <a:latin typeface="Courier New"/>
                <a:ea typeface="+mn-ea"/>
                <a:cs typeface="Courier New"/>
              </a:rPr>
              <a:t> + </a:t>
            </a:r>
            <a:r>
              <a:rPr lang="en-US" sz="1800" b="1" u="sng" err="1">
                <a:solidFill>
                  <a:srgbClr val="000000"/>
                </a:solidFill>
                <a:latin typeface="Courier New"/>
                <a:ea typeface="+mn-ea"/>
                <a:cs typeface="Courier New"/>
              </a:rPr>
              <a:t>iV</a:t>
            </a:r>
            <a:r>
              <a:rPr lang="en-US" sz="1800" b="1" err="1">
                <a:solidFill>
                  <a:srgbClr val="000000"/>
                </a:solidFill>
                <a:latin typeface="Courier New"/>
                <a:ea typeface="+mn-ea"/>
                <a:cs typeface="Courier New"/>
              </a:rPr>
              <a:t>ar</a:t>
            </a:r>
            <a:r>
              <a:rPr lang="en-US" sz="1800" b="1">
                <a:solidFill>
                  <a:srgbClr val="000000"/>
                </a:solidFill>
                <a:latin typeface="Courier New"/>
                <a:ea typeface="+mn-ea"/>
                <a:cs typeface="Courier New"/>
              </a:rPr>
              <a:t>);</a:t>
            </a:r>
            <a:endParaRPr lang="en-US" sz="1800" b="1">
              <a:solidFill>
                <a:schemeClr val="tx1">
                  <a:lumMod val="65000"/>
                  <a:lumOff val="35000"/>
                </a:schemeClr>
              </a:solidFill>
              <a:latin typeface="Courier New"/>
              <a:ea typeface="+mn-ea"/>
              <a:cs typeface="Courier New"/>
            </a:endParaRPr>
          </a:p>
          <a:p>
            <a:pPr eaLnBrk="1" fontAlgn="auto" hangingPunct="1">
              <a:spcAft>
                <a:spcPts val="0"/>
              </a:spcAft>
              <a:buFont typeface="Wingdings 2" panose="05020102010507070707" pitchFamily="18" charset="2"/>
              <a:buChar char=""/>
              <a:defRPr/>
            </a:pPr>
            <a:r>
              <a:rPr lang="en-US" sz="1800">
                <a:solidFill>
                  <a:schemeClr val="tx1">
                    <a:lumMod val="65000"/>
                    <a:lumOff val="35000"/>
                  </a:schemeClr>
                </a:solidFill>
                <a:ea typeface="+mn-ea"/>
                <a:cs typeface="+mn-cs"/>
              </a:rPr>
              <a:t>The followings will work:</a:t>
            </a:r>
          </a:p>
          <a:p>
            <a:pPr marL="0" indent="0" eaLnBrk="1" fontAlgn="auto" hangingPunct="1">
              <a:spcAft>
                <a:spcPts val="0"/>
              </a:spcAft>
              <a:buFont typeface="Wingdings 2" panose="05020102010507070707" pitchFamily="18" charset="2"/>
              <a:buNone/>
              <a:defRPr/>
            </a:pPr>
            <a:r>
              <a:rPr lang="en-US" sz="1800" b="1">
                <a:solidFill>
                  <a:srgbClr val="7F0055"/>
                </a:solidFill>
                <a:latin typeface="Consolas"/>
                <a:ea typeface="+mn-ea"/>
                <a:cs typeface="+mn-cs"/>
              </a:rPr>
              <a:t>  	</a:t>
            </a:r>
            <a:r>
              <a:rPr lang="en-US" sz="1800" b="1" err="1">
                <a:solidFill>
                  <a:srgbClr val="7F0055"/>
                </a:solidFill>
                <a:latin typeface="Courier New"/>
                <a:ea typeface="+mn-ea"/>
                <a:cs typeface="Courier New"/>
              </a:rPr>
              <a:t>int</a:t>
            </a:r>
            <a:r>
              <a:rPr lang="en-US" sz="1800" b="1">
                <a:solidFill>
                  <a:srgbClr val="000000"/>
                </a:solidFill>
                <a:latin typeface="Courier New"/>
                <a:ea typeface="+mn-ea"/>
                <a:cs typeface="Courier New"/>
              </a:rPr>
              <a:t> </a:t>
            </a:r>
            <a:r>
              <a:rPr lang="en-US" sz="1800" b="1" err="1">
                <a:solidFill>
                  <a:srgbClr val="000000"/>
                </a:solidFill>
                <a:latin typeface="Courier New"/>
                <a:ea typeface="+mn-ea"/>
                <a:cs typeface="Courier New"/>
              </a:rPr>
              <a:t>iVar</a:t>
            </a:r>
            <a:r>
              <a:rPr lang="en-US" sz="1800" b="1">
                <a:solidFill>
                  <a:srgbClr val="000000"/>
                </a:solidFill>
                <a:latin typeface="Courier New"/>
                <a:ea typeface="+mn-ea"/>
                <a:cs typeface="Courier New"/>
              </a:rPr>
              <a:t>;</a:t>
            </a:r>
          </a:p>
          <a:p>
            <a:pPr marL="0" indent="0" eaLnBrk="1" fontAlgn="auto" hangingPunct="1">
              <a:spcAft>
                <a:spcPts val="0"/>
              </a:spcAft>
              <a:buFont typeface="Wingdings 2" panose="05020102010507070707" pitchFamily="18" charset="2"/>
              <a:buNone/>
              <a:defRPr/>
            </a:pPr>
            <a:r>
              <a:rPr lang="en-US" sz="1800" b="1">
                <a:solidFill>
                  <a:srgbClr val="000000"/>
                </a:solidFill>
                <a:latin typeface="Courier New"/>
                <a:ea typeface="+mn-ea"/>
                <a:cs typeface="Courier New"/>
              </a:rPr>
              <a:t>  	</a:t>
            </a:r>
            <a:r>
              <a:rPr lang="en-US" sz="1800" b="1" err="1">
                <a:solidFill>
                  <a:srgbClr val="000000"/>
                </a:solidFill>
                <a:highlight>
                  <a:srgbClr val="F0D8A8"/>
                </a:highlight>
                <a:latin typeface="Courier New"/>
                <a:ea typeface="+mn-ea"/>
                <a:cs typeface="Courier New"/>
              </a:rPr>
              <a:t>iVar</a:t>
            </a:r>
            <a:r>
              <a:rPr lang="en-US" sz="1800" b="1">
                <a:solidFill>
                  <a:srgbClr val="000000"/>
                </a:solidFill>
                <a:highlight>
                  <a:srgbClr val="E8F2FE"/>
                </a:highlight>
                <a:latin typeface="Courier New"/>
                <a:ea typeface="+mn-ea"/>
                <a:cs typeface="Courier New"/>
              </a:rPr>
              <a:t> = 10;</a:t>
            </a:r>
            <a:endParaRPr lang="en-US" sz="1800" b="1">
              <a:solidFill>
                <a:srgbClr val="000000"/>
              </a:solidFill>
              <a:latin typeface="Courier New"/>
              <a:ea typeface="+mn-ea"/>
              <a:cs typeface="Courier New"/>
            </a:endParaRPr>
          </a:p>
          <a:p>
            <a:pPr marL="0" indent="0" eaLnBrk="1" fontAlgn="auto" hangingPunct="1">
              <a:spcAft>
                <a:spcPts val="0"/>
              </a:spcAft>
              <a:buFont typeface="Wingdings 2" panose="05020102010507070707" pitchFamily="18" charset="2"/>
              <a:buNone/>
              <a:defRPr/>
            </a:pPr>
            <a:r>
              <a:rPr lang="en-US" sz="1800" b="1">
                <a:solidFill>
                  <a:srgbClr val="000000"/>
                </a:solidFill>
                <a:latin typeface="Courier New"/>
                <a:ea typeface="+mn-ea"/>
                <a:cs typeface="Courier New"/>
              </a:rPr>
              <a:t>  	</a:t>
            </a:r>
            <a:r>
              <a:rPr lang="en-US" sz="1800" b="1" err="1">
                <a:solidFill>
                  <a:srgbClr val="000000"/>
                </a:solidFill>
                <a:latin typeface="Courier New"/>
                <a:ea typeface="+mn-ea"/>
                <a:cs typeface="Courier New"/>
              </a:rPr>
              <a:t>System.</a:t>
            </a:r>
            <a:r>
              <a:rPr lang="en-US" sz="1800" b="1" err="1">
                <a:solidFill>
                  <a:srgbClr val="0000C0"/>
                </a:solidFill>
                <a:latin typeface="Courier New"/>
                <a:ea typeface="+mn-ea"/>
                <a:cs typeface="Courier New"/>
              </a:rPr>
              <a:t>out</a:t>
            </a:r>
            <a:r>
              <a:rPr lang="en-US" sz="1800" b="1" err="1">
                <a:solidFill>
                  <a:srgbClr val="000000"/>
                </a:solidFill>
                <a:latin typeface="Courier New"/>
                <a:ea typeface="+mn-ea"/>
                <a:cs typeface="Courier New"/>
              </a:rPr>
              <a:t>.println</a:t>
            </a:r>
            <a:r>
              <a:rPr lang="en-US" sz="1800" b="1">
                <a:solidFill>
                  <a:srgbClr val="000000"/>
                </a:solidFill>
                <a:latin typeface="Courier New"/>
                <a:ea typeface="+mn-ea"/>
                <a:cs typeface="Courier New"/>
              </a:rPr>
              <a:t> (</a:t>
            </a:r>
            <a:r>
              <a:rPr lang="en-US" sz="1800" b="1">
                <a:solidFill>
                  <a:srgbClr val="2A00FF"/>
                </a:solidFill>
                <a:latin typeface="Courier New"/>
                <a:ea typeface="+mn-ea"/>
                <a:cs typeface="Courier New"/>
              </a:rPr>
              <a:t>"</a:t>
            </a:r>
            <a:r>
              <a:rPr lang="en-US" sz="1800" b="1" err="1">
                <a:solidFill>
                  <a:srgbClr val="2A00FF"/>
                </a:solidFill>
                <a:latin typeface="Courier New"/>
                <a:ea typeface="+mn-ea"/>
                <a:cs typeface="Courier New"/>
              </a:rPr>
              <a:t>iVar</a:t>
            </a:r>
            <a:r>
              <a:rPr lang="en-US" sz="1800" b="1">
                <a:solidFill>
                  <a:srgbClr val="2A00FF"/>
                </a:solidFill>
                <a:latin typeface="Courier New"/>
                <a:ea typeface="+mn-ea"/>
                <a:cs typeface="Courier New"/>
              </a:rPr>
              <a:t> = "</a:t>
            </a:r>
            <a:r>
              <a:rPr lang="en-US" sz="1800" b="1">
                <a:solidFill>
                  <a:srgbClr val="000000"/>
                </a:solidFill>
                <a:latin typeface="Courier New"/>
                <a:ea typeface="+mn-ea"/>
                <a:cs typeface="Courier New"/>
              </a:rPr>
              <a:t> + </a:t>
            </a:r>
            <a:r>
              <a:rPr lang="en-US" sz="1800" b="1" err="1">
                <a:solidFill>
                  <a:srgbClr val="000000"/>
                </a:solidFill>
                <a:latin typeface="Courier New"/>
                <a:ea typeface="+mn-ea"/>
                <a:cs typeface="Courier New"/>
              </a:rPr>
              <a:t>iVar</a:t>
            </a:r>
            <a:r>
              <a:rPr lang="en-US" sz="1800" b="1">
                <a:solidFill>
                  <a:srgbClr val="000000"/>
                </a:solidFill>
                <a:latin typeface="Courier New"/>
                <a:ea typeface="+mn-ea"/>
                <a:cs typeface="Courier New"/>
              </a:rPr>
              <a:t>);</a:t>
            </a:r>
            <a:endParaRPr lang="en-US" sz="1800" b="1">
              <a:solidFill>
                <a:schemeClr val="tx1">
                  <a:lumMod val="65000"/>
                  <a:lumOff val="35000"/>
                </a:schemeClr>
              </a:solidFill>
              <a:latin typeface="Courier New"/>
              <a:ea typeface="+mn-ea"/>
              <a:cs typeface="Courier New"/>
            </a:endParaRPr>
          </a:p>
          <a:p>
            <a:pPr marL="0" indent="0" eaLnBrk="1" fontAlgn="auto" hangingPunct="1">
              <a:spcAft>
                <a:spcPts val="0"/>
              </a:spcAft>
              <a:buFont typeface="Wingdings 2" panose="05020102010507070707" pitchFamily="18" charset="2"/>
              <a:buNone/>
              <a:defRPr/>
            </a:pPr>
            <a:r>
              <a:rPr lang="en-US" sz="1800">
                <a:solidFill>
                  <a:schemeClr val="tx1">
                    <a:lumMod val="65000"/>
                    <a:lumOff val="35000"/>
                  </a:schemeClr>
                </a:solidFill>
                <a:ea typeface="+mn-ea"/>
                <a:cs typeface="+mn-cs"/>
              </a:rPr>
              <a:t>		OR</a:t>
            </a:r>
          </a:p>
          <a:p>
            <a:pPr marL="0" indent="0" eaLnBrk="1" fontAlgn="auto" hangingPunct="1">
              <a:spcAft>
                <a:spcPts val="0"/>
              </a:spcAft>
              <a:buFont typeface="Wingdings 2" panose="05020102010507070707" pitchFamily="18" charset="2"/>
              <a:buNone/>
              <a:defRPr/>
            </a:pPr>
            <a:r>
              <a:rPr lang="en-US" sz="1800" b="1">
                <a:solidFill>
                  <a:srgbClr val="7F0055"/>
                </a:solidFill>
                <a:latin typeface="Consolas"/>
                <a:ea typeface="+mn-ea"/>
                <a:cs typeface="+mn-cs"/>
              </a:rPr>
              <a:t>  	</a:t>
            </a:r>
            <a:r>
              <a:rPr lang="en-US" sz="1800" b="1" err="1">
                <a:solidFill>
                  <a:srgbClr val="7F0055"/>
                </a:solidFill>
                <a:latin typeface="Courier New"/>
                <a:ea typeface="+mn-ea"/>
                <a:cs typeface="Courier New"/>
              </a:rPr>
              <a:t>int</a:t>
            </a:r>
            <a:r>
              <a:rPr lang="en-US" sz="1800" b="1">
                <a:solidFill>
                  <a:srgbClr val="000000"/>
                </a:solidFill>
                <a:latin typeface="Courier New"/>
                <a:ea typeface="+mn-ea"/>
                <a:cs typeface="Courier New"/>
              </a:rPr>
              <a:t> </a:t>
            </a:r>
            <a:r>
              <a:rPr lang="en-US" sz="1800" b="1" err="1">
                <a:solidFill>
                  <a:srgbClr val="000000"/>
                </a:solidFill>
                <a:latin typeface="Courier New"/>
                <a:ea typeface="+mn-ea"/>
                <a:cs typeface="Courier New"/>
              </a:rPr>
              <a:t>iVar</a:t>
            </a:r>
            <a:r>
              <a:rPr lang="en-US" sz="1800" b="1">
                <a:solidFill>
                  <a:srgbClr val="000000"/>
                </a:solidFill>
                <a:latin typeface="Courier New"/>
                <a:ea typeface="+mn-ea"/>
                <a:cs typeface="Courier New"/>
              </a:rPr>
              <a:t> = 10;</a:t>
            </a:r>
          </a:p>
          <a:p>
            <a:pPr marL="0" indent="0" eaLnBrk="1" fontAlgn="auto" hangingPunct="1">
              <a:spcAft>
                <a:spcPts val="0"/>
              </a:spcAft>
              <a:buFont typeface="Wingdings 2" panose="05020102010507070707" pitchFamily="18" charset="2"/>
              <a:buNone/>
              <a:defRPr/>
            </a:pPr>
            <a:r>
              <a:rPr lang="en-US" sz="1800" b="1">
                <a:solidFill>
                  <a:srgbClr val="000000"/>
                </a:solidFill>
                <a:latin typeface="Courier New"/>
                <a:ea typeface="+mn-ea"/>
                <a:cs typeface="Courier New"/>
              </a:rPr>
              <a:t>  	</a:t>
            </a:r>
            <a:r>
              <a:rPr lang="en-US" sz="1800" b="1" err="1">
                <a:solidFill>
                  <a:srgbClr val="000000"/>
                </a:solidFill>
                <a:latin typeface="Courier New"/>
                <a:ea typeface="+mn-ea"/>
                <a:cs typeface="Courier New"/>
              </a:rPr>
              <a:t>System.</a:t>
            </a:r>
            <a:r>
              <a:rPr lang="en-US" sz="1800" b="1" err="1">
                <a:solidFill>
                  <a:srgbClr val="0000C0"/>
                </a:solidFill>
                <a:latin typeface="Courier New"/>
                <a:ea typeface="+mn-ea"/>
                <a:cs typeface="Courier New"/>
              </a:rPr>
              <a:t>out</a:t>
            </a:r>
            <a:r>
              <a:rPr lang="en-US" sz="1800" b="1" err="1">
                <a:solidFill>
                  <a:srgbClr val="000000"/>
                </a:solidFill>
                <a:latin typeface="Courier New"/>
                <a:ea typeface="+mn-ea"/>
                <a:cs typeface="Courier New"/>
              </a:rPr>
              <a:t>.println</a:t>
            </a:r>
            <a:r>
              <a:rPr lang="en-US" sz="1800" b="1">
                <a:solidFill>
                  <a:srgbClr val="000000"/>
                </a:solidFill>
                <a:latin typeface="Courier New"/>
                <a:ea typeface="+mn-ea"/>
                <a:cs typeface="Courier New"/>
              </a:rPr>
              <a:t> (</a:t>
            </a:r>
            <a:r>
              <a:rPr lang="en-US" sz="1800" b="1">
                <a:solidFill>
                  <a:srgbClr val="2A00FF"/>
                </a:solidFill>
                <a:latin typeface="Courier New"/>
                <a:ea typeface="+mn-ea"/>
                <a:cs typeface="Courier New"/>
              </a:rPr>
              <a:t>"</a:t>
            </a:r>
            <a:r>
              <a:rPr lang="en-US" sz="1800" b="1" err="1">
                <a:solidFill>
                  <a:srgbClr val="2A00FF"/>
                </a:solidFill>
                <a:latin typeface="Courier New"/>
                <a:ea typeface="+mn-ea"/>
                <a:cs typeface="Courier New"/>
              </a:rPr>
              <a:t>iVar</a:t>
            </a:r>
            <a:r>
              <a:rPr lang="en-US" sz="1800" b="1">
                <a:solidFill>
                  <a:srgbClr val="2A00FF"/>
                </a:solidFill>
                <a:latin typeface="Courier New"/>
                <a:ea typeface="+mn-ea"/>
                <a:cs typeface="Courier New"/>
              </a:rPr>
              <a:t> = "</a:t>
            </a:r>
            <a:r>
              <a:rPr lang="en-US" sz="1800" b="1">
                <a:solidFill>
                  <a:srgbClr val="000000"/>
                </a:solidFill>
                <a:latin typeface="Courier New"/>
                <a:ea typeface="+mn-ea"/>
                <a:cs typeface="Courier New"/>
              </a:rPr>
              <a:t> + </a:t>
            </a:r>
            <a:r>
              <a:rPr lang="en-US" sz="1800" b="1" err="1">
                <a:solidFill>
                  <a:srgbClr val="000000"/>
                </a:solidFill>
                <a:latin typeface="Courier New"/>
                <a:ea typeface="+mn-ea"/>
                <a:cs typeface="Courier New"/>
              </a:rPr>
              <a:t>iVar</a:t>
            </a:r>
            <a:r>
              <a:rPr lang="en-US" sz="1800" b="1">
                <a:solidFill>
                  <a:srgbClr val="000000"/>
                </a:solidFill>
                <a:latin typeface="Courier New"/>
                <a:ea typeface="+mn-ea"/>
                <a:cs typeface="Courier New"/>
              </a:rPr>
              <a:t>);</a:t>
            </a:r>
            <a:endParaRPr lang="en-US" sz="1800" b="1">
              <a:solidFill>
                <a:schemeClr val="tx1">
                  <a:lumMod val="65000"/>
                  <a:lumOff val="35000"/>
                </a:schemeClr>
              </a:solidFill>
              <a:latin typeface="Courier New"/>
              <a:ea typeface="+mn-ea"/>
              <a:cs typeface="Courier New"/>
            </a:endParaRPr>
          </a:p>
        </p:txBody>
      </p:sp>
      <p:sp>
        <p:nvSpPr>
          <p:cNvPr id="55299"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E6042D4E-AC55-C54E-953C-D9430BD7BB5F}" type="slidenum">
              <a:rPr lang="en-US" sz="800">
                <a:solidFill>
                  <a:srgbClr val="595959"/>
                </a:solidFill>
              </a:rPr>
              <a:pPr/>
              <a:t>15</a:t>
            </a:fld>
            <a:endParaRPr lang="en-US" sz="800">
              <a:solidFill>
                <a:srgbClr val="595959"/>
              </a:solidFill>
            </a:endParaRPr>
          </a:p>
        </p:txBody>
      </p:sp>
    </p:spTree>
    <p:extLst>
      <p:ext uri="{BB962C8B-B14F-4D97-AF65-F5344CB8AC3E}">
        <p14:creationId xmlns:p14="http://schemas.microsoft.com/office/powerpoint/2010/main" val="293251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atin typeface="Century Gothic" charset="0"/>
                <a:ea typeface="MS PGothic" charset="0"/>
              </a:rPr>
              <a:t>Java Trivia</a:t>
            </a:r>
          </a:p>
        </p:txBody>
      </p:sp>
      <p:sp>
        <p:nvSpPr>
          <p:cNvPr id="38914" name="Content Placeholder 2"/>
          <p:cNvSpPr>
            <a:spLocks noGrp="1"/>
          </p:cNvSpPr>
          <p:nvPr>
            <p:ph type="body" idx="1"/>
          </p:nvPr>
        </p:nvSpPr>
        <p:spPr>
          <a:xfrm>
            <a:off x="1114425" y="1412875"/>
            <a:ext cx="7610475" cy="4852988"/>
          </a:xfrm>
        </p:spPr>
        <p:txBody>
          <a:bodyPr/>
          <a:lstStyle/>
          <a:p>
            <a:r>
              <a:rPr lang="en-US" sz="2400">
                <a:ea typeface="MS PGothic" charset="0"/>
              </a:rPr>
              <a:t>Local variables? default values?</a:t>
            </a:r>
          </a:p>
          <a:p>
            <a:r>
              <a:rPr lang="en-US" sz="2400">
                <a:ea typeface="MS PGothic" charset="0"/>
              </a:rPr>
              <a:t>Constants – naming convention, declare some constants</a:t>
            </a:r>
          </a:p>
          <a:p>
            <a:r>
              <a:rPr lang="en-US" sz="2400">
                <a:ea typeface="MS PGothic" charset="0"/>
              </a:rPr>
              <a:t>Why use constants?</a:t>
            </a:r>
          </a:p>
          <a:p>
            <a:r>
              <a:rPr lang="en-US" sz="2400">
                <a:ea typeface="MS PGothic" charset="0"/>
              </a:rPr>
              <a:t>Can values of constants be changed?</a:t>
            </a:r>
          </a:p>
          <a:p>
            <a:endParaRPr lang="en-US">
              <a:latin typeface="Century Gothic" charset="0"/>
              <a:ea typeface="MS PGothic" charset="0"/>
            </a:endParaRPr>
          </a:p>
          <a:p>
            <a:endParaRPr lang="en-US">
              <a:latin typeface="Century Gothic" charset="0"/>
              <a:ea typeface="MS PGothic" charset="0"/>
            </a:endParaRPr>
          </a:p>
          <a:p>
            <a:endParaRPr lang="en-US">
              <a:latin typeface="Century Gothic" charset="0"/>
              <a:ea typeface="MS PGothic" charset="0"/>
            </a:endParaRPr>
          </a:p>
          <a:p>
            <a:endParaRPr lang="en-US">
              <a:latin typeface="Century Gothic" charset="0"/>
              <a:ea typeface="MS PGothic"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CA">
                <a:latin typeface="Century Gothic" charset="0"/>
                <a:ea typeface="MS PGothic" charset="0"/>
              </a:rPr>
              <a:t>Named Constants in Java</a:t>
            </a:r>
            <a:endParaRPr lang="en-US">
              <a:latin typeface="Century Gothic" charset="0"/>
              <a:ea typeface="MS PGothic" charset="0"/>
            </a:endParaRPr>
          </a:p>
        </p:txBody>
      </p:sp>
      <p:sp>
        <p:nvSpPr>
          <p:cNvPr id="36866" name="Rectangle 3"/>
          <p:cNvSpPr>
            <a:spLocks noGrp="1" noChangeArrowheads="1"/>
          </p:cNvSpPr>
          <p:nvPr>
            <p:ph type="body" idx="1"/>
          </p:nvPr>
        </p:nvSpPr>
        <p:spPr>
          <a:xfrm>
            <a:off x="611560" y="1412875"/>
            <a:ext cx="8532439" cy="4852988"/>
          </a:xfrm>
        </p:spPr>
        <p:txBody>
          <a:bodyPr>
            <a:normAutofit/>
          </a:bodyPr>
          <a:lstStyle/>
          <a:p>
            <a:pPr eaLnBrk="1" hangingPunct="1">
              <a:lnSpc>
                <a:spcPct val="80000"/>
              </a:lnSpc>
              <a:buFontTx/>
              <a:buNone/>
            </a:pPr>
            <a:endParaRPr lang="en-CA" sz="2000">
              <a:latin typeface="Century Gothic" charset="0"/>
              <a:ea typeface="MS PGothic" charset="0"/>
            </a:endParaRPr>
          </a:p>
          <a:p>
            <a:pPr eaLnBrk="1" hangingPunct="1">
              <a:lnSpc>
                <a:spcPct val="80000"/>
              </a:lnSpc>
              <a:buFontTx/>
              <a:buNone/>
            </a:pPr>
            <a:r>
              <a:rPr lang="en-CA" sz="1800">
                <a:latin typeface="Century Gothic" charset="0"/>
                <a:ea typeface="MS PGothic" charset="0"/>
              </a:rPr>
              <a:t>	</a:t>
            </a:r>
            <a:r>
              <a:rPr lang="en-CA" sz="2400">
                <a:ea typeface="MS PGothic" charset="0"/>
              </a:rPr>
              <a:t>Format:</a:t>
            </a:r>
          </a:p>
          <a:p>
            <a:pPr lvl="1" eaLnBrk="1" hangingPunct="1">
              <a:lnSpc>
                <a:spcPct val="80000"/>
              </a:lnSpc>
              <a:buFont typeface="Times New Roman" charset="0"/>
              <a:buNone/>
            </a:pPr>
            <a:r>
              <a:rPr lang="en-CA" sz="2000">
                <a:ea typeface="MS PGothic" charset="0"/>
              </a:rPr>
              <a:t>  </a:t>
            </a:r>
            <a:r>
              <a:rPr lang="en-CA">
                <a:ea typeface="MS PGothic" charset="0"/>
              </a:rPr>
              <a:t> </a:t>
            </a:r>
            <a:r>
              <a:rPr lang="en-CA" sz="2000" b="1">
                <a:ea typeface="MS PGothic" charset="0"/>
              </a:rPr>
              <a:t>final</a:t>
            </a:r>
            <a:r>
              <a:rPr lang="en-CA" sz="2000">
                <a:ea typeface="MS PGothic" charset="0"/>
              </a:rPr>
              <a:t> </a:t>
            </a:r>
            <a:r>
              <a:rPr lang="en-CA" sz="1800">
                <a:ea typeface="MS PGothic" charset="0"/>
              </a:rPr>
              <a:t>&lt;data type&gt; &lt;CONSTANT_NAME&gt; = &lt;value&gt;;</a:t>
            </a:r>
          </a:p>
          <a:p>
            <a:pPr lvl="1" eaLnBrk="1" hangingPunct="1">
              <a:lnSpc>
                <a:spcPct val="80000"/>
              </a:lnSpc>
              <a:buFont typeface="Times New Roman" charset="0"/>
              <a:buNone/>
            </a:pPr>
            <a:endParaRPr lang="en-CA" sz="2000">
              <a:ea typeface="MS PGothic" charset="0"/>
            </a:endParaRPr>
          </a:p>
          <a:p>
            <a:pPr eaLnBrk="1" hangingPunct="1">
              <a:lnSpc>
                <a:spcPct val="80000"/>
              </a:lnSpc>
              <a:buFontTx/>
              <a:buNone/>
            </a:pPr>
            <a:r>
              <a:rPr lang="en-CA" sz="2400">
                <a:ea typeface="MS PGothic" charset="0"/>
              </a:rPr>
              <a:t>	Example:</a:t>
            </a:r>
          </a:p>
          <a:p>
            <a:pPr eaLnBrk="1" hangingPunct="1">
              <a:lnSpc>
                <a:spcPct val="80000"/>
              </a:lnSpc>
              <a:buFontTx/>
              <a:buNone/>
            </a:pPr>
            <a:r>
              <a:rPr lang="en-CA" sz="1800">
                <a:ea typeface="MS PGothic" charset="0"/>
              </a:rPr>
              <a:t>	    </a:t>
            </a:r>
            <a:r>
              <a:rPr lang="en-CA" sz="1800" b="1">
                <a:latin typeface="Courier New"/>
                <a:ea typeface="MS PGothic" charset="0"/>
                <a:cs typeface="Courier New"/>
              </a:rPr>
              <a:t>final int SIZE = 100;</a:t>
            </a:r>
          </a:p>
          <a:p>
            <a:pPr eaLnBrk="1" hangingPunct="1">
              <a:lnSpc>
                <a:spcPct val="80000"/>
              </a:lnSpc>
              <a:buFontTx/>
              <a:buNone/>
            </a:pPr>
            <a:r>
              <a:rPr lang="en-CA" sz="1800" b="1">
                <a:latin typeface="Courier New"/>
                <a:ea typeface="MS PGothic" charset="0"/>
                <a:cs typeface="Courier New"/>
              </a:rPr>
              <a:t>     final double PI = 3.14;</a:t>
            </a:r>
          </a:p>
          <a:p>
            <a:pPr eaLnBrk="1" hangingPunct="1">
              <a:lnSpc>
                <a:spcPct val="80000"/>
              </a:lnSpc>
              <a:buFontTx/>
              <a:buNone/>
            </a:pPr>
            <a:r>
              <a:rPr lang="en-CA" sz="1800" b="1">
                <a:latin typeface="Courier New"/>
                <a:ea typeface="MS PGothic" charset="0"/>
                <a:cs typeface="Courier New"/>
              </a:rPr>
              <a:t>     final double INTEREST_RATE = 0.02;</a:t>
            </a:r>
          </a:p>
          <a:p>
            <a:pPr eaLnBrk="1" hangingPunct="1">
              <a:lnSpc>
                <a:spcPct val="80000"/>
              </a:lnSpc>
              <a:buFontTx/>
              <a:buNone/>
            </a:pPr>
            <a:r>
              <a:rPr lang="en-CA" sz="1800" b="1">
                <a:latin typeface="Courier New"/>
                <a:ea typeface="MS PGothic" charset="0"/>
                <a:cs typeface="Courier New"/>
              </a:rPr>
              <a:t>     final double MICHIGAN_SALES_TAX = 0.06;</a:t>
            </a:r>
          </a:p>
          <a:p>
            <a:pPr eaLnBrk="1" hangingPunct="1">
              <a:lnSpc>
                <a:spcPct val="80000"/>
              </a:lnSpc>
              <a:buFontTx/>
              <a:buNone/>
            </a:pPr>
            <a:r>
              <a:rPr lang="en-CA" sz="1800" b="1">
                <a:latin typeface="Courier New"/>
                <a:ea typeface="MS PGothic" charset="0"/>
                <a:cs typeface="Courier New"/>
              </a:rPr>
              <a:t>     </a:t>
            </a:r>
          </a:p>
          <a:p>
            <a:pPr eaLnBrk="1" hangingPunct="1">
              <a:lnSpc>
                <a:spcPct val="80000"/>
              </a:lnSpc>
              <a:buFontTx/>
              <a:buNone/>
            </a:pPr>
            <a:endParaRPr lang="en-CA" sz="2000">
              <a:latin typeface="Century Gothic" charset="0"/>
              <a:ea typeface="MS PGothic" charset="0"/>
            </a:endParaRPr>
          </a:p>
          <a:p>
            <a:pPr eaLnBrk="1" hangingPunct="1">
              <a:lnSpc>
                <a:spcPct val="80000"/>
              </a:lnSpc>
              <a:buFontTx/>
              <a:buNone/>
            </a:pPr>
            <a:endParaRPr lang="en-CA" sz="2000">
              <a:latin typeface="Century Gothic" charset="0"/>
              <a:ea typeface="MS PGothic" charset="0"/>
            </a:endParaRPr>
          </a:p>
          <a:p>
            <a:pPr eaLnBrk="1" hangingPunct="1">
              <a:lnSpc>
                <a:spcPct val="80000"/>
              </a:lnSpc>
              <a:buFontTx/>
              <a:buNone/>
            </a:pPr>
            <a:r>
              <a:rPr lang="en-CA" sz="2000">
                <a:latin typeface="Century Gothic" charset="0"/>
                <a:ea typeface="MS PGothic" charset="0"/>
              </a:rPr>
              <a:t>	</a:t>
            </a:r>
            <a:endParaRPr lang="en-US" sz="2000">
              <a:latin typeface="Century Gothic" charset="0"/>
              <a:ea typeface="MS PGothic" charset="0"/>
            </a:endParaRPr>
          </a:p>
        </p:txBody>
      </p:sp>
      <p:sp>
        <p:nvSpPr>
          <p:cNvPr id="2" name="TextBox 1">
            <a:extLst>
              <a:ext uri="{FF2B5EF4-FFF2-40B4-BE49-F238E27FC236}">
                <a16:creationId xmlns:a16="http://schemas.microsoft.com/office/drawing/2014/main" id="{ABAAC708-D063-D048-BAA7-9008756C331E}"/>
              </a:ext>
            </a:extLst>
          </p:cNvPr>
          <p:cNvSpPr txBox="1"/>
          <p:nvPr/>
        </p:nvSpPr>
        <p:spPr>
          <a:xfrm>
            <a:off x="1043608" y="5301208"/>
            <a:ext cx="7056784" cy="707886"/>
          </a:xfrm>
          <a:prstGeom prst="rect">
            <a:avLst/>
          </a:prstGeom>
          <a:noFill/>
        </p:spPr>
        <p:txBody>
          <a:bodyPr wrap="square" rtlCol="0">
            <a:spAutoFit/>
          </a:bodyPr>
          <a:lstStyle/>
          <a:p>
            <a:pPr eaLnBrk="1" fontAlgn="auto" hangingPunct="1">
              <a:spcAft>
                <a:spcPts val="0"/>
              </a:spcAft>
              <a:defRPr/>
            </a:pPr>
            <a:r>
              <a:rPr lang="en-US" sz="2000">
                <a:solidFill>
                  <a:schemeClr val="tx1">
                    <a:lumMod val="65000"/>
                    <a:lumOff val="35000"/>
                  </a:schemeClr>
                </a:solidFill>
              </a:rPr>
              <a:t>Constant identifiers are typically in </a:t>
            </a:r>
            <a:r>
              <a:rPr lang="en-US" sz="2000" b="1">
                <a:solidFill>
                  <a:schemeClr val="tx1">
                    <a:lumMod val="65000"/>
                    <a:lumOff val="35000"/>
                  </a:schemeClr>
                </a:solidFill>
              </a:rPr>
              <a:t>all upper case</a:t>
            </a:r>
            <a:r>
              <a:rPr lang="en-US" sz="2000">
                <a:solidFill>
                  <a:schemeClr val="tx1">
                    <a:lumMod val="65000"/>
                    <a:lumOff val="35000"/>
                  </a:schemeClr>
                </a:solidFill>
              </a:rPr>
              <a:t>, and words are separated by underscore.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a:latin typeface="Century Gothic" charset="0"/>
                <a:ea typeface="MS PGothic" charset="0"/>
              </a:rPr>
              <a:t>Named Constants</a:t>
            </a:r>
          </a:p>
        </p:txBody>
      </p:sp>
      <p:sp>
        <p:nvSpPr>
          <p:cNvPr id="38914" name="Content Placeholder 2"/>
          <p:cNvSpPr>
            <a:spLocks noGrp="1"/>
          </p:cNvSpPr>
          <p:nvPr>
            <p:ph type="body" idx="1"/>
          </p:nvPr>
        </p:nvSpPr>
        <p:spPr>
          <a:xfrm>
            <a:off x="827585" y="1916831"/>
            <a:ext cx="7897316" cy="4349031"/>
          </a:xfrm>
        </p:spPr>
        <p:txBody>
          <a:bodyPr>
            <a:normAutofit/>
          </a:bodyPr>
          <a:lstStyle/>
          <a:p>
            <a:pPr eaLnBrk="1" hangingPunct="1"/>
            <a:r>
              <a:rPr lang="en-US" sz="2000">
                <a:ea typeface="MS PGothic" charset="0"/>
              </a:rPr>
              <a:t>Use named constants when a program has data that are not changed during execution</a:t>
            </a:r>
          </a:p>
          <a:p>
            <a:pPr eaLnBrk="1" hangingPunct="1"/>
            <a:r>
              <a:rPr lang="en-US" sz="2000">
                <a:ea typeface="MS PGothic" charset="0"/>
              </a:rPr>
              <a:t>Named constants provides a single point for changing values when needed</a:t>
            </a:r>
          </a:p>
        </p:txBody>
      </p:sp>
      <p:sp>
        <p:nvSpPr>
          <p:cNvPr id="41987"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D605EC2F-48EA-3949-9957-4B7DA1EC6ACC}" type="slidenum">
              <a:rPr lang="en-US" sz="800">
                <a:solidFill>
                  <a:srgbClr val="595959"/>
                </a:solidFill>
              </a:rPr>
              <a:pPr/>
              <a:t>18</a:t>
            </a:fld>
            <a:endParaRPr lang="en-US" sz="800">
              <a:solidFill>
                <a:srgbClr val="595959"/>
              </a:solidFill>
            </a:endParaRPr>
          </a:p>
        </p:txBody>
      </p:sp>
      <p:sp>
        <p:nvSpPr>
          <p:cNvPr id="2" name="TextBox 1">
            <a:extLst>
              <a:ext uri="{FF2B5EF4-FFF2-40B4-BE49-F238E27FC236}">
                <a16:creationId xmlns:a16="http://schemas.microsoft.com/office/drawing/2014/main" id="{FD3ECB2D-059A-4241-82BB-1E0E970D0D7A}"/>
              </a:ext>
            </a:extLst>
          </p:cNvPr>
          <p:cNvSpPr txBox="1"/>
          <p:nvPr/>
        </p:nvSpPr>
        <p:spPr>
          <a:xfrm>
            <a:off x="698810" y="4293096"/>
            <a:ext cx="7746380" cy="1231106"/>
          </a:xfrm>
          <a:prstGeom prst="rect">
            <a:avLst/>
          </a:prstGeom>
          <a:noFill/>
        </p:spPr>
        <p:txBody>
          <a:bodyPr wrap="square" rtlCol="0">
            <a:spAutoFit/>
          </a:bodyPr>
          <a:lstStyle/>
          <a:p>
            <a:pPr lvl="1" eaLnBrk="1" fontAlgn="auto" hangingPunct="1">
              <a:spcAft>
                <a:spcPts val="0"/>
              </a:spcAft>
              <a:buClr>
                <a:schemeClr val="accent1">
                  <a:lumMod val="50000"/>
                </a:schemeClr>
              </a:buClr>
              <a:defRPr/>
            </a:pPr>
            <a:r>
              <a:rPr lang="en-US" sz="2000" b="1">
                <a:solidFill>
                  <a:srgbClr val="7F0055"/>
                </a:solidFill>
                <a:highlight>
                  <a:srgbClr val="E8F2FE"/>
                </a:highlight>
                <a:latin typeface="Courier New"/>
                <a:cs typeface="Courier New"/>
              </a:rPr>
              <a:t>final</a:t>
            </a:r>
            <a:r>
              <a:rPr lang="en-US" sz="2000" b="1">
                <a:solidFill>
                  <a:srgbClr val="000000"/>
                </a:solidFill>
                <a:highlight>
                  <a:srgbClr val="E8F2FE"/>
                </a:highlight>
                <a:latin typeface="Courier New"/>
                <a:cs typeface="Courier New"/>
              </a:rPr>
              <a:t> </a:t>
            </a:r>
            <a:r>
              <a:rPr lang="en-US" sz="2000" b="1">
                <a:solidFill>
                  <a:srgbClr val="7F0055"/>
                </a:solidFill>
                <a:highlight>
                  <a:srgbClr val="E8F2FE"/>
                </a:highlight>
                <a:latin typeface="Courier New"/>
                <a:cs typeface="Courier New"/>
              </a:rPr>
              <a:t>double</a:t>
            </a:r>
            <a:r>
              <a:rPr lang="en-US" sz="2000" b="1">
                <a:solidFill>
                  <a:srgbClr val="000000"/>
                </a:solidFill>
                <a:highlight>
                  <a:srgbClr val="E8F2FE"/>
                </a:highlight>
                <a:latin typeface="Courier New"/>
                <a:cs typeface="Courier New"/>
              </a:rPr>
              <a:t> PI = 3.14159; </a:t>
            </a:r>
            <a:r>
              <a:rPr lang="en-US" b="1">
                <a:solidFill>
                  <a:srgbClr val="000000"/>
                </a:solidFill>
                <a:highlight>
                  <a:srgbClr val="E8F2FE"/>
                </a:highlight>
                <a:latin typeface="Courier New"/>
                <a:cs typeface="Courier New"/>
              </a:rPr>
              <a:t>// declare constant</a:t>
            </a:r>
          </a:p>
          <a:p>
            <a:pPr lvl="1" eaLnBrk="1" fontAlgn="auto" hangingPunct="1">
              <a:spcAft>
                <a:spcPts val="0"/>
              </a:spcAft>
              <a:buClr>
                <a:schemeClr val="accent1">
                  <a:lumMod val="50000"/>
                </a:schemeClr>
              </a:buClr>
              <a:defRPr/>
            </a:pPr>
            <a:endParaRPr lang="en-US" sz="2000" b="1">
              <a:solidFill>
                <a:srgbClr val="000000"/>
              </a:solidFill>
              <a:highlight>
                <a:srgbClr val="E8F2FE"/>
              </a:highlight>
              <a:latin typeface="Courier New"/>
              <a:cs typeface="Courier New"/>
            </a:endParaRPr>
          </a:p>
          <a:p>
            <a:pPr lvl="1" eaLnBrk="1" fontAlgn="auto" hangingPunct="1">
              <a:spcAft>
                <a:spcPts val="0"/>
              </a:spcAft>
              <a:buClr>
                <a:schemeClr val="accent1">
                  <a:lumMod val="50000"/>
                </a:schemeClr>
              </a:buClr>
              <a:defRPr/>
            </a:pPr>
            <a:r>
              <a:rPr lang="en-US" sz="1800" b="1">
                <a:solidFill>
                  <a:srgbClr val="7F0055"/>
                </a:solidFill>
                <a:highlight>
                  <a:srgbClr val="E8F2FE"/>
                </a:highlight>
                <a:latin typeface="Courier New"/>
                <a:cs typeface="Courier New"/>
              </a:rPr>
              <a:t>double</a:t>
            </a:r>
            <a:r>
              <a:rPr lang="en-US" sz="1800" b="1">
                <a:solidFill>
                  <a:srgbClr val="000000"/>
                </a:solidFill>
                <a:highlight>
                  <a:srgbClr val="E8F2FE"/>
                </a:highlight>
                <a:latin typeface="Courier New"/>
                <a:cs typeface="Courier New"/>
              </a:rPr>
              <a:t> area = PI * r * r; </a:t>
            </a:r>
            <a:r>
              <a:rPr lang="en-US" b="1">
                <a:solidFill>
                  <a:srgbClr val="000000"/>
                </a:solidFill>
                <a:highlight>
                  <a:srgbClr val="E8F2FE"/>
                </a:highlight>
                <a:latin typeface="Courier New"/>
                <a:cs typeface="Courier New"/>
              </a:rPr>
              <a:t>// use the declared constant</a:t>
            </a:r>
            <a:endParaRPr lang="en-US" sz="2400">
              <a:solidFill>
                <a:schemeClr val="tx1">
                  <a:lumMod val="65000"/>
                  <a:lumOff val="35000"/>
                </a:schemeClr>
              </a:solidFill>
            </a:endParaRP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a:latin typeface="Century Gothic" charset="0"/>
                <a:ea typeface="MS PGothic" charset="0"/>
              </a:rPr>
              <a:t>More about named constants</a:t>
            </a:r>
          </a:p>
        </p:txBody>
      </p:sp>
      <p:sp>
        <p:nvSpPr>
          <p:cNvPr id="3" name="Content Placeholder 2"/>
          <p:cNvSpPr>
            <a:spLocks noGrp="1"/>
          </p:cNvSpPr>
          <p:nvPr>
            <p:ph type="body" idx="1"/>
          </p:nvPr>
        </p:nvSpPr>
        <p:spPr>
          <a:xfrm>
            <a:off x="457201" y="1279551"/>
            <a:ext cx="8229600" cy="4813745"/>
          </a:xfrm>
        </p:spPr>
        <p:txBody>
          <a:bodyPr rtlCol="0">
            <a:normAutofit/>
          </a:bodyPr>
          <a:lstStyle/>
          <a:p>
            <a:pPr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No need to initialize named constants at declaration. But must be initialized before first use (otherwise compiler error)</a:t>
            </a:r>
          </a:p>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a:p>
            <a:pPr marL="0" indent="0" eaLnBrk="1" fontAlgn="auto" hangingPunct="1">
              <a:spcAft>
                <a:spcPts val="0"/>
              </a:spcAft>
              <a:buFont typeface="Wingdings 2" panose="05020102010507070707" pitchFamily="18" charset="2"/>
              <a:buNone/>
              <a:defRPr/>
            </a:pPr>
            <a:endParaRPr lang="en-US">
              <a:solidFill>
                <a:schemeClr val="tx1">
                  <a:lumMod val="65000"/>
                  <a:lumOff val="35000"/>
                </a:schemeClr>
              </a:solidFill>
              <a:ea typeface="+mn-ea"/>
              <a:cs typeface="+mn-cs"/>
            </a:endParaRPr>
          </a:p>
          <a:p>
            <a:pPr marL="0" indent="0" eaLnBrk="1" fontAlgn="auto" hangingPunct="1">
              <a:spcAft>
                <a:spcPts val="0"/>
              </a:spcAft>
              <a:buFont typeface="Wingdings 2" panose="05020102010507070707" pitchFamily="18" charset="2"/>
              <a:buNone/>
              <a:defRPr/>
            </a:pPr>
            <a:endParaRPr lang="en-US">
              <a:solidFill>
                <a:schemeClr val="tx1">
                  <a:lumMod val="65000"/>
                  <a:lumOff val="35000"/>
                </a:schemeClr>
              </a:solidFill>
              <a:ea typeface="+mn-ea"/>
              <a:cs typeface="+mn-cs"/>
            </a:endParaRPr>
          </a:p>
          <a:p>
            <a:pPr marL="0" indent="0" eaLnBrk="1" fontAlgn="auto" hangingPunct="1">
              <a:spcAft>
                <a:spcPts val="0"/>
              </a:spcAft>
              <a:buFont typeface="Wingdings 2" panose="05020102010507070707" pitchFamily="18" charset="2"/>
              <a:buNone/>
              <a:defRPr/>
            </a:pPr>
            <a:endParaRPr lang="en-US">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Reassigning values to final variables will give compiler error</a:t>
            </a:r>
          </a:p>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p:txBody>
      </p:sp>
      <p:sp>
        <p:nvSpPr>
          <p:cNvPr id="45059"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545674EB-94A1-9F42-BE4D-E34ED5FC9639}" type="slidenum">
              <a:rPr lang="en-US" sz="800">
                <a:solidFill>
                  <a:srgbClr val="595959"/>
                </a:solidFill>
              </a:rPr>
              <a:pPr/>
              <a:t>19</a:t>
            </a:fld>
            <a:endParaRPr lang="en-US" sz="800">
              <a:solidFill>
                <a:srgbClr val="595959"/>
              </a:solidFill>
            </a:endParaRPr>
          </a:p>
        </p:txBody>
      </p:sp>
      <p:sp>
        <p:nvSpPr>
          <p:cNvPr id="7" name="TextBox 6"/>
          <p:cNvSpPr txBox="1"/>
          <p:nvPr/>
        </p:nvSpPr>
        <p:spPr>
          <a:xfrm>
            <a:off x="611560" y="2135758"/>
            <a:ext cx="2989921" cy="1077218"/>
          </a:xfrm>
          <a:prstGeom prst="rect">
            <a:avLst/>
          </a:prstGeom>
          <a:noFill/>
        </p:spPr>
        <p:txBody>
          <a:bodyPr wrap="none">
            <a:spAutoFit/>
          </a:bodyPr>
          <a:lstStyle/>
          <a:p>
            <a:pPr>
              <a:spcBef>
                <a:spcPct val="50000"/>
              </a:spcBef>
              <a:defRPr/>
            </a:pPr>
            <a:r>
              <a:rPr lang="en-US" sz="1600" b="1" kern="0">
                <a:solidFill>
                  <a:srgbClr val="7F0055"/>
                </a:solidFill>
                <a:latin typeface="Consolas"/>
                <a:ea typeface="ＭＳ Ｐゴシック" charset="0"/>
                <a:cs typeface="+mn-cs"/>
              </a:rPr>
              <a:t>final</a:t>
            </a:r>
            <a:r>
              <a:rPr lang="en-US" sz="1600" b="1" kern="0">
                <a:solidFill>
                  <a:srgbClr val="000000"/>
                </a:solidFill>
                <a:latin typeface="Consolas"/>
                <a:ea typeface="ＭＳ Ｐゴシック" charset="0"/>
                <a:cs typeface="+mn-cs"/>
              </a:rPr>
              <a:t> </a:t>
            </a:r>
            <a:r>
              <a:rPr lang="en-US" sz="1600" b="1" kern="0">
                <a:solidFill>
                  <a:srgbClr val="7F0055"/>
                </a:solidFill>
                <a:latin typeface="Consolas"/>
                <a:ea typeface="ＭＳ Ｐゴシック" charset="0"/>
                <a:cs typeface="+mn-cs"/>
              </a:rPr>
              <a:t>double</a:t>
            </a:r>
            <a:r>
              <a:rPr lang="en-US" sz="1600" b="1" kern="0">
                <a:solidFill>
                  <a:srgbClr val="000000"/>
                </a:solidFill>
                <a:latin typeface="Consolas"/>
                <a:ea typeface="ＭＳ Ｐゴシック" charset="0"/>
                <a:cs typeface="+mn-cs"/>
              </a:rPr>
              <a:t> PI;</a:t>
            </a:r>
          </a:p>
          <a:p>
            <a:pPr>
              <a:spcBef>
                <a:spcPct val="50000"/>
              </a:spcBef>
              <a:defRPr/>
            </a:pPr>
            <a:r>
              <a:rPr lang="en-US" sz="1600" b="1" kern="0">
                <a:solidFill>
                  <a:srgbClr val="7F0055"/>
                </a:solidFill>
                <a:latin typeface="Consolas"/>
                <a:ea typeface="ＭＳ Ｐゴシック" charset="0"/>
                <a:cs typeface="+mn-cs"/>
              </a:rPr>
              <a:t>double</a:t>
            </a:r>
            <a:r>
              <a:rPr lang="en-US" sz="1600" b="1" kern="0">
                <a:solidFill>
                  <a:srgbClr val="000000"/>
                </a:solidFill>
                <a:latin typeface="Consolas"/>
                <a:ea typeface="ＭＳ Ｐゴシック" charset="0"/>
                <a:cs typeface="+mn-cs"/>
              </a:rPr>
              <a:t> r = 10;</a:t>
            </a:r>
          </a:p>
          <a:p>
            <a:pPr>
              <a:spcBef>
                <a:spcPct val="50000"/>
              </a:spcBef>
              <a:defRPr/>
            </a:pPr>
            <a:r>
              <a:rPr lang="en-US" sz="1600" b="1" kern="0">
                <a:solidFill>
                  <a:srgbClr val="7F0055"/>
                </a:solidFill>
                <a:latin typeface="Consolas"/>
                <a:ea typeface="ＭＳ Ｐゴシック" charset="0"/>
                <a:cs typeface="+mn-cs"/>
              </a:rPr>
              <a:t>double</a:t>
            </a:r>
            <a:r>
              <a:rPr lang="en-US" sz="1600" b="1" kern="0">
                <a:solidFill>
                  <a:srgbClr val="000000"/>
                </a:solidFill>
                <a:latin typeface="Consolas"/>
                <a:ea typeface="ＭＳ Ｐゴシック" charset="0"/>
                <a:cs typeface="+mn-cs"/>
              </a:rPr>
              <a:t> area = PI * r * r;</a:t>
            </a:r>
            <a:endParaRPr lang="en-US" sz="1600" kern="0">
              <a:solidFill>
                <a:srgbClr val="000000"/>
              </a:solidFill>
              <a:latin typeface="Comic Sans MS" pitchFamily="66" charset="0"/>
              <a:ea typeface="ＭＳ Ｐゴシック" charset="0"/>
              <a:cs typeface="+mn-cs"/>
            </a:endParaRPr>
          </a:p>
        </p:txBody>
      </p:sp>
      <p:sp>
        <p:nvSpPr>
          <p:cNvPr id="9" name="TextBox 8"/>
          <p:cNvSpPr txBox="1"/>
          <p:nvPr/>
        </p:nvSpPr>
        <p:spPr>
          <a:xfrm>
            <a:off x="4572000" y="2132856"/>
            <a:ext cx="3326552" cy="1077218"/>
          </a:xfrm>
          <a:prstGeom prst="rect">
            <a:avLst/>
          </a:prstGeom>
          <a:noFill/>
        </p:spPr>
        <p:txBody>
          <a:bodyPr wrap="none">
            <a:spAutoFit/>
          </a:bodyPr>
          <a:lstStyle>
            <a:defPPr>
              <a:defRPr lang="en-US"/>
            </a:defPPr>
            <a:lvl1pPr>
              <a:spcBef>
                <a:spcPct val="50000"/>
              </a:spcBef>
              <a:defRPr sz="1600" b="1" kern="0">
                <a:solidFill>
                  <a:srgbClr val="7F0055"/>
                </a:solidFill>
                <a:latin typeface="Consolas"/>
                <a:ea typeface="ＭＳ Ｐゴシック" charset="0"/>
              </a:defRPr>
            </a:lvl1pPr>
          </a:lstStyle>
          <a:p>
            <a:r>
              <a:rPr lang="en-US"/>
              <a:t>final double PI;</a:t>
            </a:r>
          </a:p>
          <a:p>
            <a:r>
              <a:rPr lang="en-US"/>
              <a:t>PI = 3.14159; double r = 10;</a:t>
            </a:r>
          </a:p>
          <a:p>
            <a:r>
              <a:rPr lang="en-US"/>
              <a:t>double area = PI * r * r;</a:t>
            </a:r>
          </a:p>
        </p:txBody>
      </p:sp>
      <p:sp>
        <p:nvSpPr>
          <p:cNvPr id="12" name="TextBox 11"/>
          <p:cNvSpPr txBox="1"/>
          <p:nvPr/>
        </p:nvSpPr>
        <p:spPr>
          <a:xfrm>
            <a:off x="1187624" y="4437112"/>
            <a:ext cx="5387975" cy="1200150"/>
          </a:xfrm>
          <a:prstGeom prst="rect">
            <a:avLst/>
          </a:prstGeom>
          <a:noFill/>
        </p:spPr>
        <p:txBody>
          <a:bodyPr wrap="none">
            <a:spAutoFit/>
          </a:bodyPr>
          <a:lstStyle/>
          <a:p>
            <a:pPr>
              <a:spcBef>
                <a:spcPct val="50000"/>
              </a:spcBef>
              <a:defRPr/>
            </a:pPr>
            <a:r>
              <a:rPr lang="en-US" sz="1800" b="1" kern="0">
                <a:solidFill>
                  <a:srgbClr val="7F0055"/>
                </a:solidFill>
                <a:latin typeface="Consolas"/>
                <a:ea typeface="ＭＳ Ｐゴシック" charset="0"/>
                <a:cs typeface="+mn-cs"/>
              </a:rPr>
              <a:t>final</a:t>
            </a:r>
            <a:r>
              <a:rPr lang="en-US" sz="1800" b="1" kern="0">
                <a:solidFill>
                  <a:srgbClr val="000000"/>
                </a:solidFill>
                <a:latin typeface="Consolas"/>
                <a:ea typeface="ＭＳ Ｐゴシック" charset="0"/>
                <a:cs typeface="+mn-cs"/>
              </a:rPr>
              <a:t> </a:t>
            </a:r>
            <a:r>
              <a:rPr lang="en-US" sz="1800" b="1" kern="0">
                <a:solidFill>
                  <a:srgbClr val="7F0055"/>
                </a:solidFill>
                <a:latin typeface="Consolas"/>
                <a:ea typeface="ＭＳ Ｐゴシック" charset="0"/>
                <a:cs typeface="+mn-cs"/>
              </a:rPr>
              <a:t>double</a:t>
            </a:r>
            <a:r>
              <a:rPr lang="en-US" sz="1800" b="1" kern="0">
                <a:solidFill>
                  <a:srgbClr val="000000"/>
                </a:solidFill>
                <a:latin typeface="Consolas"/>
                <a:ea typeface="ＭＳ Ｐゴシック" charset="0"/>
                <a:cs typeface="+mn-cs"/>
              </a:rPr>
              <a:t> PI;</a:t>
            </a:r>
          </a:p>
          <a:p>
            <a:pPr>
              <a:spcBef>
                <a:spcPct val="50000"/>
              </a:spcBef>
              <a:defRPr/>
            </a:pPr>
            <a:r>
              <a:rPr lang="en-US" sz="1800" b="1" kern="0">
                <a:solidFill>
                  <a:srgbClr val="7F0055"/>
                </a:solidFill>
                <a:latin typeface="Consolas"/>
                <a:ea typeface="ＭＳ Ｐゴシック" charset="0"/>
                <a:cs typeface="+mn-cs"/>
              </a:rPr>
              <a:t>PI = 3.14159; PI = 3.1416; double</a:t>
            </a:r>
            <a:r>
              <a:rPr lang="en-US" sz="1800" b="1" kern="0">
                <a:solidFill>
                  <a:srgbClr val="000000"/>
                </a:solidFill>
                <a:latin typeface="Consolas"/>
                <a:ea typeface="ＭＳ Ｐゴシック" charset="0"/>
                <a:cs typeface="+mn-cs"/>
              </a:rPr>
              <a:t> r = 10;</a:t>
            </a:r>
          </a:p>
          <a:p>
            <a:pPr>
              <a:spcBef>
                <a:spcPct val="50000"/>
              </a:spcBef>
              <a:defRPr/>
            </a:pPr>
            <a:r>
              <a:rPr lang="en-US" sz="1800" b="1" kern="0">
                <a:solidFill>
                  <a:srgbClr val="7F0055"/>
                </a:solidFill>
                <a:latin typeface="Consolas"/>
                <a:ea typeface="ＭＳ Ｐゴシック" charset="0"/>
                <a:cs typeface="+mn-cs"/>
              </a:rPr>
              <a:t>double</a:t>
            </a:r>
            <a:r>
              <a:rPr lang="en-US" sz="1800" b="1" kern="0">
                <a:solidFill>
                  <a:srgbClr val="000000"/>
                </a:solidFill>
                <a:latin typeface="Consolas"/>
                <a:ea typeface="ＭＳ Ｐゴシック" charset="0"/>
                <a:cs typeface="+mn-cs"/>
              </a:rPr>
              <a:t> area = PI * r * r;</a:t>
            </a:r>
            <a:endParaRPr lang="en-US" sz="1800" kern="0">
              <a:solidFill>
                <a:srgbClr val="000000"/>
              </a:solidFill>
              <a:latin typeface="Comic Sans MS" pitchFamily="66" charset="0"/>
              <a:ea typeface="ＭＳ Ｐゴシック" charset="0"/>
              <a:cs typeface="+mn-cs"/>
            </a:endParaRPr>
          </a:p>
        </p:txBody>
      </p:sp>
      <p:pic>
        <p:nvPicPr>
          <p:cNvPr id="2" name="Picture 1" descr="Correc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21724" y="2015104"/>
            <a:ext cx="576064" cy="517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descr="Incorrec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2060848"/>
            <a:ext cx="576064" cy="514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1187624" y="4365104"/>
            <a:ext cx="5544616" cy="1368152"/>
          </a:xfrm>
          <a:prstGeom prst="rect">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defRPr/>
            </a:pPr>
            <a:endParaRPr lang="en-US"/>
          </a:p>
        </p:txBody>
      </p:sp>
      <p:sp>
        <p:nvSpPr>
          <p:cNvPr id="14" name="Rectangle 13"/>
          <p:cNvSpPr/>
          <p:nvPr/>
        </p:nvSpPr>
        <p:spPr>
          <a:xfrm>
            <a:off x="4572000" y="2132856"/>
            <a:ext cx="3960440" cy="1224136"/>
          </a:xfrm>
          <a:prstGeom prst="rect">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defRPr/>
            </a:pPr>
            <a:endParaRPr lang="en-US"/>
          </a:p>
        </p:txBody>
      </p:sp>
      <p:sp>
        <p:nvSpPr>
          <p:cNvPr id="15" name="Rectangle 14"/>
          <p:cNvSpPr/>
          <p:nvPr/>
        </p:nvSpPr>
        <p:spPr>
          <a:xfrm>
            <a:off x="611560" y="2132856"/>
            <a:ext cx="3384376" cy="1224136"/>
          </a:xfrm>
          <a:prstGeom prst="rect">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defRPr/>
            </a:pPr>
            <a:endParaRPr lang="en-US"/>
          </a:p>
        </p:txBody>
      </p:sp>
      <p:pic>
        <p:nvPicPr>
          <p:cNvPr id="17" name="Picture 16" descr="Incorrec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5157192"/>
            <a:ext cx="576064" cy="5142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a:noFill/>
        </p:spPr>
        <p:txBody>
          <a:bodyPr/>
          <a:lstStyle/>
          <a:p>
            <a:pPr eaLnBrk="1" hangingPunct="1"/>
            <a:r>
              <a:rPr lang="en-US" sz="3200">
                <a:latin typeface="Century Gothic" charset="0"/>
                <a:ea typeface="MS PGothic" charset="0"/>
              </a:rPr>
              <a:t>2.2 Java Programming Basics</a:t>
            </a:r>
          </a:p>
        </p:txBody>
      </p:sp>
      <p:sp>
        <p:nvSpPr>
          <p:cNvPr id="3" name="Subtitle 2"/>
          <p:cNvSpPr>
            <a:spLocks noGrp="1"/>
          </p:cNvSpPr>
          <p:nvPr>
            <p:ph type="subTitle" idx="1"/>
          </p:nvPr>
        </p:nvSpPr>
        <p:spPr/>
        <p:txBody>
          <a:bodyPr>
            <a:normAutofit/>
          </a:bodyPr>
          <a:lstStyle/>
          <a:p>
            <a:pPr marL="342900" indent="-342900">
              <a:buFont typeface="Wingdings 2" charset="0"/>
              <a:buNone/>
              <a:tabLst>
                <a:tab pos="342900" algn="l"/>
              </a:tabLst>
              <a:defRPr/>
            </a:pPr>
            <a:endParaRPr lang="en-US">
              <a:solidFill>
                <a:srgbClr val="595959"/>
              </a:solidFill>
              <a:latin typeface="Century Gothic" charset="0"/>
              <a:ea typeface="MS PGothic" charset="0"/>
              <a:cs typeface="MS PGothic" charset="0"/>
            </a:endParaRPr>
          </a:p>
        </p:txBody>
      </p:sp>
    </p:spTree>
    <p:extLst>
      <p:ext uri="{BB962C8B-B14F-4D97-AF65-F5344CB8AC3E}">
        <p14:creationId xmlns:p14="http://schemas.microsoft.com/office/powerpoint/2010/main" val="1264731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rtlCol="0">
            <a:normAutofit/>
          </a:bodyPr>
          <a:lstStyle/>
          <a:p>
            <a:pPr eaLnBrk="1" fontAlgn="auto" hangingPunct="1">
              <a:spcAft>
                <a:spcPts val="0"/>
              </a:spcAft>
              <a:defRPr/>
            </a:pPr>
            <a:r>
              <a:rPr lang="en-CA">
                <a:ea typeface="+mj-ea"/>
                <a:cs typeface="+mj-cs"/>
              </a:rPr>
              <a:t>Location Of Constant Declarations</a:t>
            </a:r>
            <a:endParaRPr lang="en-US">
              <a:ea typeface="+mj-ea"/>
              <a:cs typeface="+mj-cs"/>
            </a:endParaRPr>
          </a:p>
        </p:txBody>
      </p:sp>
      <p:sp>
        <p:nvSpPr>
          <p:cNvPr id="46082" name="Rectangle 3"/>
          <p:cNvSpPr>
            <a:spLocks noGrp="1" noChangeArrowheads="1"/>
          </p:cNvSpPr>
          <p:nvPr>
            <p:ph type="body" idx="1"/>
          </p:nvPr>
        </p:nvSpPr>
        <p:spPr>
          <a:xfrm>
            <a:off x="1114425" y="1412875"/>
            <a:ext cx="7610475" cy="4852988"/>
          </a:xfrm>
        </p:spPr>
        <p:txBody>
          <a:bodyPr/>
          <a:lstStyle/>
          <a:p>
            <a:pPr eaLnBrk="1" hangingPunct="1">
              <a:lnSpc>
                <a:spcPct val="90000"/>
              </a:lnSpc>
              <a:spcBef>
                <a:spcPts val="800"/>
              </a:spcBef>
              <a:buFontTx/>
              <a:buNone/>
            </a:pPr>
            <a:r>
              <a:rPr lang="en-CA" sz="2000" b="1">
                <a:latin typeface="Courier New"/>
                <a:ea typeface="MS PGothic" charset="0"/>
                <a:cs typeface="Courier New"/>
              </a:rPr>
              <a:t>public class &lt;name of class&gt;</a:t>
            </a:r>
          </a:p>
          <a:p>
            <a:pPr eaLnBrk="1" hangingPunct="1">
              <a:lnSpc>
                <a:spcPct val="90000"/>
              </a:lnSpc>
              <a:spcBef>
                <a:spcPts val="800"/>
              </a:spcBef>
              <a:buFontTx/>
              <a:buNone/>
            </a:pPr>
            <a:r>
              <a:rPr lang="en-CA" sz="2000" b="1">
                <a:latin typeface="Courier New"/>
                <a:ea typeface="MS PGothic" charset="0"/>
                <a:cs typeface="Courier New"/>
              </a:rPr>
              <a:t>{</a:t>
            </a:r>
          </a:p>
          <a:p>
            <a:pPr eaLnBrk="1" hangingPunct="1">
              <a:lnSpc>
                <a:spcPct val="90000"/>
              </a:lnSpc>
              <a:spcBef>
                <a:spcPts val="800"/>
              </a:spcBef>
              <a:buFontTx/>
              <a:buNone/>
            </a:pPr>
            <a:r>
              <a:rPr lang="en-CA" sz="2000" b="1">
                <a:latin typeface="Courier New"/>
                <a:ea typeface="MS PGothic" charset="0"/>
                <a:cs typeface="Courier New"/>
              </a:rPr>
              <a:t>    public static void main (String[] </a:t>
            </a:r>
            <a:r>
              <a:rPr lang="en-CA" sz="2000" b="1" err="1">
                <a:latin typeface="Courier New"/>
                <a:ea typeface="MS PGothic" charset="0"/>
                <a:cs typeface="Courier New"/>
              </a:rPr>
              <a:t>args</a:t>
            </a:r>
            <a:r>
              <a:rPr lang="en-CA" sz="2000" b="1">
                <a:latin typeface="Courier New"/>
                <a:ea typeface="MS PGothic" charset="0"/>
                <a:cs typeface="Courier New"/>
              </a:rPr>
              <a:t>)</a:t>
            </a:r>
          </a:p>
          <a:p>
            <a:pPr eaLnBrk="1" hangingPunct="1">
              <a:lnSpc>
                <a:spcPct val="90000"/>
              </a:lnSpc>
              <a:spcBef>
                <a:spcPts val="800"/>
              </a:spcBef>
              <a:buFontTx/>
              <a:buNone/>
            </a:pPr>
            <a:r>
              <a:rPr lang="en-CA" sz="2000" b="1">
                <a:latin typeface="Courier New"/>
                <a:ea typeface="MS PGothic" charset="0"/>
                <a:cs typeface="Courier New"/>
              </a:rPr>
              <a:t>    {</a:t>
            </a:r>
          </a:p>
          <a:p>
            <a:pPr eaLnBrk="1" hangingPunct="1">
              <a:lnSpc>
                <a:spcPct val="90000"/>
              </a:lnSpc>
              <a:spcBef>
                <a:spcPts val="800"/>
              </a:spcBef>
              <a:buFontTx/>
              <a:buNone/>
            </a:pPr>
            <a:r>
              <a:rPr lang="en-CA" sz="2000" b="1">
                <a:latin typeface="Courier New"/>
                <a:ea typeface="MS PGothic" charset="0"/>
                <a:cs typeface="Courier New"/>
              </a:rPr>
              <a:t>			// Local CONSTANTS declared here</a:t>
            </a:r>
          </a:p>
          <a:p>
            <a:pPr eaLnBrk="1" hangingPunct="1">
              <a:lnSpc>
                <a:spcPct val="90000"/>
              </a:lnSpc>
              <a:spcBef>
                <a:spcPts val="800"/>
              </a:spcBef>
              <a:buFontTx/>
              <a:buNone/>
            </a:pPr>
            <a:r>
              <a:rPr lang="en-CA" sz="2000" b="1">
                <a:latin typeface="Courier New"/>
                <a:ea typeface="MS PGothic" charset="0"/>
                <a:cs typeface="Courier New"/>
              </a:rPr>
              <a:t>			// Local variable declarations</a:t>
            </a:r>
          </a:p>
          <a:p>
            <a:pPr eaLnBrk="1" hangingPunct="1">
              <a:lnSpc>
                <a:spcPct val="90000"/>
              </a:lnSpc>
              <a:spcBef>
                <a:spcPts val="800"/>
              </a:spcBef>
              <a:buFontTx/>
              <a:buNone/>
            </a:pPr>
            <a:endParaRPr lang="en-CA" sz="2000" b="1">
              <a:latin typeface="Courier New"/>
              <a:ea typeface="MS PGothic" charset="0"/>
              <a:cs typeface="Courier New"/>
            </a:endParaRPr>
          </a:p>
          <a:p>
            <a:pPr eaLnBrk="1" hangingPunct="1">
              <a:lnSpc>
                <a:spcPct val="90000"/>
              </a:lnSpc>
              <a:spcBef>
                <a:spcPts val="800"/>
              </a:spcBef>
              <a:buFontTx/>
              <a:buNone/>
            </a:pPr>
            <a:r>
              <a:rPr lang="en-CA" sz="2000" b="1">
                <a:latin typeface="Courier New"/>
                <a:ea typeface="MS PGothic" charset="0"/>
                <a:cs typeface="Courier New"/>
              </a:rPr>
              <a:t>			&lt; statements &gt;&gt;</a:t>
            </a:r>
          </a:p>
          <a:p>
            <a:pPr eaLnBrk="1" hangingPunct="1">
              <a:lnSpc>
                <a:spcPct val="90000"/>
              </a:lnSpc>
              <a:spcBef>
                <a:spcPts val="800"/>
              </a:spcBef>
              <a:buFontTx/>
              <a:buNone/>
            </a:pPr>
            <a:r>
              <a:rPr lang="en-CA" sz="2000" b="1">
                <a:latin typeface="Courier New"/>
                <a:ea typeface="MS PGothic" charset="0"/>
                <a:cs typeface="Courier New"/>
              </a:rPr>
              <a:t>			          :	             :</a:t>
            </a:r>
          </a:p>
          <a:p>
            <a:pPr eaLnBrk="1" hangingPunct="1">
              <a:lnSpc>
                <a:spcPct val="90000"/>
              </a:lnSpc>
              <a:spcBef>
                <a:spcPts val="800"/>
              </a:spcBef>
              <a:buFontTx/>
              <a:buNone/>
            </a:pPr>
            <a:endParaRPr lang="en-CA" sz="2000" b="1">
              <a:latin typeface="Courier New"/>
              <a:ea typeface="MS PGothic" charset="0"/>
              <a:cs typeface="Courier New"/>
            </a:endParaRPr>
          </a:p>
          <a:p>
            <a:pPr eaLnBrk="1" hangingPunct="1">
              <a:lnSpc>
                <a:spcPct val="90000"/>
              </a:lnSpc>
              <a:spcBef>
                <a:spcPts val="800"/>
              </a:spcBef>
              <a:buFontTx/>
              <a:buNone/>
            </a:pPr>
            <a:r>
              <a:rPr lang="en-CA" sz="2000" b="1">
                <a:latin typeface="Courier New"/>
                <a:ea typeface="MS PGothic" charset="0"/>
                <a:cs typeface="Courier New"/>
              </a:rPr>
              <a:t>    }   </a:t>
            </a:r>
          </a:p>
          <a:p>
            <a:pPr eaLnBrk="1" hangingPunct="1">
              <a:lnSpc>
                <a:spcPct val="90000"/>
              </a:lnSpc>
              <a:spcBef>
                <a:spcPts val="800"/>
              </a:spcBef>
              <a:buFontTx/>
              <a:buNone/>
            </a:pPr>
            <a:r>
              <a:rPr lang="en-CA" sz="2000" b="1">
                <a:latin typeface="Courier New"/>
                <a:ea typeface="MS PGothic" charset="0"/>
                <a:cs typeface="Courier New"/>
              </a:rPr>
              <a:t>}</a:t>
            </a:r>
            <a:endParaRPr lang="en-US" sz="2000" b="1">
              <a:latin typeface="Courier New"/>
              <a:ea typeface="MS PGothic" charset="0"/>
              <a:cs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pPr eaLnBrk="1" hangingPunct="1"/>
            <a:r>
              <a:rPr lang="en-CA" sz="3200">
                <a:latin typeface="Century Gothic" charset="0"/>
                <a:ea typeface="MS PGothic" charset="0"/>
              </a:rPr>
              <a:t>Semicolon In Java (as in C++)</a:t>
            </a:r>
            <a:endParaRPr lang="en-US" sz="3200">
              <a:latin typeface="Century Gothic" charset="0"/>
              <a:ea typeface="MS PGothic" charset="0"/>
            </a:endParaRPr>
          </a:p>
        </p:txBody>
      </p:sp>
      <p:sp>
        <p:nvSpPr>
          <p:cNvPr id="77826" name="Rectangle 3"/>
          <p:cNvSpPr>
            <a:spLocks noGrp="1" noChangeArrowheads="1"/>
          </p:cNvSpPr>
          <p:nvPr>
            <p:ph type="body" idx="1"/>
          </p:nvPr>
        </p:nvSpPr>
        <p:spPr>
          <a:xfrm>
            <a:off x="1114425" y="1412875"/>
            <a:ext cx="7610475" cy="4852988"/>
          </a:xfrm>
        </p:spPr>
        <p:txBody>
          <a:bodyPr>
            <a:normAutofit/>
          </a:bodyPr>
          <a:lstStyle/>
          <a:p>
            <a:pPr eaLnBrk="1" hangingPunct="1"/>
            <a:r>
              <a:rPr lang="en-CA" sz="2000">
                <a:latin typeface="Century Gothic" charset="0"/>
                <a:ea typeface="MS PGothic" charset="0"/>
              </a:rPr>
              <a:t>Follows each statement</a:t>
            </a:r>
          </a:p>
          <a:p>
            <a:pPr eaLnBrk="1" hangingPunct="1"/>
            <a:endParaRPr lang="en-CA" sz="2000">
              <a:latin typeface="Century Gothic" charset="0"/>
              <a:ea typeface="MS PGothic" charset="0"/>
            </a:endParaRPr>
          </a:p>
          <a:p>
            <a:pPr lvl="1" eaLnBrk="1" hangingPunct="1">
              <a:buFont typeface="Times New Roman" charset="0"/>
              <a:buNone/>
            </a:pPr>
            <a:r>
              <a:rPr lang="en-US" sz="1600" b="1">
                <a:latin typeface="Courier New" panose="02070309020205020404" pitchFamily="49" charset="0"/>
                <a:ea typeface="MS PGothic" charset="0"/>
                <a:cs typeface="Courier New" panose="02070309020205020404" pitchFamily="49" charset="0"/>
              </a:rPr>
              <a:t>public class </a:t>
            </a:r>
            <a:r>
              <a:rPr lang="en-US" sz="1600" b="1" err="1">
                <a:latin typeface="Courier New" panose="02070309020205020404" pitchFamily="49" charset="0"/>
                <a:ea typeface="MS PGothic" charset="0"/>
                <a:cs typeface="Courier New" panose="02070309020205020404" pitchFamily="49" charset="0"/>
              </a:rPr>
              <a:t>BadExample</a:t>
            </a:r>
            <a:r>
              <a:rPr lang="en-US" sz="1600" b="1">
                <a:latin typeface="Courier New" panose="02070309020205020404" pitchFamily="49" charset="0"/>
                <a:ea typeface="MS PGothic" charset="0"/>
                <a:cs typeface="Courier New" panose="02070309020205020404" pitchFamily="49" charset="0"/>
              </a:rPr>
              <a:t> {</a:t>
            </a:r>
          </a:p>
          <a:p>
            <a:pPr lvl="1" eaLnBrk="1" hangingPunct="1">
              <a:buFont typeface="Times New Roman" charset="0"/>
              <a:buNone/>
            </a:pPr>
            <a:r>
              <a:rPr lang="en-US" sz="1600" b="1">
                <a:latin typeface="Courier New" panose="02070309020205020404" pitchFamily="49" charset="0"/>
                <a:ea typeface="MS PGothic" charset="0"/>
                <a:cs typeface="Courier New" panose="02070309020205020404" pitchFamily="49" charset="0"/>
              </a:rPr>
              <a:t>		 public static void main (String [] </a:t>
            </a:r>
            <a:r>
              <a:rPr lang="en-US" sz="1600" b="1" err="1">
                <a:latin typeface="Courier New" panose="02070309020205020404" pitchFamily="49" charset="0"/>
                <a:ea typeface="MS PGothic" charset="0"/>
                <a:cs typeface="Courier New" panose="02070309020205020404" pitchFamily="49" charset="0"/>
              </a:rPr>
              <a:t>args</a:t>
            </a:r>
            <a:r>
              <a:rPr lang="en-US" sz="1600" b="1">
                <a:latin typeface="Courier New" panose="02070309020205020404" pitchFamily="49" charset="0"/>
                <a:ea typeface="MS PGothic" charset="0"/>
                <a:cs typeface="Courier New" panose="02070309020205020404" pitchFamily="49" charset="0"/>
              </a:rPr>
              <a:t>){</a:t>
            </a:r>
          </a:p>
          <a:p>
            <a:pPr lvl="1" eaLnBrk="1" hangingPunct="1">
              <a:buFont typeface="Times New Roman" charset="0"/>
              <a:buNone/>
            </a:pPr>
            <a:r>
              <a:rPr lang="en-US" sz="1600" b="1">
                <a:latin typeface="Courier New" panose="02070309020205020404" pitchFamily="49" charset="0"/>
                <a:ea typeface="MS PGothic" charset="0"/>
                <a:cs typeface="Courier New" panose="02070309020205020404" pitchFamily="49" charset="0"/>
              </a:rPr>
              <a:t> 	     	</a:t>
            </a:r>
            <a:r>
              <a:rPr lang="en-US" sz="1600" b="1" err="1">
                <a:latin typeface="Courier New" panose="02070309020205020404" pitchFamily="49" charset="0"/>
                <a:ea typeface="MS PGothic" charset="0"/>
                <a:cs typeface="Courier New" panose="02070309020205020404" pitchFamily="49" charset="0"/>
              </a:rPr>
              <a:t>System.out.println</a:t>
            </a:r>
            <a:r>
              <a:rPr lang="en-US" sz="1600" b="1">
                <a:latin typeface="Courier New" panose="02070309020205020404" pitchFamily="49" charset="0"/>
                <a:ea typeface="MS PGothic" charset="0"/>
                <a:cs typeface="Courier New" panose="02070309020205020404" pitchFamily="49" charset="0"/>
              </a:rPr>
              <a:t>("one");</a:t>
            </a:r>
          </a:p>
          <a:p>
            <a:pPr lvl="1" eaLnBrk="1" hangingPunct="1">
              <a:buFont typeface="Times New Roman" charset="0"/>
              <a:buNone/>
            </a:pPr>
            <a:r>
              <a:rPr lang="en-US" sz="1600" b="1">
                <a:latin typeface="Courier New" panose="02070309020205020404" pitchFamily="49" charset="0"/>
                <a:ea typeface="MS PGothic" charset="0"/>
                <a:cs typeface="Courier New" panose="02070309020205020404" pitchFamily="49" charset="0"/>
              </a:rPr>
              <a:t>            	</a:t>
            </a:r>
            <a:r>
              <a:rPr lang="en-US" sz="1600" b="1" err="1">
                <a:latin typeface="Courier New" panose="02070309020205020404" pitchFamily="49" charset="0"/>
                <a:ea typeface="MS PGothic" charset="0"/>
                <a:cs typeface="Courier New" panose="02070309020205020404" pitchFamily="49" charset="0"/>
              </a:rPr>
              <a:t>System.out.println</a:t>
            </a:r>
            <a:r>
              <a:rPr lang="en-US" sz="1600" b="1">
                <a:latin typeface="Courier New" panose="02070309020205020404" pitchFamily="49" charset="0"/>
                <a:ea typeface="MS PGothic" charset="0"/>
                <a:cs typeface="Courier New" panose="02070309020205020404" pitchFamily="49" charset="0"/>
              </a:rPr>
              <a:t>("two")</a:t>
            </a:r>
          </a:p>
          <a:p>
            <a:pPr lvl="1" eaLnBrk="1" hangingPunct="1">
              <a:buFont typeface="Times New Roman" charset="0"/>
              <a:buNone/>
            </a:pPr>
            <a:r>
              <a:rPr lang="en-US" sz="1600" b="1">
                <a:latin typeface="Courier New" panose="02070309020205020404" pitchFamily="49" charset="0"/>
                <a:ea typeface="MS PGothic" charset="0"/>
                <a:cs typeface="Courier New" panose="02070309020205020404" pitchFamily="49" charset="0"/>
              </a:rPr>
              <a:t>      }</a:t>
            </a:r>
          </a:p>
          <a:p>
            <a:pPr lvl="1" eaLnBrk="1" hangingPunct="1">
              <a:buFont typeface="Times New Roman" charset="0"/>
              <a:buNone/>
            </a:pPr>
            <a:r>
              <a:rPr lang="en-US" sz="1600" b="1">
                <a:latin typeface="Courier New" panose="02070309020205020404" pitchFamily="49" charset="0"/>
                <a:ea typeface="MS PGothic" charset="0"/>
                <a:cs typeface="Courier New" panose="02070309020205020404" pitchFamily="49" charset="0"/>
              </a:rPr>
              <a:t> }</a:t>
            </a:r>
          </a:p>
        </p:txBody>
      </p:sp>
      <p:sp>
        <p:nvSpPr>
          <p:cNvPr id="440324" name="Line 4"/>
          <p:cNvSpPr>
            <a:spLocks noChangeShapeType="1"/>
          </p:cNvSpPr>
          <p:nvPr/>
        </p:nvSpPr>
        <p:spPr bwMode="auto">
          <a:xfrm flipH="1">
            <a:off x="6228184" y="3501008"/>
            <a:ext cx="504056" cy="0"/>
          </a:xfrm>
          <a:prstGeom prst="line">
            <a:avLst/>
          </a:prstGeom>
          <a:noFill/>
          <a:ln w="317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square" lIns="93600" tIns="46800" rIns="93600" bIns="46800">
            <a:spAutoFit/>
          </a:bodyPr>
          <a:lstStyle/>
          <a:p>
            <a:endParaRPr lang="en-US"/>
          </a:p>
        </p:txBody>
      </p:sp>
      <p:sp>
        <p:nvSpPr>
          <p:cNvPr id="2" name="TextBox 1">
            <a:extLst>
              <a:ext uri="{FF2B5EF4-FFF2-40B4-BE49-F238E27FC236}">
                <a16:creationId xmlns:a16="http://schemas.microsoft.com/office/drawing/2014/main" id="{334C7F62-568E-E84F-B49D-13DD40FB168D}"/>
              </a:ext>
            </a:extLst>
          </p:cNvPr>
          <p:cNvSpPr txBox="1"/>
          <p:nvPr/>
        </p:nvSpPr>
        <p:spPr>
          <a:xfrm>
            <a:off x="6773601" y="3306470"/>
            <a:ext cx="1728192" cy="338554"/>
          </a:xfrm>
          <a:prstGeom prst="rect">
            <a:avLst/>
          </a:prstGeom>
          <a:noFill/>
        </p:spPr>
        <p:txBody>
          <a:bodyPr wrap="square" rtlCol="0">
            <a:spAutoFit/>
          </a:bodyPr>
          <a:lstStyle/>
          <a:p>
            <a:r>
              <a:rPr lang="en-US"/>
              <a:t>Missing ;</a:t>
            </a:r>
          </a:p>
        </p:txBody>
      </p:sp>
    </p:spTree>
    <p:extLst>
      <p:ext uri="{BB962C8B-B14F-4D97-AF65-F5344CB8AC3E}">
        <p14:creationId xmlns:p14="http://schemas.microsoft.com/office/powerpoint/2010/main" val="3095046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eaLnBrk="1" hangingPunct="1"/>
            <a:r>
              <a:rPr lang="en-US">
                <a:latin typeface="Century Gothic" charset="0"/>
                <a:ea typeface="MS PGothic" charset="0"/>
              </a:rPr>
              <a:t>Curly Braces (as in C++)</a:t>
            </a:r>
          </a:p>
        </p:txBody>
      </p:sp>
      <p:sp>
        <p:nvSpPr>
          <p:cNvPr id="78850" name="Rectangle 3"/>
          <p:cNvSpPr>
            <a:spLocks noGrp="1" noChangeArrowheads="1"/>
          </p:cNvSpPr>
          <p:nvPr>
            <p:ph type="body" idx="1"/>
          </p:nvPr>
        </p:nvSpPr>
        <p:spPr>
          <a:xfrm>
            <a:off x="1114425" y="1412875"/>
            <a:ext cx="7610475" cy="4852988"/>
          </a:xfrm>
        </p:spPr>
        <p:txBody>
          <a:bodyPr/>
          <a:lstStyle/>
          <a:p>
            <a:pPr eaLnBrk="1" hangingPunct="1"/>
            <a:r>
              <a:rPr lang="en-US" sz="2000">
                <a:latin typeface="Century Gothic" charset="0"/>
                <a:ea typeface="MS PGothic" charset="0"/>
              </a:rPr>
              <a:t>Used to enclose a block of code</a:t>
            </a:r>
          </a:p>
          <a:p>
            <a:pPr eaLnBrk="1" hangingPunct="1">
              <a:buFontTx/>
              <a:buNone/>
            </a:pPr>
            <a:endParaRPr lang="en-CA">
              <a:latin typeface="Century Gothic" charset="0"/>
              <a:ea typeface="MS PGothic" charset="0"/>
            </a:endParaRPr>
          </a:p>
          <a:p>
            <a:pPr eaLnBrk="1" hangingPunct="1">
              <a:buFontTx/>
              <a:buNone/>
            </a:pPr>
            <a:endParaRPr lang="en-US">
              <a:latin typeface="Century Gothic" charset="0"/>
              <a:ea typeface="MS PGothic" charset="0"/>
            </a:endParaRPr>
          </a:p>
        </p:txBody>
      </p:sp>
      <p:sp>
        <p:nvSpPr>
          <p:cNvPr id="413700" name="Text Box 4"/>
          <p:cNvSpPr txBox="1">
            <a:spLocks noChangeArrowheads="1"/>
          </p:cNvSpPr>
          <p:nvPr/>
        </p:nvSpPr>
        <p:spPr bwMode="auto">
          <a:xfrm>
            <a:off x="1476375" y="2852738"/>
            <a:ext cx="6624638" cy="2033506"/>
          </a:xfrm>
          <a:prstGeom prst="rect">
            <a:avLst/>
          </a:prstGeom>
          <a:noFill/>
          <a:ln>
            <a:noFill/>
          </a:ln>
          <a:effectLst/>
        </p:spPr>
        <p:txBody>
          <a:bodyPr lIns="93600" tIns="46800" rIns="93600" bIns="46800">
            <a:spAutoFit/>
          </a:bodyPr>
          <a:lstStyle/>
          <a:p>
            <a:pPr>
              <a:spcBef>
                <a:spcPct val="50000"/>
              </a:spcBef>
              <a:defRPr/>
            </a:pPr>
            <a:r>
              <a:rPr lang="en-CA" sz="1800" b="1">
                <a:latin typeface="Courier New" panose="02070309020205020404" pitchFamily="49" charset="0"/>
                <a:ea typeface="ＭＳ Ｐゴシック" charset="0"/>
                <a:cs typeface="Courier New" panose="02070309020205020404" pitchFamily="49" charset="0"/>
              </a:rPr>
              <a:t>public class Smallest{</a:t>
            </a:r>
          </a:p>
          <a:p>
            <a:pPr>
              <a:spcBef>
                <a:spcPct val="50000"/>
              </a:spcBef>
              <a:defRPr/>
            </a:pPr>
            <a:r>
              <a:rPr lang="en-CA" sz="1800" b="1">
                <a:latin typeface="Courier New" panose="02070309020205020404" pitchFamily="49" charset="0"/>
                <a:ea typeface="ＭＳ Ｐゴシック" charset="0"/>
                <a:cs typeface="Courier New" panose="02070309020205020404" pitchFamily="49" charset="0"/>
              </a:rPr>
              <a:t>   public static void main (String[] </a:t>
            </a:r>
            <a:r>
              <a:rPr lang="en-CA" sz="1800" b="1" err="1">
                <a:latin typeface="Courier New" panose="02070309020205020404" pitchFamily="49" charset="0"/>
                <a:ea typeface="ＭＳ Ｐゴシック" charset="0"/>
                <a:cs typeface="Courier New" panose="02070309020205020404" pitchFamily="49" charset="0"/>
              </a:rPr>
              <a:t>args</a:t>
            </a:r>
            <a:r>
              <a:rPr lang="en-CA" sz="1800" b="1">
                <a:latin typeface="Courier New" panose="02070309020205020404" pitchFamily="49" charset="0"/>
                <a:ea typeface="ＭＳ Ｐゴシック" charset="0"/>
                <a:cs typeface="Courier New" panose="02070309020205020404" pitchFamily="49" charset="0"/>
              </a:rPr>
              <a:t>){</a:t>
            </a:r>
          </a:p>
          <a:p>
            <a:pPr>
              <a:spcBef>
                <a:spcPct val="50000"/>
              </a:spcBef>
              <a:defRPr/>
            </a:pPr>
            <a:endParaRPr lang="en-CA" sz="1800" b="1">
              <a:latin typeface="Courier New" panose="02070309020205020404" pitchFamily="49" charset="0"/>
              <a:ea typeface="ＭＳ Ｐゴシック" charset="0"/>
              <a:cs typeface="Courier New" panose="02070309020205020404" pitchFamily="49" charset="0"/>
            </a:endParaRPr>
          </a:p>
          <a:p>
            <a:pPr>
              <a:spcBef>
                <a:spcPct val="50000"/>
              </a:spcBef>
              <a:defRPr/>
            </a:pPr>
            <a:r>
              <a:rPr lang="en-CA" sz="1800" b="1">
                <a:latin typeface="Courier New" panose="02070309020205020404" pitchFamily="49" charset="0"/>
                <a:ea typeface="ＭＳ Ｐゴシック" charset="0"/>
                <a:cs typeface="Courier New" panose="02070309020205020404" pitchFamily="49" charset="0"/>
              </a:rPr>
              <a:t>   }</a:t>
            </a:r>
          </a:p>
          <a:p>
            <a:pPr>
              <a:spcBef>
                <a:spcPct val="50000"/>
              </a:spcBef>
              <a:defRPr/>
            </a:pPr>
            <a:r>
              <a:rPr lang="en-CA" sz="1800" b="1">
                <a:latin typeface="Courier New" panose="02070309020205020404" pitchFamily="49" charset="0"/>
                <a:ea typeface="ＭＳ Ｐゴシック" charset="0"/>
                <a:cs typeface="Courier New" panose="02070309020205020404" pitchFamily="49" charset="0"/>
              </a:rPr>
              <a:t>}</a:t>
            </a:r>
            <a:endParaRPr lang="en-US" sz="1800" b="1">
              <a:latin typeface="Courier New" panose="02070309020205020404" pitchFamily="49" charset="0"/>
              <a:ea typeface="ＭＳ Ｐゴシック" charset="0"/>
              <a:cs typeface="Courier New" panose="02070309020205020404" pitchFamily="49" charset="0"/>
            </a:endParaRPr>
          </a:p>
        </p:txBody>
      </p:sp>
    </p:spTree>
    <p:extLst>
      <p:ext uri="{BB962C8B-B14F-4D97-AF65-F5344CB8AC3E}">
        <p14:creationId xmlns:p14="http://schemas.microsoft.com/office/powerpoint/2010/main" val="2360646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latin typeface="Century Gothic" charset="0"/>
                <a:ea typeface="MS PGothic" charset="0"/>
              </a:rPr>
              <a:t>Constant Naming</a:t>
            </a:r>
          </a:p>
        </p:txBody>
      </p:sp>
      <p:sp>
        <p:nvSpPr>
          <p:cNvPr id="38915" name="Rectangle 3"/>
          <p:cNvSpPr>
            <a:spLocks noGrp="1" noChangeArrowheads="1"/>
          </p:cNvSpPr>
          <p:nvPr>
            <p:ph type="body" idx="1"/>
          </p:nvPr>
        </p:nvSpPr>
        <p:spPr>
          <a:xfrm>
            <a:off x="684213" y="1412875"/>
            <a:ext cx="8040687" cy="4852988"/>
          </a:xfrm>
        </p:spPr>
        <p:txBody>
          <a:bodyPr>
            <a:normAutofit/>
          </a:bodyPr>
          <a:lstStyle/>
          <a:p>
            <a:pPr eaLnBrk="1" hangingPunct="1">
              <a:tabLst>
                <a:tab pos="630238" algn="l"/>
              </a:tabLst>
              <a:defRPr/>
            </a:pPr>
            <a:r>
              <a:rPr lang="en-US" sz="2400">
                <a:latin typeface="Century Gothic" charset="0"/>
                <a:ea typeface="MS PGothic" charset="0"/>
              </a:rPr>
              <a:t>Compiler requirements</a:t>
            </a:r>
          </a:p>
          <a:p>
            <a:pPr marL="630238" lvl="1" indent="-249238" eaLnBrk="1" hangingPunct="1">
              <a:lnSpc>
                <a:spcPct val="120000"/>
              </a:lnSpc>
              <a:tabLst>
                <a:tab pos="630238" algn="l"/>
              </a:tabLst>
              <a:defRPr/>
            </a:pPr>
            <a:r>
              <a:rPr lang="en-US" sz="1800">
                <a:latin typeface="Century Gothic" charset="0"/>
                <a:ea typeface="MS PGothic" charset="0"/>
              </a:rPr>
              <a:t>Cannot be a keyword or special constants </a:t>
            </a:r>
            <a:r>
              <a:rPr lang="ja-JP" altLang="en-US" sz="1800">
                <a:latin typeface="Arial" charset="0"/>
                <a:ea typeface="Meiryo" charset="0"/>
                <a:cs typeface="Meiryo" charset="0"/>
              </a:rPr>
              <a:t>“</a:t>
            </a:r>
            <a:r>
              <a:rPr lang="en-US" altLang="ja-JP" sz="1800">
                <a:latin typeface="Century Gothic" charset="0"/>
                <a:ea typeface="MS PGothic" charset="0"/>
              </a:rPr>
              <a:t>true</a:t>
            </a:r>
            <a:r>
              <a:rPr lang="ja-JP" altLang="en-US" sz="1800">
                <a:latin typeface="Arial" charset="0"/>
                <a:ea typeface="Meiryo" charset="0"/>
                <a:cs typeface="Meiryo" charset="0"/>
              </a:rPr>
              <a:t>”</a:t>
            </a:r>
            <a:r>
              <a:rPr lang="en-US" altLang="ja-JP" sz="1800">
                <a:latin typeface="Century Gothic" charset="0"/>
                <a:ea typeface="MS PGothic" charset="0"/>
              </a:rPr>
              <a:t>, </a:t>
            </a:r>
            <a:r>
              <a:rPr lang="ja-JP" altLang="en-US" sz="1800">
                <a:latin typeface="Arial" charset="0"/>
                <a:ea typeface="Meiryo" charset="0"/>
                <a:cs typeface="Meiryo" charset="0"/>
              </a:rPr>
              <a:t>“</a:t>
            </a:r>
            <a:r>
              <a:rPr lang="en-US" altLang="ja-JP" sz="1800">
                <a:latin typeface="Century Gothic" charset="0"/>
                <a:ea typeface="MS PGothic" charset="0"/>
              </a:rPr>
              <a:t>false</a:t>
            </a:r>
            <a:r>
              <a:rPr lang="ja-JP" altLang="en-US" sz="1800">
                <a:latin typeface="Arial" charset="0"/>
                <a:ea typeface="Meiryo" charset="0"/>
                <a:cs typeface="Meiryo" charset="0"/>
              </a:rPr>
              <a:t>”</a:t>
            </a:r>
            <a:r>
              <a:rPr lang="en-US" altLang="ja-JP" sz="1800">
                <a:latin typeface="Century Gothic" charset="0"/>
                <a:ea typeface="MS PGothic" charset="0"/>
              </a:rPr>
              <a:t> or </a:t>
            </a:r>
            <a:r>
              <a:rPr lang="ja-JP" altLang="en-US" sz="1800">
                <a:latin typeface="Arial" charset="0"/>
                <a:ea typeface="Meiryo" charset="0"/>
                <a:cs typeface="Meiryo" charset="0"/>
              </a:rPr>
              <a:t>“</a:t>
            </a:r>
            <a:r>
              <a:rPr lang="en-US" altLang="ja-JP" sz="1800">
                <a:latin typeface="Century Gothic" charset="0"/>
                <a:ea typeface="MS PGothic" charset="0"/>
              </a:rPr>
              <a:t>null</a:t>
            </a:r>
            <a:r>
              <a:rPr lang="ja-JP" altLang="en-US" sz="1800">
                <a:latin typeface="Arial" charset="0"/>
                <a:ea typeface="Meiryo" charset="0"/>
                <a:cs typeface="Meiryo" charset="0"/>
              </a:rPr>
              <a:t>”</a:t>
            </a:r>
            <a:endParaRPr lang="en-US" altLang="ja-JP" sz="1800">
              <a:latin typeface="Century Gothic" charset="0"/>
              <a:ea typeface="MS PGothic" charset="0"/>
            </a:endParaRPr>
          </a:p>
          <a:p>
            <a:pPr marL="630238" lvl="1" indent="-249238" eaLnBrk="1" hangingPunct="1">
              <a:lnSpc>
                <a:spcPct val="120000"/>
              </a:lnSpc>
              <a:tabLst>
                <a:tab pos="630238" algn="l"/>
              </a:tabLst>
              <a:defRPr/>
            </a:pPr>
            <a:r>
              <a:rPr lang="en-US" sz="1800">
                <a:latin typeface="Century Gothic" charset="0"/>
                <a:ea typeface="MS PGothic" charset="0"/>
              </a:rPr>
              <a:t>Can be any combination of letters, numbers, underscore or dollar sign (first character must be a letter or underscore)</a:t>
            </a:r>
          </a:p>
          <a:p>
            <a:pPr eaLnBrk="1" hangingPunct="1">
              <a:tabLst>
                <a:tab pos="630238" algn="l"/>
              </a:tabLst>
              <a:defRPr/>
            </a:pPr>
            <a:r>
              <a:rPr lang="en-US" sz="2400">
                <a:latin typeface="Century Gothic" charset="0"/>
                <a:ea typeface="MS PGothic" charset="0"/>
              </a:rPr>
              <a:t>Common stylistic conventions</a:t>
            </a:r>
          </a:p>
          <a:p>
            <a:pPr marL="630238" lvl="1" indent="-249238" eaLnBrk="1" hangingPunct="1">
              <a:lnSpc>
                <a:spcPct val="120000"/>
              </a:lnSpc>
              <a:tabLst>
                <a:tab pos="630238" algn="l"/>
              </a:tabLst>
              <a:defRPr/>
            </a:pPr>
            <a:r>
              <a:rPr lang="en-US" sz="1800">
                <a:latin typeface="Century Gothic" charset="0"/>
                <a:ea typeface="MS PGothic" charset="0"/>
              </a:rPr>
              <a:t>The name should describe the purpose of the constant</a:t>
            </a:r>
          </a:p>
          <a:p>
            <a:pPr marL="630238" lvl="1" indent="-249238" eaLnBrk="1" hangingPunct="1">
              <a:lnSpc>
                <a:spcPct val="120000"/>
              </a:lnSpc>
              <a:tabLst>
                <a:tab pos="630238" algn="l"/>
              </a:tabLst>
              <a:defRPr/>
            </a:pPr>
            <a:r>
              <a:rPr lang="en-US" sz="1800">
                <a:latin typeface="Century Gothic" charset="0"/>
                <a:ea typeface="MS PGothic" charset="0"/>
              </a:rPr>
              <a:t>Avoid using the dollar sign</a:t>
            </a:r>
          </a:p>
          <a:p>
            <a:pPr marL="630238" lvl="1" indent="-249238" eaLnBrk="1" hangingPunct="1">
              <a:lnSpc>
                <a:spcPct val="120000"/>
              </a:lnSpc>
              <a:tabLst>
                <a:tab pos="630238" algn="l"/>
              </a:tabLst>
              <a:defRPr/>
            </a:pPr>
            <a:r>
              <a:rPr lang="en-US" sz="1800">
                <a:solidFill>
                  <a:srgbClr val="FF0000"/>
                </a:solidFill>
                <a:latin typeface="Century Gothic" charset="0"/>
                <a:ea typeface="MS PGothic" charset="0"/>
              </a:rPr>
              <a:t>All characters are capitalized</a:t>
            </a:r>
          </a:p>
          <a:p>
            <a:pPr marL="835025" lvl="2" eaLnBrk="1" hangingPunct="1">
              <a:lnSpc>
                <a:spcPct val="120000"/>
              </a:lnSpc>
              <a:tabLst>
                <a:tab pos="630238" algn="l"/>
              </a:tabLst>
              <a:defRPr/>
            </a:pPr>
            <a:r>
              <a:rPr lang="en-US" sz="1800">
                <a:latin typeface="Century Gothic" charset="0"/>
                <a:ea typeface="MS PGothic" charset="0"/>
              </a:rPr>
              <a:t>e.g., float SIZE = 100.0f; </a:t>
            </a:r>
          </a:p>
          <a:p>
            <a:pPr marL="630238" lvl="1" indent="-249238" eaLnBrk="1" hangingPunct="1">
              <a:lnSpc>
                <a:spcPct val="120000"/>
              </a:lnSpc>
              <a:tabLst>
                <a:tab pos="630238" algn="l"/>
              </a:tabLst>
              <a:defRPr/>
            </a:pPr>
            <a:r>
              <a:rPr lang="en-US" sz="1800">
                <a:solidFill>
                  <a:srgbClr val="FF0000"/>
                </a:solidFill>
                <a:latin typeface="Century Gothic" charset="0"/>
                <a:ea typeface="MS PGothic" charset="0"/>
              </a:rPr>
              <a:t>Multiple words are separated with an underscore between each word.</a:t>
            </a:r>
          </a:p>
          <a:p>
            <a:pPr marL="835025" lvl="2" eaLnBrk="1" hangingPunct="1">
              <a:lnSpc>
                <a:spcPct val="120000"/>
              </a:lnSpc>
              <a:tabLst>
                <a:tab pos="630238" algn="l"/>
              </a:tabLst>
              <a:defRPr/>
            </a:pPr>
            <a:r>
              <a:rPr lang="en-US" sz="1800">
                <a:latin typeface="Century Gothic" charset="0"/>
                <a:ea typeface="MS PGothic" charset="0"/>
              </a:rPr>
              <a:t>e ,g, float CORPORATE_TAX_RATE = 0.46;</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a:noFill/>
        </p:spPr>
        <p:txBody>
          <a:bodyPr/>
          <a:lstStyle/>
          <a:p>
            <a:pPr eaLnBrk="1" hangingPunct="1"/>
            <a:r>
              <a:rPr lang="en-US" sz="3200">
                <a:latin typeface="Century Gothic" charset="0"/>
                <a:ea typeface="MS PGothic" charset="0"/>
              </a:rPr>
              <a:t>2.3 Java Programming Basics</a:t>
            </a:r>
          </a:p>
        </p:txBody>
      </p:sp>
      <p:sp>
        <p:nvSpPr>
          <p:cNvPr id="3" name="Subtitle 2"/>
          <p:cNvSpPr>
            <a:spLocks noGrp="1"/>
          </p:cNvSpPr>
          <p:nvPr>
            <p:ph type="subTitle" idx="1"/>
          </p:nvPr>
        </p:nvSpPr>
        <p:spPr/>
        <p:txBody>
          <a:bodyPr>
            <a:normAutofit/>
          </a:bodyPr>
          <a:lstStyle/>
          <a:p>
            <a:pPr marL="342900" indent="-342900">
              <a:buFont typeface="Wingdings 2" charset="0"/>
              <a:buNone/>
              <a:tabLst>
                <a:tab pos="342900" algn="l"/>
              </a:tabLst>
              <a:defRPr/>
            </a:pPr>
            <a:endParaRPr lang="en-US">
              <a:solidFill>
                <a:srgbClr val="595959"/>
              </a:solidFill>
              <a:latin typeface="Century Gothic" charset="0"/>
              <a:ea typeface="MS PGothic" charset="0"/>
              <a:cs typeface="MS PGothic" charset="0"/>
            </a:endParaRPr>
          </a:p>
        </p:txBody>
      </p:sp>
    </p:spTree>
    <p:extLst>
      <p:ext uri="{BB962C8B-B14F-4D97-AF65-F5344CB8AC3E}">
        <p14:creationId xmlns:p14="http://schemas.microsoft.com/office/powerpoint/2010/main" val="4116021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noFill/>
        </p:spPr>
        <p:txBody>
          <a:bodyPr/>
          <a:lstStyle/>
          <a:p>
            <a:pPr eaLnBrk="1" hangingPunct="1"/>
            <a:r>
              <a:rPr lang="en-US">
                <a:latin typeface="Century Gothic" charset="0"/>
                <a:ea typeface="MS PGothic" charset="0"/>
              </a:rPr>
              <a:t>You will learn:</a:t>
            </a:r>
          </a:p>
        </p:txBody>
      </p:sp>
      <p:sp>
        <p:nvSpPr>
          <p:cNvPr id="482307" name="Rectangle 3"/>
          <p:cNvSpPr>
            <a:spLocks noGrp="1" noChangeArrowheads="1"/>
          </p:cNvSpPr>
          <p:nvPr>
            <p:ph type="body" idx="1"/>
          </p:nvPr>
        </p:nvSpPr>
        <p:spPr>
          <a:xfrm>
            <a:off x="1114425" y="1412875"/>
            <a:ext cx="7610475" cy="4852988"/>
          </a:xfrm>
        </p:spPr>
        <p:txBody>
          <a:bodyPr rtlCol="0"/>
          <a:lstStyle/>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r>
              <a:rPr lang="en-US" sz="2400">
                <a:solidFill>
                  <a:schemeClr val="tx1">
                    <a:lumMod val="65000"/>
                    <a:lumOff val="35000"/>
                  </a:schemeClr>
                </a:solidFill>
                <a:ea typeface="+mn-ea"/>
                <a:cs typeface="+mn-cs"/>
              </a:rPr>
              <a:t>Primitive data types</a:t>
            </a:r>
          </a:p>
          <a:p>
            <a:pPr eaLnBrk="1" fontAlgn="auto" hangingPunct="1">
              <a:spcAft>
                <a:spcPts val="0"/>
              </a:spcAft>
              <a:buFont typeface="Wingdings 2" panose="05020102010507070707" pitchFamily="18" charset="2"/>
              <a:buChar char=""/>
              <a:defRPr/>
            </a:pPr>
            <a:r>
              <a:rPr lang="en-US" sz="2400">
                <a:solidFill>
                  <a:schemeClr val="tx1">
                    <a:lumMod val="65000"/>
                    <a:lumOff val="35000"/>
                  </a:schemeClr>
                </a:solidFill>
                <a:ea typeface="+mn-ea"/>
                <a:cs typeface="+mn-cs"/>
              </a:rPr>
              <a:t>Arithmetic operators </a:t>
            </a:r>
          </a:p>
          <a:p>
            <a:pPr eaLnBrk="1" fontAlgn="auto" hangingPunct="1">
              <a:spcAft>
                <a:spcPts val="0"/>
              </a:spcAft>
              <a:buFont typeface="Wingdings 2" panose="05020102010507070707" pitchFamily="18" charset="2"/>
              <a:buChar char=""/>
              <a:defRPr/>
            </a:pPr>
            <a:r>
              <a:rPr lang="en-US" sz="2400">
                <a:solidFill>
                  <a:schemeClr val="tx1">
                    <a:lumMod val="65000"/>
                    <a:lumOff val="35000"/>
                  </a:schemeClr>
                </a:solidFill>
                <a:ea typeface="+mn-ea"/>
                <a:cs typeface="+mn-cs"/>
              </a:rPr>
              <a:t>Type conversion</a:t>
            </a:r>
          </a:p>
          <a:p>
            <a:pPr lvl="1"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Automatic promotion</a:t>
            </a:r>
          </a:p>
          <a:p>
            <a:pPr lvl="1"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Casting</a:t>
            </a:r>
          </a:p>
          <a:p>
            <a:pPr marL="349250" lvl="1" indent="0" eaLnBrk="1" fontAlgn="auto" hangingPunct="1">
              <a:spcAft>
                <a:spcPts val="0"/>
              </a:spcAft>
              <a:buNone/>
              <a:defRPr/>
            </a:pPr>
            <a:endParaRPr lang="en-US" sz="2000">
              <a:solidFill>
                <a:schemeClr val="tx1">
                  <a:lumMod val="65000"/>
                  <a:lumOff val="35000"/>
                </a:schemeClr>
              </a:solidFill>
              <a:ea typeface="+mn-ea"/>
              <a:cs typeface="+mn-cs"/>
            </a:endParaRPr>
          </a:p>
        </p:txBody>
      </p:sp>
    </p:spTree>
    <p:extLst>
      <p:ext uri="{BB962C8B-B14F-4D97-AF65-F5344CB8AC3E}">
        <p14:creationId xmlns:p14="http://schemas.microsoft.com/office/powerpoint/2010/main" val="4130705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3375"/>
            <a:ext cx="8913813" cy="914400"/>
          </a:xfrm>
        </p:spPr>
        <p:txBody>
          <a:bodyPr rtlCol="0">
            <a:normAutofit/>
          </a:bodyPr>
          <a:lstStyle/>
          <a:p>
            <a:pPr algn="ctr" eaLnBrk="1" fontAlgn="auto" hangingPunct="1">
              <a:spcAft>
                <a:spcPts val="0"/>
              </a:spcAft>
              <a:defRPr/>
            </a:pPr>
            <a:r>
              <a:rPr lang="en-US">
                <a:ea typeface="+mj-ea"/>
                <a:cs typeface="+mj-cs"/>
              </a:rPr>
              <a:t>Primitive data types </a:t>
            </a:r>
          </a:p>
        </p:txBody>
      </p:sp>
      <p:sp>
        <p:nvSpPr>
          <p:cNvPr id="49154" name="Slide Number Placeholder 4"/>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6150B43D-CC05-FC42-820E-28014F5D7430}" type="slidenum">
              <a:rPr lang="en-US" sz="800">
                <a:solidFill>
                  <a:srgbClr val="595959"/>
                </a:solidFill>
              </a:rPr>
              <a:pPr/>
              <a:t>26</a:t>
            </a:fld>
            <a:endParaRPr lang="en-US" sz="800">
              <a:solidFill>
                <a:srgbClr val="595959"/>
              </a:solidFill>
            </a:endParaRPr>
          </a:p>
        </p:txBody>
      </p:sp>
      <p:grpSp>
        <p:nvGrpSpPr>
          <p:cNvPr id="49155" name="Group 8"/>
          <p:cNvGrpSpPr>
            <a:grpSpLocks/>
          </p:cNvGrpSpPr>
          <p:nvPr/>
        </p:nvGrpSpPr>
        <p:grpSpPr bwMode="auto">
          <a:xfrm>
            <a:off x="323850" y="1557338"/>
            <a:ext cx="8555038" cy="4648200"/>
            <a:chOff x="381000" y="1295400"/>
            <a:chExt cx="8555694" cy="4648200"/>
          </a:xfrm>
        </p:grpSpPr>
        <p:pic>
          <p:nvPicPr>
            <p:cNvPr id="491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555694" cy="464820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49158" name="TextBox 7"/>
            <p:cNvSpPr txBox="1">
              <a:spLocks noChangeArrowheads="1"/>
            </p:cNvSpPr>
            <p:nvPr/>
          </p:nvSpPr>
          <p:spPr bwMode="auto">
            <a:xfrm>
              <a:off x="3549273" y="5615334"/>
              <a:ext cx="1043876" cy="323165"/>
            </a:xfrm>
            <a:prstGeom prst="rect">
              <a:avLst/>
            </a:prstGeom>
            <a:solidFill>
              <a:srgbClr val="FFF2C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sz="1500"/>
                <a:t>Undefined</a:t>
              </a:r>
            </a:p>
          </p:txBody>
        </p:sp>
      </p:grpSp>
      <p:sp>
        <p:nvSpPr>
          <p:cNvPr id="49156" name="TextBox 5"/>
          <p:cNvSpPr txBox="1">
            <a:spLocks noChangeArrowheads="1"/>
          </p:cNvSpPr>
          <p:nvPr/>
        </p:nvSpPr>
        <p:spPr bwMode="auto">
          <a:xfrm>
            <a:off x="395288" y="6381750"/>
            <a:ext cx="8497887"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Differences: http://</a:t>
            </a:r>
            <a:r>
              <a:rPr lang="en-US" err="1"/>
              <a:t>aelinik.online.fr</a:t>
            </a:r>
            <a:r>
              <a:rPr lang="en-US"/>
              <a:t>/</a:t>
            </a:r>
            <a:r>
              <a:rPr lang="en-US" err="1"/>
              <a:t>javaguide</a:t>
            </a:r>
            <a:r>
              <a:rPr lang="en-US"/>
              <a:t>/</a:t>
            </a:r>
            <a:r>
              <a:rPr lang="en-US" err="1"/>
              <a:t>APPB.HTM#PrimitiveDataTypes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a:latin typeface="Century Gothic" charset="0"/>
                <a:ea typeface="MS PGothic" charset="0"/>
              </a:rPr>
              <a:t>float vs. double in Java</a:t>
            </a:r>
          </a:p>
        </p:txBody>
      </p:sp>
      <p:sp>
        <p:nvSpPr>
          <p:cNvPr id="3" name="Content Placeholder 2"/>
          <p:cNvSpPr>
            <a:spLocks noGrp="1"/>
          </p:cNvSpPr>
          <p:nvPr>
            <p:ph type="body" idx="1"/>
          </p:nvPr>
        </p:nvSpPr>
        <p:spPr>
          <a:xfrm>
            <a:off x="684213" y="1557338"/>
            <a:ext cx="8280400" cy="4852987"/>
          </a:xfrm>
        </p:spPr>
        <p:txBody>
          <a:bodyPr rtlCol="0">
            <a:normAutofit/>
          </a:bodyPr>
          <a:lstStyle/>
          <a:p>
            <a:pPr eaLnBrk="1" fontAlgn="auto" hangingPunct="1">
              <a:lnSpc>
                <a:spcPct val="120000"/>
              </a:lnSpc>
              <a:spcBef>
                <a:spcPts val="800"/>
              </a:spcBef>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A floating-point literal is of type float if it ends with the letter </a:t>
            </a:r>
            <a:r>
              <a:rPr lang="en-US" sz="2000" b="1">
                <a:solidFill>
                  <a:schemeClr val="tx1">
                    <a:lumMod val="65000"/>
                    <a:lumOff val="35000"/>
                  </a:schemeClr>
                </a:solidFill>
                <a:ea typeface="+mn-ea"/>
                <a:cs typeface="+mn-cs"/>
              </a:rPr>
              <a:t>F</a:t>
            </a:r>
            <a:r>
              <a:rPr lang="en-US" sz="2000">
                <a:solidFill>
                  <a:schemeClr val="tx1">
                    <a:lumMod val="65000"/>
                    <a:lumOff val="35000"/>
                  </a:schemeClr>
                </a:solidFill>
                <a:ea typeface="+mn-ea"/>
                <a:cs typeface="+mn-cs"/>
              </a:rPr>
              <a:t> or </a:t>
            </a:r>
            <a:r>
              <a:rPr lang="en-US" sz="2000" b="1">
                <a:solidFill>
                  <a:schemeClr val="tx1">
                    <a:lumMod val="65000"/>
                    <a:lumOff val="35000"/>
                  </a:schemeClr>
                </a:solidFill>
                <a:ea typeface="+mn-ea"/>
                <a:cs typeface="+mn-cs"/>
              </a:rPr>
              <a:t>f </a:t>
            </a:r>
            <a:r>
              <a:rPr lang="en-US" sz="2000">
                <a:solidFill>
                  <a:schemeClr val="tx1">
                    <a:lumMod val="65000"/>
                    <a:lumOff val="35000"/>
                  </a:schemeClr>
                </a:solidFill>
                <a:ea typeface="+mn-ea"/>
                <a:cs typeface="+mn-cs"/>
              </a:rPr>
              <a:t> (</a:t>
            </a:r>
            <a:r>
              <a:rPr lang="en-US" sz="2000">
                <a:solidFill>
                  <a:schemeClr val="tx1">
                    <a:lumMod val="65000"/>
                    <a:lumOff val="35000"/>
                  </a:schemeClr>
                </a:solidFill>
                <a:ea typeface="ＭＳ Ｐゴシック" charset="0"/>
                <a:cs typeface="ＭＳ Ｐゴシック" charset="0"/>
              </a:rPr>
              <a:t>32-bit) </a:t>
            </a:r>
            <a:endParaRPr lang="en-US" sz="2000">
              <a:solidFill>
                <a:schemeClr val="tx1">
                  <a:lumMod val="65000"/>
                  <a:lumOff val="35000"/>
                </a:schemeClr>
              </a:solidFill>
              <a:ea typeface="+mn-ea"/>
              <a:cs typeface="+mn-cs"/>
            </a:endParaRPr>
          </a:p>
          <a:p>
            <a:pPr lvl="1" eaLnBrk="1" fontAlgn="auto" hangingPunct="1">
              <a:lnSpc>
                <a:spcPct val="120000"/>
              </a:lnSpc>
              <a:spcBef>
                <a:spcPts val="800"/>
              </a:spcBef>
              <a:spcAft>
                <a:spcPts val="0"/>
              </a:spcAft>
              <a:buFont typeface="Wingdings 2" panose="05020102010507070707" pitchFamily="18" charset="2"/>
              <a:buChar char=""/>
              <a:defRPr/>
            </a:pPr>
            <a:r>
              <a:rPr lang="en-US" sz="1800">
                <a:solidFill>
                  <a:schemeClr val="tx1">
                    <a:lumMod val="65000"/>
                    <a:lumOff val="35000"/>
                  </a:schemeClr>
                </a:solidFill>
                <a:ea typeface="+mn-ea"/>
                <a:cs typeface="+mn-cs"/>
              </a:rPr>
              <a:t>e.g., </a:t>
            </a:r>
            <a:r>
              <a:rPr lang="en-US" sz="1800">
                <a:solidFill>
                  <a:srgbClr val="0000FF"/>
                </a:solidFill>
                <a:ea typeface="+mn-ea"/>
                <a:cs typeface="+mn-cs"/>
              </a:rPr>
              <a:t>float </a:t>
            </a:r>
            <a:r>
              <a:rPr lang="en-US" sz="1800" err="1">
                <a:solidFill>
                  <a:srgbClr val="0000FF"/>
                </a:solidFill>
                <a:ea typeface="+mn-ea"/>
                <a:cs typeface="+mn-cs"/>
              </a:rPr>
              <a:t>num</a:t>
            </a:r>
            <a:r>
              <a:rPr lang="en-US" sz="1800">
                <a:solidFill>
                  <a:srgbClr val="0000FF"/>
                </a:solidFill>
                <a:ea typeface="+mn-ea"/>
                <a:cs typeface="+mn-cs"/>
              </a:rPr>
              <a:t> = 123.4f</a:t>
            </a:r>
          </a:p>
          <a:p>
            <a:pPr eaLnBrk="1" fontAlgn="auto" hangingPunct="1">
              <a:lnSpc>
                <a:spcPct val="120000"/>
              </a:lnSpc>
              <a:spcBef>
                <a:spcPts val="800"/>
              </a:spcBef>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Otherwise its type is </a:t>
            </a:r>
            <a:r>
              <a:rPr lang="en-US" sz="2000" b="1">
                <a:solidFill>
                  <a:schemeClr val="tx1">
                    <a:lumMod val="65000"/>
                    <a:lumOff val="35000"/>
                  </a:schemeClr>
                </a:solidFill>
                <a:ea typeface="+mn-ea"/>
                <a:cs typeface="+mn-cs"/>
              </a:rPr>
              <a:t>double</a:t>
            </a:r>
            <a:r>
              <a:rPr lang="en-US" sz="2000">
                <a:solidFill>
                  <a:schemeClr val="tx1">
                    <a:lumMod val="65000"/>
                    <a:lumOff val="35000"/>
                  </a:schemeClr>
                </a:solidFill>
                <a:ea typeface="+mn-ea"/>
                <a:cs typeface="+mn-cs"/>
              </a:rPr>
              <a:t> -- </a:t>
            </a:r>
            <a:r>
              <a:rPr lang="en-US" sz="2000">
                <a:solidFill>
                  <a:schemeClr val="tx1">
                    <a:lumMod val="65000"/>
                    <a:lumOff val="35000"/>
                  </a:schemeClr>
                </a:solidFill>
                <a:ea typeface="ＭＳ Ｐゴシック" charset="0"/>
                <a:cs typeface="ＭＳ Ｐゴシック" charset="0"/>
              </a:rPr>
              <a:t>64-bit double literal; this is the </a:t>
            </a:r>
            <a:r>
              <a:rPr lang="en-US" sz="2000" b="1">
                <a:solidFill>
                  <a:schemeClr val="tx1">
                    <a:lumMod val="65000"/>
                    <a:lumOff val="35000"/>
                  </a:schemeClr>
                </a:solidFill>
                <a:ea typeface="ＭＳ Ｐゴシック" charset="0"/>
                <a:cs typeface="ＭＳ Ｐゴシック" charset="0"/>
              </a:rPr>
              <a:t>default</a:t>
            </a:r>
            <a:r>
              <a:rPr lang="en-US" sz="2000">
                <a:solidFill>
                  <a:schemeClr val="tx1">
                    <a:lumMod val="65000"/>
                    <a:lumOff val="35000"/>
                  </a:schemeClr>
                </a:solidFill>
                <a:ea typeface="ＭＳ Ｐゴシック" charset="0"/>
                <a:cs typeface="ＭＳ Ｐゴシック" charset="0"/>
              </a:rPr>
              <a:t> and by convention is omitted; </a:t>
            </a:r>
            <a:r>
              <a:rPr lang="en-US" sz="2000">
                <a:solidFill>
                  <a:schemeClr val="tx1">
                    <a:lumMod val="65000"/>
                    <a:lumOff val="35000"/>
                  </a:schemeClr>
                </a:solidFill>
                <a:ea typeface="+mn-ea"/>
                <a:cs typeface="+mn-cs"/>
              </a:rPr>
              <a:t>can optionally end with the letter </a:t>
            </a:r>
            <a:r>
              <a:rPr lang="en-US" sz="2000" b="1">
                <a:solidFill>
                  <a:schemeClr val="tx1">
                    <a:lumMod val="65000"/>
                    <a:lumOff val="35000"/>
                  </a:schemeClr>
                </a:solidFill>
                <a:ea typeface="+mn-ea"/>
                <a:cs typeface="+mn-cs"/>
              </a:rPr>
              <a:t>D</a:t>
            </a:r>
            <a:r>
              <a:rPr lang="en-US" sz="2000">
                <a:solidFill>
                  <a:schemeClr val="tx1">
                    <a:lumMod val="65000"/>
                    <a:lumOff val="35000"/>
                  </a:schemeClr>
                </a:solidFill>
                <a:ea typeface="+mn-ea"/>
                <a:cs typeface="+mn-cs"/>
              </a:rPr>
              <a:t> or </a:t>
            </a:r>
            <a:r>
              <a:rPr lang="en-US" sz="2000" b="1">
                <a:solidFill>
                  <a:schemeClr val="tx1">
                    <a:lumMod val="65000"/>
                    <a:lumOff val="35000"/>
                  </a:schemeClr>
                </a:solidFill>
                <a:ea typeface="+mn-ea"/>
                <a:cs typeface="+mn-cs"/>
              </a:rPr>
              <a:t>d</a:t>
            </a:r>
            <a:r>
              <a:rPr lang="en-US" sz="2000">
                <a:solidFill>
                  <a:schemeClr val="tx1">
                    <a:lumMod val="65000"/>
                    <a:lumOff val="35000"/>
                  </a:schemeClr>
                </a:solidFill>
                <a:ea typeface="+mn-ea"/>
                <a:cs typeface="+mn-cs"/>
              </a:rPr>
              <a:t> </a:t>
            </a:r>
          </a:p>
          <a:p>
            <a:pPr lvl="1" eaLnBrk="1" fontAlgn="auto" hangingPunct="1">
              <a:lnSpc>
                <a:spcPct val="120000"/>
              </a:lnSpc>
              <a:spcBef>
                <a:spcPts val="800"/>
              </a:spcBef>
              <a:spcAft>
                <a:spcPts val="0"/>
              </a:spcAft>
              <a:buFont typeface="Wingdings 2" panose="05020102010507070707" pitchFamily="18" charset="2"/>
              <a:buChar char=""/>
              <a:defRPr/>
            </a:pPr>
            <a:r>
              <a:rPr lang="en-US" sz="1800">
                <a:solidFill>
                  <a:schemeClr val="tx1">
                    <a:lumMod val="65000"/>
                    <a:lumOff val="35000"/>
                  </a:schemeClr>
                </a:solidFill>
                <a:ea typeface="+mn-ea"/>
                <a:cs typeface="+mn-cs"/>
              </a:rPr>
              <a:t>e.g., </a:t>
            </a:r>
            <a:r>
              <a:rPr lang="en-US" sz="1800">
                <a:solidFill>
                  <a:srgbClr val="0000FF"/>
                </a:solidFill>
                <a:ea typeface="+mn-ea"/>
                <a:cs typeface="+mn-cs"/>
              </a:rPr>
              <a:t>double d1 = 123.4;</a:t>
            </a:r>
          </a:p>
          <a:p>
            <a:pPr eaLnBrk="1" fontAlgn="auto" hangingPunct="1">
              <a:lnSpc>
                <a:spcPct val="120000"/>
              </a:lnSpc>
              <a:spcBef>
                <a:spcPts val="800"/>
              </a:spcBef>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The floating point types (float and double) can also be expressed using </a:t>
            </a:r>
            <a:r>
              <a:rPr lang="en-US" sz="2000" b="1">
                <a:solidFill>
                  <a:schemeClr val="tx1">
                    <a:lumMod val="65000"/>
                    <a:lumOff val="35000"/>
                  </a:schemeClr>
                </a:solidFill>
                <a:ea typeface="+mn-ea"/>
                <a:cs typeface="+mn-cs"/>
              </a:rPr>
              <a:t>E</a:t>
            </a:r>
            <a:r>
              <a:rPr lang="en-US" sz="2000">
                <a:solidFill>
                  <a:schemeClr val="tx1">
                    <a:lumMod val="65000"/>
                    <a:lumOff val="35000"/>
                  </a:schemeClr>
                </a:solidFill>
                <a:ea typeface="+mn-ea"/>
                <a:cs typeface="+mn-cs"/>
              </a:rPr>
              <a:t> or </a:t>
            </a:r>
            <a:r>
              <a:rPr lang="en-US" sz="2000" b="1">
                <a:solidFill>
                  <a:schemeClr val="tx1">
                    <a:lumMod val="65000"/>
                    <a:lumOff val="35000"/>
                  </a:schemeClr>
                </a:solidFill>
                <a:ea typeface="+mn-ea"/>
                <a:cs typeface="+mn-cs"/>
              </a:rPr>
              <a:t>e</a:t>
            </a:r>
            <a:r>
              <a:rPr lang="en-US" sz="2000">
                <a:solidFill>
                  <a:schemeClr val="tx1">
                    <a:lumMod val="65000"/>
                    <a:lumOff val="35000"/>
                  </a:schemeClr>
                </a:solidFill>
                <a:ea typeface="+mn-ea"/>
                <a:cs typeface="+mn-cs"/>
              </a:rPr>
              <a:t> (for scientific notation)</a:t>
            </a:r>
          </a:p>
          <a:p>
            <a:pPr lvl="1" eaLnBrk="1" fontAlgn="auto" hangingPunct="1">
              <a:lnSpc>
                <a:spcPct val="120000"/>
              </a:lnSpc>
              <a:spcBef>
                <a:spcPts val="800"/>
              </a:spcBef>
              <a:spcAft>
                <a:spcPts val="0"/>
              </a:spcAft>
              <a:buFont typeface="Wingdings 2" panose="05020102010507070707" pitchFamily="18" charset="2"/>
              <a:buChar char=""/>
              <a:defRPr/>
            </a:pPr>
            <a:r>
              <a:rPr lang="en-US" sz="1800">
                <a:solidFill>
                  <a:schemeClr val="tx1">
                    <a:lumMod val="65000"/>
                    <a:lumOff val="35000"/>
                  </a:schemeClr>
                </a:solidFill>
                <a:ea typeface="+mn-ea"/>
                <a:cs typeface="+mn-cs"/>
              </a:rPr>
              <a:t>e.g., </a:t>
            </a:r>
            <a:r>
              <a:rPr lang="en-US" sz="1800">
                <a:solidFill>
                  <a:srgbClr val="0000FF"/>
                </a:solidFill>
                <a:ea typeface="ＭＳ Ｐゴシック" charset="0"/>
                <a:cs typeface="+mn-cs"/>
              </a:rPr>
              <a:t>double d2 = 1.234e2; </a:t>
            </a:r>
            <a:r>
              <a:rPr lang="en-US" sz="1400">
                <a:solidFill>
                  <a:schemeClr val="tx1">
                    <a:lumMod val="65000"/>
                    <a:lumOff val="35000"/>
                  </a:schemeClr>
                </a:solidFill>
                <a:ea typeface="ＭＳ Ｐゴシック" charset="0"/>
                <a:cs typeface="+mn-cs"/>
              </a:rPr>
              <a:t>// same value as d1, but in scientific notation</a:t>
            </a:r>
          </a:p>
          <a:p>
            <a:pPr marL="349250" lvl="1" indent="0" eaLnBrk="1" fontAlgn="auto" hangingPunct="1">
              <a:lnSpc>
                <a:spcPct val="120000"/>
              </a:lnSpc>
              <a:spcBef>
                <a:spcPts val="800"/>
              </a:spcBef>
              <a:spcAft>
                <a:spcPts val="0"/>
              </a:spcAft>
              <a:buFont typeface="Wingdings 2" charset="0"/>
              <a:buNone/>
              <a:defRPr/>
            </a:pPr>
            <a:endParaRPr lang="en-US">
              <a:solidFill>
                <a:schemeClr val="tx1">
                  <a:lumMod val="65000"/>
                  <a:lumOff val="35000"/>
                </a:schemeClr>
              </a:solidFill>
              <a:ea typeface="+mn-ea"/>
              <a:cs typeface="+mn-cs"/>
            </a:endParaRPr>
          </a:p>
        </p:txBody>
      </p:sp>
      <p:cxnSp>
        <p:nvCxnSpPr>
          <p:cNvPr id="4" name="Straight Arrow Connector 3"/>
          <p:cNvCxnSpPr/>
          <p:nvPr/>
        </p:nvCxnSpPr>
        <p:spPr>
          <a:xfrm flipH="1">
            <a:off x="4355976" y="2492896"/>
            <a:ext cx="792163" cy="142875"/>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1588" y="260350"/>
            <a:ext cx="8315325" cy="914400"/>
          </a:xfrm>
        </p:spPr>
        <p:txBody>
          <a:bodyPr/>
          <a:lstStyle/>
          <a:p>
            <a:pPr eaLnBrk="1" hangingPunct="1"/>
            <a:r>
              <a:rPr lang="en-US">
                <a:latin typeface="Century Gothic" charset="0"/>
                <a:ea typeface="MS PGothic" charset="0"/>
              </a:rPr>
              <a:t>float and double</a:t>
            </a:r>
          </a:p>
        </p:txBody>
      </p:sp>
      <p:sp>
        <p:nvSpPr>
          <p:cNvPr id="3" name="Content Placeholder 2"/>
          <p:cNvSpPr>
            <a:spLocks noGrp="1"/>
          </p:cNvSpPr>
          <p:nvPr>
            <p:ph type="body" idx="1"/>
          </p:nvPr>
        </p:nvSpPr>
        <p:spPr>
          <a:xfrm>
            <a:off x="600074" y="1546373"/>
            <a:ext cx="8315326" cy="4906963"/>
          </a:xfrm>
        </p:spPr>
        <p:txBody>
          <a:bodyPr rtlCol="0"/>
          <a:lstStyle/>
          <a:p>
            <a:pPr marL="342900" lvl="2" indent="-342900" eaLnBrk="1" fontAlgn="auto" hangingPunct="1">
              <a:spcBef>
                <a:spcPts val="2000"/>
              </a:spcBef>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Java is </a:t>
            </a:r>
            <a:r>
              <a:rPr lang="en-US" sz="2000" b="1">
                <a:solidFill>
                  <a:schemeClr val="tx1">
                    <a:lumMod val="65000"/>
                    <a:lumOff val="35000"/>
                  </a:schemeClr>
                </a:solidFill>
                <a:ea typeface="+mn-ea"/>
                <a:cs typeface="+mn-cs"/>
              </a:rPr>
              <a:t>strongly typed </a:t>
            </a:r>
            <a:endParaRPr lang="en-US" sz="2000">
              <a:solidFill>
                <a:schemeClr val="tx1">
                  <a:lumMod val="65000"/>
                  <a:lumOff val="35000"/>
                </a:schemeClr>
              </a:solidFill>
              <a:ea typeface="+mn-ea"/>
              <a:cs typeface="+mn-cs"/>
            </a:endParaRPr>
          </a:p>
          <a:p>
            <a:pPr marL="679450" lvl="3" indent="-342900" eaLnBrk="1" fontAlgn="auto" hangingPunct="1">
              <a:spcBef>
                <a:spcPts val="2000"/>
              </a:spcBef>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C++ has automatic type conversion; type rules in C++ are looser than Java</a:t>
            </a:r>
          </a:p>
          <a:p>
            <a:pPr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When we have literals such as 1.5 it is considered as a double (not as a float)</a:t>
            </a:r>
          </a:p>
          <a:p>
            <a:pPr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Consider the statement: </a:t>
            </a:r>
          </a:p>
          <a:p>
            <a:pPr marL="0" indent="0" eaLnBrk="1" fontAlgn="auto" hangingPunct="1">
              <a:spcAft>
                <a:spcPts val="0"/>
              </a:spcAft>
              <a:buFont typeface="Wingdings 2" panose="05020102010507070707" pitchFamily="18" charset="2"/>
              <a:buNone/>
              <a:defRPr/>
            </a:pPr>
            <a:r>
              <a:rPr lang="en-US" sz="2000" b="1">
                <a:solidFill>
                  <a:srgbClr val="7F0055"/>
                </a:solidFill>
                <a:latin typeface="Consolas"/>
                <a:ea typeface="+mn-ea"/>
                <a:cs typeface="+mn-cs"/>
              </a:rPr>
              <a:t>  </a:t>
            </a:r>
            <a:r>
              <a:rPr lang="en-US" sz="1800" b="1">
                <a:solidFill>
                  <a:srgbClr val="7F0055"/>
                </a:solidFill>
                <a:highlight>
                  <a:srgbClr val="E8F2FE"/>
                </a:highlight>
                <a:latin typeface="Courier New"/>
                <a:ea typeface="+mn-ea"/>
                <a:cs typeface="Courier New"/>
              </a:rPr>
              <a:t>float</a:t>
            </a:r>
            <a:r>
              <a:rPr lang="en-US" sz="1800" b="1">
                <a:solidFill>
                  <a:srgbClr val="000000"/>
                </a:solidFill>
                <a:highlight>
                  <a:srgbClr val="E8F2FE"/>
                </a:highlight>
                <a:latin typeface="Courier New"/>
                <a:ea typeface="+mn-ea"/>
                <a:cs typeface="Courier New"/>
              </a:rPr>
              <a:t> </a:t>
            </a:r>
            <a:r>
              <a:rPr lang="en-US" sz="1800" b="1" err="1">
                <a:solidFill>
                  <a:srgbClr val="000000"/>
                </a:solidFill>
                <a:highlight>
                  <a:srgbClr val="E8F2FE"/>
                </a:highlight>
                <a:latin typeface="Courier New"/>
                <a:ea typeface="+mn-ea"/>
                <a:cs typeface="Courier New"/>
              </a:rPr>
              <a:t>fVar</a:t>
            </a:r>
            <a:r>
              <a:rPr lang="en-US" sz="1800" b="1">
                <a:solidFill>
                  <a:srgbClr val="000000"/>
                </a:solidFill>
                <a:highlight>
                  <a:srgbClr val="E8F2FE"/>
                </a:highlight>
                <a:latin typeface="Courier New"/>
                <a:ea typeface="+mn-ea"/>
                <a:cs typeface="Courier New"/>
              </a:rPr>
              <a:t> = 1.5;</a:t>
            </a:r>
            <a:endParaRPr lang="en-US" sz="1800" b="1">
              <a:solidFill>
                <a:schemeClr val="tx1">
                  <a:lumMod val="65000"/>
                  <a:lumOff val="35000"/>
                </a:schemeClr>
              </a:solidFill>
              <a:latin typeface="Courier New"/>
              <a:ea typeface="+mn-ea"/>
              <a:cs typeface="Courier New"/>
            </a:endParaRPr>
          </a:p>
          <a:p>
            <a:pPr lvl="1" eaLnBrk="1" fontAlgn="auto" hangingPunct="1">
              <a:spcAft>
                <a:spcPts val="0"/>
              </a:spcAft>
              <a:buClr>
                <a:schemeClr val="accent1">
                  <a:lumMod val="50000"/>
                </a:schemeClr>
              </a:buClr>
              <a:buFont typeface="Wingdings 2" panose="05020102010507070707" pitchFamily="18" charset="2"/>
              <a:buChar char=""/>
              <a:defRPr/>
            </a:pPr>
            <a:r>
              <a:rPr lang="en-US" sz="1800">
                <a:solidFill>
                  <a:schemeClr val="tx1">
                    <a:lumMod val="65000"/>
                    <a:lumOff val="35000"/>
                  </a:schemeClr>
                </a:solidFill>
                <a:ea typeface="+mn-ea"/>
                <a:cs typeface="+mn-cs"/>
              </a:rPr>
              <a:t>This will give an error because 1.5 is double. We cannot assign a double value to float variable (unlike C++).</a:t>
            </a:r>
          </a:p>
          <a:p>
            <a:pPr lvl="1" eaLnBrk="1" fontAlgn="auto" hangingPunct="1">
              <a:spcAft>
                <a:spcPts val="0"/>
              </a:spcAft>
              <a:buClr>
                <a:schemeClr val="accent1">
                  <a:lumMod val="50000"/>
                </a:schemeClr>
              </a:buClr>
              <a:buFont typeface="Wingdings 2" panose="05020102010507070707" pitchFamily="18" charset="2"/>
              <a:buChar char=""/>
              <a:defRPr/>
            </a:pPr>
            <a:r>
              <a:rPr lang="en-US" sz="1800">
                <a:solidFill>
                  <a:schemeClr val="tx1">
                    <a:lumMod val="65000"/>
                    <a:lumOff val="35000"/>
                  </a:schemeClr>
                </a:solidFill>
                <a:ea typeface="+mn-ea"/>
                <a:cs typeface="+mn-cs"/>
              </a:rPr>
              <a:t>The following will work (1.5F is a float value)</a:t>
            </a:r>
          </a:p>
          <a:p>
            <a:pPr marL="457200" lvl="1" indent="0" eaLnBrk="1" fontAlgn="auto" hangingPunct="1">
              <a:spcAft>
                <a:spcPts val="0"/>
              </a:spcAft>
              <a:buClr>
                <a:schemeClr val="accent1">
                  <a:lumMod val="50000"/>
                </a:schemeClr>
              </a:buClr>
              <a:buFont typeface="Wingdings 2" panose="05020102010507070707" pitchFamily="18" charset="2"/>
              <a:buNone/>
              <a:defRPr/>
            </a:pPr>
            <a:r>
              <a:rPr lang="en-US" sz="1800" b="1">
                <a:solidFill>
                  <a:srgbClr val="7F0055"/>
                </a:solidFill>
                <a:highlight>
                  <a:srgbClr val="E8F2FE"/>
                </a:highlight>
                <a:latin typeface="Courier New"/>
                <a:ea typeface="+mn-ea"/>
                <a:cs typeface="Courier New"/>
              </a:rPr>
              <a:t>float</a:t>
            </a:r>
            <a:r>
              <a:rPr lang="en-US" sz="1800" b="1">
                <a:solidFill>
                  <a:srgbClr val="000000"/>
                </a:solidFill>
                <a:highlight>
                  <a:srgbClr val="E8F2FE"/>
                </a:highlight>
                <a:latin typeface="Courier New"/>
                <a:ea typeface="+mn-ea"/>
                <a:cs typeface="Courier New"/>
              </a:rPr>
              <a:t> </a:t>
            </a:r>
            <a:r>
              <a:rPr lang="en-US" sz="1800" b="1" err="1">
                <a:solidFill>
                  <a:srgbClr val="000000"/>
                </a:solidFill>
                <a:highlight>
                  <a:srgbClr val="E8F2FE"/>
                </a:highlight>
                <a:latin typeface="Courier New"/>
                <a:ea typeface="+mn-ea"/>
                <a:cs typeface="Courier New"/>
              </a:rPr>
              <a:t>fVar</a:t>
            </a:r>
            <a:r>
              <a:rPr lang="en-US" sz="1800" b="1">
                <a:solidFill>
                  <a:srgbClr val="000000"/>
                </a:solidFill>
                <a:highlight>
                  <a:srgbClr val="E8F2FE"/>
                </a:highlight>
                <a:latin typeface="Courier New"/>
                <a:ea typeface="+mn-ea"/>
                <a:cs typeface="Courier New"/>
              </a:rPr>
              <a:t> = 1.5F;</a:t>
            </a:r>
            <a:endParaRPr lang="en-US" sz="1800" b="1">
              <a:solidFill>
                <a:schemeClr val="tx1">
                  <a:lumMod val="65000"/>
                  <a:lumOff val="35000"/>
                </a:schemeClr>
              </a:solidFill>
              <a:latin typeface="Courier New"/>
              <a:ea typeface="+mn-ea"/>
              <a:cs typeface="Courier New"/>
            </a:endParaRPr>
          </a:p>
          <a:p>
            <a:pPr lvl="1" eaLnBrk="1" fontAlgn="auto" hangingPunct="1">
              <a:spcAft>
                <a:spcPts val="0"/>
              </a:spcAft>
              <a:buClr>
                <a:schemeClr val="accent1">
                  <a:lumMod val="50000"/>
                </a:schemeClr>
              </a:buClr>
              <a:buFont typeface="Wingdings 2" panose="05020102010507070707" pitchFamily="18" charset="2"/>
              <a:buChar char=""/>
              <a:defRPr/>
            </a:pPr>
            <a:endParaRPr lang="en-US" b="1">
              <a:solidFill>
                <a:schemeClr val="tx1">
                  <a:lumMod val="65000"/>
                  <a:lumOff val="35000"/>
                </a:schemeClr>
              </a:solidFill>
              <a:ea typeface="+mn-ea"/>
              <a:cs typeface="+mn-cs"/>
            </a:endParaRPr>
          </a:p>
        </p:txBody>
      </p:sp>
      <p:sp>
        <p:nvSpPr>
          <p:cNvPr id="51203"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D1F51D2F-CE5F-2C48-907D-BE830A3BBB60}" type="slidenum">
              <a:rPr lang="en-US" sz="800">
                <a:solidFill>
                  <a:srgbClr val="595959"/>
                </a:solidFill>
              </a:rPr>
              <a:pPr/>
              <a:t>28</a:t>
            </a:fld>
            <a:endParaRPr lang="en-US" sz="800">
              <a:solidFill>
                <a:srgbClr val="59595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0" y="260350"/>
            <a:ext cx="8382000" cy="865188"/>
          </a:xfrm>
        </p:spPr>
        <p:txBody>
          <a:bodyPr/>
          <a:lstStyle/>
          <a:p>
            <a:pPr eaLnBrk="1" hangingPunct="1"/>
            <a:r>
              <a:rPr lang="en-US" sz="3200">
                <a:latin typeface="Century Gothic" charset="0"/>
                <a:ea typeface="MS PGothic" charset="0"/>
              </a:rPr>
              <a:t>More about Java’s strong typing</a:t>
            </a:r>
          </a:p>
        </p:txBody>
      </p:sp>
      <p:sp>
        <p:nvSpPr>
          <p:cNvPr id="3" name="Content Placeholder 2"/>
          <p:cNvSpPr>
            <a:spLocks noGrp="1"/>
          </p:cNvSpPr>
          <p:nvPr>
            <p:ph type="body" idx="1"/>
          </p:nvPr>
        </p:nvSpPr>
        <p:spPr>
          <a:xfrm>
            <a:off x="827584" y="1441408"/>
            <a:ext cx="8022729" cy="3975184"/>
          </a:xfrm>
        </p:spPr>
        <p:txBody>
          <a:bodyPr rtlCol="0">
            <a:normAutofit/>
          </a:bodyPr>
          <a:lstStyle/>
          <a:p>
            <a:pPr marL="514350" indent="-514350" eaLnBrk="1" fontAlgn="auto" hangingPunct="1">
              <a:spcAft>
                <a:spcPts val="0"/>
              </a:spcAft>
              <a:buFont typeface="+mj-lt"/>
              <a:buAutoNum type="arabicPeriod"/>
              <a:defRPr/>
            </a:pPr>
            <a:r>
              <a:rPr lang="en-US" sz="1900" b="1">
                <a:solidFill>
                  <a:srgbClr val="7F0055"/>
                </a:solidFill>
                <a:highlight>
                  <a:srgbClr val="E8F2FE"/>
                </a:highlight>
                <a:latin typeface="Consolas"/>
                <a:ea typeface="+mn-ea"/>
                <a:cs typeface="+mn-cs"/>
              </a:rPr>
              <a:t>byte</a:t>
            </a:r>
            <a:r>
              <a:rPr lang="en-US" sz="1900" b="1">
                <a:solidFill>
                  <a:srgbClr val="000000"/>
                </a:solidFill>
                <a:highlight>
                  <a:srgbClr val="E8F2FE"/>
                </a:highlight>
                <a:latin typeface="Consolas"/>
                <a:ea typeface="+mn-ea"/>
                <a:cs typeface="+mn-cs"/>
              </a:rPr>
              <a:t> </a:t>
            </a:r>
            <a:r>
              <a:rPr lang="en-US" sz="1900" b="1" err="1">
                <a:solidFill>
                  <a:srgbClr val="000000"/>
                </a:solidFill>
                <a:highlight>
                  <a:srgbClr val="E8F2FE"/>
                </a:highlight>
                <a:latin typeface="Consolas"/>
                <a:ea typeface="+mn-ea"/>
                <a:cs typeface="+mn-cs"/>
              </a:rPr>
              <a:t>bVar</a:t>
            </a:r>
            <a:r>
              <a:rPr lang="en-US" sz="1900" b="1">
                <a:solidFill>
                  <a:srgbClr val="000000"/>
                </a:solidFill>
                <a:highlight>
                  <a:srgbClr val="E8F2FE"/>
                </a:highlight>
                <a:latin typeface="Consolas"/>
                <a:ea typeface="+mn-ea"/>
                <a:cs typeface="+mn-cs"/>
              </a:rPr>
              <a:t> = 10; // works fine</a:t>
            </a:r>
          </a:p>
          <a:p>
            <a:pPr marL="514350" indent="-514350" eaLnBrk="1" fontAlgn="auto" hangingPunct="1">
              <a:spcAft>
                <a:spcPts val="0"/>
              </a:spcAft>
              <a:buFont typeface="+mj-lt"/>
              <a:buAutoNum type="arabicPeriod"/>
              <a:defRPr/>
            </a:pPr>
            <a:r>
              <a:rPr lang="en-US" sz="1900" b="1">
                <a:solidFill>
                  <a:srgbClr val="7F0055"/>
                </a:solidFill>
                <a:highlight>
                  <a:srgbClr val="E8F2FE"/>
                </a:highlight>
                <a:latin typeface="Consolas"/>
                <a:ea typeface="+mn-ea"/>
                <a:cs typeface="+mn-cs"/>
              </a:rPr>
              <a:t>byte</a:t>
            </a:r>
            <a:r>
              <a:rPr lang="en-US" sz="1900" b="1">
                <a:solidFill>
                  <a:srgbClr val="000000"/>
                </a:solidFill>
                <a:highlight>
                  <a:srgbClr val="E8F2FE"/>
                </a:highlight>
                <a:latin typeface="Consolas"/>
                <a:ea typeface="+mn-ea"/>
                <a:cs typeface="+mn-cs"/>
              </a:rPr>
              <a:t> </a:t>
            </a:r>
            <a:r>
              <a:rPr lang="en-US" sz="1900" b="1" err="1">
                <a:solidFill>
                  <a:srgbClr val="000000"/>
                </a:solidFill>
                <a:highlight>
                  <a:srgbClr val="E8F2FE"/>
                </a:highlight>
                <a:latin typeface="Consolas"/>
                <a:ea typeface="+mn-ea"/>
                <a:cs typeface="+mn-cs"/>
              </a:rPr>
              <a:t>bVar</a:t>
            </a:r>
            <a:r>
              <a:rPr lang="en-US" sz="1900" b="1">
                <a:solidFill>
                  <a:srgbClr val="000000"/>
                </a:solidFill>
                <a:highlight>
                  <a:srgbClr val="E8F2FE"/>
                </a:highlight>
                <a:latin typeface="Consolas"/>
                <a:ea typeface="+mn-ea"/>
                <a:cs typeface="+mn-cs"/>
              </a:rPr>
              <a:t> = 300; // compiler error</a:t>
            </a:r>
            <a:endParaRPr lang="en-US" sz="1900">
              <a:solidFill>
                <a:schemeClr val="tx1">
                  <a:lumMod val="65000"/>
                  <a:lumOff val="35000"/>
                </a:schemeClr>
              </a:solidFill>
              <a:ea typeface="+mn-ea"/>
              <a:cs typeface="+mn-cs"/>
            </a:endParaRPr>
          </a:p>
          <a:p>
            <a:pPr marL="514350" indent="-514350" eaLnBrk="1" fontAlgn="auto" hangingPunct="1">
              <a:spcAft>
                <a:spcPts val="0"/>
              </a:spcAft>
              <a:buFont typeface="+mj-lt"/>
              <a:buAutoNum type="arabicPeriod"/>
              <a:defRPr/>
            </a:pPr>
            <a:r>
              <a:rPr lang="en-US" sz="1900" b="1">
                <a:solidFill>
                  <a:srgbClr val="7F0055"/>
                </a:solidFill>
                <a:highlight>
                  <a:srgbClr val="E8F2FE"/>
                </a:highlight>
                <a:latin typeface="Consolas"/>
                <a:ea typeface="+mn-ea"/>
                <a:cs typeface="+mn-cs"/>
              </a:rPr>
              <a:t>short</a:t>
            </a:r>
            <a:r>
              <a:rPr lang="en-US" sz="1900" b="1">
                <a:solidFill>
                  <a:srgbClr val="000000"/>
                </a:solidFill>
                <a:highlight>
                  <a:srgbClr val="E8F2FE"/>
                </a:highlight>
                <a:latin typeface="Consolas"/>
                <a:ea typeface="+mn-ea"/>
                <a:cs typeface="+mn-cs"/>
              </a:rPr>
              <a:t> </a:t>
            </a:r>
            <a:r>
              <a:rPr lang="en-US" sz="1900" b="1" err="1">
                <a:solidFill>
                  <a:srgbClr val="000000"/>
                </a:solidFill>
                <a:highlight>
                  <a:srgbClr val="E8F2FE"/>
                </a:highlight>
                <a:latin typeface="Consolas"/>
                <a:ea typeface="+mn-ea"/>
                <a:cs typeface="+mn-cs"/>
              </a:rPr>
              <a:t>sVar</a:t>
            </a:r>
            <a:r>
              <a:rPr lang="en-US" sz="1900" b="1">
                <a:solidFill>
                  <a:srgbClr val="000000"/>
                </a:solidFill>
                <a:highlight>
                  <a:srgbClr val="E8F2FE"/>
                </a:highlight>
                <a:latin typeface="Consolas"/>
                <a:ea typeface="+mn-ea"/>
                <a:cs typeface="+mn-cs"/>
              </a:rPr>
              <a:t> = 300; // works fine</a:t>
            </a:r>
          </a:p>
          <a:p>
            <a:pPr marL="514350" indent="-514350" eaLnBrk="1" fontAlgn="auto" hangingPunct="1">
              <a:spcAft>
                <a:spcPts val="0"/>
              </a:spcAft>
              <a:buFont typeface="+mj-lt"/>
              <a:buAutoNum type="arabicPeriod"/>
              <a:defRPr/>
            </a:pPr>
            <a:r>
              <a:rPr lang="en-US" sz="1900" b="1">
                <a:solidFill>
                  <a:srgbClr val="7F0055"/>
                </a:solidFill>
                <a:highlight>
                  <a:srgbClr val="E8F2FE"/>
                </a:highlight>
                <a:latin typeface="Consolas"/>
                <a:ea typeface="+mn-ea"/>
                <a:cs typeface="+mn-cs"/>
              </a:rPr>
              <a:t>short</a:t>
            </a:r>
            <a:r>
              <a:rPr lang="en-US" sz="1900" b="1">
                <a:solidFill>
                  <a:srgbClr val="000000"/>
                </a:solidFill>
                <a:highlight>
                  <a:srgbClr val="E8F2FE"/>
                </a:highlight>
                <a:latin typeface="Consolas"/>
                <a:ea typeface="+mn-ea"/>
                <a:cs typeface="+mn-cs"/>
              </a:rPr>
              <a:t> </a:t>
            </a:r>
            <a:r>
              <a:rPr lang="en-US" sz="1900" b="1" err="1">
                <a:solidFill>
                  <a:srgbClr val="000000"/>
                </a:solidFill>
                <a:highlight>
                  <a:srgbClr val="E8F2FE"/>
                </a:highlight>
                <a:latin typeface="Consolas"/>
                <a:ea typeface="+mn-ea"/>
                <a:cs typeface="+mn-cs"/>
              </a:rPr>
              <a:t>sVar</a:t>
            </a:r>
            <a:r>
              <a:rPr lang="en-US" sz="1900" b="1">
                <a:solidFill>
                  <a:srgbClr val="000000"/>
                </a:solidFill>
                <a:highlight>
                  <a:srgbClr val="E8F2FE"/>
                </a:highlight>
                <a:latin typeface="Consolas"/>
                <a:ea typeface="+mn-ea"/>
                <a:cs typeface="+mn-cs"/>
              </a:rPr>
              <a:t> = 40000; // compiler error</a:t>
            </a:r>
            <a:endParaRPr lang="en-US" sz="1900">
              <a:solidFill>
                <a:schemeClr val="tx1">
                  <a:lumMod val="65000"/>
                  <a:lumOff val="35000"/>
                </a:schemeClr>
              </a:solidFill>
              <a:ea typeface="+mn-ea"/>
              <a:cs typeface="+mn-cs"/>
            </a:endParaRPr>
          </a:p>
          <a:p>
            <a:pPr marL="514350" indent="-514350" eaLnBrk="1" fontAlgn="auto" hangingPunct="1">
              <a:spcAft>
                <a:spcPts val="0"/>
              </a:spcAft>
              <a:buFont typeface="+mj-lt"/>
              <a:buAutoNum type="arabicPeriod"/>
              <a:defRPr/>
            </a:pPr>
            <a:r>
              <a:rPr lang="en-US" sz="1900" b="1" err="1">
                <a:solidFill>
                  <a:srgbClr val="7F0055"/>
                </a:solidFill>
                <a:highlight>
                  <a:srgbClr val="E8F2FE"/>
                </a:highlight>
                <a:latin typeface="Consolas"/>
                <a:ea typeface="+mn-ea"/>
                <a:cs typeface="+mn-cs"/>
              </a:rPr>
              <a:t>int</a:t>
            </a:r>
            <a:r>
              <a:rPr lang="en-US" sz="1900" b="1">
                <a:solidFill>
                  <a:srgbClr val="000000"/>
                </a:solidFill>
                <a:highlight>
                  <a:srgbClr val="E8F2FE"/>
                </a:highlight>
                <a:latin typeface="Consolas"/>
                <a:ea typeface="+mn-ea"/>
                <a:cs typeface="+mn-cs"/>
              </a:rPr>
              <a:t> </a:t>
            </a:r>
            <a:r>
              <a:rPr lang="en-US" sz="1900" b="1" err="1">
                <a:solidFill>
                  <a:srgbClr val="000000"/>
                </a:solidFill>
                <a:highlight>
                  <a:srgbClr val="E8F2FE"/>
                </a:highlight>
                <a:latin typeface="Consolas"/>
                <a:ea typeface="+mn-ea"/>
                <a:cs typeface="+mn-cs"/>
              </a:rPr>
              <a:t>iVar</a:t>
            </a:r>
            <a:r>
              <a:rPr lang="en-US" sz="1900" b="1">
                <a:solidFill>
                  <a:srgbClr val="000000"/>
                </a:solidFill>
                <a:highlight>
                  <a:srgbClr val="E8F2FE"/>
                </a:highlight>
                <a:latin typeface="Consolas"/>
                <a:ea typeface="+mn-ea"/>
                <a:cs typeface="+mn-cs"/>
              </a:rPr>
              <a:t> = 40_000; // works fine</a:t>
            </a:r>
          </a:p>
          <a:p>
            <a:pPr marL="514350" indent="-514350" eaLnBrk="1" fontAlgn="auto" hangingPunct="1">
              <a:spcAft>
                <a:spcPts val="0"/>
              </a:spcAft>
              <a:buFont typeface="+mj-lt"/>
              <a:buAutoNum type="arabicPeriod"/>
              <a:defRPr/>
            </a:pPr>
            <a:r>
              <a:rPr lang="en-US" sz="1900" b="1" err="1">
                <a:solidFill>
                  <a:srgbClr val="7F0055"/>
                </a:solidFill>
                <a:highlight>
                  <a:srgbClr val="E8F2FE"/>
                </a:highlight>
                <a:latin typeface="Consolas"/>
                <a:ea typeface="+mn-ea"/>
                <a:cs typeface="+mn-cs"/>
              </a:rPr>
              <a:t>int</a:t>
            </a:r>
            <a:r>
              <a:rPr lang="en-US" sz="1900" b="1">
                <a:solidFill>
                  <a:srgbClr val="000000"/>
                </a:solidFill>
                <a:highlight>
                  <a:srgbClr val="E8F2FE"/>
                </a:highlight>
                <a:latin typeface="Consolas"/>
                <a:ea typeface="+mn-ea"/>
                <a:cs typeface="+mn-cs"/>
              </a:rPr>
              <a:t> </a:t>
            </a:r>
            <a:r>
              <a:rPr lang="en-US" sz="1900" b="1" err="1">
                <a:solidFill>
                  <a:srgbClr val="000000"/>
                </a:solidFill>
                <a:highlight>
                  <a:srgbClr val="E8F2FE"/>
                </a:highlight>
                <a:latin typeface="Consolas"/>
                <a:ea typeface="+mn-ea"/>
                <a:cs typeface="+mn-cs"/>
              </a:rPr>
              <a:t>iVar</a:t>
            </a:r>
            <a:r>
              <a:rPr lang="en-US" sz="1900" b="1">
                <a:solidFill>
                  <a:srgbClr val="000000"/>
                </a:solidFill>
                <a:highlight>
                  <a:srgbClr val="E8F2FE"/>
                </a:highlight>
                <a:latin typeface="Consolas"/>
                <a:ea typeface="+mn-ea"/>
                <a:cs typeface="+mn-cs"/>
              </a:rPr>
              <a:t> = 4_000_000_000; // compiler error</a:t>
            </a:r>
          </a:p>
          <a:p>
            <a:pPr marL="514350" indent="-514350" eaLnBrk="1" fontAlgn="auto" hangingPunct="1">
              <a:spcAft>
                <a:spcPts val="0"/>
              </a:spcAft>
              <a:buFont typeface="+mj-lt"/>
              <a:buAutoNum type="arabicPeriod"/>
              <a:defRPr/>
            </a:pPr>
            <a:r>
              <a:rPr lang="en-US" sz="1900" b="1">
                <a:solidFill>
                  <a:srgbClr val="7F0055"/>
                </a:solidFill>
                <a:highlight>
                  <a:srgbClr val="E8F2FE"/>
                </a:highlight>
                <a:latin typeface="Consolas"/>
                <a:ea typeface="+mn-ea"/>
                <a:cs typeface="+mn-cs"/>
              </a:rPr>
              <a:t>long</a:t>
            </a:r>
            <a:r>
              <a:rPr lang="en-US" sz="1900" b="1">
                <a:solidFill>
                  <a:srgbClr val="000000"/>
                </a:solidFill>
                <a:highlight>
                  <a:srgbClr val="E8F2FE"/>
                </a:highlight>
                <a:latin typeface="Consolas"/>
                <a:ea typeface="+mn-ea"/>
                <a:cs typeface="+mn-cs"/>
              </a:rPr>
              <a:t> </a:t>
            </a:r>
            <a:r>
              <a:rPr lang="en-US" sz="1900" b="1" err="1">
                <a:solidFill>
                  <a:srgbClr val="000000"/>
                </a:solidFill>
                <a:highlight>
                  <a:srgbClr val="E8F2FE"/>
                </a:highlight>
                <a:latin typeface="Consolas"/>
                <a:ea typeface="+mn-ea"/>
                <a:cs typeface="+mn-cs"/>
              </a:rPr>
              <a:t>lVar</a:t>
            </a:r>
            <a:r>
              <a:rPr lang="en-US" sz="1900" b="1">
                <a:solidFill>
                  <a:srgbClr val="000000"/>
                </a:solidFill>
                <a:highlight>
                  <a:srgbClr val="E8F2FE"/>
                </a:highlight>
                <a:latin typeface="Consolas"/>
                <a:ea typeface="+mn-ea"/>
                <a:cs typeface="+mn-cs"/>
              </a:rPr>
              <a:t> = 4_000_000_000; // compiler error</a:t>
            </a:r>
          </a:p>
          <a:p>
            <a:pPr marL="514350" indent="-514350" eaLnBrk="1" fontAlgn="auto" hangingPunct="1">
              <a:spcAft>
                <a:spcPts val="0"/>
              </a:spcAft>
              <a:buFont typeface="+mj-lt"/>
              <a:buAutoNum type="arabicPeriod"/>
              <a:defRPr/>
            </a:pPr>
            <a:r>
              <a:rPr lang="en-US" sz="1900" b="1">
                <a:solidFill>
                  <a:srgbClr val="7F0055"/>
                </a:solidFill>
                <a:highlight>
                  <a:srgbClr val="E8F2FE"/>
                </a:highlight>
                <a:latin typeface="Consolas"/>
                <a:ea typeface="+mn-ea"/>
                <a:cs typeface="+mn-cs"/>
              </a:rPr>
              <a:t>long</a:t>
            </a:r>
            <a:r>
              <a:rPr lang="en-US" sz="1900" b="1">
                <a:solidFill>
                  <a:srgbClr val="000000"/>
                </a:solidFill>
                <a:highlight>
                  <a:srgbClr val="E8F2FE"/>
                </a:highlight>
                <a:latin typeface="Consolas"/>
                <a:ea typeface="+mn-ea"/>
                <a:cs typeface="+mn-cs"/>
              </a:rPr>
              <a:t> </a:t>
            </a:r>
            <a:r>
              <a:rPr lang="en-US" sz="1900" b="1" err="1">
                <a:solidFill>
                  <a:srgbClr val="000000"/>
                </a:solidFill>
                <a:highlight>
                  <a:srgbClr val="E8F2FE"/>
                </a:highlight>
                <a:latin typeface="Consolas"/>
                <a:ea typeface="+mn-ea"/>
                <a:cs typeface="+mn-cs"/>
              </a:rPr>
              <a:t>lVar</a:t>
            </a:r>
            <a:r>
              <a:rPr lang="en-US" sz="1900" b="1">
                <a:solidFill>
                  <a:srgbClr val="000000"/>
                </a:solidFill>
                <a:highlight>
                  <a:srgbClr val="E8F2FE"/>
                </a:highlight>
                <a:latin typeface="Consolas"/>
                <a:ea typeface="+mn-ea"/>
                <a:cs typeface="+mn-cs"/>
              </a:rPr>
              <a:t> = 4_000_000_000L; // works fine</a:t>
            </a:r>
            <a:endParaRPr lang="en-US" sz="1900">
              <a:solidFill>
                <a:schemeClr val="tx1">
                  <a:lumMod val="65000"/>
                  <a:lumOff val="35000"/>
                </a:schemeClr>
              </a:solidFill>
              <a:ea typeface="+mn-ea"/>
              <a:cs typeface="+mn-cs"/>
            </a:endParaRPr>
          </a:p>
          <a:p>
            <a:pPr marL="0" indent="0" eaLnBrk="1" fontAlgn="auto" hangingPunct="1">
              <a:spcAft>
                <a:spcPts val="0"/>
              </a:spcAft>
              <a:buFont typeface="Wingdings 2" panose="05020102010507070707" pitchFamily="18" charset="2"/>
              <a:buNone/>
              <a:defRPr/>
            </a:pPr>
            <a:endParaRPr lang="en-US">
              <a:solidFill>
                <a:schemeClr val="tx1">
                  <a:lumMod val="65000"/>
                  <a:lumOff val="35000"/>
                </a:schemeClr>
              </a:solidFill>
              <a:ea typeface="+mn-ea"/>
              <a:cs typeface="+mn-cs"/>
            </a:endParaRPr>
          </a:p>
          <a:p>
            <a:pPr marL="0" indent="0" eaLnBrk="1" fontAlgn="auto" hangingPunct="1">
              <a:spcAft>
                <a:spcPts val="0"/>
              </a:spcAft>
              <a:buFont typeface="Wingdings 2" panose="05020102010507070707" pitchFamily="18" charset="2"/>
              <a:buNone/>
              <a:defRPr/>
            </a:pPr>
            <a:endParaRPr lang="en-US">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p:txBody>
      </p:sp>
      <p:sp>
        <p:nvSpPr>
          <p:cNvPr id="52227"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72ABD6FA-5C47-044A-8254-28C2E01A6347}" type="slidenum">
              <a:rPr lang="en-US" sz="800">
                <a:solidFill>
                  <a:srgbClr val="595959"/>
                </a:solidFill>
              </a:rPr>
              <a:pPr/>
              <a:t>29</a:t>
            </a:fld>
            <a:endParaRPr lang="en-US" sz="800">
              <a:solidFill>
                <a:srgbClr val="595959"/>
              </a:solidFill>
            </a:endParaRPr>
          </a:p>
        </p:txBody>
      </p:sp>
      <p:sp>
        <p:nvSpPr>
          <p:cNvPr id="52228" name="TextBox 6"/>
          <p:cNvSpPr txBox="1">
            <a:spLocks noChangeArrowheads="1"/>
          </p:cNvSpPr>
          <p:nvPr/>
        </p:nvSpPr>
        <p:spPr bwMode="auto">
          <a:xfrm>
            <a:off x="484188" y="5661248"/>
            <a:ext cx="83058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From </a:t>
            </a:r>
            <a:r>
              <a:rPr lang="en-US" b="1"/>
              <a:t>Java 7</a:t>
            </a:r>
            <a:r>
              <a:rPr lang="en-US"/>
              <a:t> onwards, we can have underscore in numeric literals (with some restrictions)</a:t>
            </a:r>
          </a:p>
          <a:p>
            <a:pPr>
              <a:spcBef>
                <a:spcPct val="50000"/>
              </a:spcBef>
            </a:pPr>
            <a:r>
              <a:rPr lang="en-US">
                <a:hlinkClick r:id="rId2"/>
              </a:rPr>
              <a:t>http://docs.oracle.com/javase/tutorial/java/nutsandbolts/datatypes.html</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noFill/>
        </p:spPr>
        <p:txBody>
          <a:bodyPr/>
          <a:lstStyle/>
          <a:p>
            <a:pPr eaLnBrk="1" hangingPunct="1"/>
            <a:r>
              <a:rPr lang="en-US">
                <a:latin typeface="Century Gothic" charset="0"/>
                <a:ea typeface="MS PGothic" charset="0"/>
              </a:rPr>
              <a:t>You will learn:</a:t>
            </a:r>
          </a:p>
        </p:txBody>
      </p:sp>
      <p:sp>
        <p:nvSpPr>
          <p:cNvPr id="482307" name="Rectangle 3"/>
          <p:cNvSpPr>
            <a:spLocks noGrp="1" noChangeArrowheads="1"/>
          </p:cNvSpPr>
          <p:nvPr>
            <p:ph type="body" idx="1"/>
          </p:nvPr>
        </p:nvSpPr>
        <p:spPr/>
        <p:txBody>
          <a:bodyPr rtlCol="0"/>
          <a:lstStyle/>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r>
              <a:rPr lang="en-US" sz="2400">
                <a:solidFill>
                  <a:schemeClr val="tx1">
                    <a:lumMod val="65000"/>
                    <a:lumOff val="35000"/>
                  </a:schemeClr>
                </a:solidFill>
                <a:ea typeface="+mn-ea"/>
                <a:cs typeface="+mn-cs"/>
              </a:rPr>
              <a:t>Identifiers </a:t>
            </a:r>
          </a:p>
          <a:p>
            <a:pPr eaLnBrk="1" fontAlgn="auto" hangingPunct="1">
              <a:spcAft>
                <a:spcPts val="0"/>
              </a:spcAft>
              <a:buFont typeface="Wingdings 2" panose="05020102010507070707" pitchFamily="18" charset="2"/>
              <a:buChar char=""/>
              <a:defRPr/>
            </a:pPr>
            <a:r>
              <a:rPr lang="en-US" sz="2400">
                <a:solidFill>
                  <a:schemeClr val="tx1">
                    <a:lumMod val="65000"/>
                    <a:lumOff val="35000"/>
                  </a:schemeClr>
                </a:solidFill>
                <a:ea typeface="+mn-ea"/>
                <a:cs typeface="+mn-cs"/>
              </a:rPr>
              <a:t>Keywords</a:t>
            </a:r>
          </a:p>
          <a:p>
            <a:pPr eaLnBrk="1" fontAlgn="auto" hangingPunct="1">
              <a:spcAft>
                <a:spcPts val="0"/>
              </a:spcAft>
              <a:buFont typeface="Wingdings 2" panose="05020102010507070707" pitchFamily="18" charset="2"/>
              <a:buChar char=""/>
              <a:defRPr/>
            </a:pPr>
            <a:r>
              <a:rPr lang="en-US" sz="2400">
                <a:solidFill>
                  <a:schemeClr val="tx1">
                    <a:lumMod val="65000"/>
                    <a:lumOff val="35000"/>
                  </a:schemeClr>
                </a:solidFill>
                <a:ea typeface="+mn-ea"/>
                <a:cs typeface="+mn-cs"/>
              </a:rPr>
              <a:t>Variables and constants</a:t>
            </a:r>
          </a:p>
          <a:p>
            <a:pPr eaLnBrk="1" fontAlgn="auto" hangingPunct="1">
              <a:spcAft>
                <a:spcPts val="0"/>
              </a:spcAft>
              <a:buFont typeface="Wingdings 2" panose="05020102010507070707" pitchFamily="18" charset="2"/>
              <a:buChar char=""/>
              <a:defRPr/>
            </a:pPr>
            <a:r>
              <a:rPr lang="en-US" sz="2400">
                <a:solidFill>
                  <a:schemeClr val="tx1">
                    <a:lumMod val="65000"/>
                    <a:lumOff val="35000"/>
                  </a:schemeClr>
                </a:solidFill>
                <a:ea typeface="+mn-ea"/>
                <a:cs typeface="+mn-cs"/>
              </a:rPr>
              <a:t>Semicolon and curly braces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3375"/>
            <a:ext cx="8382000" cy="904875"/>
          </a:xfrm>
        </p:spPr>
        <p:txBody>
          <a:bodyPr rtlCol="0">
            <a:normAutofit/>
          </a:bodyPr>
          <a:lstStyle/>
          <a:p>
            <a:pPr eaLnBrk="1" fontAlgn="auto" hangingPunct="1">
              <a:spcAft>
                <a:spcPts val="0"/>
              </a:spcAft>
              <a:defRPr/>
            </a:pPr>
            <a:r>
              <a:rPr lang="en-US">
                <a:ea typeface="+mj-ea"/>
                <a:cs typeface="+mj-cs"/>
              </a:rPr>
              <a:t>Ranking of Java Primitive Types</a:t>
            </a:r>
          </a:p>
        </p:txBody>
      </p:sp>
      <p:sp>
        <p:nvSpPr>
          <p:cNvPr id="56322"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582846EE-F250-D549-BF78-A30E8E6E11F2}" type="slidenum">
              <a:rPr lang="en-US" sz="800">
                <a:solidFill>
                  <a:srgbClr val="595959"/>
                </a:solidFill>
              </a:rPr>
              <a:pPr/>
              <a:t>30</a:t>
            </a:fld>
            <a:endParaRPr lang="en-US" sz="800">
              <a:solidFill>
                <a:srgbClr val="595959"/>
              </a:solidFill>
            </a:endParaRPr>
          </a:p>
        </p:txBody>
      </p:sp>
      <p:pic>
        <p:nvPicPr>
          <p:cNvPr id="563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484313"/>
            <a:ext cx="4343400" cy="2581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324" name="TextBox 8"/>
          <p:cNvSpPr txBox="1">
            <a:spLocks noChangeArrowheads="1"/>
          </p:cNvSpPr>
          <p:nvPr/>
        </p:nvSpPr>
        <p:spPr bwMode="auto">
          <a:xfrm>
            <a:off x="611560" y="5070772"/>
            <a:ext cx="4248150" cy="923330"/>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sz="1800"/>
              <a:t>Java allows automatic promotion (i.e., ok to assign value of a lower ranked type to variable of a higher ranked type)</a:t>
            </a:r>
          </a:p>
        </p:txBody>
      </p:sp>
      <p:sp>
        <p:nvSpPr>
          <p:cNvPr id="56325" name="Rectangle 9"/>
          <p:cNvSpPr>
            <a:spLocks noChangeArrowheads="1"/>
          </p:cNvSpPr>
          <p:nvPr/>
        </p:nvSpPr>
        <p:spPr bwMode="auto">
          <a:xfrm>
            <a:off x="5076825" y="4724400"/>
            <a:ext cx="2447925" cy="161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800" b="1" u="sng">
                <a:solidFill>
                  <a:srgbClr val="000000"/>
                </a:solidFill>
                <a:latin typeface="Consolas" charset="0"/>
              </a:rPr>
              <a:t>Example:</a:t>
            </a:r>
          </a:p>
          <a:p>
            <a:pPr>
              <a:spcBef>
                <a:spcPct val="50000"/>
              </a:spcBef>
            </a:pPr>
            <a:r>
              <a:rPr lang="en-US" sz="1800" b="1">
                <a:solidFill>
                  <a:srgbClr val="7F0055"/>
                </a:solidFill>
                <a:latin typeface="Consolas" charset="0"/>
              </a:rPr>
              <a:t>double</a:t>
            </a:r>
            <a:r>
              <a:rPr lang="en-US" sz="1800" b="1">
                <a:solidFill>
                  <a:srgbClr val="000000"/>
                </a:solidFill>
                <a:latin typeface="Consolas" charset="0"/>
              </a:rPr>
              <a:t> </a:t>
            </a:r>
            <a:r>
              <a:rPr lang="en-US" sz="1800" b="1" err="1">
                <a:solidFill>
                  <a:srgbClr val="000000"/>
                </a:solidFill>
                <a:latin typeface="Consolas" charset="0"/>
              </a:rPr>
              <a:t>dVar</a:t>
            </a:r>
            <a:r>
              <a:rPr lang="en-US" sz="1800" b="1">
                <a:solidFill>
                  <a:srgbClr val="000000"/>
                </a:solidFill>
                <a:latin typeface="Consolas" charset="0"/>
              </a:rPr>
              <a:t>;</a:t>
            </a:r>
          </a:p>
          <a:p>
            <a:pPr>
              <a:spcBef>
                <a:spcPct val="50000"/>
              </a:spcBef>
            </a:pPr>
            <a:r>
              <a:rPr lang="en-US" sz="1800" b="1">
                <a:solidFill>
                  <a:srgbClr val="7F0055"/>
                </a:solidFill>
                <a:latin typeface="Consolas" charset="0"/>
              </a:rPr>
              <a:t>int</a:t>
            </a:r>
            <a:r>
              <a:rPr lang="en-US" sz="1800" b="1">
                <a:solidFill>
                  <a:srgbClr val="000000"/>
                </a:solidFill>
                <a:latin typeface="Consolas" charset="0"/>
              </a:rPr>
              <a:t> </a:t>
            </a:r>
            <a:r>
              <a:rPr lang="en-US" sz="1800" b="1" err="1">
                <a:solidFill>
                  <a:srgbClr val="000000"/>
                </a:solidFill>
                <a:latin typeface="Consolas" charset="0"/>
              </a:rPr>
              <a:t>iVar</a:t>
            </a:r>
            <a:r>
              <a:rPr lang="en-US" sz="1800" b="1">
                <a:solidFill>
                  <a:srgbClr val="000000"/>
                </a:solidFill>
                <a:latin typeface="Consolas" charset="0"/>
              </a:rPr>
              <a:t> = 10;</a:t>
            </a:r>
          </a:p>
          <a:p>
            <a:pPr>
              <a:spcBef>
                <a:spcPct val="50000"/>
              </a:spcBef>
            </a:pPr>
            <a:r>
              <a:rPr lang="en-US" sz="1800" err="1">
                <a:solidFill>
                  <a:srgbClr val="000000"/>
                </a:solidFill>
                <a:latin typeface="Consolas" charset="0"/>
              </a:rPr>
              <a:t>dVar</a:t>
            </a:r>
            <a:r>
              <a:rPr lang="en-US" sz="1800">
                <a:solidFill>
                  <a:srgbClr val="000000"/>
                </a:solidFill>
                <a:latin typeface="Consolas" charset="0"/>
              </a:rPr>
              <a:t> = </a:t>
            </a:r>
            <a:r>
              <a:rPr lang="en-US" sz="1800" err="1">
                <a:solidFill>
                  <a:srgbClr val="000000"/>
                </a:solidFill>
                <a:latin typeface="Consolas" charset="0"/>
              </a:rPr>
              <a:t>iVar</a:t>
            </a:r>
            <a:r>
              <a:rPr lang="en-US" sz="1800">
                <a:solidFill>
                  <a:srgbClr val="000000"/>
                </a:solidFill>
                <a:latin typeface="Consolas" charset="0"/>
              </a:rPr>
              <a:t>;</a:t>
            </a:r>
            <a:endParaRPr 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atin typeface="Century Gothic" charset="0"/>
                <a:ea typeface="MS PGothic" charset="0"/>
              </a:rPr>
              <a:t>Automatic Promotions</a:t>
            </a:r>
          </a:p>
        </p:txBody>
      </p:sp>
      <p:graphicFrame>
        <p:nvGraphicFramePr>
          <p:cNvPr id="4" name="Content Placeholder 3"/>
          <p:cNvGraphicFramePr>
            <a:graphicFrameLocks noGrp="1"/>
          </p:cNvGraphicFramePr>
          <p:nvPr>
            <p:ph idx="4294967295"/>
          </p:nvPr>
        </p:nvGraphicFramePr>
        <p:xfrm>
          <a:off x="0" y="1557338"/>
          <a:ext cx="7993063" cy="4464052"/>
        </p:xfrm>
        <a:graphic>
          <a:graphicData uri="http://schemas.openxmlformats.org/drawingml/2006/table">
            <a:tbl>
              <a:tblPr firstRow="1" bandRow="1">
                <a:tableStyleId>{5C22544A-7EE6-4342-B048-85BDC9FD1C3A}</a:tableStyleId>
              </a:tblPr>
              <a:tblGrid>
                <a:gridCol w="1738765">
                  <a:extLst>
                    <a:ext uri="{9D8B030D-6E8A-4147-A177-3AD203B41FA5}">
                      <a16:colId xmlns:a16="http://schemas.microsoft.com/office/drawing/2014/main" val="20000"/>
                    </a:ext>
                  </a:extLst>
                </a:gridCol>
                <a:gridCol w="6254298">
                  <a:extLst>
                    <a:ext uri="{9D8B030D-6E8A-4147-A177-3AD203B41FA5}">
                      <a16:colId xmlns:a16="http://schemas.microsoft.com/office/drawing/2014/main" val="20001"/>
                    </a:ext>
                  </a:extLst>
                </a:gridCol>
              </a:tblGrid>
              <a:tr h="456949">
                <a:tc>
                  <a:txBody>
                    <a:bodyPr/>
                    <a:lstStyle/>
                    <a:p>
                      <a:r>
                        <a:rPr lang="en-US" sz="2000"/>
                        <a:t>Type</a:t>
                      </a:r>
                    </a:p>
                  </a:txBody>
                  <a:tcPr marL="91442" marR="91442" marT="45708" marB="45708"/>
                </a:tc>
                <a:tc>
                  <a:txBody>
                    <a:bodyPr/>
                    <a:lstStyle/>
                    <a:p>
                      <a:r>
                        <a:rPr lang="en-US" sz="2000"/>
                        <a:t>Valid promotions</a:t>
                      </a:r>
                    </a:p>
                  </a:txBody>
                  <a:tcPr marL="91442" marR="91442" marT="45708" marB="45708"/>
                </a:tc>
                <a:extLst>
                  <a:ext uri="{0D108BD9-81ED-4DB2-BD59-A6C34878D82A}">
                    <a16:rowId xmlns:a16="http://schemas.microsoft.com/office/drawing/2014/main" val="10000"/>
                  </a:ext>
                </a:extLst>
              </a:tr>
              <a:tr h="456949">
                <a:tc>
                  <a:txBody>
                    <a:bodyPr/>
                    <a:lstStyle/>
                    <a:p>
                      <a:r>
                        <a:rPr lang="en-US" sz="2000"/>
                        <a:t>double</a:t>
                      </a:r>
                    </a:p>
                  </a:txBody>
                  <a:tcPr marL="91442" marR="91442" marT="45708" marB="45708"/>
                </a:tc>
                <a:tc>
                  <a:txBody>
                    <a:bodyPr/>
                    <a:lstStyle/>
                    <a:p>
                      <a:r>
                        <a:rPr lang="en-US" sz="2000"/>
                        <a:t>None</a:t>
                      </a:r>
                    </a:p>
                  </a:txBody>
                  <a:tcPr marL="91442" marR="91442" marT="45708" marB="45708"/>
                </a:tc>
                <a:extLst>
                  <a:ext uri="{0D108BD9-81ED-4DB2-BD59-A6C34878D82A}">
                    <a16:rowId xmlns:a16="http://schemas.microsoft.com/office/drawing/2014/main" val="10001"/>
                  </a:ext>
                </a:extLst>
              </a:tr>
              <a:tr h="456949">
                <a:tc>
                  <a:txBody>
                    <a:bodyPr/>
                    <a:lstStyle/>
                    <a:p>
                      <a:r>
                        <a:rPr lang="en-US" sz="2000"/>
                        <a:t>float</a:t>
                      </a:r>
                    </a:p>
                  </a:txBody>
                  <a:tcPr marL="91442" marR="91442" marT="45708" marB="45708"/>
                </a:tc>
                <a:tc>
                  <a:txBody>
                    <a:bodyPr/>
                    <a:lstStyle/>
                    <a:p>
                      <a:r>
                        <a:rPr lang="en-US" sz="2000"/>
                        <a:t>double</a:t>
                      </a:r>
                    </a:p>
                  </a:txBody>
                  <a:tcPr marL="91442" marR="91442" marT="45708" marB="45708"/>
                </a:tc>
                <a:extLst>
                  <a:ext uri="{0D108BD9-81ED-4DB2-BD59-A6C34878D82A}">
                    <a16:rowId xmlns:a16="http://schemas.microsoft.com/office/drawing/2014/main" val="10002"/>
                  </a:ext>
                </a:extLst>
              </a:tr>
              <a:tr h="456949">
                <a:tc>
                  <a:txBody>
                    <a:bodyPr/>
                    <a:lstStyle/>
                    <a:p>
                      <a:r>
                        <a:rPr lang="en-US" sz="2000"/>
                        <a:t>long</a:t>
                      </a:r>
                    </a:p>
                  </a:txBody>
                  <a:tcPr marL="91442" marR="91442" marT="45708" marB="45708"/>
                </a:tc>
                <a:tc>
                  <a:txBody>
                    <a:bodyPr/>
                    <a:lstStyle/>
                    <a:p>
                      <a:r>
                        <a:rPr lang="en-US" sz="2000"/>
                        <a:t>float or double</a:t>
                      </a:r>
                    </a:p>
                  </a:txBody>
                  <a:tcPr marL="91442" marR="91442" marT="45708" marB="45708"/>
                </a:tc>
                <a:extLst>
                  <a:ext uri="{0D108BD9-81ED-4DB2-BD59-A6C34878D82A}">
                    <a16:rowId xmlns:a16="http://schemas.microsoft.com/office/drawing/2014/main" val="10003"/>
                  </a:ext>
                </a:extLst>
              </a:tr>
              <a:tr h="456949">
                <a:tc>
                  <a:txBody>
                    <a:bodyPr/>
                    <a:lstStyle/>
                    <a:p>
                      <a:r>
                        <a:rPr lang="en-US" sz="2000" err="1"/>
                        <a:t>int</a:t>
                      </a:r>
                      <a:endParaRPr lang="en-US" sz="2000"/>
                    </a:p>
                  </a:txBody>
                  <a:tcPr marL="91442" marR="91442" marT="45708" marB="45708"/>
                </a:tc>
                <a:tc>
                  <a:txBody>
                    <a:bodyPr/>
                    <a:lstStyle/>
                    <a:p>
                      <a:r>
                        <a:rPr lang="en-US" sz="2000"/>
                        <a:t>long, float or double</a:t>
                      </a:r>
                    </a:p>
                  </a:txBody>
                  <a:tcPr marL="91442" marR="91442" marT="45708" marB="45708"/>
                </a:tc>
                <a:extLst>
                  <a:ext uri="{0D108BD9-81ED-4DB2-BD59-A6C34878D82A}">
                    <a16:rowId xmlns:a16="http://schemas.microsoft.com/office/drawing/2014/main" val="10004"/>
                  </a:ext>
                </a:extLst>
              </a:tr>
              <a:tr h="456949">
                <a:tc>
                  <a:txBody>
                    <a:bodyPr/>
                    <a:lstStyle/>
                    <a:p>
                      <a:r>
                        <a:rPr lang="en-US" sz="2000"/>
                        <a:t>char</a:t>
                      </a:r>
                    </a:p>
                  </a:txBody>
                  <a:tcPr marL="91442" marR="91442" marT="45708" marB="45708"/>
                </a:tc>
                <a:tc>
                  <a:txBody>
                    <a:bodyPr/>
                    <a:lstStyle/>
                    <a:p>
                      <a:r>
                        <a:rPr lang="en-US" sz="2000" err="1"/>
                        <a:t>int</a:t>
                      </a:r>
                      <a:r>
                        <a:rPr lang="en-US" sz="2000"/>
                        <a:t>, long, float or double</a:t>
                      </a:r>
                    </a:p>
                  </a:txBody>
                  <a:tcPr marL="91442" marR="91442" marT="45708" marB="45708"/>
                </a:tc>
                <a:extLst>
                  <a:ext uri="{0D108BD9-81ED-4DB2-BD59-A6C34878D82A}">
                    <a16:rowId xmlns:a16="http://schemas.microsoft.com/office/drawing/2014/main" val="10005"/>
                  </a:ext>
                </a:extLst>
              </a:tr>
              <a:tr h="456949">
                <a:tc>
                  <a:txBody>
                    <a:bodyPr/>
                    <a:lstStyle/>
                    <a:p>
                      <a:r>
                        <a:rPr lang="en-US" sz="2000"/>
                        <a:t>short</a:t>
                      </a:r>
                    </a:p>
                  </a:txBody>
                  <a:tcPr marL="91442" marR="91442" marT="45708" marB="45708"/>
                </a:tc>
                <a:tc>
                  <a:txBody>
                    <a:bodyPr/>
                    <a:lstStyle/>
                    <a:p>
                      <a:r>
                        <a:rPr lang="en-US" sz="2000" err="1"/>
                        <a:t>int</a:t>
                      </a:r>
                      <a:r>
                        <a:rPr lang="en-US" sz="2000"/>
                        <a:t>, long, float or double (but not char)</a:t>
                      </a:r>
                    </a:p>
                  </a:txBody>
                  <a:tcPr marL="91442" marR="91442" marT="45708" marB="45708"/>
                </a:tc>
                <a:extLst>
                  <a:ext uri="{0D108BD9-81ED-4DB2-BD59-A6C34878D82A}">
                    <a16:rowId xmlns:a16="http://schemas.microsoft.com/office/drawing/2014/main" val="10006"/>
                  </a:ext>
                </a:extLst>
              </a:tr>
              <a:tr h="456949">
                <a:tc>
                  <a:txBody>
                    <a:bodyPr/>
                    <a:lstStyle/>
                    <a:p>
                      <a:r>
                        <a:rPr lang="en-US" sz="2000"/>
                        <a:t>byte </a:t>
                      </a:r>
                    </a:p>
                  </a:txBody>
                  <a:tcPr marL="91442" marR="91442"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t>short, </a:t>
                      </a:r>
                      <a:r>
                        <a:rPr lang="en-US" sz="2000" err="1"/>
                        <a:t>int</a:t>
                      </a:r>
                      <a:r>
                        <a:rPr lang="en-US" sz="2000"/>
                        <a:t>, long, float or double (but not char)</a:t>
                      </a:r>
                    </a:p>
                  </a:txBody>
                  <a:tcPr marL="91442" marR="91442" marT="45708" marB="45708"/>
                </a:tc>
                <a:extLst>
                  <a:ext uri="{0D108BD9-81ED-4DB2-BD59-A6C34878D82A}">
                    <a16:rowId xmlns:a16="http://schemas.microsoft.com/office/drawing/2014/main" val="10007"/>
                  </a:ext>
                </a:extLst>
              </a:tr>
              <a:tr h="808460">
                <a:tc>
                  <a:txBody>
                    <a:bodyPr/>
                    <a:lstStyle/>
                    <a:p>
                      <a:r>
                        <a:rPr lang="en-US" sz="2000" err="1"/>
                        <a:t>boolean</a:t>
                      </a:r>
                      <a:endParaRPr lang="en-US" sz="2000"/>
                    </a:p>
                  </a:txBody>
                  <a:tcPr marL="91442" marR="91442" marT="45708" marB="45708"/>
                </a:tc>
                <a:tc>
                  <a:txBody>
                    <a:bodyPr/>
                    <a:lstStyle/>
                    <a:p>
                      <a:r>
                        <a:rPr lang="en-US" sz="2000"/>
                        <a:t>None (</a:t>
                      </a:r>
                      <a:r>
                        <a:rPr lang="en-US" sz="2000" err="1"/>
                        <a:t>boolean</a:t>
                      </a:r>
                      <a:r>
                        <a:rPr lang="en-US" sz="2000"/>
                        <a:t> values are not considered to be numbers in Java)</a:t>
                      </a:r>
                    </a:p>
                  </a:txBody>
                  <a:tcPr marL="91442" marR="91442" marT="45708" marB="45708"/>
                </a:tc>
                <a:extLst>
                  <a:ext uri="{0D108BD9-81ED-4DB2-BD59-A6C34878D82A}">
                    <a16:rowId xmlns:a16="http://schemas.microsoft.com/office/drawing/2014/main" val="10008"/>
                  </a:ext>
                </a:extLst>
              </a:tr>
            </a:tbl>
          </a:graphicData>
        </a:graphic>
      </p:graphicFrame>
      <p:sp>
        <p:nvSpPr>
          <p:cNvPr id="57378" name="TextBox 4"/>
          <p:cNvSpPr txBox="1">
            <a:spLocks noChangeArrowheads="1"/>
          </p:cNvSpPr>
          <p:nvPr/>
        </p:nvSpPr>
        <p:spPr bwMode="auto">
          <a:xfrm>
            <a:off x="4787900" y="6165850"/>
            <a:ext cx="38163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lgn="r">
              <a:spcBef>
                <a:spcPct val="50000"/>
              </a:spcBef>
            </a:pPr>
            <a:r>
              <a:rPr lang="en-US" sz="1200"/>
              <a:t>p. 208 Java: How to program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813"/>
            <a:ext cx="8382000" cy="825500"/>
          </a:xfrm>
        </p:spPr>
        <p:txBody>
          <a:bodyPr rtlCol="0">
            <a:normAutofit/>
          </a:bodyPr>
          <a:lstStyle/>
          <a:p>
            <a:pPr eaLnBrk="1" fontAlgn="auto" hangingPunct="1">
              <a:spcAft>
                <a:spcPts val="0"/>
              </a:spcAft>
              <a:defRPr/>
            </a:pPr>
            <a:r>
              <a:rPr lang="en-US">
                <a:ea typeface="+mj-ea"/>
                <a:cs typeface="+mj-cs"/>
              </a:rPr>
              <a:t>No automatic demotion</a:t>
            </a:r>
          </a:p>
        </p:txBody>
      </p:sp>
      <p:sp>
        <p:nvSpPr>
          <p:cNvPr id="58370"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415B202A-CA3B-9C43-810C-47B9CE5B67E4}" type="slidenum">
              <a:rPr lang="en-US" sz="800">
                <a:solidFill>
                  <a:srgbClr val="595959"/>
                </a:solidFill>
              </a:rPr>
              <a:pPr/>
              <a:t>32</a:t>
            </a:fld>
            <a:endParaRPr lang="en-US" sz="800">
              <a:solidFill>
                <a:srgbClr val="595959"/>
              </a:solidFill>
            </a:endParaRPr>
          </a:p>
        </p:txBody>
      </p:sp>
      <p:sp>
        <p:nvSpPr>
          <p:cNvPr id="58371" name="TextBox 11"/>
          <p:cNvSpPr txBox="1">
            <a:spLocks noChangeArrowheads="1"/>
          </p:cNvSpPr>
          <p:nvPr/>
        </p:nvSpPr>
        <p:spPr bwMode="auto">
          <a:xfrm>
            <a:off x="755575" y="1652588"/>
            <a:ext cx="7993137" cy="1123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sz="2200"/>
              <a:t>Java does not allow automatic demotion </a:t>
            </a:r>
          </a:p>
          <a:p>
            <a:pPr>
              <a:spcBef>
                <a:spcPct val="50000"/>
              </a:spcBef>
            </a:pPr>
            <a:r>
              <a:rPr lang="en-US" sz="1800"/>
              <a:t>- value of a higher ranked type assigned to a lower ranked type is not automatic.</a:t>
            </a:r>
          </a:p>
        </p:txBody>
      </p:sp>
      <p:sp>
        <p:nvSpPr>
          <p:cNvPr id="13" name="Rectangle 12"/>
          <p:cNvSpPr/>
          <p:nvPr/>
        </p:nvSpPr>
        <p:spPr>
          <a:xfrm>
            <a:off x="2483768" y="2947091"/>
            <a:ext cx="3168352" cy="1323439"/>
          </a:xfrm>
          <a:prstGeom prst="rect">
            <a:avLst/>
          </a:prstGeom>
        </p:spPr>
        <p:txBody>
          <a:bodyPr>
            <a:spAutoFit/>
          </a:bodyPr>
          <a:lstStyle/>
          <a:p>
            <a:pPr>
              <a:spcBef>
                <a:spcPct val="50000"/>
              </a:spcBef>
              <a:defRPr/>
            </a:pPr>
            <a:r>
              <a:rPr lang="en-US" sz="2000" b="1">
                <a:solidFill>
                  <a:srgbClr val="7F0055"/>
                </a:solidFill>
                <a:latin typeface="Consolas"/>
                <a:ea typeface="ＭＳ Ｐゴシック" charset="0"/>
                <a:cs typeface="+mn-cs"/>
              </a:rPr>
              <a:t>double</a:t>
            </a:r>
            <a:r>
              <a:rPr lang="en-US" sz="2000" b="1">
                <a:solidFill>
                  <a:srgbClr val="000000"/>
                </a:solidFill>
                <a:latin typeface="Consolas"/>
                <a:ea typeface="ＭＳ Ｐゴシック" charset="0"/>
                <a:cs typeface="+mn-cs"/>
              </a:rPr>
              <a:t> </a:t>
            </a:r>
            <a:r>
              <a:rPr lang="en-US" sz="2000" b="1" err="1">
                <a:solidFill>
                  <a:srgbClr val="000000"/>
                </a:solidFill>
                <a:highlight>
                  <a:srgbClr val="F0D8A8"/>
                </a:highlight>
                <a:latin typeface="Consolas"/>
                <a:ea typeface="ＭＳ Ｐゴシック" charset="0"/>
                <a:cs typeface="+mn-cs"/>
              </a:rPr>
              <a:t>dVar</a:t>
            </a:r>
            <a:r>
              <a:rPr lang="en-US" sz="2000" b="1">
                <a:solidFill>
                  <a:srgbClr val="000000"/>
                </a:solidFill>
                <a:highlight>
                  <a:srgbClr val="F0D8A8"/>
                </a:highlight>
                <a:latin typeface="Consolas"/>
                <a:ea typeface="ＭＳ Ｐゴシック" charset="0"/>
                <a:cs typeface="+mn-cs"/>
              </a:rPr>
              <a:t> = 10;</a:t>
            </a:r>
          </a:p>
          <a:p>
            <a:pPr>
              <a:spcBef>
                <a:spcPct val="50000"/>
              </a:spcBef>
              <a:defRPr/>
            </a:pPr>
            <a:r>
              <a:rPr lang="en-US" sz="2000" b="1" err="1">
                <a:solidFill>
                  <a:srgbClr val="7F0055"/>
                </a:solidFill>
                <a:latin typeface="Consolas"/>
                <a:ea typeface="ＭＳ Ｐゴシック" charset="0"/>
                <a:cs typeface="+mn-cs"/>
              </a:rPr>
              <a:t>int</a:t>
            </a:r>
            <a:r>
              <a:rPr lang="en-US" sz="2000" b="1">
                <a:solidFill>
                  <a:srgbClr val="000000"/>
                </a:solidFill>
                <a:latin typeface="Consolas"/>
                <a:ea typeface="ＭＳ Ｐゴシック" charset="0"/>
                <a:cs typeface="+mn-cs"/>
              </a:rPr>
              <a:t> </a:t>
            </a:r>
            <a:r>
              <a:rPr lang="en-US" sz="2000" b="1" err="1">
                <a:solidFill>
                  <a:srgbClr val="000000"/>
                </a:solidFill>
                <a:latin typeface="Consolas"/>
                <a:ea typeface="ＭＳ Ｐゴシック" charset="0"/>
                <a:cs typeface="+mn-cs"/>
              </a:rPr>
              <a:t>iVar</a:t>
            </a:r>
            <a:r>
              <a:rPr lang="en-US" sz="2000" b="1">
                <a:solidFill>
                  <a:srgbClr val="000000"/>
                </a:solidFill>
                <a:latin typeface="Consolas"/>
                <a:ea typeface="ＭＳ Ｐゴシック" charset="0"/>
                <a:cs typeface="+mn-cs"/>
              </a:rPr>
              <a:t>;</a:t>
            </a:r>
          </a:p>
          <a:p>
            <a:pPr>
              <a:spcBef>
                <a:spcPct val="50000"/>
              </a:spcBef>
              <a:defRPr/>
            </a:pPr>
            <a:r>
              <a:rPr lang="en-US" sz="2000" err="1">
                <a:solidFill>
                  <a:srgbClr val="000000"/>
                </a:solidFill>
                <a:latin typeface="Consolas"/>
                <a:ea typeface="ＭＳ Ｐゴシック" charset="0"/>
                <a:cs typeface="+mn-cs"/>
              </a:rPr>
              <a:t>iVar</a:t>
            </a:r>
            <a:r>
              <a:rPr lang="en-US" sz="2000">
                <a:solidFill>
                  <a:srgbClr val="000000"/>
                </a:solidFill>
                <a:latin typeface="Consolas"/>
                <a:ea typeface="ＭＳ Ｐゴシック" charset="0"/>
                <a:cs typeface="+mn-cs"/>
              </a:rPr>
              <a:t> = </a:t>
            </a:r>
            <a:r>
              <a:rPr lang="en-US" sz="2000" err="1">
                <a:solidFill>
                  <a:srgbClr val="000000"/>
                </a:solidFill>
                <a:highlight>
                  <a:srgbClr val="D4D4D4"/>
                </a:highlight>
                <a:latin typeface="Consolas"/>
                <a:ea typeface="ＭＳ Ｐゴシック" charset="0"/>
                <a:cs typeface="+mn-cs"/>
              </a:rPr>
              <a:t>dVar</a:t>
            </a:r>
            <a:r>
              <a:rPr lang="en-US" sz="2000">
                <a:solidFill>
                  <a:srgbClr val="000000"/>
                </a:solidFill>
                <a:highlight>
                  <a:srgbClr val="D4D4D4"/>
                </a:highlight>
                <a:latin typeface="Consolas"/>
                <a:ea typeface="ＭＳ Ｐゴシック" charset="0"/>
                <a:cs typeface="+mn-cs"/>
              </a:rPr>
              <a:t>;</a:t>
            </a:r>
            <a:endParaRPr lang="en-US" sz="2000">
              <a:ea typeface="ＭＳ Ｐゴシック" charset="0"/>
              <a:cs typeface="+mn-cs"/>
            </a:endParaRPr>
          </a:p>
        </p:txBody>
      </p:sp>
      <p:sp>
        <p:nvSpPr>
          <p:cNvPr id="58373" name="TextBox 13"/>
          <p:cNvSpPr txBox="1">
            <a:spLocks noChangeArrowheads="1"/>
          </p:cNvSpPr>
          <p:nvPr/>
        </p:nvSpPr>
        <p:spPr bwMode="auto">
          <a:xfrm>
            <a:off x="2627785" y="4657737"/>
            <a:ext cx="1944216" cy="431800"/>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sz="2200"/>
              <a:t>Need casting</a:t>
            </a:r>
          </a:p>
        </p:txBody>
      </p:sp>
      <p:sp>
        <p:nvSpPr>
          <p:cNvPr id="58374" name="TextBox 2"/>
          <p:cNvSpPr txBox="1">
            <a:spLocks noChangeArrowheads="1"/>
          </p:cNvSpPr>
          <p:nvPr/>
        </p:nvSpPr>
        <p:spPr bwMode="auto">
          <a:xfrm>
            <a:off x="5940425" y="3284538"/>
            <a:ext cx="2232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sz="2000"/>
              <a:t>Not allowed</a:t>
            </a:r>
          </a:p>
        </p:txBody>
      </p:sp>
      <p:cxnSp>
        <p:nvCxnSpPr>
          <p:cNvPr id="5" name="Straight Arrow Connector 4"/>
          <p:cNvCxnSpPr>
            <a:cxnSpLocks/>
          </p:cNvCxnSpPr>
          <p:nvPr/>
        </p:nvCxnSpPr>
        <p:spPr>
          <a:xfrm flipH="1">
            <a:off x="4427984" y="3500438"/>
            <a:ext cx="1512441" cy="431800"/>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3375"/>
            <a:ext cx="8893175" cy="990600"/>
          </a:xfrm>
        </p:spPr>
        <p:txBody>
          <a:bodyPr rtlCol="0">
            <a:normAutofit/>
          </a:bodyPr>
          <a:lstStyle/>
          <a:p>
            <a:pPr eaLnBrk="1" fontAlgn="auto" hangingPunct="1">
              <a:spcAft>
                <a:spcPts val="0"/>
              </a:spcAft>
              <a:defRPr/>
            </a:pPr>
            <a:r>
              <a:rPr lang="en-US">
                <a:ea typeface="+mj-ea"/>
                <a:cs typeface="+mj-cs"/>
              </a:rPr>
              <a:t>Type Demotion Using Cast Operators</a:t>
            </a:r>
          </a:p>
        </p:txBody>
      </p:sp>
      <p:sp>
        <p:nvSpPr>
          <p:cNvPr id="3" name="Content Placeholder 2"/>
          <p:cNvSpPr>
            <a:spLocks noGrp="1"/>
          </p:cNvSpPr>
          <p:nvPr>
            <p:ph type="body" idx="1"/>
          </p:nvPr>
        </p:nvSpPr>
        <p:spPr>
          <a:xfrm>
            <a:off x="323850" y="1557338"/>
            <a:ext cx="8686800" cy="4906962"/>
          </a:xfrm>
        </p:spPr>
        <p:txBody>
          <a:bodyPr rtlCol="0">
            <a:normAutofit/>
          </a:bodyPr>
          <a:lstStyle/>
          <a:p>
            <a:pPr eaLnBrk="1" fontAlgn="auto" hangingPunct="1">
              <a:spcAft>
                <a:spcPts val="0"/>
              </a:spcAft>
              <a:buFont typeface="Wingdings 2" panose="05020102010507070707" pitchFamily="18" charset="2"/>
              <a:buChar char=""/>
              <a:defRPr/>
            </a:pPr>
            <a:r>
              <a:rPr lang="en-US" sz="2200">
                <a:solidFill>
                  <a:schemeClr val="tx1">
                    <a:lumMod val="65000"/>
                    <a:lumOff val="35000"/>
                  </a:schemeClr>
                </a:solidFill>
                <a:ea typeface="+mn-ea"/>
                <a:cs typeface="+mn-cs"/>
              </a:rPr>
              <a:t>We can use cast operators to perform demotion conversions. The following will print 10</a:t>
            </a:r>
          </a:p>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endParaRPr lang="en-US" sz="2200">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r>
              <a:rPr lang="en-US" sz="2200">
                <a:solidFill>
                  <a:schemeClr val="tx1">
                    <a:lumMod val="65000"/>
                    <a:lumOff val="35000"/>
                  </a:schemeClr>
                </a:solidFill>
                <a:ea typeface="+mn-ea"/>
                <a:cs typeface="+mn-cs"/>
              </a:rPr>
              <a:t>Such casting is also allowed in C++</a:t>
            </a:r>
          </a:p>
          <a:p>
            <a:pPr lvl="1" eaLnBrk="1" fontAlgn="auto" hangingPunct="1">
              <a:spcAft>
                <a:spcPts val="0"/>
              </a:spcAft>
              <a:buClr>
                <a:schemeClr val="accent1">
                  <a:lumMod val="50000"/>
                </a:schemeClr>
              </a:buClr>
              <a:buFont typeface="Wingdings 2" panose="05020102010507070707" pitchFamily="18" charset="2"/>
              <a:buChar char=""/>
              <a:defRPr/>
            </a:pPr>
            <a:r>
              <a:rPr lang="en-US" sz="1900">
                <a:solidFill>
                  <a:schemeClr val="tx1">
                    <a:lumMod val="65000"/>
                    <a:lumOff val="35000"/>
                  </a:schemeClr>
                </a:solidFill>
                <a:ea typeface="+mn-ea"/>
                <a:cs typeface="+mn-cs"/>
              </a:rPr>
              <a:t>C++ also has </a:t>
            </a:r>
            <a:r>
              <a:rPr lang="en-US" sz="1900" err="1">
                <a:solidFill>
                  <a:schemeClr val="tx1">
                    <a:lumMod val="65000"/>
                    <a:lumOff val="35000"/>
                  </a:schemeClr>
                </a:solidFill>
                <a:ea typeface="+mn-ea"/>
                <a:cs typeface="+mn-cs"/>
              </a:rPr>
              <a:t>static_cast</a:t>
            </a:r>
            <a:r>
              <a:rPr lang="en-US" sz="1900">
                <a:solidFill>
                  <a:schemeClr val="tx1">
                    <a:lumMod val="65000"/>
                    <a:lumOff val="35000"/>
                  </a:schemeClr>
                </a:solidFill>
                <a:ea typeface="+mn-ea"/>
                <a:cs typeface="+mn-cs"/>
              </a:rPr>
              <a:t> and other explicit casts</a:t>
            </a:r>
          </a:p>
        </p:txBody>
      </p:sp>
      <p:sp>
        <p:nvSpPr>
          <p:cNvPr id="59395"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9BFC1E91-4C73-AE47-9D67-465BAF4CFF04}" type="slidenum">
              <a:rPr lang="en-US" sz="800">
                <a:solidFill>
                  <a:srgbClr val="595959"/>
                </a:solidFill>
              </a:rPr>
              <a:pPr/>
              <a:t>33</a:t>
            </a:fld>
            <a:endParaRPr lang="en-US" sz="800">
              <a:solidFill>
                <a:srgbClr val="595959"/>
              </a:solidFill>
            </a:endParaRPr>
          </a:p>
        </p:txBody>
      </p:sp>
      <p:sp>
        <p:nvSpPr>
          <p:cNvPr id="59396" name="Rectangle 6"/>
          <p:cNvSpPr>
            <a:spLocks noChangeArrowheads="1"/>
          </p:cNvSpPr>
          <p:nvPr/>
        </p:nvSpPr>
        <p:spPr bwMode="auto">
          <a:xfrm>
            <a:off x="684213" y="2565400"/>
            <a:ext cx="8307387" cy="32778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800" b="1">
                <a:solidFill>
                  <a:srgbClr val="7F0055"/>
                </a:solidFill>
                <a:latin typeface="Consolas" charset="0"/>
              </a:rPr>
              <a:t>double</a:t>
            </a:r>
            <a:r>
              <a:rPr lang="en-US" sz="1800" b="1">
                <a:solidFill>
                  <a:srgbClr val="000000"/>
                </a:solidFill>
                <a:latin typeface="Consolas" charset="0"/>
              </a:rPr>
              <a:t> </a:t>
            </a:r>
            <a:r>
              <a:rPr lang="en-US" sz="1800" b="1" err="1">
                <a:solidFill>
                  <a:srgbClr val="000000"/>
                </a:solidFill>
                <a:latin typeface="Consolas" charset="0"/>
              </a:rPr>
              <a:t>dVar</a:t>
            </a:r>
            <a:r>
              <a:rPr lang="en-US" sz="1800" b="1">
                <a:solidFill>
                  <a:srgbClr val="000000"/>
                </a:solidFill>
                <a:latin typeface="Consolas" charset="0"/>
              </a:rPr>
              <a:t> = 10.5;</a:t>
            </a:r>
          </a:p>
          <a:p>
            <a:pPr>
              <a:spcBef>
                <a:spcPct val="50000"/>
              </a:spcBef>
            </a:pPr>
            <a:r>
              <a:rPr lang="en-US" sz="1800" b="1" err="1">
                <a:solidFill>
                  <a:srgbClr val="7F0055"/>
                </a:solidFill>
                <a:latin typeface="Consolas" charset="0"/>
              </a:rPr>
              <a:t>int</a:t>
            </a:r>
            <a:r>
              <a:rPr lang="en-US" sz="1800" b="1">
                <a:solidFill>
                  <a:srgbClr val="000000"/>
                </a:solidFill>
                <a:latin typeface="Consolas" charset="0"/>
              </a:rPr>
              <a:t> </a:t>
            </a:r>
            <a:r>
              <a:rPr lang="en-US" sz="1800" b="1" err="1">
                <a:solidFill>
                  <a:srgbClr val="000000"/>
                </a:solidFill>
                <a:latin typeface="Consolas" charset="0"/>
              </a:rPr>
              <a:t>iVar</a:t>
            </a:r>
            <a:r>
              <a:rPr lang="en-US" sz="1800" b="1">
                <a:solidFill>
                  <a:srgbClr val="000000"/>
                </a:solidFill>
                <a:latin typeface="Consolas" charset="0"/>
              </a:rPr>
              <a:t>;</a:t>
            </a:r>
          </a:p>
          <a:p>
            <a:pPr>
              <a:spcBef>
                <a:spcPct val="50000"/>
              </a:spcBef>
            </a:pPr>
            <a:r>
              <a:rPr lang="en-US" sz="1800" err="1">
                <a:solidFill>
                  <a:srgbClr val="000000"/>
                </a:solidFill>
                <a:latin typeface="Consolas" charset="0"/>
              </a:rPr>
              <a:t>iVar</a:t>
            </a:r>
            <a:r>
              <a:rPr lang="en-US" sz="1800">
                <a:solidFill>
                  <a:srgbClr val="000000"/>
                </a:solidFill>
                <a:latin typeface="Consolas" charset="0"/>
              </a:rPr>
              <a:t> = (</a:t>
            </a:r>
            <a:r>
              <a:rPr lang="en-US" sz="1800" b="1" err="1">
                <a:solidFill>
                  <a:srgbClr val="7F0055"/>
                </a:solidFill>
                <a:latin typeface="Consolas" charset="0"/>
              </a:rPr>
              <a:t>int</a:t>
            </a:r>
            <a:r>
              <a:rPr lang="en-US" sz="1800" b="1">
                <a:solidFill>
                  <a:srgbClr val="000000"/>
                </a:solidFill>
                <a:latin typeface="Consolas" charset="0"/>
              </a:rPr>
              <a:t>) </a:t>
            </a:r>
            <a:r>
              <a:rPr lang="en-US" sz="1800" b="1" err="1">
                <a:solidFill>
                  <a:srgbClr val="000000"/>
                </a:solidFill>
                <a:latin typeface="Consolas" charset="0"/>
              </a:rPr>
              <a:t>dVar</a:t>
            </a:r>
            <a:r>
              <a:rPr lang="en-US" sz="1800" b="1">
                <a:solidFill>
                  <a:srgbClr val="000000"/>
                </a:solidFill>
                <a:latin typeface="Consolas" charset="0"/>
              </a:rPr>
              <a:t>;     // works fine (truncated and not rounded)</a:t>
            </a:r>
          </a:p>
          <a:p>
            <a:pPr>
              <a:spcBef>
                <a:spcPct val="50000"/>
              </a:spcBef>
            </a:pPr>
            <a:endParaRPr lang="en-US" b="1">
              <a:solidFill>
                <a:srgbClr val="000000"/>
              </a:solidFill>
              <a:latin typeface="Consolas" charset="0"/>
            </a:endParaRPr>
          </a:p>
          <a:p>
            <a:pPr>
              <a:spcBef>
                <a:spcPct val="50000"/>
              </a:spcBef>
            </a:pPr>
            <a:endParaRPr lang="en-US" b="1">
              <a:solidFill>
                <a:srgbClr val="000000"/>
              </a:solidFill>
              <a:latin typeface="Consolas" charset="0"/>
            </a:endParaRPr>
          </a:p>
          <a:p>
            <a:pPr>
              <a:spcBef>
                <a:spcPct val="50000"/>
              </a:spcBef>
            </a:pPr>
            <a:endParaRPr lang="en-US">
              <a:solidFill>
                <a:srgbClr val="000000"/>
              </a:solidFill>
              <a:latin typeface="Consolas" charset="0"/>
            </a:endParaRPr>
          </a:p>
          <a:p>
            <a:pPr>
              <a:spcBef>
                <a:spcPct val="50000"/>
              </a:spcBef>
            </a:pPr>
            <a:endParaRPr lang="en-US" sz="1800">
              <a:solidFill>
                <a:srgbClr val="000000"/>
              </a:solidFill>
              <a:latin typeface="Consolas" charset="0"/>
            </a:endParaRPr>
          </a:p>
          <a:p>
            <a:pPr>
              <a:spcBef>
                <a:spcPct val="50000"/>
              </a:spcBef>
            </a:pPr>
            <a:r>
              <a:rPr lang="en-US" sz="1800" err="1">
                <a:solidFill>
                  <a:srgbClr val="000000"/>
                </a:solidFill>
                <a:latin typeface="Consolas" charset="0"/>
              </a:rPr>
              <a:t>System.</a:t>
            </a:r>
            <a:r>
              <a:rPr lang="en-US" sz="1800" i="1" err="1">
                <a:solidFill>
                  <a:srgbClr val="0000C0"/>
                </a:solidFill>
                <a:latin typeface="Consolas" charset="0"/>
              </a:rPr>
              <a:t>out</a:t>
            </a:r>
            <a:r>
              <a:rPr lang="en-US" sz="1800" i="1" err="1">
                <a:solidFill>
                  <a:srgbClr val="000000"/>
                </a:solidFill>
                <a:latin typeface="Consolas" charset="0"/>
              </a:rPr>
              <a:t>.println</a:t>
            </a:r>
            <a:r>
              <a:rPr lang="en-US" sz="1800" i="1">
                <a:solidFill>
                  <a:srgbClr val="000000"/>
                </a:solidFill>
                <a:latin typeface="Consolas" charset="0"/>
              </a:rPr>
              <a:t> (</a:t>
            </a:r>
            <a:r>
              <a:rPr lang="en-US" sz="1800" i="1">
                <a:solidFill>
                  <a:srgbClr val="2A00FF"/>
                </a:solidFill>
                <a:latin typeface="Consolas" charset="0"/>
              </a:rPr>
              <a:t>"</a:t>
            </a:r>
            <a:r>
              <a:rPr lang="en-US" sz="1800" i="1" err="1">
                <a:solidFill>
                  <a:srgbClr val="2A00FF"/>
                </a:solidFill>
                <a:latin typeface="Consolas" charset="0"/>
              </a:rPr>
              <a:t>iVar</a:t>
            </a:r>
            <a:r>
              <a:rPr lang="en-US" sz="1800" i="1">
                <a:solidFill>
                  <a:srgbClr val="2A00FF"/>
                </a:solidFill>
                <a:latin typeface="Consolas" charset="0"/>
              </a:rPr>
              <a:t> = "</a:t>
            </a:r>
            <a:r>
              <a:rPr lang="en-US" sz="1800" i="1">
                <a:solidFill>
                  <a:srgbClr val="000000"/>
                </a:solidFill>
                <a:latin typeface="Consolas" charset="0"/>
              </a:rPr>
              <a:t> + </a:t>
            </a:r>
            <a:r>
              <a:rPr lang="en-US" sz="1800" i="1" err="1">
                <a:solidFill>
                  <a:srgbClr val="000000"/>
                </a:solidFill>
                <a:latin typeface="Consolas" charset="0"/>
              </a:rPr>
              <a:t>iVar</a:t>
            </a:r>
            <a:r>
              <a:rPr lang="en-US" sz="1800" i="1">
                <a:solidFill>
                  <a:srgbClr val="000000"/>
                </a:solidFill>
                <a:latin typeface="Consolas" charset="0"/>
              </a:rPr>
              <a:t>);</a:t>
            </a:r>
            <a:endParaRPr lang="en-US" sz="1800"/>
          </a:p>
        </p:txBody>
      </p:sp>
      <p:sp>
        <p:nvSpPr>
          <p:cNvPr id="8" name="Right Brace 7"/>
          <p:cNvSpPr/>
          <p:nvPr/>
        </p:nvSpPr>
        <p:spPr>
          <a:xfrm rot="5400000">
            <a:off x="1787525" y="3621088"/>
            <a:ext cx="342900" cy="533400"/>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spcBef>
                <a:spcPct val="50000"/>
              </a:spcBef>
              <a:defRPr/>
            </a:pPr>
            <a:endParaRPr lang="en-US"/>
          </a:p>
        </p:txBody>
      </p:sp>
      <p:sp>
        <p:nvSpPr>
          <p:cNvPr id="9" name="TextBox 6"/>
          <p:cNvSpPr txBox="1">
            <a:spLocks noChangeArrowheads="1"/>
          </p:cNvSpPr>
          <p:nvPr/>
        </p:nvSpPr>
        <p:spPr bwMode="auto">
          <a:xfrm>
            <a:off x="1258888" y="4149725"/>
            <a:ext cx="1797050" cy="369888"/>
          </a:xfrm>
          <a:prstGeom prst="rect">
            <a:avLst/>
          </a:prstGeom>
          <a:noFill/>
          <a:ln>
            <a:noFill/>
          </a:ln>
        </p:spPr>
        <p:txBody>
          <a:bodyPr wrap="none">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spcBef>
                <a:spcPct val="50000"/>
              </a:spcBef>
              <a:defRPr/>
            </a:pPr>
            <a:r>
              <a:rPr lang="en-US" sz="1800">
                <a:solidFill>
                  <a:srgbClr val="FF0000"/>
                </a:solidFill>
                <a:latin typeface="+mn-lt"/>
                <a:ea typeface="ＭＳ Ｐゴシック" charset="0"/>
              </a:rPr>
              <a:t>Cast Operator</a:t>
            </a:r>
          </a:p>
        </p:txBody>
      </p:sp>
      <p:sp>
        <p:nvSpPr>
          <p:cNvPr id="59399" name="TextBox 3"/>
          <p:cNvSpPr txBox="1">
            <a:spLocks noChangeArrowheads="1"/>
          </p:cNvSpPr>
          <p:nvPr/>
        </p:nvSpPr>
        <p:spPr bwMode="auto">
          <a:xfrm>
            <a:off x="4068763" y="3873500"/>
            <a:ext cx="4932362" cy="646113"/>
          </a:xfrm>
          <a:prstGeom prst="rect">
            <a:avLst/>
          </a:prstGeom>
          <a:solidFill>
            <a:schemeClr val="accent2"/>
          </a:solid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sz="1800">
                <a:solidFill>
                  <a:schemeClr val="bg1"/>
                </a:solidFill>
              </a:rPr>
              <a:t>Important: the value of </a:t>
            </a:r>
            <a:r>
              <a:rPr lang="en-US" sz="1800" err="1">
                <a:solidFill>
                  <a:schemeClr val="bg1"/>
                </a:solidFill>
              </a:rPr>
              <a:t>dVar</a:t>
            </a:r>
            <a:r>
              <a:rPr lang="en-US" sz="1800">
                <a:solidFill>
                  <a:schemeClr val="bg1"/>
                </a:solidFill>
              </a:rPr>
              <a:t> doesn’t change, only the casted value assigned to </a:t>
            </a:r>
            <a:r>
              <a:rPr lang="en-US" sz="1800" err="1">
                <a:solidFill>
                  <a:schemeClr val="bg1"/>
                </a:solidFill>
              </a:rPr>
              <a:t>iVar</a:t>
            </a:r>
            <a:r>
              <a:rPr lang="en-US" sz="1800">
                <a:solidFill>
                  <a:schemeClr val="bg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8" y="333375"/>
            <a:ext cx="8382000" cy="969963"/>
          </a:xfrm>
        </p:spPr>
        <p:txBody>
          <a:bodyPr rtlCol="0">
            <a:normAutofit/>
          </a:bodyPr>
          <a:lstStyle/>
          <a:p>
            <a:pPr eaLnBrk="1" fontAlgn="auto" hangingPunct="1">
              <a:spcAft>
                <a:spcPts val="0"/>
              </a:spcAft>
              <a:defRPr/>
            </a:pPr>
            <a:r>
              <a:rPr lang="en-US">
                <a:ea typeface="+mj-ea"/>
                <a:cs typeface="+mj-cs"/>
              </a:rPr>
              <a:t>char and </a:t>
            </a:r>
            <a:r>
              <a:rPr lang="en-US" err="1">
                <a:ea typeface="+mj-ea"/>
                <a:cs typeface="+mj-cs"/>
              </a:rPr>
              <a:t>int</a:t>
            </a:r>
            <a:endParaRPr lang="en-US">
              <a:ea typeface="+mj-ea"/>
              <a:cs typeface="+mj-cs"/>
            </a:endParaRPr>
          </a:p>
        </p:txBody>
      </p:sp>
      <p:sp>
        <p:nvSpPr>
          <p:cNvPr id="61442"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AC3EDF48-3AC2-CF46-B35D-B1786D203397}" type="slidenum">
              <a:rPr lang="en-US" sz="800">
                <a:solidFill>
                  <a:srgbClr val="595959"/>
                </a:solidFill>
              </a:rPr>
              <a:pPr/>
              <a:t>34</a:t>
            </a:fld>
            <a:endParaRPr lang="en-US" sz="800">
              <a:solidFill>
                <a:srgbClr val="595959"/>
              </a:solidFill>
            </a:endParaRPr>
          </a:p>
        </p:txBody>
      </p:sp>
      <p:sp>
        <p:nvSpPr>
          <p:cNvPr id="61443" name="TextBox 13"/>
          <p:cNvSpPr txBox="1">
            <a:spLocks noChangeArrowheads="1"/>
          </p:cNvSpPr>
          <p:nvPr/>
        </p:nvSpPr>
        <p:spPr bwMode="auto">
          <a:xfrm>
            <a:off x="684213" y="2205038"/>
            <a:ext cx="7775575" cy="769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sz="2200"/>
              <a:t>We can also assign character values to variables of type int as shown</a:t>
            </a:r>
          </a:p>
        </p:txBody>
      </p:sp>
      <p:sp>
        <p:nvSpPr>
          <p:cNvPr id="15" name="Rectangle 14"/>
          <p:cNvSpPr/>
          <p:nvPr/>
        </p:nvSpPr>
        <p:spPr>
          <a:xfrm>
            <a:off x="2915816" y="3645024"/>
            <a:ext cx="3960440" cy="1569660"/>
          </a:xfrm>
          <a:prstGeom prst="rect">
            <a:avLst/>
          </a:prstGeom>
        </p:spPr>
        <p:txBody>
          <a:bodyPr>
            <a:spAutoFit/>
          </a:bodyPr>
          <a:lstStyle/>
          <a:p>
            <a:pPr>
              <a:spcBef>
                <a:spcPct val="50000"/>
              </a:spcBef>
              <a:defRPr/>
            </a:pPr>
            <a:r>
              <a:rPr lang="en-US" sz="2400" b="1">
                <a:solidFill>
                  <a:srgbClr val="7F0055"/>
                </a:solidFill>
                <a:latin typeface="Consolas"/>
                <a:ea typeface="ＭＳ Ｐゴシック" charset="0"/>
                <a:cs typeface="+mn-cs"/>
              </a:rPr>
              <a:t>char</a:t>
            </a:r>
            <a:r>
              <a:rPr lang="en-US" sz="2400" b="1">
                <a:solidFill>
                  <a:srgbClr val="000000"/>
                </a:solidFill>
                <a:latin typeface="Consolas"/>
                <a:ea typeface="ＭＳ Ｐゴシック" charset="0"/>
                <a:cs typeface="+mn-cs"/>
              </a:rPr>
              <a:t> </a:t>
            </a:r>
            <a:r>
              <a:rPr lang="en-US" sz="2400" b="1" err="1">
                <a:solidFill>
                  <a:srgbClr val="000000"/>
                </a:solidFill>
                <a:highlight>
                  <a:srgbClr val="F0D8A8"/>
                </a:highlight>
                <a:latin typeface="Consolas"/>
                <a:ea typeface="ＭＳ Ｐゴシック" charset="0"/>
                <a:cs typeface="+mn-cs"/>
              </a:rPr>
              <a:t>cVar</a:t>
            </a:r>
            <a:r>
              <a:rPr lang="en-US" sz="2400" b="1">
                <a:solidFill>
                  <a:srgbClr val="000000"/>
                </a:solidFill>
                <a:highlight>
                  <a:srgbClr val="F0D8A8"/>
                </a:highlight>
                <a:latin typeface="Consolas"/>
                <a:ea typeface="ＭＳ Ｐゴシック" charset="0"/>
                <a:cs typeface="+mn-cs"/>
              </a:rPr>
              <a:t> = </a:t>
            </a:r>
            <a:r>
              <a:rPr lang="en-US" sz="2400">
                <a:solidFill>
                  <a:srgbClr val="2A00FF"/>
                </a:solidFill>
                <a:highlight>
                  <a:srgbClr val="E8F2FE"/>
                </a:highlight>
                <a:latin typeface="Consolas"/>
                <a:ea typeface="ＭＳ Ｐゴシック" charset="0"/>
                <a:cs typeface="+mn-cs"/>
              </a:rPr>
              <a:t>'A'</a:t>
            </a:r>
            <a:r>
              <a:rPr lang="en-US" sz="2400" b="1">
                <a:solidFill>
                  <a:srgbClr val="000000"/>
                </a:solidFill>
                <a:highlight>
                  <a:srgbClr val="F0D8A8"/>
                </a:highlight>
                <a:latin typeface="Consolas"/>
                <a:ea typeface="ＭＳ Ｐゴシック" charset="0"/>
                <a:cs typeface="+mn-cs"/>
              </a:rPr>
              <a:t>;</a:t>
            </a:r>
          </a:p>
          <a:p>
            <a:pPr>
              <a:spcBef>
                <a:spcPct val="50000"/>
              </a:spcBef>
              <a:defRPr/>
            </a:pPr>
            <a:r>
              <a:rPr lang="en-US" sz="2400" b="1" err="1">
                <a:solidFill>
                  <a:srgbClr val="7F0055"/>
                </a:solidFill>
                <a:latin typeface="Consolas"/>
                <a:ea typeface="ＭＳ Ｐゴシック" charset="0"/>
                <a:cs typeface="+mn-cs"/>
              </a:rPr>
              <a:t>int</a:t>
            </a:r>
            <a:r>
              <a:rPr lang="en-US" sz="2400" b="1">
                <a:solidFill>
                  <a:srgbClr val="000000"/>
                </a:solidFill>
                <a:latin typeface="Consolas"/>
                <a:ea typeface="ＭＳ Ｐゴシック" charset="0"/>
                <a:cs typeface="+mn-cs"/>
              </a:rPr>
              <a:t> </a:t>
            </a:r>
            <a:r>
              <a:rPr lang="en-US" sz="2400" b="1" err="1">
                <a:solidFill>
                  <a:srgbClr val="000000"/>
                </a:solidFill>
                <a:latin typeface="Consolas"/>
                <a:ea typeface="ＭＳ Ｐゴシック" charset="0"/>
                <a:cs typeface="+mn-cs"/>
              </a:rPr>
              <a:t>iVar</a:t>
            </a:r>
            <a:r>
              <a:rPr lang="en-US" sz="2400" b="1">
                <a:solidFill>
                  <a:srgbClr val="000000"/>
                </a:solidFill>
                <a:latin typeface="Consolas"/>
                <a:ea typeface="ＭＳ Ｐゴシック" charset="0"/>
                <a:cs typeface="+mn-cs"/>
              </a:rPr>
              <a:t>;</a:t>
            </a:r>
          </a:p>
          <a:p>
            <a:pPr>
              <a:spcBef>
                <a:spcPct val="50000"/>
              </a:spcBef>
              <a:defRPr/>
            </a:pPr>
            <a:r>
              <a:rPr lang="en-US" sz="2400" err="1">
                <a:solidFill>
                  <a:srgbClr val="000000"/>
                </a:solidFill>
                <a:latin typeface="Consolas"/>
                <a:ea typeface="ＭＳ Ｐゴシック" charset="0"/>
                <a:cs typeface="+mn-cs"/>
              </a:rPr>
              <a:t>iVar</a:t>
            </a:r>
            <a:r>
              <a:rPr lang="en-US" sz="2400">
                <a:solidFill>
                  <a:srgbClr val="000000"/>
                </a:solidFill>
                <a:latin typeface="Consolas"/>
                <a:ea typeface="ＭＳ Ｐゴシック" charset="0"/>
                <a:cs typeface="+mn-cs"/>
              </a:rPr>
              <a:t> = </a:t>
            </a:r>
            <a:r>
              <a:rPr lang="en-US" sz="2400" err="1">
                <a:solidFill>
                  <a:srgbClr val="000000"/>
                </a:solidFill>
                <a:highlight>
                  <a:srgbClr val="D4D4D4"/>
                </a:highlight>
                <a:latin typeface="Consolas"/>
                <a:ea typeface="ＭＳ Ｐゴシック" charset="0"/>
                <a:cs typeface="+mn-cs"/>
              </a:rPr>
              <a:t>cVar</a:t>
            </a:r>
            <a:r>
              <a:rPr lang="en-US" sz="2400">
                <a:solidFill>
                  <a:srgbClr val="000000"/>
                </a:solidFill>
                <a:highlight>
                  <a:srgbClr val="D4D4D4"/>
                </a:highlight>
                <a:latin typeface="Consolas"/>
                <a:ea typeface="ＭＳ Ｐゴシック" charset="0"/>
                <a:cs typeface="+mn-cs"/>
              </a:rPr>
              <a:t>;</a:t>
            </a:r>
            <a:endParaRPr lang="en-US" sz="2400">
              <a:ea typeface="ＭＳ Ｐゴシック" charset="0"/>
              <a:cs typeface="+mn-cs"/>
            </a:endParaRPr>
          </a:p>
        </p:txBody>
      </p:sp>
      <p:sp>
        <p:nvSpPr>
          <p:cNvPr id="3" name="TextBox 2"/>
          <p:cNvSpPr txBox="1">
            <a:spLocks noChangeArrowheads="1"/>
          </p:cNvSpPr>
          <p:nvPr/>
        </p:nvSpPr>
        <p:spPr bwMode="auto">
          <a:xfrm>
            <a:off x="6300788" y="4076700"/>
            <a:ext cx="20161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r>
              <a:rPr lang="en-US" sz="2000" b="1">
                <a:solidFill>
                  <a:srgbClr val="FF0000"/>
                </a:solidFill>
              </a:rPr>
              <a:t>What’s the value of iVar?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FB988AC4-5C27-F14E-8820-3A54CAAC67B8}"/>
              </a:ext>
            </a:extLst>
          </p:cNvPr>
          <p:cNvPicPr>
            <a:picLocks noGrp="1" noChangeAspect="1"/>
          </p:cNvPicPr>
          <p:nvPr>
            <p:ph idx="4294967295"/>
          </p:nvPr>
        </p:nvPicPr>
        <p:blipFill>
          <a:blip r:embed="rId2"/>
          <a:stretch>
            <a:fillRect/>
          </a:stretch>
        </p:blipFill>
        <p:spPr>
          <a:xfrm>
            <a:off x="538163" y="404813"/>
            <a:ext cx="8605837" cy="5716587"/>
          </a:xfrm>
        </p:spPr>
      </p:pic>
    </p:spTree>
    <p:extLst>
      <p:ext uri="{BB962C8B-B14F-4D97-AF65-F5344CB8AC3E}">
        <p14:creationId xmlns:p14="http://schemas.microsoft.com/office/powerpoint/2010/main" val="1822113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ea typeface="+mj-ea"/>
                <a:cs typeface="+mj-cs"/>
              </a:rPr>
              <a:t>Arithmetic Operators (as in C++)</a:t>
            </a:r>
          </a:p>
        </p:txBody>
      </p:sp>
      <p:sp>
        <p:nvSpPr>
          <p:cNvPr id="3" name="Text Placeholder 2">
            <a:extLst>
              <a:ext uri="{FF2B5EF4-FFF2-40B4-BE49-F238E27FC236}">
                <a16:creationId xmlns:a16="http://schemas.microsoft.com/office/drawing/2014/main" id="{2ED06B79-07D9-7C4A-DB03-64662E7F4816}"/>
              </a:ext>
            </a:extLst>
          </p:cNvPr>
          <p:cNvSpPr>
            <a:spLocks noGrp="1"/>
          </p:cNvSpPr>
          <p:nvPr>
            <p:ph type="body" idx="1"/>
          </p:nvPr>
        </p:nvSpPr>
        <p:spPr/>
        <p:txBody>
          <a:bodyPr/>
          <a:lstStyle/>
          <a:p>
            <a:endParaRPr lang="en-US"/>
          </a:p>
        </p:txBody>
      </p:sp>
      <p:sp>
        <p:nvSpPr>
          <p:cNvPr id="62466" name="Slide Number Placeholder 4"/>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C459BA45-5AD2-9A4A-AAB9-CAE1B7BF7DFE}" type="slidenum">
              <a:rPr lang="en-US" sz="800">
                <a:solidFill>
                  <a:srgbClr val="595959"/>
                </a:solidFill>
              </a:rPr>
              <a:pPr/>
              <a:t>36</a:t>
            </a:fld>
            <a:endParaRPr lang="en-US" sz="800">
              <a:solidFill>
                <a:srgbClr val="595959"/>
              </a:solidFill>
            </a:endParaRPr>
          </a:p>
        </p:txBody>
      </p:sp>
      <p:graphicFrame>
        <p:nvGraphicFramePr>
          <p:cNvPr id="6" name="Group 58"/>
          <p:cNvGraphicFramePr>
            <a:graphicFrameLocks noGrp="1"/>
          </p:cNvGraphicFramePr>
          <p:nvPr/>
        </p:nvGraphicFramePr>
        <p:xfrm>
          <a:off x="250825" y="1341438"/>
          <a:ext cx="8763000" cy="4124325"/>
        </p:xfrm>
        <a:graphic>
          <a:graphicData uri="http://schemas.openxmlformats.org/drawingml/2006/table">
            <a:tbl>
              <a:tblPr/>
              <a:tblGrid>
                <a:gridCol w="1800225">
                  <a:extLst>
                    <a:ext uri="{9D8B030D-6E8A-4147-A177-3AD203B41FA5}">
                      <a16:colId xmlns:a16="http://schemas.microsoft.com/office/drawing/2014/main" val="20000"/>
                    </a:ext>
                  </a:extLst>
                </a:gridCol>
                <a:gridCol w="2160588">
                  <a:extLst>
                    <a:ext uri="{9D8B030D-6E8A-4147-A177-3AD203B41FA5}">
                      <a16:colId xmlns:a16="http://schemas.microsoft.com/office/drawing/2014/main" val="20001"/>
                    </a:ext>
                  </a:extLst>
                </a:gridCol>
                <a:gridCol w="1144587">
                  <a:extLst>
                    <a:ext uri="{9D8B030D-6E8A-4147-A177-3AD203B41FA5}">
                      <a16:colId xmlns:a16="http://schemas.microsoft.com/office/drawing/2014/main" val="20002"/>
                    </a:ext>
                  </a:extLst>
                </a:gridCol>
                <a:gridCol w="3657600">
                  <a:extLst>
                    <a:ext uri="{9D8B030D-6E8A-4147-A177-3AD203B41FA5}">
                      <a16:colId xmlns:a16="http://schemas.microsoft.com/office/drawing/2014/main" val="20003"/>
                    </a:ext>
                  </a:extLst>
                </a:gridCol>
              </a:tblGrid>
              <a:tr h="660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404040"/>
                          </a:solidFill>
                          <a:effectLst/>
                          <a:latin typeface="Century Gothic" charset="0"/>
                          <a:ea typeface="MS PGothic" charset="0"/>
                          <a:cs typeface="MS PGothic" charset="0"/>
                        </a:rPr>
                        <a:t>Operator</a:t>
                      </a:r>
                      <a:endParaRPr kumimoji="0" lang="en-US" sz="2400" b="1" i="0" u="none" strike="noStrike" cap="none" normalizeH="0" baseline="0">
                        <a:ln>
                          <a:noFill/>
                        </a:ln>
                        <a:solidFill>
                          <a:srgbClr val="404040"/>
                        </a:solidFill>
                        <a:effectLst/>
                        <a:latin typeface="Times New Roman" charset="0"/>
                        <a:ea typeface="MS PGothic" charset="0"/>
                        <a:cs typeface="MS PGothic" charset="0"/>
                      </a:endParaRPr>
                    </a:p>
                  </a:txBody>
                  <a:tcPr marT="45712" marB="45712"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404040"/>
                          </a:solidFill>
                          <a:effectLst/>
                          <a:latin typeface="Century Gothic" charset="0"/>
                          <a:ea typeface="MS PGothic" charset="0"/>
                          <a:cs typeface="MS PGothic" charset="0"/>
                        </a:rPr>
                        <a:t>Meaning</a:t>
                      </a:r>
                      <a:endParaRPr kumimoji="0" lang="en-US" sz="2400" b="1" i="0" u="none" strike="noStrike" cap="none" normalizeH="0" baseline="0">
                        <a:ln>
                          <a:noFill/>
                        </a:ln>
                        <a:solidFill>
                          <a:srgbClr val="404040"/>
                        </a:solidFill>
                        <a:effectLst/>
                        <a:latin typeface="Times New Roman" charset="0"/>
                        <a:ea typeface="MS PGothic" charset="0"/>
                        <a:cs typeface="MS PGothic" charset="0"/>
                      </a:endParaRPr>
                    </a:p>
                  </a:txBody>
                  <a:tcPr marT="45712" marB="45712"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404040"/>
                          </a:solidFill>
                          <a:effectLst/>
                          <a:latin typeface="Century Gothic" charset="0"/>
                          <a:ea typeface="MS PGothic" charset="0"/>
                          <a:cs typeface="MS PGothic" charset="0"/>
                        </a:rPr>
                        <a:t>Type</a:t>
                      </a:r>
                      <a:endParaRPr kumimoji="0" lang="en-US" sz="2400" b="1" i="0" u="none" strike="noStrike" cap="none" normalizeH="0" baseline="0">
                        <a:ln>
                          <a:noFill/>
                        </a:ln>
                        <a:solidFill>
                          <a:srgbClr val="404040"/>
                        </a:solidFill>
                        <a:effectLst/>
                        <a:latin typeface="Times New Roman" charset="0"/>
                        <a:ea typeface="MS PGothic" charset="0"/>
                        <a:cs typeface="MS PGothic" charset="0"/>
                      </a:endParaRPr>
                    </a:p>
                  </a:txBody>
                  <a:tcPr marT="45712" marB="45712"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404040"/>
                          </a:solidFill>
                          <a:effectLst/>
                          <a:latin typeface="Century Gothic" charset="0"/>
                          <a:ea typeface="MS PGothic" charset="0"/>
                          <a:cs typeface="MS PGothic" charset="0"/>
                        </a:rPr>
                        <a:t>Example</a:t>
                      </a:r>
                      <a:endParaRPr kumimoji="0" lang="en-US" sz="2400" b="1" i="0" u="none" strike="noStrike" cap="none" normalizeH="0" baseline="0">
                        <a:ln>
                          <a:noFill/>
                        </a:ln>
                        <a:solidFill>
                          <a:srgbClr val="404040"/>
                        </a:solidFill>
                        <a:effectLst/>
                        <a:latin typeface="Times New Roman" charset="0"/>
                        <a:ea typeface="MS PGothic" charset="0"/>
                        <a:cs typeface="MS PGothic" charset="0"/>
                      </a:endParaRPr>
                    </a:p>
                  </a:txBody>
                  <a:tcPr marT="45712" marB="45712"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Courier New" charset="0"/>
                          <a:ea typeface="MS PGothic" charset="0"/>
                          <a:cs typeface="Courier New" charset="0"/>
                        </a:rPr>
                        <a:t>+</a:t>
                      </a:r>
                      <a:endParaRPr kumimoji="0" lang="en-US" sz="2400" b="1" i="0" u="none" strike="noStrike" cap="none" normalizeH="0" baseline="0">
                        <a:ln>
                          <a:noFill/>
                        </a:ln>
                        <a:solidFill>
                          <a:schemeClr val="tx1"/>
                        </a:solidFill>
                        <a:effectLst/>
                        <a:latin typeface="Courier New" charset="0"/>
                        <a:ea typeface="MS PGothic" charset="0"/>
                        <a:cs typeface="Courier New"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entury Gothic" charset="0"/>
                          <a:ea typeface="MS PGothic" charset="0"/>
                          <a:cs typeface="MS PGothic" charset="0"/>
                        </a:rPr>
                        <a:t>Addition</a:t>
                      </a:r>
                      <a:endParaRPr kumimoji="0" lang="en-US" sz="2400" b="0" i="0" u="none" strike="noStrike" cap="none" normalizeH="0" baseline="0">
                        <a:ln>
                          <a:noFill/>
                        </a:ln>
                        <a:solidFill>
                          <a:schemeClr val="tx1"/>
                        </a:solidFill>
                        <a:effectLst/>
                        <a:latin typeface="Times New Roman" charset="0"/>
                        <a:ea typeface="MS PGothic" charset="0"/>
                        <a:cs typeface="MS PGothic"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entury Gothic" charset="0"/>
                          <a:ea typeface="MS PGothic" charset="0"/>
                          <a:cs typeface="MS PGothic" charset="0"/>
                        </a:rPr>
                        <a:t>Binary</a:t>
                      </a:r>
                      <a:endParaRPr kumimoji="0" lang="en-US" sz="2400" b="0" i="0" u="none" strike="noStrike" cap="none" normalizeH="0" baseline="0">
                        <a:ln>
                          <a:noFill/>
                        </a:ln>
                        <a:solidFill>
                          <a:schemeClr val="tx1"/>
                        </a:solidFill>
                        <a:effectLst/>
                        <a:latin typeface="Times New Roman" charset="0"/>
                        <a:ea typeface="MS PGothic" charset="0"/>
                        <a:cs typeface="MS PGothic"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ourier New" charset="0"/>
                          <a:ea typeface="MS PGothic" charset="0"/>
                          <a:cs typeface="Courier New" charset="0"/>
                        </a:rPr>
                        <a:t>total = cost + tax;</a:t>
                      </a:r>
                      <a:endParaRPr kumimoji="0" lang="en-US" sz="1800" b="0" i="0" u="none" strike="noStrike" cap="none" normalizeH="0" baseline="0">
                        <a:ln>
                          <a:noFill/>
                        </a:ln>
                        <a:solidFill>
                          <a:schemeClr val="tx1"/>
                        </a:solidFill>
                        <a:effectLst/>
                        <a:latin typeface="Courier New" charset="0"/>
                        <a:ea typeface="MS PGothic" charset="0"/>
                        <a:cs typeface="Courier New"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Courier New" charset="0"/>
                          <a:ea typeface="MS PGothic" charset="0"/>
                          <a:cs typeface="Courier New" charset="0"/>
                        </a:rPr>
                        <a:t>-</a:t>
                      </a:r>
                      <a:endParaRPr kumimoji="0" lang="en-US" sz="2400" b="1" i="0" u="none" strike="noStrike" cap="none" normalizeH="0" baseline="0">
                        <a:ln>
                          <a:noFill/>
                        </a:ln>
                        <a:solidFill>
                          <a:schemeClr val="tx1"/>
                        </a:solidFill>
                        <a:effectLst/>
                        <a:latin typeface="Courier New" charset="0"/>
                        <a:ea typeface="MS PGothic" charset="0"/>
                        <a:cs typeface="Courier New"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entury Gothic" charset="0"/>
                          <a:ea typeface="MS PGothic" charset="0"/>
                          <a:cs typeface="MS PGothic" charset="0"/>
                        </a:rPr>
                        <a:t>Subtraction</a:t>
                      </a:r>
                      <a:endParaRPr kumimoji="0" lang="en-US" sz="2400" b="0" i="0" u="none" strike="noStrike" cap="none" normalizeH="0" baseline="0">
                        <a:ln>
                          <a:noFill/>
                        </a:ln>
                        <a:solidFill>
                          <a:schemeClr val="tx1"/>
                        </a:solidFill>
                        <a:effectLst/>
                        <a:latin typeface="Times New Roman" charset="0"/>
                        <a:ea typeface="MS PGothic" charset="0"/>
                        <a:cs typeface="MS PGothic"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entury Gothic" charset="0"/>
                          <a:ea typeface="MS PGothic" charset="0"/>
                          <a:cs typeface="MS PGothic" charset="0"/>
                        </a:rPr>
                        <a:t>Binary</a:t>
                      </a:r>
                      <a:endParaRPr kumimoji="0" lang="en-US" sz="2400" b="0" i="0" u="none" strike="noStrike" cap="none" normalizeH="0" baseline="0">
                        <a:ln>
                          <a:noFill/>
                        </a:ln>
                        <a:solidFill>
                          <a:schemeClr val="tx1"/>
                        </a:solidFill>
                        <a:effectLst/>
                        <a:latin typeface="Times New Roman" charset="0"/>
                        <a:ea typeface="MS PGothic" charset="0"/>
                        <a:cs typeface="MS PGothic"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ourier New" charset="0"/>
                          <a:ea typeface="MS PGothic" charset="0"/>
                          <a:cs typeface="Courier New" charset="0"/>
                        </a:rPr>
                        <a:t>cost = total – tax;</a:t>
                      </a:r>
                      <a:endParaRPr kumimoji="0" lang="en-US" sz="1800" b="0" i="0" u="none" strike="noStrike" cap="none" normalizeH="0" baseline="0">
                        <a:ln>
                          <a:noFill/>
                        </a:ln>
                        <a:solidFill>
                          <a:schemeClr val="tx1"/>
                        </a:solidFill>
                        <a:effectLst/>
                        <a:latin typeface="Courier New" charset="0"/>
                        <a:ea typeface="MS PGothic" charset="0"/>
                        <a:cs typeface="Courier New"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22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Courier New" charset="0"/>
                          <a:ea typeface="MS PGothic" charset="0"/>
                          <a:cs typeface="Courier New" charset="0"/>
                        </a:rPr>
                        <a:t>*</a:t>
                      </a:r>
                      <a:endParaRPr kumimoji="0" lang="en-US" sz="2400" b="1" i="0" u="none" strike="noStrike" cap="none" normalizeH="0" baseline="0">
                        <a:ln>
                          <a:noFill/>
                        </a:ln>
                        <a:solidFill>
                          <a:schemeClr val="tx1"/>
                        </a:solidFill>
                        <a:effectLst/>
                        <a:latin typeface="Courier New" charset="0"/>
                        <a:ea typeface="MS PGothic" charset="0"/>
                        <a:cs typeface="Courier New"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entury Gothic" charset="0"/>
                          <a:ea typeface="MS PGothic" charset="0"/>
                          <a:cs typeface="MS PGothic" charset="0"/>
                        </a:rPr>
                        <a:t>Multiplication</a:t>
                      </a:r>
                      <a:endParaRPr kumimoji="0" lang="en-US" sz="2400" b="0" i="0" u="none" strike="noStrike" cap="none" normalizeH="0" baseline="0">
                        <a:ln>
                          <a:noFill/>
                        </a:ln>
                        <a:solidFill>
                          <a:schemeClr val="tx1"/>
                        </a:solidFill>
                        <a:effectLst/>
                        <a:latin typeface="Times New Roman" charset="0"/>
                        <a:ea typeface="MS PGothic" charset="0"/>
                        <a:cs typeface="MS PGothic"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entury Gothic" charset="0"/>
                          <a:ea typeface="MS PGothic" charset="0"/>
                          <a:cs typeface="MS PGothic" charset="0"/>
                        </a:rPr>
                        <a:t>Binary</a:t>
                      </a:r>
                      <a:endParaRPr kumimoji="0" lang="en-US" sz="2400" b="0" i="0" u="none" strike="noStrike" cap="none" normalizeH="0" baseline="0">
                        <a:ln>
                          <a:noFill/>
                        </a:ln>
                        <a:solidFill>
                          <a:schemeClr val="tx1"/>
                        </a:solidFill>
                        <a:effectLst/>
                        <a:latin typeface="Times New Roman" charset="0"/>
                        <a:ea typeface="MS PGothic" charset="0"/>
                        <a:cs typeface="MS PGothic"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ourier New" charset="0"/>
                          <a:ea typeface="MS PGothic" charset="0"/>
                          <a:cs typeface="Courier New" charset="0"/>
                        </a:rPr>
                        <a:t>tax = cost * rate;</a:t>
                      </a:r>
                      <a:endParaRPr kumimoji="0" lang="en-US" sz="1800" b="0" i="0" u="none" strike="noStrike" cap="none" normalizeH="0" baseline="0">
                        <a:ln>
                          <a:noFill/>
                        </a:ln>
                        <a:solidFill>
                          <a:schemeClr val="tx1"/>
                        </a:solidFill>
                        <a:effectLst/>
                        <a:latin typeface="Courier New" charset="0"/>
                        <a:ea typeface="MS PGothic" charset="0"/>
                        <a:cs typeface="Courier New"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Courier New" charset="0"/>
                          <a:ea typeface="MS PGothic" charset="0"/>
                          <a:cs typeface="Courier New" charset="0"/>
                        </a:rPr>
                        <a:t>/</a:t>
                      </a:r>
                      <a:endParaRPr kumimoji="0" lang="en-US" sz="2400" b="1" i="0" u="none" strike="noStrike" cap="none" normalizeH="0" baseline="0">
                        <a:ln>
                          <a:noFill/>
                        </a:ln>
                        <a:solidFill>
                          <a:schemeClr val="tx1"/>
                        </a:solidFill>
                        <a:effectLst/>
                        <a:latin typeface="Courier New" charset="0"/>
                        <a:ea typeface="MS PGothic" charset="0"/>
                        <a:cs typeface="Courier New"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entury Gothic" charset="0"/>
                          <a:ea typeface="MS PGothic" charset="0"/>
                          <a:cs typeface="MS PGothic" charset="0"/>
                        </a:rPr>
                        <a:t>Division</a:t>
                      </a:r>
                      <a:endParaRPr kumimoji="0" lang="en-US" sz="2400" b="0" i="0" u="none" strike="noStrike" cap="none" normalizeH="0" baseline="0">
                        <a:ln>
                          <a:noFill/>
                        </a:ln>
                        <a:solidFill>
                          <a:schemeClr val="tx1"/>
                        </a:solidFill>
                        <a:effectLst/>
                        <a:latin typeface="Times New Roman" charset="0"/>
                        <a:ea typeface="MS PGothic" charset="0"/>
                        <a:cs typeface="MS PGothic"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entury Gothic" charset="0"/>
                          <a:ea typeface="MS PGothic" charset="0"/>
                          <a:cs typeface="MS PGothic" charset="0"/>
                        </a:rPr>
                        <a:t>Binary</a:t>
                      </a:r>
                      <a:endParaRPr kumimoji="0" lang="en-US" sz="2400" b="0" i="0" u="none" strike="noStrike" cap="none" normalizeH="0" baseline="0">
                        <a:ln>
                          <a:noFill/>
                        </a:ln>
                        <a:solidFill>
                          <a:schemeClr val="tx1"/>
                        </a:solidFill>
                        <a:effectLst/>
                        <a:latin typeface="Times New Roman" charset="0"/>
                        <a:ea typeface="MS PGothic" charset="0"/>
                        <a:cs typeface="MS PGothic"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ourier New" charset="0"/>
                          <a:ea typeface="MS PGothic" charset="0"/>
                          <a:cs typeface="Courier New" charset="0"/>
                        </a:rPr>
                        <a:t>salePrice = original / 2;</a:t>
                      </a:r>
                      <a:endParaRPr kumimoji="0" lang="en-US" sz="1800" b="0" i="0" u="none" strike="noStrike" cap="none" normalizeH="0" baseline="0">
                        <a:ln>
                          <a:noFill/>
                        </a:ln>
                        <a:solidFill>
                          <a:schemeClr val="tx1"/>
                        </a:solidFill>
                        <a:effectLst/>
                        <a:latin typeface="Courier New" charset="0"/>
                        <a:ea typeface="MS PGothic" charset="0"/>
                        <a:cs typeface="Courier New"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Courier New" charset="0"/>
                          <a:ea typeface="MS PGothic" charset="0"/>
                          <a:cs typeface="Courier New" charset="0"/>
                        </a:rPr>
                        <a:t>%</a:t>
                      </a:r>
                      <a:endParaRPr kumimoji="0" lang="en-US" sz="2400" b="1" i="0" u="none" strike="noStrike" cap="none" normalizeH="0" baseline="0">
                        <a:ln>
                          <a:noFill/>
                        </a:ln>
                        <a:solidFill>
                          <a:schemeClr val="tx1"/>
                        </a:solidFill>
                        <a:effectLst/>
                        <a:latin typeface="Courier New" charset="0"/>
                        <a:ea typeface="MS PGothic" charset="0"/>
                        <a:cs typeface="Courier New"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entury Gothic" charset="0"/>
                          <a:ea typeface="MS PGothic" charset="0"/>
                          <a:cs typeface="MS PGothic" charset="0"/>
                        </a:rPr>
                        <a:t>Modulus</a:t>
                      </a:r>
                      <a:endParaRPr kumimoji="0" lang="en-US" sz="2400" b="0" i="0" u="none" strike="noStrike" cap="none" normalizeH="0" baseline="0">
                        <a:ln>
                          <a:noFill/>
                        </a:ln>
                        <a:solidFill>
                          <a:schemeClr val="tx1"/>
                        </a:solidFill>
                        <a:effectLst/>
                        <a:latin typeface="Times New Roman" charset="0"/>
                        <a:ea typeface="MS PGothic" charset="0"/>
                        <a:cs typeface="MS PGothic"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entury Gothic" charset="0"/>
                          <a:ea typeface="MS PGothic" charset="0"/>
                          <a:cs typeface="MS PGothic" charset="0"/>
                        </a:rPr>
                        <a:t>Binary</a:t>
                      </a:r>
                      <a:endParaRPr kumimoji="0" lang="en-US" sz="2400" b="0" i="0" u="none" strike="noStrike" cap="none" normalizeH="0" baseline="0">
                        <a:ln>
                          <a:noFill/>
                        </a:ln>
                        <a:solidFill>
                          <a:schemeClr val="tx1"/>
                        </a:solidFill>
                        <a:effectLst/>
                        <a:latin typeface="Times New Roman" charset="0"/>
                        <a:ea typeface="MS PGothic" charset="0"/>
                        <a:cs typeface="MS PGothic"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ourier New" charset="0"/>
                          <a:ea typeface="MS PGothic" charset="0"/>
                          <a:cs typeface="Courier New" charset="0"/>
                        </a:rPr>
                        <a:t>remainder = value % 5;</a:t>
                      </a:r>
                      <a:endParaRPr kumimoji="0" lang="en-US" sz="1800" b="0" i="0" u="none" strike="noStrike" cap="none" normalizeH="0" baseline="0">
                        <a:ln>
                          <a:noFill/>
                        </a:ln>
                        <a:solidFill>
                          <a:schemeClr val="tx1"/>
                        </a:solidFill>
                        <a:effectLst/>
                        <a:latin typeface="Courier New" charset="0"/>
                        <a:ea typeface="MS PGothic" charset="0"/>
                        <a:cs typeface="Courier New" charset="0"/>
                      </a:endParaRPr>
                    </a:p>
                  </a:txBody>
                  <a:tcPr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62504" name="TextBox 6"/>
          <p:cNvSpPr txBox="1">
            <a:spLocks noChangeArrowheads="1"/>
          </p:cNvSpPr>
          <p:nvPr/>
        </p:nvSpPr>
        <p:spPr bwMode="auto">
          <a:xfrm>
            <a:off x="1692275" y="5589588"/>
            <a:ext cx="6132513" cy="1076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All these are binary operators: that is, they have two operands.</a:t>
            </a:r>
          </a:p>
          <a:p>
            <a:pPr>
              <a:spcBef>
                <a:spcPct val="50000"/>
              </a:spcBef>
            </a:pPr>
            <a:r>
              <a:rPr lang="en-US"/>
              <a:t>Also remember: integer division produces integers </a:t>
            </a:r>
          </a:p>
          <a:p>
            <a:pPr>
              <a:spcBef>
                <a:spcPct val="50000"/>
              </a:spcBef>
            </a:pPr>
            <a:r>
              <a:rPr lang="en-US"/>
              <a:t>(i.e. Suppose we do: double result = 1/2 , result will be assigned 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350"/>
            <a:ext cx="8382000" cy="833438"/>
          </a:xfrm>
        </p:spPr>
        <p:txBody>
          <a:bodyPr rtlCol="0">
            <a:normAutofit/>
          </a:bodyPr>
          <a:lstStyle/>
          <a:p>
            <a:pPr eaLnBrk="1" fontAlgn="auto" hangingPunct="1">
              <a:spcAft>
                <a:spcPts val="0"/>
              </a:spcAft>
              <a:defRPr/>
            </a:pPr>
            <a:r>
              <a:rPr lang="en-US">
                <a:ea typeface="+mj-ea"/>
                <a:cs typeface="+mj-cs"/>
              </a:rPr>
              <a:t>Arithmetic Operations</a:t>
            </a:r>
          </a:p>
        </p:txBody>
      </p:sp>
      <p:sp>
        <p:nvSpPr>
          <p:cNvPr id="3" name="Content Placeholder 2"/>
          <p:cNvSpPr>
            <a:spLocks noGrp="1"/>
          </p:cNvSpPr>
          <p:nvPr>
            <p:ph type="body" idx="1"/>
          </p:nvPr>
        </p:nvSpPr>
        <p:spPr>
          <a:xfrm>
            <a:off x="457200" y="1268413"/>
            <a:ext cx="8382000" cy="5256212"/>
          </a:xfrm>
        </p:spPr>
        <p:txBody>
          <a:bodyPr rtlCol="0"/>
          <a:lstStyle/>
          <a:p>
            <a:pPr eaLnBrk="1" fontAlgn="auto" hangingPunct="1">
              <a:lnSpc>
                <a:spcPct val="120000"/>
              </a:lnSpc>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When we perform arithmetic operations with </a:t>
            </a:r>
            <a:r>
              <a:rPr lang="en-US" sz="2000" b="1">
                <a:solidFill>
                  <a:schemeClr val="tx1">
                    <a:lumMod val="65000"/>
                    <a:lumOff val="35000"/>
                  </a:schemeClr>
                </a:solidFill>
                <a:ea typeface="+mn-ea"/>
                <a:cs typeface="+mn-cs"/>
              </a:rPr>
              <a:t>byte</a:t>
            </a:r>
            <a:r>
              <a:rPr lang="en-US" sz="2000">
                <a:solidFill>
                  <a:schemeClr val="tx1">
                    <a:lumMod val="65000"/>
                    <a:lumOff val="35000"/>
                  </a:schemeClr>
                </a:solidFill>
                <a:ea typeface="+mn-ea"/>
                <a:cs typeface="+mn-cs"/>
              </a:rPr>
              <a:t> and </a:t>
            </a:r>
            <a:r>
              <a:rPr lang="en-US" sz="2000" b="1">
                <a:solidFill>
                  <a:schemeClr val="tx1">
                    <a:lumMod val="65000"/>
                    <a:lumOff val="35000"/>
                  </a:schemeClr>
                </a:solidFill>
                <a:ea typeface="+mn-ea"/>
                <a:cs typeface="+mn-cs"/>
              </a:rPr>
              <a:t>short</a:t>
            </a:r>
            <a:r>
              <a:rPr lang="en-US" sz="2000">
                <a:solidFill>
                  <a:schemeClr val="tx1">
                    <a:lumMod val="65000"/>
                    <a:lumOff val="35000"/>
                  </a:schemeClr>
                </a:solidFill>
                <a:ea typeface="+mn-ea"/>
                <a:cs typeface="+mn-cs"/>
              </a:rPr>
              <a:t>, they are converted to </a:t>
            </a:r>
            <a:r>
              <a:rPr lang="en-US" sz="2000" b="1">
                <a:solidFill>
                  <a:schemeClr val="tx1">
                    <a:lumMod val="65000"/>
                    <a:lumOff val="35000"/>
                  </a:schemeClr>
                </a:solidFill>
                <a:ea typeface="+mn-ea"/>
                <a:cs typeface="+mn-cs"/>
              </a:rPr>
              <a:t>int</a:t>
            </a:r>
            <a:r>
              <a:rPr lang="en-US" sz="2000">
                <a:solidFill>
                  <a:schemeClr val="tx1">
                    <a:lumMod val="65000"/>
                    <a:lumOff val="35000"/>
                  </a:schemeClr>
                </a:solidFill>
                <a:ea typeface="+mn-ea"/>
                <a:cs typeface="+mn-cs"/>
              </a:rPr>
              <a:t>.</a:t>
            </a:r>
          </a:p>
          <a:p>
            <a:pPr eaLnBrk="1" fontAlgn="auto" hangingPunct="1">
              <a:lnSpc>
                <a:spcPct val="120000"/>
              </a:lnSpc>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Therefore, </a:t>
            </a:r>
            <a:r>
              <a:rPr lang="en-US" sz="2000">
                <a:solidFill>
                  <a:schemeClr val="tx1">
                    <a:lumMod val="65000"/>
                    <a:lumOff val="35000"/>
                  </a:schemeClr>
                </a:solidFill>
                <a:ea typeface="+mn-ea"/>
                <a:cs typeface="ＭＳ Ｐゴシック" charset="0"/>
              </a:rPr>
              <a:t>the following gives compiler error</a:t>
            </a:r>
          </a:p>
          <a:p>
            <a:pPr marL="0" indent="0" eaLnBrk="1" fontAlgn="auto" hangingPunct="1">
              <a:spcAft>
                <a:spcPts val="0"/>
              </a:spcAft>
              <a:buFont typeface="Wingdings 2" panose="05020102010507070707" pitchFamily="18" charset="2"/>
              <a:buNone/>
              <a:defRPr/>
            </a:pPr>
            <a:r>
              <a:rPr lang="en-US" sz="1600">
                <a:solidFill>
                  <a:srgbClr val="000000"/>
                </a:solidFill>
                <a:latin typeface="Consolas"/>
                <a:ea typeface="+mn-ea"/>
                <a:cs typeface="+mn-cs"/>
              </a:rPr>
              <a:t>     </a:t>
            </a:r>
            <a:r>
              <a:rPr lang="en-US" sz="1800" b="1">
                <a:solidFill>
                  <a:srgbClr val="7F0055"/>
                </a:solidFill>
                <a:latin typeface="Consolas"/>
                <a:ea typeface="+mn-ea"/>
                <a:cs typeface="+mn-cs"/>
              </a:rPr>
              <a:t>short</a:t>
            </a:r>
            <a:r>
              <a:rPr lang="en-US" sz="1800" b="1">
                <a:solidFill>
                  <a:srgbClr val="000000"/>
                </a:solidFill>
                <a:latin typeface="Consolas"/>
                <a:ea typeface="+mn-ea"/>
                <a:cs typeface="+mn-cs"/>
              </a:rPr>
              <a:t> s1 = 10, s2 = 20, s3;</a:t>
            </a:r>
          </a:p>
          <a:p>
            <a:pPr marL="0" indent="0" eaLnBrk="1" fontAlgn="auto" hangingPunct="1">
              <a:spcAft>
                <a:spcPts val="0"/>
              </a:spcAft>
              <a:buFont typeface="Wingdings 2" panose="05020102010507070707" pitchFamily="18" charset="2"/>
              <a:buNone/>
              <a:defRPr/>
            </a:pPr>
            <a:r>
              <a:rPr lang="en-US" sz="1800">
                <a:solidFill>
                  <a:srgbClr val="000000"/>
                </a:solidFill>
                <a:latin typeface="Consolas"/>
                <a:ea typeface="+mn-ea"/>
                <a:cs typeface="+mn-cs"/>
              </a:rPr>
              <a:t>     s3 = s1 + s2;</a:t>
            </a:r>
          </a:p>
          <a:p>
            <a:pPr marL="0" indent="0" eaLnBrk="1" fontAlgn="auto" hangingPunct="1">
              <a:spcAft>
                <a:spcPts val="0"/>
              </a:spcAft>
              <a:buFont typeface="Wingdings 2" panose="05020102010507070707" pitchFamily="18" charset="2"/>
              <a:buNone/>
              <a:defRPr/>
            </a:pPr>
            <a:r>
              <a:rPr lang="en-US" sz="1800">
                <a:solidFill>
                  <a:srgbClr val="000000"/>
                </a:solidFill>
                <a:latin typeface="Consolas"/>
                <a:ea typeface="+mn-ea"/>
                <a:cs typeface="+mn-cs"/>
              </a:rPr>
              <a:t>     </a:t>
            </a:r>
            <a:r>
              <a:rPr lang="en-US" sz="1800" err="1">
                <a:solidFill>
                  <a:srgbClr val="000000"/>
                </a:solidFill>
                <a:latin typeface="Consolas"/>
                <a:ea typeface="+mn-ea"/>
                <a:cs typeface="+mn-cs"/>
              </a:rPr>
              <a:t>System.</a:t>
            </a:r>
            <a:r>
              <a:rPr lang="en-US" sz="1800" i="1" err="1">
                <a:solidFill>
                  <a:srgbClr val="0000C0"/>
                </a:solidFill>
                <a:latin typeface="Consolas"/>
                <a:ea typeface="+mn-ea"/>
                <a:cs typeface="+mn-cs"/>
              </a:rPr>
              <a:t>out</a:t>
            </a:r>
            <a:r>
              <a:rPr lang="en-US" sz="1800" i="1" err="1">
                <a:solidFill>
                  <a:srgbClr val="000000"/>
                </a:solidFill>
                <a:latin typeface="Consolas"/>
                <a:ea typeface="+mn-ea"/>
                <a:cs typeface="+mn-cs"/>
              </a:rPr>
              <a:t>.println</a:t>
            </a:r>
            <a:r>
              <a:rPr lang="en-US" sz="1800" i="1">
                <a:solidFill>
                  <a:srgbClr val="000000"/>
                </a:solidFill>
                <a:latin typeface="Consolas"/>
                <a:ea typeface="+mn-ea"/>
                <a:cs typeface="+mn-cs"/>
              </a:rPr>
              <a:t> (</a:t>
            </a:r>
            <a:r>
              <a:rPr lang="en-US" sz="1800" i="1">
                <a:solidFill>
                  <a:srgbClr val="2A00FF"/>
                </a:solidFill>
                <a:latin typeface="Consolas"/>
                <a:ea typeface="+mn-ea"/>
                <a:cs typeface="+mn-cs"/>
              </a:rPr>
              <a:t>"s3 = "</a:t>
            </a:r>
            <a:r>
              <a:rPr lang="en-US" sz="1800" i="1">
                <a:solidFill>
                  <a:srgbClr val="000000"/>
                </a:solidFill>
                <a:latin typeface="Consolas"/>
                <a:ea typeface="+mn-ea"/>
                <a:cs typeface="+mn-cs"/>
              </a:rPr>
              <a:t> + s3);</a:t>
            </a:r>
            <a:endParaRPr lang="en-US" sz="1800">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So either declare </a:t>
            </a:r>
            <a:r>
              <a:rPr lang="en-US" sz="1800" b="1">
                <a:solidFill>
                  <a:srgbClr val="000000"/>
                </a:solidFill>
                <a:latin typeface="Consolas"/>
                <a:ea typeface="+mn-ea"/>
                <a:cs typeface="+mn-cs"/>
              </a:rPr>
              <a:t>s3</a:t>
            </a:r>
            <a:r>
              <a:rPr lang="en-US" sz="2000">
                <a:solidFill>
                  <a:schemeClr val="tx1">
                    <a:lumMod val="65000"/>
                    <a:lumOff val="35000"/>
                  </a:schemeClr>
                </a:solidFill>
                <a:ea typeface="+mn-ea"/>
                <a:cs typeface="+mn-cs"/>
              </a:rPr>
              <a:t> as </a:t>
            </a:r>
            <a:r>
              <a:rPr lang="en-US" sz="1800" b="1">
                <a:solidFill>
                  <a:srgbClr val="000000"/>
                </a:solidFill>
                <a:latin typeface="Consolas"/>
                <a:ea typeface="+mn-ea"/>
                <a:cs typeface="+mn-cs"/>
              </a:rPr>
              <a:t>int</a:t>
            </a:r>
            <a:r>
              <a:rPr lang="en-US" sz="2000">
                <a:solidFill>
                  <a:schemeClr val="tx1">
                    <a:lumMod val="65000"/>
                    <a:lumOff val="35000"/>
                  </a:schemeClr>
                </a:solidFill>
                <a:ea typeface="+mn-ea"/>
                <a:cs typeface="+mn-cs"/>
              </a:rPr>
              <a:t> or cast the result to </a:t>
            </a:r>
            <a:r>
              <a:rPr lang="en-US" sz="1800" b="1">
                <a:solidFill>
                  <a:srgbClr val="000000"/>
                </a:solidFill>
                <a:latin typeface="Consolas"/>
                <a:ea typeface="+mn-ea"/>
                <a:cs typeface="+mn-cs"/>
              </a:rPr>
              <a:t>short</a:t>
            </a:r>
            <a:r>
              <a:rPr lang="en-US" sz="2000">
                <a:solidFill>
                  <a:schemeClr val="tx1">
                    <a:lumMod val="65000"/>
                    <a:lumOff val="35000"/>
                  </a:schemeClr>
                </a:solidFill>
                <a:ea typeface="+mn-ea"/>
                <a:cs typeface="+mn-cs"/>
              </a:rPr>
              <a:t>:</a:t>
            </a:r>
          </a:p>
          <a:p>
            <a:pPr marL="0" indent="0" eaLnBrk="1" fontAlgn="auto" hangingPunct="1">
              <a:spcAft>
                <a:spcPts val="0"/>
              </a:spcAft>
              <a:buNone/>
              <a:defRPr/>
            </a:pPr>
            <a:r>
              <a:rPr lang="en-US" sz="2000">
                <a:solidFill>
                  <a:srgbClr val="000000"/>
                </a:solidFill>
                <a:latin typeface="Consolas"/>
              </a:rPr>
              <a:t>	</a:t>
            </a:r>
            <a:r>
              <a:rPr lang="en-US" sz="1800" b="1">
                <a:solidFill>
                  <a:srgbClr val="000000"/>
                </a:solidFill>
                <a:latin typeface="Consolas"/>
                <a:ea typeface="+mn-ea"/>
                <a:cs typeface="+mn-cs"/>
              </a:rPr>
              <a:t>s3 = (short)(s1 + s2); </a:t>
            </a:r>
            <a:r>
              <a:rPr lang="en-US" sz="2000">
                <a:solidFill>
                  <a:srgbClr val="000000"/>
                </a:solidFill>
                <a:latin typeface="Consolas"/>
              </a:rPr>
              <a:t>	</a:t>
            </a:r>
            <a:endParaRPr lang="en-US">
              <a:solidFill>
                <a:schemeClr val="tx1">
                  <a:lumMod val="65000"/>
                  <a:lumOff val="35000"/>
                </a:schemeClr>
              </a:solidFill>
              <a:ea typeface="+mn-ea"/>
              <a:cs typeface="+mn-cs"/>
            </a:endParaRPr>
          </a:p>
        </p:txBody>
      </p:sp>
      <p:sp>
        <p:nvSpPr>
          <p:cNvPr id="63491"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F10A378A-94C7-184B-BA08-70D7E0FDBB57}" type="slidenum">
              <a:rPr lang="en-US" sz="800">
                <a:solidFill>
                  <a:srgbClr val="595959"/>
                </a:solidFill>
              </a:rPr>
              <a:pPr/>
              <a:t>37</a:t>
            </a:fld>
            <a:endParaRPr lang="en-US" sz="800">
              <a:solidFill>
                <a:srgbClr val="59595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350"/>
            <a:ext cx="8382000" cy="904875"/>
          </a:xfrm>
        </p:spPr>
        <p:txBody>
          <a:bodyPr rtlCol="0">
            <a:normAutofit/>
          </a:bodyPr>
          <a:lstStyle/>
          <a:p>
            <a:pPr eaLnBrk="1" fontAlgn="auto" hangingPunct="1">
              <a:spcAft>
                <a:spcPts val="0"/>
              </a:spcAft>
              <a:defRPr/>
            </a:pPr>
            <a:r>
              <a:rPr lang="en-US">
                <a:ea typeface="+mj-ea"/>
                <a:cs typeface="+mj-cs"/>
              </a:rPr>
              <a:t>Arithmetic Operations</a:t>
            </a:r>
          </a:p>
        </p:txBody>
      </p:sp>
      <p:sp>
        <p:nvSpPr>
          <p:cNvPr id="3" name="Content Placeholder 2"/>
          <p:cNvSpPr>
            <a:spLocks noGrp="1"/>
          </p:cNvSpPr>
          <p:nvPr>
            <p:ph type="body" idx="1"/>
          </p:nvPr>
        </p:nvSpPr>
        <p:spPr>
          <a:xfrm>
            <a:off x="457200" y="1268760"/>
            <a:ext cx="8382000" cy="5256584"/>
          </a:xfrm>
        </p:spPr>
        <p:txBody>
          <a:bodyPr rtlCol="0"/>
          <a:lstStyle/>
          <a:p>
            <a:pPr eaLnBrk="1" fontAlgn="auto" hangingPunct="1">
              <a:spcAft>
                <a:spcPts val="0"/>
              </a:spcAft>
              <a:buFont typeface="Wingdings 2" panose="05020102010507070707" pitchFamily="18" charset="2"/>
              <a:buChar char=""/>
              <a:defRPr/>
            </a:pPr>
            <a:r>
              <a:rPr lang="en-US" sz="2400">
                <a:solidFill>
                  <a:schemeClr val="tx1">
                    <a:lumMod val="65000"/>
                    <a:lumOff val="35000"/>
                  </a:schemeClr>
                </a:solidFill>
                <a:ea typeface="+mn-ea"/>
                <a:cs typeface="+mn-cs"/>
              </a:rPr>
              <a:t>How about this?</a:t>
            </a:r>
          </a:p>
          <a:p>
            <a:pPr marL="0" indent="0" eaLnBrk="1" fontAlgn="auto" hangingPunct="1">
              <a:spcAft>
                <a:spcPts val="0"/>
              </a:spcAft>
              <a:buFont typeface="Wingdings 2" panose="05020102010507070707" pitchFamily="18" charset="2"/>
              <a:buNone/>
              <a:defRPr/>
            </a:pPr>
            <a:r>
              <a:rPr lang="en-US" sz="1800">
                <a:solidFill>
                  <a:srgbClr val="000000"/>
                </a:solidFill>
                <a:latin typeface="Consolas"/>
                <a:ea typeface="+mn-ea"/>
                <a:cs typeface="+mn-cs"/>
              </a:rPr>
              <a:t>     </a:t>
            </a:r>
            <a:r>
              <a:rPr lang="en-US" sz="1800" b="1">
                <a:solidFill>
                  <a:srgbClr val="7F0055"/>
                </a:solidFill>
                <a:latin typeface="Consolas"/>
                <a:ea typeface="+mn-ea"/>
                <a:cs typeface="+mn-cs"/>
              </a:rPr>
              <a:t>short</a:t>
            </a:r>
            <a:r>
              <a:rPr lang="en-US" sz="1800" b="1">
                <a:solidFill>
                  <a:srgbClr val="000000"/>
                </a:solidFill>
                <a:latin typeface="Consolas"/>
                <a:ea typeface="+mn-ea"/>
                <a:cs typeface="+mn-cs"/>
              </a:rPr>
              <a:t> s1 = 10, s2 = 20, s3;</a:t>
            </a:r>
          </a:p>
          <a:p>
            <a:pPr marL="0" indent="0" eaLnBrk="1" fontAlgn="auto" hangingPunct="1">
              <a:spcAft>
                <a:spcPts val="0"/>
              </a:spcAft>
              <a:buFont typeface="Wingdings 2" panose="05020102010507070707" pitchFamily="18" charset="2"/>
              <a:buNone/>
              <a:defRPr/>
            </a:pPr>
            <a:r>
              <a:rPr lang="en-US" sz="1800">
                <a:solidFill>
                  <a:srgbClr val="000000"/>
                </a:solidFill>
                <a:latin typeface="Consolas"/>
                <a:ea typeface="+mn-ea"/>
                <a:cs typeface="+mn-cs"/>
              </a:rPr>
              <a:t>     s3 = </a:t>
            </a:r>
            <a:r>
              <a:rPr lang="en-US" sz="1800">
                <a:solidFill>
                  <a:srgbClr val="000000"/>
                </a:solidFill>
                <a:highlight>
                  <a:srgbClr val="E8F2FE"/>
                </a:highlight>
                <a:latin typeface="Consolas"/>
                <a:ea typeface="+mn-ea"/>
                <a:cs typeface="+mn-cs"/>
              </a:rPr>
              <a:t>(</a:t>
            </a:r>
            <a:r>
              <a:rPr lang="en-US" sz="1800" b="1">
                <a:solidFill>
                  <a:srgbClr val="7F0055"/>
                </a:solidFill>
                <a:highlight>
                  <a:srgbClr val="E8F2FE"/>
                </a:highlight>
                <a:latin typeface="Consolas"/>
                <a:ea typeface="+mn-ea"/>
                <a:cs typeface="+mn-cs"/>
              </a:rPr>
              <a:t>short</a:t>
            </a:r>
            <a:r>
              <a:rPr lang="en-US" sz="1800" b="1">
                <a:solidFill>
                  <a:srgbClr val="000000"/>
                </a:solidFill>
                <a:highlight>
                  <a:srgbClr val="E8F2FE"/>
                </a:highlight>
                <a:latin typeface="Consolas"/>
                <a:ea typeface="+mn-ea"/>
                <a:cs typeface="+mn-cs"/>
              </a:rPr>
              <a:t>) </a:t>
            </a:r>
            <a:r>
              <a:rPr lang="en-US" sz="1800" b="1">
                <a:solidFill>
                  <a:srgbClr val="000000"/>
                </a:solidFill>
                <a:highlight>
                  <a:srgbClr val="D4D4D4"/>
                </a:highlight>
                <a:latin typeface="Consolas"/>
                <a:ea typeface="+mn-ea"/>
                <a:cs typeface="+mn-cs"/>
              </a:rPr>
              <a:t>s1</a:t>
            </a:r>
            <a:r>
              <a:rPr lang="en-US" sz="1800" b="1">
                <a:solidFill>
                  <a:srgbClr val="000000"/>
                </a:solidFill>
                <a:highlight>
                  <a:srgbClr val="E8F2FE"/>
                </a:highlight>
                <a:latin typeface="Consolas"/>
                <a:ea typeface="+mn-ea"/>
                <a:cs typeface="+mn-cs"/>
              </a:rPr>
              <a:t> + s2;</a:t>
            </a:r>
            <a:r>
              <a:rPr lang="en-US" sz="1800">
                <a:solidFill>
                  <a:srgbClr val="000000"/>
                </a:solidFill>
                <a:latin typeface="Consolas"/>
                <a:ea typeface="+mn-ea"/>
                <a:cs typeface="+mn-cs"/>
              </a:rPr>
              <a:t>    // cast s1 as short</a:t>
            </a:r>
          </a:p>
          <a:p>
            <a:pPr marL="0" indent="0" eaLnBrk="1" fontAlgn="auto" hangingPunct="1">
              <a:spcAft>
                <a:spcPts val="0"/>
              </a:spcAft>
              <a:buFont typeface="Wingdings 2" panose="05020102010507070707" pitchFamily="18" charset="2"/>
              <a:buNone/>
              <a:defRPr/>
            </a:pPr>
            <a:r>
              <a:rPr lang="en-US" sz="1800">
                <a:solidFill>
                  <a:srgbClr val="000000"/>
                </a:solidFill>
                <a:latin typeface="Consolas"/>
                <a:ea typeface="+mn-ea"/>
                <a:cs typeface="+mn-cs"/>
              </a:rPr>
              <a:t>     </a:t>
            </a:r>
            <a:r>
              <a:rPr lang="en-US" sz="1800" err="1">
                <a:solidFill>
                  <a:srgbClr val="000000"/>
                </a:solidFill>
                <a:latin typeface="Consolas"/>
                <a:ea typeface="+mn-ea"/>
                <a:cs typeface="+mn-cs"/>
              </a:rPr>
              <a:t>System.</a:t>
            </a:r>
            <a:r>
              <a:rPr lang="en-US" sz="1800" i="1" err="1">
                <a:solidFill>
                  <a:srgbClr val="0000C0"/>
                </a:solidFill>
                <a:latin typeface="Consolas"/>
                <a:ea typeface="+mn-ea"/>
                <a:cs typeface="+mn-cs"/>
              </a:rPr>
              <a:t>out</a:t>
            </a:r>
            <a:r>
              <a:rPr lang="en-US" sz="1800" i="1" err="1">
                <a:solidFill>
                  <a:srgbClr val="000000"/>
                </a:solidFill>
                <a:latin typeface="Consolas"/>
                <a:ea typeface="+mn-ea"/>
                <a:cs typeface="+mn-cs"/>
              </a:rPr>
              <a:t>.println</a:t>
            </a:r>
            <a:r>
              <a:rPr lang="en-US" sz="1800" i="1">
                <a:solidFill>
                  <a:srgbClr val="000000"/>
                </a:solidFill>
                <a:latin typeface="Consolas"/>
                <a:ea typeface="+mn-ea"/>
                <a:cs typeface="+mn-cs"/>
              </a:rPr>
              <a:t> (</a:t>
            </a:r>
            <a:r>
              <a:rPr lang="en-US" sz="1800" i="1">
                <a:solidFill>
                  <a:srgbClr val="2A00FF"/>
                </a:solidFill>
                <a:latin typeface="Consolas"/>
                <a:ea typeface="+mn-ea"/>
                <a:cs typeface="+mn-cs"/>
              </a:rPr>
              <a:t>"s3 = "</a:t>
            </a:r>
            <a:r>
              <a:rPr lang="en-US" sz="1800" i="1">
                <a:solidFill>
                  <a:srgbClr val="000000"/>
                </a:solidFill>
                <a:latin typeface="Consolas"/>
                <a:ea typeface="+mn-ea"/>
                <a:cs typeface="+mn-cs"/>
              </a:rPr>
              <a:t> + s3);</a:t>
            </a:r>
            <a:endParaRPr lang="en-US" sz="1800">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r>
              <a:rPr lang="en-US" sz="2400">
                <a:solidFill>
                  <a:schemeClr val="tx1">
                    <a:lumMod val="65000"/>
                    <a:lumOff val="35000"/>
                  </a:schemeClr>
                </a:solidFill>
                <a:ea typeface="+mn-ea"/>
                <a:cs typeface="+mn-cs"/>
              </a:rPr>
              <a:t>And this?</a:t>
            </a:r>
          </a:p>
          <a:p>
            <a:pPr marL="0" indent="0" eaLnBrk="1" fontAlgn="auto" hangingPunct="1">
              <a:spcAft>
                <a:spcPts val="0"/>
              </a:spcAft>
              <a:buFont typeface="Wingdings 2" panose="05020102010507070707" pitchFamily="18" charset="2"/>
              <a:buNone/>
              <a:defRPr/>
            </a:pPr>
            <a:r>
              <a:rPr lang="en-US" sz="1800">
                <a:solidFill>
                  <a:srgbClr val="000000"/>
                </a:solidFill>
                <a:latin typeface="Consolas"/>
                <a:ea typeface="+mn-ea"/>
                <a:cs typeface="+mn-cs"/>
              </a:rPr>
              <a:t>     </a:t>
            </a:r>
            <a:r>
              <a:rPr lang="en-US" sz="1800" b="1">
                <a:solidFill>
                  <a:srgbClr val="7F0055"/>
                </a:solidFill>
                <a:latin typeface="Consolas"/>
                <a:ea typeface="+mn-ea"/>
                <a:cs typeface="+mn-cs"/>
              </a:rPr>
              <a:t>short</a:t>
            </a:r>
            <a:r>
              <a:rPr lang="en-US" sz="1800" b="1">
                <a:solidFill>
                  <a:srgbClr val="000000"/>
                </a:solidFill>
                <a:latin typeface="Consolas"/>
                <a:ea typeface="+mn-ea"/>
                <a:cs typeface="+mn-cs"/>
              </a:rPr>
              <a:t> s1 = 10, s2 = 20, s3;</a:t>
            </a:r>
          </a:p>
          <a:p>
            <a:pPr marL="0" indent="0" eaLnBrk="1" fontAlgn="auto" hangingPunct="1">
              <a:spcAft>
                <a:spcPts val="0"/>
              </a:spcAft>
              <a:buFont typeface="Wingdings 2" panose="05020102010507070707" pitchFamily="18" charset="2"/>
              <a:buNone/>
              <a:defRPr/>
            </a:pPr>
            <a:r>
              <a:rPr lang="en-US" sz="1800">
                <a:solidFill>
                  <a:srgbClr val="000000"/>
                </a:solidFill>
                <a:latin typeface="Consolas"/>
                <a:ea typeface="+mn-ea"/>
                <a:cs typeface="+mn-cs"/>
              </a:rPr>
              <a:t>     s3 = </a:t>
            </a:r>
            <a:r>
              <a:rPr lang="en-US" sz="1800">
                <a:solidFill>
                  <a:srgbClr val="000000"/>
                </a:solidFill>
                <a:highlight>
                  <a:srgbClr val="E8F2FE"/>
                </a:highlight>
                <a:latin typeface="Consolas"/>
                <a:ea typeface="+mn-ea"/>
                <a:cs typeface="+mn-cs"/>
              </a:rPr>
              <a:t>(</a:t>
            </a:r>
            <a:r>
              <a:rPr lang="en-US" sz="1800" b="1">
                <a:solidFill>
                  <a:srgbClr val="7F0055"/>
                </a:solidFill>
                <a:highlight>
                  <a:srgbClr val="E8F2FE"/>
                </a:highlight>
                <a:latin typeface="Consolas"/>
                <a:ea typeface="+mn-ea"/>
                <a:cs typeface="+mn-cs"/>
              </a:rPr>
              <a:t>short</a:t>
            </a:r>
            <a:r>
              <a:rPr lang="en-US" sz="1800" b="1">
                <a:solidFill>
                  <a:srgbClr val="000000"/>
                </a:solidFill>
                <a:highlight>
                  <a:srgbClr val="E8F2FE"/>
                </a:highlight>
                <a:latin typeface="Consolas"/>
                <a:ea typeface="+mn-ea"/>
                <a:cs typeface="+mn-cs"/>
              </a:rPr>
              <a:t>) (s1 + s2)</a:t>
            </a:r>
            <a:r>
              <a:rPr lang="en-US" sz="1800">
                <a:solidFill>
                  <a:srgbClr val="000000"/>
                </a:solidFill>
                <a:latin typeface="Consolas"/>
                <a:ea typeface="+mn-ea"/>
                <a:cs typeface="+mn-cs"/>
              </a:rPr>
              <a:t>;    // cast (s1 + s2) as short</a:t>
            </a:r>
          </a:p>
          <a:p>
            <a:pPr marL="0" indent="0" eaLnBrk="1" fontAlgn="auto" hangingPunct="1">
              <a:spcAft>
                <a:spcPts val="0"/>
              </a:spcAft>
              <a:buFont typeface="Wingdings 2" panose="05020102010507070707" pitchFamily="18" charset="2"/>
              <a:buNone/>
              <a:defRPr/>
            </a:pPr>
            <a:r>
              <a:rPr lang="en-US" sz="1800">
                <a:solidFill>
                  <a:srgbClr val="000000"/>
                </a:solidFill>
                <a:latin typeface="Consolas"/>
                <a:ea typeface="+mn-ea"/>
                <a:cs typeface="+mn-cs"/>
              </a:rPr>
              <a:t>     </a:t>
            </a:r>
            <a:r>
              <a:rPr lang="en-US" sz="1800" err="1">
                <a:solidFill>
                  <a:srgbClr val="000000"/>
                </a:solidFill>
                <a:latin typeface="Consolas"/>
                <a:ea typeface="+mn-ea"/>
                <a:cs typeface="+mn-cs"/>
              </a:rPr>
              <a:t>System.</a:t>
            </a:r>
            <a:r>
              <a:rPr lang="en-US" sz="1800" i="1" err="1">
                <a:solidFill>
                  <a:srgbClr val="0000C0"/>
                </a:solidFill>
                <a:latin typeface="Consolas"/>
                <a:ea typeface="+mn-ea"/>
                <a:cs typeface="+mn-cs"/>
              </a:rPr>
              <a:t>out</a:t>
            </a:r>
            <a:r>
              <a:rPr lang="en-US" sz="1800" i="1" err="1">
                <a:solidFill>
                  <a:srgbClr val="000000"/>
                </a:solidFill>
                <a:latin typeface="Consolas"/>
                <a:ea typeface="+mn-ea"/>
                <a:cs typeface="+mn-cs"/>
              </a:rPr>
              <a:t>.println</a:t>
            </a:r>
            <a:r>
              <a:rPr lang="en-US" sz="1800" i="1">
                <a:solidFill>
                  <a:srgbClr val="000000"/>
                </a:solidFill>
                <a:latin typeface="Consolas"/>
                <a:ea typeface="+mn-ea"/>
                <a:cs typeface="+mn-cs"/>
              </a:rPr>
              <a:t> (</a:t>
            </a:r>
            <a:r>
              <a:rPr lang="en-US" sz="1800" i="1">
                <a:solidFill>
                  <a:srgbClr val="2A00FF"/>
                </a:solidFill>
                <a:latin typeface="Consolas"/>
                <a:ea typeface="+mn-ea"/>
                <a:cs typeface="+mn-cs"/>
              </a:rPr>
              <a:t>"s3 = "</a:t>
            </a:r>
            <a:r>
              <a:rPr lang="en-US" sz="1800" i="1">
                <a:solidFill>
                  <a:srgbClr val="000000"/>
                </a:solidFill>
                <a:latin typeface="Consolas"/>
                <a:ea typeface="+mn-ea"/>
                <a:cs typeface="+mn-cs"/>
              </a:rPr>
              <a:t> + s3);</a:t>
            </a:r>
            <a:endParaRPr lang="en-US" sz="1800">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p:txBody>
      </p:sp>
      <p:sp>
        <p:nvSpPr>
          <p:cNvPr id="64515"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DDCE866A-E175-8C48-9238-EF8CC03962F1}" type="slidenum">
              <a:rPr lang="en-US" sz="800">
                <a:solidFill>
                  <a:srgbClr val="595959"/>
                </a:solidFill>
              </a:rPr>
              <a:pPr/>
              <a:t>38</a:t>
            </a:fld>
            <a:endParaRPr lang="en-US" sz="800">
              <a:solidFill>
                <a:srgbClr val="595959"/>
              </a:solidFill>
            </a:endParaRPr>
          </a:p>
        </p:txBody>
      </p:sp>
      <p:sp>
        <p:nvSpPr>
          <p:cNvPr id="4" name="TextBox 3"/>
          <p:cNvSpPr txBox="1">
            <a:spLocks noChangeArrowheads="1"/>
          </p:cNvSpPr>
          <p:nvPr/>
        </p:nvSpPr>
        <p:spPr bwMode="auto">
          <a:xfrm>
            <a:off x="4932040" y="4132211"/>
            <a:ext cx="3024188" cy="52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sz="2800">
                <a:solidFill>
                  <a:srgbClr val="008000"/>
                </a:solidFill>
              </a:rPr>
              <a:t>This will work fine</a:t>
            </a:r>
          </a:p>
        </p:txBody>
      </p:sp>
      <p:sp>
        <p:nvSpPr>
          <p:cNvPr id="5" name="TextBox 4"/>
          <p:cNvSpPr txBox="1">
            <a:spLocks noChangeArrowheads="1"/>
          </p:cNvSpPr>
          <p:nvPr/>
        </p:nvSpPr>
        <p:spPr bwMode="auto">
          <a:xfrm>
            <a:off x="5436096" y="1576772"/>
            <a:ext cx="280828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sz="2800">
                <a:solidFill>
                  <a:srgbClr val="FF0000"/>
                </a:solidFill>
              </a:rPr>
              <a:t>Compiler error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a:latin typeface="Century Gothic" charset="0"/>
                <a:ea typeface="MS PGothic" charset="0"/>
              </a:rPr>
              <a:t>Mixed Mathematical Expressions</a:t>
            </a:r>
          </a:p>
        </p:txBody>
      </p:sp>
      <p:sp>
        <p:nvSpPr>
          <p:cNvPr id="65538" name="Content Placeholder 2"/>
          <p:cNvSpPr>
            <a:spLocks noGrp="1"/>
          </p:cNvSpPr>
          <p:nvPr>
            <p:ph type="body" idx="1"/>
          </p:nvPr>
        </p:nvSpPr>
        <p:spPr>
          <a:xfrm>
            <a:off x="611560" y="1557338"/>
            <a:ext cx="8380040" cy="4568825"/>
          </a:xfrm>
        </p:spPr>
        <p:txBody>
          <a:bodyPr>
            <a:normAutofit/>
          </a:bodyPr>
          <a:lstStyle/>
          <a:p>
            <a:pPr eaLnBrk="1" hangingPunct="1"/>
            <a:r>
              <a:rPr lang="en-US" sz="2000">
                <a:latin typeface="Century Gothic" charset="0"/>
                <a:ea typeface="MS PGothic" charset="0"/>
              </a:rPr>
              <a:t>If an operation has mixed operand types, the lower ranked type is automatically converted to the higher ranked type</a:t>
            </a:r>
          </a:p>
          <a:p>
            <a:pPr eaLnBrk="1" hangingPunct="1"/>
            <a:r>
              <a:rPr lang="en-US" sz="2000">
                <a:latin typeface="Century Gothic" charset="0"/>
                <a:ea typeface="MS PGothic" charset="0"/>
              </a:rPr>
              <a:t>E.g., </a:t>
            </a:r>
            <a:r>
              <a:rPr lang="en-US" sz="2000">
                <a:latin typeface="Courier New" panose="02070309020205020404" pitchFamily="49" charset="0"/>
                <a:ea typeface="MS PGothic" charset="0"/>
                <a:cs typeface="Courier New" panose="02070309020205020404" pitchFamily="49" charset="0"/>
              </a:rPr>
              <a:t>double x = 1.5 + 2 * 3 </a:t>
            </a:r>
            <a:r>
              <a:rPr lang="en-US" sz="2000">
                <a:latin typeface="Century Gothic" charset="0"/>
                <a:ea typeface="MS PGothic" charset="0"/>
              </a:rPr>
              <a:t>will be evaluated as:</a:t>
            </a:r>
          </a:p>
          <a:p>
            <a:pPr lvl="1" eaLnBrk="1" hangingPunct="1"/>
            <a:r>
              <a:rPr lang="en-US" sz="2000">
                <a:latin typeface="Century Gothic" charset="0"/>
                <a:ea typeface="MS PGothic" charset="0"/>
              </a:rPr>
              <a:t>2 * 3 will give integer 6</a:t>
            </a:r>
          </a:p>
          <a:p>
            <a:pPr lvl="1" eaLnBrk="1" hangingPunct="1"/>
            <a:r>
              <a:rPr lang="en-US" sz="2000">
                <a:latin typeface="Century Gothic" charset="0"/>
                <a:ea typeface="MS PGothic" charset="0"/>
              </a:rPr>
              <a:t>1.5 + 6 will give double 7.5 (6 is converted to double)</a:t>
            </a:r>
          </a:p>
          <a:p>
            <a:pPr lvl="1" eaLnBrk="1" hangingPunct="1"/>
            <a:r>
              <a:rPr lang="en-US" sz="2000">
                <a:latin typeface="Century Gothic" charset="0"/>
                <a:ea typeface="MS PGothic" charset="0"/>
              </a:rPr>
              <a:t>x is assigned 7.5</a:t>
            </a:r>
          </a:p>
        </p:txBody>
      </p:sp>
      <p:sp>
        <p:nvSpPr>
          <p:cNvPr id="65539"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7B6CFB1A-5E0E-C847-97A0-E33FD1A84F1B}" type="slidenum">
              <a:rPr lang="en-US" sz="800">
                <a:solidFill>
                  <a:srgbClr val="595959"/>
                </a:solidFill>
              </a:rPr>
              <a:pPr/>
              <a:t>39</a:t>
            </a:fld>
            <a:endParaRPr lang="en-US" sz="80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atin typeface="Century Gothic" charset="0"/>
                <a:ea typeface="MS PGothic" charset="0"/>
              </a:rPr>
              <a:t>Data Types</a:t>
            </a:r>
          </a:p>
        </p:txBody>
      </p:sp>
      <p:sp>
        <p:nvSpPr>
          <p:cNvPr id="22530" name="Content Placeholder 2"/>
          <p:cNvSpPr>
            <a:spLocks noGrp="1"/>
          </p:cNvSpPr>
          <p:nvPr>
            <p:ph type="body" idx="1"/>
          </p:nvPr>
        </p:nvSpPr>
        <p:spPr>
          <a:xfrm>
            <a:off x="1114425" y="2060575"/>
            <a:ext cx="8029575" cy="4205288"/>
          </a:xfrm>
        </p:spPr>
        <p:txBody>
          <a:bodyPr>
            <a:normAutofit/>
          </a:bodyPr>
          <a:lstStyle/>
          <a:p>
            <a:r>
              <a:rPr lang="en-US" sz="2400">
                <a:latin typeface="Century Gothic" charset="0"/>
                <a:ea typeface="MS PGothic" charset="0"/>
              </a:rPr>
              <a:t>What data types do you know/remember</a:t>
            </a:r>
            <a:r>
              <a:rPr lang="en-US" sz="2400">
                <a:ea typeface="MS PGothic" charset="0"/>
              </a:rPr>
              <a:t>?</a:t>
            </a:r>
          </a:p>
          <a:p>
            <a:r>
              <a:rPr lang="en-US" sz="2400">
                <a:latin typeface="Century Gothic" charset="0"/>
                <a:ea typeface="MS PGothic" charset="0"/>
              </a:rPr>
              <a:t>Declare some variables.</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457200" y="951617"/>
            <a:ext cx="8382000" cy="5897563"/>
          </a:xfrm>
        </p:spPr>
        <p:txBody>
          <a:bodyPr rtlCol="0">
            <a:normAutofit/>
          </a:bodyPr>
          <a:lstStyle/>
          <a:p>
            <a:pPr marL="0" indent="0" eaLnBrk="1" fontAlgn="auto" hangingPunct="1">
              <a:spcAft>
                <a:spcPts val="0"/>
              </a:spcAft>
              <a:buFont typeface="Wingdings 2" panose="05020102010507070707" pitchFamily="18" charset="2"/>
              <a:buNone/>
              <a:defRPr/>
            </a:pPr>
            <a:r>
              <a:rPr lang="en-US" sz="2000">
                <a:solidFill>
                  <a:schemeClr val="tx1">
                    <a:lumMod val="65000"/>
                    <a:lumOff val="35000"/>
                  </a:schemeClr>
                </a:solidFill>
                <a:ea typeface="+mn-ea"/>
                <a:cs typeface="+mn-cs"/>
              </a:rPr>
              <a:t>2.1 What is the value assigned to variable x when the following expression is evaluated?</a:t>
            </a:r>
          </a:p>
          <a:p>
            <a:pPr marL="0" indent="0" eaLnBrk="1" fontAlgn="auto" hangingPunct="1">
              <a:spcAft>
                <a:spcPts val="0"/>
              </a:spcAft>
              <a:buFont typeface="Wingdings 2" panose="05020102010507070707" pitchFamily="18" charset="2"/>
              <a:buNone/>
              <a:defRPr/>
            </a:pPr>
            <a:r>
              <a:rPr lang="fr-FR" sz="2000" b="1">
                <a:solidFill>
                  <a:srgbClr val="7F0055"/>
                </a:solidFill>
                <a:highlight>
                  <a:srgbClr val="E8F2FE"/>
                </a:highlight>
                <a:latin typeface="Consolas"/>
                <a:ea typeface="+mn-ea"/>
                <a:cs typeface="+mn-cs"/>
              </a:rPr>
              <a:t>double</a:t>
            </a:r>
            <a:r>
              <a:rPr lang="fr-FR" sz="2000" b="1">
                <a:solidFill>
                  <a:srgbClr val="000000"/>
                </a:solidFill>
                <a:highlight>
                  <a:srgbClr val="E8F2FE"/>
                </a:highlight>
                <a:latin typeface="Consolas"/>
                <a:ea typeface="+mn-ea"/>
                <a:cs typeface="+mn-cs"/>
              </a:rPr>
              <a:t> x = 1.5 + 3 / 2;</a:t>
            </a:r>
          </a:p>
          <a:p>
            <a:pPr marL="0" indent="0" eaLnBrk="1" fontAlgn="auto" hangingPunct="1">
              <a:spcAft>
                <a:spcPts val="0"/>
              </a:spcAft>
              <a:buFont typeface="Wingdings 2" panose="05020102010507070707" pitchFamily="18" charset="2"/>
              <a:buNone/>
              <a:defRPr/>
            </a:pPr>
            <a:r>
              <a:rPr lang="en-US" sz="1800">
                <a:solidFill>
                  <a:schemeClr val="tx1">
                    <a:lumMod val="65000"/>
                    <a:lumOff val="35000"/>
                  </a:schemeClr>
                </a:solidFill>
                <a:ea typeface="+mn-ea"/>
                <a:cs typeface="+mn-cs"/>
              </a:rPr>
              <a:t>(Remember / has higher precedence than +)</a:t>
            </a:r>
          </a:p>
          <a:p>
            <a:pPr marL="0" indent="0" eaLnBrk="1" fontAlgn="auto" hangingPunct="1">
              <a:spcAft>
                <a:spcPts val="0"/>
              </a:spcAft>
              <a:buFont typeface="Wingdings 2" panose="05020102010507070707" pitchFamily="18" charset="2"/>
              <a:buNone/>
              <a:defRPr/>
            </a:pPr>
            <a:endParaRPr lang="en-US" sz="2000">
              <a:solidFill>
                <a:schemeClr val="tx1">
                  <a:lumMod val="65000"/>
                  <a:lumOff val="35000"/>
                </a:schemeClr>
              </a:solidFill>
              <a:ea typeface="+mn-ea"/>
              <a:cs typeface="+mn-cs"/>
            </a:endParaRPr>
          </a:p>
          <a:p>
            <a:pPr marL="514350" indent="-514350" eaLnBrk="1" fontAlgn="auto" hangingPunct="1">
              <a:spcAft>
                <a:spcPts val="0"/>
              </a:spcAft>
              <a:buAutoNum type="alphaUcPeriod"/>
              <a:defRPr/>
            </a:pPr>
            <a:r>
              <a:rPr lang="en-US" sz="1800">
                <a:solidFill>
                  <a:schemeClr val="tx1">
                    <a:lumMod val="65000"/>
                    <a:lumOff val="35000"/>
                  </a:schemeClr>
                </a:solidFill>
                <a:ea typeface="+mn-ea"/>
                <a:cs typeface="+mn-cs"/>
              </a:rPr>
              <a:t>3</a:t>
            </a:r>
          </a:p>
          <a:p>
            <a:pPr marL="514350" indent="-514350" eaLnBrk="1" fontAlgn="auto" hangingPunct="1">
              <a:spcAft>
                <a:spcPts val="0"/>
              </a:spcAft>
              <a:buAutoNum type="alphaUcPeriod"/>
              <a:defRPr/>
            </a:pPr>
            <a:r>
              <a:rPr lang="en-US" sz="1800">
                <a:solidFill>
                  <a:schemeClr val="tx1">
                    <a:lumMod val="65000"/>
                    <a:lumOff val="35000"/>
                  </a:schemeClr>
                </a:solidFill>
                <a:ea typeface="+mn-ea"/>
                <a:cs typeface="+mn-cs"/>
              </a:rPr>
              <a:t>2</a:t>
            </a:r>
          </a:p>
          <a:p>
            <a:pPr marL="514350" indent="-514350" eaLnBrk="1" fontAlgn="auto" hangingPunct="1">
              <a:spcAft>
                <a:spcPts val="0"/>
              </a:spcAft>
              <a:buAutoNum type="alphaUcPeriod"/>
              <a:defRPr/>
            </a:pPr>
            <a:r>
              <a:rPr lang="en-US" sz="1800">
                <a:solidFill>
                  <a:schemeClr val="tx1">
                    <a:lumMod val="65000"/>
                    <a:lumOff val="35000"/>
                  </a:schemeClr>
                </a:solidFill>
                <a:ea typeface="+mn-ea"/>
                <a:cs typeface="+mn-cs"/>
              </a:rPr>
              <a:t>2.5</a:t>
            </a:r>
          </a:p>
          <a:p>
            <a:pPr marL="514350" indent="-514350" eaLnBrk="1" fontAlgn="auto" hangingPunct="1">
              <a:spcAft>
                <a:spcPts val="0"/>
              </a:spcAft>
              <a:buAutoNum type="alphaUcPeriod"/>
              <a:defRPr/>
            </a:pPr>
            <a:r>
              <a:rPr lang="en-US" sz="1800">
                <a:solidFill>
                  <a:schemeClr val="tx1">
                    <a:lumMod val="65000"/>
                    <a:lumOff val="35000"/>
                  </a:schemeClr>
                </a:solidFill>
                <a:ea typeface="+mn-ea"/>
                <a:cs typeface="+mn-cs"/>
              </a:rPr>
              <a:t>0</a:t>
            </a:r>
          </a:p>
          <a:p>
            <a:pPr marL="514350" indent="-514350" eaLnBrk="1" fontAlgn="auto" hangingPunct="1">
              <a:spcAft>
                <a:spcPts val="0"/>
              </a:spcAft>
              <a:buAutoNum type="alphaUcPeriod"/>
              <a:defRPr/>
            </a:pPr>
            <a:r>
              <a:rPr lang="en-US" sz="1800">
                <a:solidFill>
                  <a:schemeClr val="tx1">
                    <a:lumMod val="65000"/>
                    <a:lumOff val="35000"/>
                  </a:schemeClr>
                </a:solidFill>
                <a:ea typeface="+mn-ea"/>
                <a:cs typeface="+mn-cs"/>
              </a:rPr>
              <a:t>We will get a compiler error</a:t>
            </a:r>
          </a:p>
        </p:txBody>
      </p:sp>
      <p:sp>
        <p:nvSpPr>
          <p:cNvPr id="66562"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AD2ED2A9-64E6-E545-BB5C-9BF160CC62D0}" type="slidenum">
              <a:rPr lang="en-US" sz="800">
                <a:solidFill>
                  <a:srgbClr val="595959"/>
                </a:solidFill>
              </a:rPr>
              <a:pPr/>
              <a:t>40</a:t>
            </a:fld>
            <a:endParaRPr lang="en-US" sz="800">
              <a:solidFill>
                <a:srgbClr val="595959"/>
              </a:solidFill>
            </a:endParaRPr>
          </a:p>
        </p:txBody>
      </p:sp>
      <p:sp>
        <p:nvSpPr>
          <p:cNvPr id="66563" name="TextBox 3"/>
          <p:cNvSpPr txBox="1">
            <a:spLocks noChangeArrowheads="1"/>
          </p:cNvSpPr>
          <p:nvPr/>
        </p:nvSpPr>
        <p:spPr bwMode="auto">
          <a:xfrm>
            <a:off x="3191494" y="489857"/>
            <a:ext cx="1981200" cy="46196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eaLnBrk="1" hangingPunct="1">
              <a:spcBef>
                <a:spcPct val="50000"/>
              </a:spcBef>
            </a:pPr>
            <a:r>
              <a:rPr lang="en-US" sz="2400">
                <a:solidFill>
                  <a:schemeClr val="bg1"/>
                </a:solidFill>
              </a:rPr>
              <a:t>Quick Check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575953" y="961513"/>
            <a:ext cx="8382000" cy="5897563"/>
          </a:xfrm>
        </p:spPr>
        <p:txBody>
          <a:bodyPr rtlCol="0">
            <a:normAutofit/>
          </a:bodyPr>
          <a:lstStyle/>
          <a:p>
            <a:pPr marL="0" indent="0" eaLnBrk="1" fontAlgn="auto" hangingPunct="1">
              <a:spcAft>
                <a:spcPts val="0"/>
              </a:spcAft>
              <a:buFont typeface="Wingdings 2" panose="05020102010507070707" pitchFamily="18" charset="2"/>
              <a:buNone/>
              <a:defRPr/>
            </a:pPr>
            <a:r>
              <a:rPr lang="en-US" sz="2000">
                <a:solidFill>
                  <a:schemeClr val="tx1">
                    <a:lumMod val="65000"/>
                    <a:lumOff val="35000"/>
                  </a:schemeClr>
                </a:solidFill>
                <a:ea typeface="+mn-ea"/>
                <a:cs typeface="+mn-cs"/>
              </a:rPr>
              <a:t>2.2 What is the value assigned to variable x when the following expression is evaluated?</a:t>
            </a:r>
          </a:p>
          <a:p>
            <a:pPr marL="0" indent="0" eaLnBrk="1" fontAlgn="auto" hangingPunct="1">
              <a:spcAft>
                <a:spcPts val="0"/>
              </a:spcAft>
              <a:buFont typeface="Wingdings 2" panose="05020102010507070707" pitchFamily="18" charset="2"/>
              <a:buNone/>
              <a:defRPr/>
            </a:pPr>
            <a:r>
              <a:rPr lang="fr-FR" sz="2000" b="1">
                <a:solidFill>
                  <a:srgbClr val="7F0055"/>
                </a:solidFill>
                <a:highlight>
                  <a:srgbClr val="E8F2FE"/>
                </a:highlight>
                <a:latin typeface="Consolas"/>
                <a:ea typeface="+mn-ea"/>
                <a:cs typeface="+mn-cs"/>
              </a:rPr>
              <a:t>double</a:t>
            </a:r>
            <a:r>
              <a:rPr lang="fr-FR" sz="2000" b="1">
                <a:solidFill>
                  <a:srgbClr val="000000"/>
                </a:solidFill>
                <a:highlight>
                  <a:srgbClr val="E8F2FE"/>
                </a:highlight>
                <a:latin typeface="Consolas"/>
                <a:ea typeface="+mn-ea"/>
                <a:cs typeface="+mn-cs"/>
              </a:rPr>
              <a:t> x = 1.5 * 3 / 2;</a:t>
            </a:r>
            <a:endParaRPr lang="en-US" sz="2000">
              <a:solidFill>
                <a:schemeClr val="tx1">
                  <a:lumMod val="65000"/>
                  <a:lumOff val="35000"/>
                </a:schemeClr>
              </a:solidFill>
              <a:ea typeface="+mn-ea"/>
              <a:cs typeface="+mn-cs"/>
            </a:endParaRPr>
          </a:p>
          <a:p>
            <a:pPr marL="514350" indent="-514350" eaLnBrk="1" fontAlgn="auto" hangingPunct="1">
              <a:spcAft>
                <a:spcPts val="0"/>
              </a:spcAft>
              <a:buAutoNum type="alphaUcPeriod"/>
              <a:defRPr/>
            </a:pPr>
            <a:r>
              <a:rPr lang="en-US" sz="2000">
                <a:solidFill>
                  <a:schemeClr val="tx1">
                    <a:lumMod val="65000"/>
                    <a:lumOff val="35000"/>
                  </a:schemeClr>
                </a:solidFill>
                <a:ea typeface="+mn-ea"/>
                <a:cs typeface="+mn-cs"/>
              </a:rPr>
              <a:t>1.5</a:t>
            </a:r>
          </a:p>
          <a:p>
            <a:pPr marL="514350" indent="-514350" eaLnBrk="1" fontAlgn="auto" hangingPunct="1">
              <a:spcAft>
                <a:spcPts val="0"/>
              </a:spcAft>
              <a:buAutoNum type="alphaUcPeriod"/>
              <a:defRPr/>
            </a:pPr>
            <a:r>
              <a:rPr lang="en-US" sz="2000">
                <a:solidFill>
                  <a:schemeClr val="tx1">
                    <a:lumMod val="65000"/>
                    <a:lumOff val="35000"/>
                  </a:schemeClr>
                </a:solidFill>
                <a:ea typeface="+mn-ea"/>
                <a:cs typeface="+mn-cs"/>
              </a:rPr>
              <a:t>2.25</a:t>
            </a:r>
          </a:p>
          <a:p>
            <a:pPr marL="514350" indent="-514350" eaLnBrk="1" fontAlgn="auto" hangingPunct="1">
              <a:spcAft>
                <a:spcPts val="0"/>
              </a:spcAft>
              <a:buAutoNum type="alphaUcPeriod"/>
              <a:defRPr/>
            </a:pPr>
            <a:r>
              <a:rPr lang="en-US" sz="2000">
                <a:solidFill>
                  <a:schemeClr val="tx1">
                    <a:lumMod val="65000"/>
                    <a:lumOff val="35000"/>
                  </a:schemeClr>
                </a:solidFill>
                <a:ea typeface="+mn-ea"/>
                <a:cs typeface="+mn-cs"/>
              </a:rPr>
              <a:t>2.5</a:t>
            </a:r>
          </a:p>
          <a:p>
            <a:pPr marL="514350" indent="-514350" eaLnBrk="1" fontAlgn="auto" hangingPunct="1">
              <a:spcAft>
                <a:spcPts val="0"/>
              </a:spcAft>
              <a:buAutoNum type="alphaUcPeriod"/>
              <a:defRPr/>
            </a:pPr>
            <a:r>
              <a:rPr lang="en-US" sz="2000">
                <a:solidFill>
                  <a:schemeClr val="tx1">
                    <a:lumMod val="65000"/>
                    <a:lumOff val="35000"/>
                  </a:schemeClr>
                </a:solidFill>
                <a:ea typeface="+mn-ea"/>
                <a:cs typeface="+mn-cs"/>
              </a:rPr>
              <a:t>0</a:t>
            </a:r>
          </a:p>
          <a:p>
            <a:pPr marL="514350" indent="-514350" eaLnBrk="1" fontAlgn="auto" hangingPunct="1">
              <a:spcAft>
                <a:spcPts val="0"/>
              </a:spcAft>
              <a:buAutoNum type="alphaUcPeriod"/>
              <a:defRPr/>
            </a:pPr>
            <a:r>
              <a:rPr lang="en-US" sz="2000">
                <a:solidFill>
                  <a:schemeClr val="tx1">
                    <a:lumMod val="65000"/>
                    <a:lumOff val="35000"/>
                  </a:schemeClr>
                </a:solidFill>
                <a:ea typeface="+mn-ea"/>
                <a:cs typeface="+mn-cs"/>
              </a:rPr>
              <a:t>We will get a compiler error</a:t>
            </a:r>
          </a:p>
        </p:txBody>
      </p:sp>
      <p:sp>
        <p:nvSpPr>
          <p:cNvPr id="68610"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C2D3401C-1080-4548-B71C-D1082C76A942}" type="slidenum">
              <a:rPr lang="en-US" sz="800">
                <a:solidFill>
                  <a:srgbClr val="595959"/>
                </a:solidFill>
              </a:rPr>
              <a:pPr/>
              <a:t>41</a:t>
            </a:fld>
            <a:endParaRPr lang="en-US" sz="800">
              <a:solidFill>
                <a:srgbClr val="595959"/>
              </a:solidFill>
            </a:endParaRPr>
          </a:p>
        </p:txBody>
      </p:sp>
      <p:sp>
        <p:nvSpPr>
          <p:cNvPr id="68611" name="TextBox 3"/>
          <p:cNvSpPr txBox="1">
            <a:spLocks noChangeArrowheads="1"/>
          </p:cNvSpPr>
          <p:nvPr/>
        </p:nvSpPr>
        <p:spPr bwMode="auto">
          <a:xfrm>
            <a:off x="3162300" y="495300"/>
            <a:ext cx="1981200" cy="46196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eaLnBrk="1" hangingPunct="1">
              <a:spcBef>
                <a:spcPct val="50000"/>
              </a:spcBef>
            </a:pPr>
            <a:r>
              <a:rPr lang="en-US" sz="2400">
                <a:solidFill>
                  <a:schemeClr val="bg1"/>
                </a:solidFill>
              </a:rPr>
              <a:t>Quick Check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323528" y="974514"/>
            <a:ext cx="8668072" cy="5867400"/>
          </a:xfrm>
        </p:spPr>
        <p:txBody>
          <a:bodyPr rtlCol="0">
            <a:normAutofit/>
          </a:bodyPr>
          <a:lstStyle/>
          <a:p>
            <a:pPr marL="0" indent="0" eaLnBrk="1" fontAlgn="auto" hangingPunct="1">
              <a:lnSpc>
                <a:spcPct val="120000"/>
              </a:lnSpc>
              <a:spcAft>
                <a:spcPts val="0"/>
              </a:spcAft>
              <a:buFont typeface="Wingdings 2" panose="05020102010507070707" pitchFamily="18" charset="2"/>
              <a:buNone/>
              <a:defRPr/>
            </a:pPr>
            <a:r>
              <a:rPr lang="en-US" sz="1600" dirty="0">
                <a:solidFill>
                  <a:schemeClr val="tx1">
                    <a:lumMod val="65000"/>
                    <a:lumOff val="35000"/>
                  </a:schemeClr>
                </a:solidFill>
                <a:ea typeface="+mn-ea"/>
                <a:cs typeface="+mn-cs"/>
              </a:rPr>
              <a:t>2.3 You get a compiler error with the following code fragment. How can we fix it? (Multiple answers may be correct)</a:t>
            </a:r>
            <a:endParaRPr lang="en-US" sz="1200" dirty="0">
              <a:solidFill>
                <a:schemeClr val="tx1">
                  <a:lumMod val="65000"/>
                  <a:lumOff val="35000"/>
                </a:schemeClr>
              </a:solidFill>
              <a:ea typeface="+mn-ea"/>
              <a:cs typeface="+mn-cs"/>
            </a:endParaRPr>
          </a:p>
          <a:p>
            <a:pPr marL="0" indent="0" eaLnBrk="1" fontAlgn="auto" hangingPunct="1">
              <a:spcAft>
                <a:spcPts val="0"/>
              </a:spcAft>
              <a:buFont typeface="Wingdings 2" panose="05020102010507070707" pitchFamily="18" charset="2"/>
              <a:buNone/>
              <a:defRPr/>
            </a:pPr>
            <a:r>
              <a:rPr lang="en-US" sz="1400" b="1" dirty="0">
                <a:solidFill>
                  <a:srgbClr val="7F0055"/>
                </a:solidFill>
                <a:latin typeface="Consolas"/>
                <a:ea typeface="+mn-ea"/>
                <a:cs typeface="+mn-cs"/>
              </a:rPr>
              <a:t>      byte</a:t>
            </a:r>
            <a:r>
              <a:rPr lang="en-US" sz="1400" b="1" dirty="0">
                <a:solidFill>
                  <a:srgbClr val="000000"/>
                </a:solidFill>
                <a:latin typeface="Consolas"/>
                <a:ea typeface="+mn-ea"/>
                <a:cs typeface="+mn-cs"/>
              </a:rPr>
              <a:t> </a:t>
            </a:r>
            <a:r>
              <a:rPr lang="en-US" sz="1400" b="1" dirty="0">
                <a:solidFill>
                  <a:srgbClr val="000000"/>
                </a:solidFill>
                <a:highlight>
                  <a:srgbClr val="F0D8A8"/>
                </a:highlight>
                <a:latin typeface="Consolas"/>
                <a:ea typeface="+mn-ea"/>
                <a:cs typeface="+mn-cs"/>
              </a:rPr>
              <a:t>b1 = 10, b2 = 10, b3;</a:t>
            </a:r>
          </a:p>
          <a:p>
            <a:pPr marL="0" indent="0" eaLnBrk="1" fontAlgn="auto" hangingPunct="1">
              <a:spcAft>
                <a:spcPts val="0"/>
              </a:spcAft>
              <a:buFont typeface="Wingdings 2" panose="05020102010507070707" pitchFamily="18" charset="2"/>
              <a:buNone/>
              <a:defRPr/>
            </a:pPr>
            <a:r>
              <a:rPr lang="en-US" sz="1400" dirty="0">
                <a:solidFill>
                  <a:srgbClr val="000000"/>
                </a:solidFill>
                <a:latin typeface="Consolas"/>
                <a:ea typeface="+mn-ea"/>
                <a:cs typeface="+mn-cs"/>
              </a:rPr>
              <a:t>      b3 = </a:t>
            </a:r>
            <a:r>
              <a:rPr lang="en-US" sz="1400" dirty="0">
                <a:solidFill>
                  <a:srgbClr val="000000"/>
                </a:solidFill>
                <a:highlight>
                  <a:srgbClr val="D4D4D4"/>
                </a:highlight>
                <a:latin typeface="Consolas"/>
                <a:ea typeface="+mn-ea"/>
                <a:cs typeface="+mn-cs"/>
              </a:rPr>
              <a:t>b1 + b2;</a:t>
            </a:r>
            <a:endParaRPr lang="en-US" sz="1400" dirty="0">
              <a:solidFill>
                <a:schemeClr val="tx1">
                  <a:lumMod val="65000"/>
                  <a:lumOff val="35000"/>
                </a:schemeClr>
              </a:solidFill>
              <a:ea typeface="+mn-ea"/>
              <a:cs typeface="+mn-cs"/>
            </a:endParaRPr>
          </a:p>
          <a:p>
            <a:pPr marL="0" indent="0" eaLnBrk="1" fontAlgn="auto" hangingPunct="1">
              <a:spcAft>
                <a:spcPts val="0"/>
              </a:spcAft>
              <a:buFont typeface="Wingdings 2" panose="05020102010507070707" pitchFamily="18" charset="2"/>
              <a:buNone/>
              <a:defRPr/>
            </a:pPr>
            <a:endParaRPr lang="en-US" sz="1200" dirty="0">
              <a:solidFill>
                <a:schemeClr val="tx1">
                  <a:lumMod val="65000"/>
                  <a:lumOff val="35000"/>
                </a:schemeClr>
              </a:solidFill>
              <a:ea typeface="+mn-ea"/>
              <a:cs typeface="+mn-cs"/>
            </a:endParaRPr>
          </a:p>
          <a:p>
            <a:pPr marL="514350" indent="-514350" eaLnBrk="1" fontAlgn="auto" hangingPunct="1">
              <a:spcAft>
                <a:spcPts val="0"/>
              </a:spcAft>
              <a:buAutoNum type="alphaUcPeriod"/>
              <a:defRPr/>
            </a:pPr>
            <a:r>
              <a:rPr lang="en-US" sz="1600" dirty="0">
                <a:solidFill>
                  <a:schemeClr val="tx1">
                    <a:lumMod val="65000"/>
                    <a:lumOff val="35000"/>
                  </a:schemeClr>
                </a:solidFill>
                <a:ea typeface="+mn-ea"/>
                <a:cs typeface="+mn-cs"/>
              </a:rPr>
              <a:t>Declare b3 as int (instead of as byte)</a:t>
            </a:r>
          </a:p>
          <a:p>
            <a:pPr marL="514350" indent="-514350" eaLnBrk="1" fontAlgn="auto" hangingPunct="1">
              <a:spcAft>
                <a:spcPts val="0"/>
              </a:spcAft>
              <a:buAutoNum type="alphaUcPeriod"/>
              <a:defRPr/>
            </a:pPr>
            <a:r>
              <a:rPr lang="en-US" sz="1600" dirty="0">
                <a:solidFill>
                  <a:schemeClr val="tx1">
                    <a:lumMod val="65000"/>
                    <a:lumOff val="35000"/>
                  </a:schemeClr>
                </a:solidFill>
                <a:ea typeface="+mn-ea"/>
                <a:cs typeface="+mn-cs"/>
              </a:rPr>
              <a:t>Second statement becomes: </a:t>
            </a:r>
            <a:r>
              <a:rPr lang="en-US" sz="1200" dirty="0">
                <a:solidFill>
                  <a:srgbClr val="000000"/>
                </a:solidFill>
                <a:highlight>
                  <a:srgbClr val="F0D8A8"/>
                </a:highlight>
                <a:latin typeface="Consolas"/>
                <a:ea typeface="+mn-ea"/>
                <a:cs typeface="+mn-cs"/>
              </a:rPr>
              <a:t>b3</a:t>
            </a:r>
            <a:r>
              <a:rPr lang="en-US" sz="1200" dirty="0">
                <a:solidFill>
                  <a:srgbClr val="000000"/>
                </a:solidFill>
                <a:highlight>
                  <a:srgbClr val="E8F2FE"/>
                </a:highlight>
                <a:latin typeface="Consolas"/>
                <a:ea typeface="+mn-ea"/>
                <a:cs typeface="+mn-cs"/>
              </a:rPr>
              <a:t> = (</a:t>
            </a:r>
            <a:r>
              <a:rPr lang="en-US" sz="1200" b="1" dirty="0">
                <a:solidFill>
                  <a:srgbClr val="7F0055"/>
                </a:solidFill>
                <a:highlight>
                  <a:srgbClr val="E8F2FE"/>
                </a:highlight>
                <a:latin typeface="Consolas"/>
                <a:ea typeface="+mn-ea"/>
                <a:cs typeface="+mn-cs"/>
              </a:rPr>
              <a:t>byte</a:t>
            </a:r>
            <a:r>
              <a:rPr lang="en-US" sz="1200" b="1" dirty="0">
                <a:solidFill>
                  <a:srgbClr val="000000"/>
                </a:solidFill>
                <a:highlight>
                  <a:srgbClr val="E8F2FE"/>
                </a:highlight>
                <a:latin typeface="Consolas"/>
                <a:ea typeface="+mn-ea"/>
                <a:cs typeface="+mn-cs"/>
              </a:rPr>
              <a:t>) b1 + b2;</a:t>
            </a:r>
            <a:endParaRPr lang="en-US" sz="1200" dirty="0">
              <a:solidFill>
                <a:schemeClr val="tx1">
                  <a:lumMod val="65000"/>
                  <a:lumOff val="35000"/>
                </a:schemeClr>
              </a:solidFill>
              <a:highlight>
                <a:srgbClr val="E8F2FE"/>
              </a:highlight>
              <a:ea typeface="+mn-ea"/>
              <a:cs typeface="+mn-cs"/>
            </a:endParaRPr>
          </a:p>
          <a:p>
            <a:pPr marL="514350" indent="-514350" eaLnBrk="1" fontAlgn="auto" hangingPunct="1">
              <a:spcAft>
                <a:spcPts val="0"/>
              </a:spcAft>
              <a:buAutoNum type="alphaUcPeriod"/>
              <a:defRPr/>
            </a:pPr>
            <a:r>
              <a:rPr lang="en-US" sz="1600" dirty="0">
                <a:solidFill>
                  <a:schemeClr val="tx1">
                    <a:lumMod val="65000"/>
                    <a:lumOff val="35000"/>
                  </a:schemeClr>
                </a:solidFill>
                <a:ea typeface="+mn-ea"/>
                <a:cs typeface="+mn-cs"/>
              </a:rPr>
              <a:t>Second statement becomes: </a:t>
            </a:r>
            <a:r>
              <a:rPr lang="en-US" sz="1200" dirty="0">
                <a:solidFill>
                  <a:srgbClr val="000000"/>
                </a:solidFill>
                <a:highlight>
                  <a:srgbClr val="F0D8A8"/>
                </a:highlight>
                <a:latin typeface="Consolas"/>
                <a:ea typeface="+mn-ea"/>
                <a:cs typeface="+mn-cs"/>
              </a:rPr>
              <a:t>b3</a:t>
            </a:r>
            <a:r>
              <a:rPr lang="en-US" sz="1200" dirty="0">
                <a:solidFill>
                  <a:srgbClr val="000000"/>
                </a:solidFill>
                <a:highlight>
                  <a:srgbClr val="E8F2FE"/>
                </a:highlight>
                <a:latin typeface="Consolas"/>
                <a:ea typeface="+mn-ea"/>
                <a:cs typeface="+mn-cs"/>
              </a:rPr>
              <a:t> = (</a:t>
            </a:r>
            <a:r>
              <a:rPr lang="en-US" sz="1200" b="1" dirty="0">
                <a:solidFill>
                  <a:srgbClr val="7F0055"/>
                </a:solidFill>
                <a:highlight>
                  <a:srgbClr val="E8F2FE"/>
                </a:highlight>
                <a:latin typeface="Consolas"/>
                <a:ea typeface="+mn-ea"/>
                <a:cs typeface="+mn-cs"/>
              </a:rPr>
              <a:t>byte</a:t>
            </a:r>
            <a:r>
              <a:rPr lang="en-US" sz="1200" b="1" dirty="0">
                <a:solidFill>
                  <a:srgbClr val="000000"/>
                </a:solidFill>
                <a:highlight>
                  <a:srgbClr val="E8F2FE"/>
                </a:highlight>
                <a:latin typeface="Consolas"/>
                <a:ea typeface="+mn-ea"/>
                <a:cs typeface="+mn-cs"/>
              </a:rPr>
              <a:t>) (b1 + b2);</a:t>
            </a:r>
            <a:endParaRPr lang="en-US" sz="1200" dirty="0">
              <a:solidFill>
                <a:schemeClr val="tx1">
                  <a:lumMod val="65000"/>
                  <a:lumOff val="35000"/>
                </a:schemeClr>
              </a:solidFill>
              <a:highlight>
                <a:srgbClr val="E8F2FE"/>
              </a:highlight>
              <a:ea typeface="+mn-ea"/>
              <a:cs typeface="+mn-cs"/>
            </a:endParaRPr>
          </a:p>
          <a:p>
            <a:pPr marL="514350" indent="-514350" eaLnBrk="1" fontAlgn="auto" hangingPunct="1">
              <a:spcAft>
                <a:spcPts val="0"/>
              </a:spcAft>
              <a:buAutoNum type="alphaUcPeriod"/>
              <a:defRPr/>
            </a:pPr>
            <a:r>
              <a:rPr lang="en-US" sz="1600" dirty="0">
                <a:solidFill>
                  <a:schemeClr val="tx1">
                    <a:lumMod val="65000"/>
                    <a:lumOff val="35000"/>
                  </a:schemeClr>
                </a:solidFill>
                <a:ea typeface="+mn-ea"/>
                <a:cs typeface="+mn-cs"/>
              </a:rPr>
              <a:t>Declare b3 as float</a:t>
            </a:r>
          </a:p>
          <a:p>
            <a:pPr marL="514350" indent="-514350" eaLnBrk="1" fontAlgn="auto" hangingPunct="1">
              <a:spcAft>
                <a:spcPts val="0"/>
              </a:spcAft>
              <a:buAutoNum type="alphaUcPeriod"/>
              <a:defRPr/>
            </a:pPr>
            <a:r>
              <a:rPr lang="en-US" sz="1600" dirty="0">
                <a:solidFill>
                  <a:schemeClr val="tx1">
                    <a:lumMod val="65000"/>
                    <a:lumOff val="35000"/>
                  </a:schemeClr>
                </a:solidFill>
                <a:ea typeface="+mn-ea"/>
                <a:cs typeface="+mn-cs"/>
              </a:rPr>
              <a:t>None of the above </a:t>
            </a:r>
          </a:p>
        </p:txBody>
      </p:sp>
      <p:sp>
        <p:nvSpPr>
          <p:cNvPr id="70658"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8DDC4C26-FBBD-E143-ACB7-94DC686C202E}" type="slidenum">
              <a:rPr lang="en-US" sz="800">
                <a:solidFill>
                  <a:srgbClr val="595959"/>
                </a:solidFill>
              </a:rPr>
              <a:pPr/>
              <a:t>42</a:t>
            </a:fld>
            <a:endParaRPr lang="en-US" sz="800">
              <a:solidFill>
                <a:srgbClr val="595959"/>
              </a:solidFill>
            </a:endParaRPr>
          </a:p>
        </p:txBody>
      </p:sp>
      <p:sp>
        <p:nvSpPr>
          <p:cNvPr id="70659" name="TextBox 3"/>
          <p:cNvSpPr txBox="1">
            <a:spLocks noChangeArrowheads="1"/>
          </p:cNvSpPr>
          <p:nvPr/>
        </p:nvSpPr>
        <p:spPr bwMode="auto">
          <a:xfrm>
            <a:off x="2915816" y="509687"/>
            <a:ext cx="1981200" cy="46196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eaLnBrk="1" hangingPunct="1">
              <a:spcBef>
                <a:spcPct val="50000"/>
              </a:spcBef>
            </a:pPr>
            <a:r>
              <a:rPr lang="en-US" sz="2400">
                <a:solidFill>
                  <a:schemeClr val="bg1"/>
                </a:solidFill>
              </a:rPr>
              <a:t>Quick Check</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29DD7A1-1B46-BAAE-D103-D24DCF373314}"/>
                  </a:ext>
                </a:extLst>
              </p14:cNvPr>
              <p14:cNvContentPartPr/>
              <p14:nvPr/>
            </p14:nvContentPartPr>
            <p14:xfrm>
              <a:off x="2345853" y="2236373"/>
              <a:ext cx="11288" cy="11288"/>
            </p14:xfrm>
          </p:contentPart>
        </mc:Choice>
        <mc:Fallback xmlns="">
          <p:pic>
            <p:nvPicPr>
              <p:cNvPr id="6" name="Ink 5">
                <a:extLst>
                  <a:ext uri="{FF2B5EF4-FFF2-40B4-BE49-F238E27FC236}">
                    <a16:creationId xmlns:a16="http://schemas.microsoft.com/office/drawing/2014/main" id="{729DD7A1-1B46-BAAE-D103-D24DCF373314}"/>
                  </a:ext>
                </a:extLst>
              </p:cNvPr>
              <p:cNvPicPr/>
              <p:nvPr/>
            </p:nvPicPr>
            <p:blipFill>
              <a:blip r:embed="rId10"/>
              <a:stretch>
                <a:fillRect/>
              </a:stretch>
            </p:blipFill>
            <p:spPr>
              <a:xfrm>
                <a:off x="2275303" y="2196059"/>
                <a:ext cx="150977" cy="91110"/>
              </a:xfrm>
              <a:prstGeom prst="rect">
                <a:avLst/>
              </a:prstGeom>
            </p:spPr>
          </p:pic>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a:noFill/>
        </p:spPr>
        <p:txBody>
          <a:bodyPr/>
          <a:lstStyle/>
          <a:p>
            <a:pPr eaLnBrk="1" hangingPunct="1"/>
            <a:r>
              <a:rPr lang="en-US" sz="3200">
                <a:latin typeface="Century Gothic" charset="0"/>
                <a:ea typeface="MS PGothic" charset="0"/>
              </a:rPr>
              <a:t>2.4 Java Programming Basics</a:t>
            </a:r>
          </a:p>
        </p:txBody>
      </p:sp>
      <p:sp>
        <p:nvSpPr>
          <p:cNvPr id="3" name="Subtitle 2"/>
          <p:cNvSpPr>
            <a:spLocks noGrp="1"/>
          </p:cNvSpPr>
          <p:nvPr>
            <p:ph type="subTitle" idx="1"/>
          </p:nvPr>
        </p:nvSpPr>
        <p:spPr/>
        <p:txBody>
          <a:bodyPr>
            <a:normAutofit/>
          </a:bodyPr>
          <a:lstStyle/>
          <a:p>
            <a:pPr marL="342900" indent="-342900">
              <a:buFont typeface="Wingdings 2" charset="0"/>
              <a:buNone/>
              <a:tabLst>
                <a:tab pos="342900" algn="l"/>
              </a:tabLst>
              <a:defRPr/>
            </a:pPr>
            <a:endParaRPr lang="en-US">
              <a:solidFill>
                <a:srgbClr val="595959"/>
              </a:solidFill>
              <a:latin typeface="Century Gothic" charset="0"/>
              <a:ea typeface="MS PGothic" charset="0"/>
              <a:cs typeface="MS PGothic" charset="0"/>
            </a:endParaRPr>
          </a:p>
        </p:txBody>
      </p:sp>
    </p:spTree>
    <p:extLst>
      <p:ext uri="{BB962C8B-B14F-4D97-AF65-F5344CB8AC3E}">
        <p14:creationId xmlns:p14="http://schemas.microsoft.com/office/powerpoint/2010/main" val="2410562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noFill/>
        </p:spPr>
        <p:txBody>
          <a:bodyPr/>
          <a:lstStyle/>
          <a:p>
            <a:pPr eaLnBrk="1" hangingPunct="1"/>
            <a:r>
              <a:rPr lang="en-US">
                <a:latin typeface="Century Gothic" charset="0"/>
                <a:ea typeface="MS PGothic" charset="0"/>
              </a:rPr>
              <a:t>You will learn:</a:t>
            </a:r>
          </a:p>
        </p:txBody>
      </p:sp>
      <p:sp>
        <p:nvSpPr>
          <p:cNvPr id="482307" name="Rectangle 3"/>
          <p:cNvSpPr>
            <a:spLocks noGrp="1" noChangeArrowheads="1"/>
          </p:cNvSpPr>
          <p:nvPr>
            <p:ph type="body" idx="1"/>
          </p:nvPr>
        </p:nvSpPr>
        <p:spPr>
          <a:xfrm>
            <a:off x="1114425" y="1412875"/>
            <a:ext cx="7610475" cy="4852988"/>
          </a:xfrm>
        </p:spPr>
        <p:txBody>
          <a:bodyPr rtlCol="0"/>
          <a:lstStyle/>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r>
              <a:rPr lang="en-US" sz="2400">
                <a:solidFill>
                  <a:schemeClr val="tx1">
                    <a:lumMod val="65000"/>
                    <a:lumOff val="35000"/>
                  </a:schemeClr>
                </a:solidFill>
                <a:ea typeface="+mn-ea"/>
                <a:cs typeface="+mn-cs"/>
              </a:rPr>
              <a:t>Java class</a:t>
            </a:r>
          </a:p>
          <a:p>
            <a:pPr eaLnBrk="1" fontAlgn="auto" hangingPunct="1">
              <a:spcAft>
                <a:spcPts val="0"/>
              </a:spcAft>
              <a:buFont typeface="Wingdings 2" panose="05020102010507070707" pitchFamily="18" charset="2"/>
              <a:buChar char=""/>
              <a:defRPr/>
            </a:pPr>
            <a:r>
              <a:rPr lang="en-US" sz="2400">
                <a:solidFill>
                  <a:schemeClr val="tx1">
                    <a:lumMod val="65000"/>
                    <a:lumOff val="35000"/>
                  </a:schemeClr>
                </a:solidFill>
                <a:ea typeface="+mn-ea"/>
                <a:cs typeface="+mn-cs"/>
              </a:rPr>
              <a:t>main ()</a:t>
            </a:r>
          </a:p>
          <a:p>
            <a:pPr eaLnBrk="1" fontAlgn="auto" hangingPunct="1">
              <a:spcAft>
                <a:spcPts val="0"/>
              </a:spcAft>
              <a:buFont typeface="Wingdings 2" panose="05020102010507070707" pitchFamily="18" charset="2"/>
              <a:buChar char=""/>
              <a:defRPr/>
            </a:pPr>
            <a:r>
              <a:rPr lang="en-US" sz="2400">
                <a:solidFill>
                  <a:schemeClr val="tx1">
                    <a:lumMod val="65000"/>
                    <a:lumOff val="35000"/>
                  </a:schemeClr>
                </a:solidFill>
                <a:ea typeface="+mn-ea"/>
                <a:cs typeface="+mn-cs"/>
              </a:rPr>
              <a:t>Documentation</a:t>
            </a:r>
          </a:p>
          <a:p>
            <a:pPr eaLnBrk="1" fontAlgn="auto" hangingPunct="1">
              <a:spcAft>
                <a:spcPts val="0"/>
              </a:spcAft>
              <a:buFont typeface="Wingdings 2" panose="05020102010507070707" pitchFamily="18" charset="2"/>
              <a:buChar char=""/>
              <a:defRPr/>
            </a:pPr>
            <a:endParaRPr lang="en-US" sz="2000">
              <a:solidFill>
                <a:schemeClr val="tx1">
                  <a:lumMod val="65000"/>
                  <a:lumOff val="35000"/>
                </a:schemeClr>
              </a:solidFill>
              <a:ea typeface="+mn-ea"/>
              <a:cs typeface="+mn-cs"/>
            </a:endParaRPr>
          </a:p>
          <a:p>
            <a:pPr marL="349250" lvl="1" indent="0" eaLnBrk="1" fontAlgn="auto" hangingPunct="1">
              <a:spcAft>
                <a:spcPts val="0"/>
              </a:spcAft>
              <a:buNone/>
              <a:defRPr/>
            </a:pPr>
            <a:endParaRPr lang="en-US" sz="2000">
              <a:solidFill>
                <a:schemeClr val="tx1">
                  <a:lumMod val="65000"/>
                  <a:lumOff val="35000"/>
                </a:schemeClr>
              </a:solidFill>
              <a:ea typeface="+mn-ea"/>
              <a:cs typeface="+mn-cs"/>
            </a:endParaRPr>
          </a:p>
        </p:txBody>
      </p:sp>
    </p:spTree>
    <p:extLst>
      <p:ext uri="{BB962C8B-B14F-4D97-AF65-F5344CB8AC3E}">
        <p14:creationId xmlns:p14="http://schemas.microsoft.com/office/powerpoint/2010/main" val="1028029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a:latin typeface="Century Gothic" charset="0"/>
                <a:ea typeface="MS PGothic" charset="0"/>
              </a:rPr>
              <a:t>Java class</a:t>
            </a:r>
          </a:p>
        </p:txBody>
      </p:sp>
      <p:sp>
        <p:nvSpPr>
          <p:cNvPr id="3" name="Content Placeholder 2"/>
          <p:cNvSpPr>
            <a:spLocks noGrp="1"/>
          </p:cNvSpPr>
          <p:nvPr>
            <p:ph type="body" idx="1"/>
          </p:nvPr>
        </p:nvSpPr>
        <p:spPr>
          <a:xfrm>
            <a:off x="1114425" y="1412875"/>
            <a:ext cx="7610475" cy="4852988"/>
          </a:xfrm>
        </p:spPr>
        <p:txBody>
          <a:bodyPr rtlCol="0"/>
          <a:lstStyle/>
          <a:p>
            <a:pPr marL="0" indent="0" eaLnBrk="1" fontAlgn="auto" hangingPunct="1">
              <a:spcBef>
                <a:spcPct val="20000"/>
              </a:spcBef>
              <a:spcAft>
                <a:spcPct val="20000"/>
              </a:spcAft>
              <a:buClr>
                <a:schemeClr val="accent2"/>
              </a:buClr>
              <a:buSzPct val="110000"/>
              <a:buFont typeface="Wingdings 2" panose="05020102010507070707" pitchFamily="18" charset="2"/>
              <a:buNone/>
              <a:defRPr/>
            </a:pPr>
            <a:endParaRPr lang="en-US" sz="1600">
              <a:solidFill>
                <a:schemeClr val="tx1">
                  <a:lumMod val="65000"/>
                  <a:lumOff val="35000"/>
                </a:schemeClr>
              </a:solidFill>
              <a:ea typeface="+mn-ea"/>
              <a:cs typeface="Courier New" pitchFamily="49" charset="0"/>
            </a:endParaRPr>
          </a:p>
          <a:p>
            <a:pPr marL="0" indent="0" eaLnBrk="1" fontAlgn="auto" hangingPunct="1">
              <a:spcBef>
                <a:spcPct val="20000"/>
              </a:spcBef>
              <a:spcAft>
                <a:spcPct val="20000"/>
              </a:spcAft>
              <a:buClr>
                <a:schemeClr val="accent2"/>
              </a:buClr>
              <a:buSzPct val="110000"/>
              <a:buFont typeface="Wingdings 2" panose="05020102010507070707" pitchFamily="18" charset="2"/>
              <a:buNone/>
              <a:defRPr/>
            </a:pPr>
            <a:r>
              <a:rPr lang="en-US" sz="1600" b="1">
                <a:solidFill>
                  <a:schemeClr val="tx1">
                    <a:lumMod val="65000"/>
                    <a:lumOff val="35000"/>
                  </a:schemeClr>
                </a:solidFill>
                <a:latin typeface="Courier New" panose="02070309020205020404" pitchFamily="49" charset="0"/>
                <a:ea typeface="+mn-ea"/>
                <a:cs typeface="Courier New" panose="02070309020205020404" pitchFamily="49" charset="0"/>
              </a:rPr>
              <a:t>public class Welcome {</a:t>
            </a:r>
            <a:br>
              <a:rPr lang="en-US" sz="1600" b="1">
                <a:solidFill>
                  <a:schemeClr val="tx1">
                    <a:lumMod val="65000"/>
                    <a:lumOff val="35000"/>
                  </a:schemeClr>
                </a:solidFill>
                <a:latin typeface="Courier New" panose="02070309020205020404" pitchFamily="49" charset="0"/>
                <a:ea typeface="+mn-ea"/>
                <a:cs typeface="Courier New" panose="02070309020205020404" pitchFamily="49" charset="0"/>
              </a:rPr>
            </a:br>
            <a:r>
              <a:rPr lang="en-US" sz="1600" b="1">
                <a:solidFill>
                  <a:schemeClr val="tx1">
                    <a:lumMod val="65000"/>
                    <a:lumOff val="35000"/>
                  </a:schemeClr>
                </a:solidFill>
                <a:latin typeface="Courier New" panose="02070309020205020404" pitchFamily="49" charset="0"/>
                <a:ea typeface="+mn-ea"/>
                <a:cs typeface="Courier New" panose="02070309020205020404" pitchFamily="49" charset="0"/>
              </a:rPr>
              <a:t>	// main method begins program execution </a:t>
            </a:r>
          </a:p>
          <a:p>
            <a:pPr marL="0" indent="0" eaLnBrk="1" fontAlgn="auto" hangingPunct="1">
              <a:spcBef>
                <a:spcPct val="20000"/>
              </a:spcBef>
              <a:spcAft>
                <a:spcPct val="20000"/>
              </a:spcAft>
              <a:buClr>
                <a:schemeClr val="accent2"/>
              </a:buClr>
              <a:buSzPct val="110000"/>
              <a:buFont typeface="Wingdings 2" panose="05020102010507070707" pitchFamily="18" charset="2"/>
              <a:buNone/>
              <a:defRPr/>
            </a:pPr>
            <a:r>
              <a:rPr lang="en-US" sz="1600" b="1">
                <a:solidFill>
                  <a:schemeClr val="tx1">
                    <a:lumMod val="65000"/>
                    <a:lumOff val="35000"/>
                  </a:schemeClr>
                </a:solidFill>
                <a:latin typeface="Courier New" panose="02070309020205020404" pitchFamily="49" charset="0"/>
                <a:ea typeface="+mn-ea"/>
                <a:cs typeface="Courier New" panose="02070309020205020404" pitchFamily="49" charset="0"/>
              </a:rPr>
              <a:t>	public static void main(String [] </a:t>
            </a:r>
            <a:r>
              <a:rPr lang="en-US" sz="1600" b="1" err="1">
                <a:solidFill>
                  <a:schemeClr val="tx1">
                    <a:lumMod val="65000"/>
                    <a:lumOff val="35000"/>
                  </a:schemeClr>
                </a:solidFill>
                <a:latin typeface="Courier New" panose="02070309020205020404" pitchFamily="49" charset="0"/>
                <a:ea typeface="+mn-ea"/>
                <a:cs typeface="Courier New" panose="02070309020205020404" pitchFamily="49" charset="0"/>
              </a:rPr>
              <a:t>args</a:t>
            </a:r>
            <a:r>
              <a:rPr lang="en-US" sz="1600" b="1">
                <a:solidFill>
                  <a:schemeClr val="tx1">
                    <a:lumMod val="65000"/>
                    <a:lumOff val="35000"/>
                  </a:schemeClr>
                </a:solidFill>
                <a:latin typeface="Courier New" panose="02070309020205020404" pitchFamily="49" charset="0"/>
                <a:ea typeface="+mn-ea"/>
                <a:cs typeface="Courier New" panose="02070309020205020404" pitchFamily="49" charset="0"/>
              </a:rPr>
              <a:t>){</a:t>
            </a:r>
          </a:p>
          <a:p>
            <a:pPr marL="0" indent="0" eaLnBrk="1" fontAlgn="auto" hangingPunct="1">
              <a:spcBef>
                <a:spcPct val="20000"/>
              </a:spcBef>
              <a:spcAft>
                <a:spcPct val="20000"/>
              </a:spcAft>
              <a:buClr>
                <a:schemeClr val="accent2"/>
              </a:buClr>
              <a:buSzPct val="110000"/>
              <a:buFont typeface="Wingdings 2" panose="05020102010507070707" pitchFamily="18" charset="2"/>
              <a:buNone/>
              <a:defRPr/>
            </a:pPr>
            <a:r>
              <a:rPr lang="en-US" sz="1600" b="1">
                <a:solidFill>
                  <a:schemeClr val="tx1">
                    <a:lumMod val="65000"/>
                    <a:lumOff val="35000"/>
                  </a:schemeClr>
                </a:solidFill>
                <a:latin typeface="Courier New" panose="02070309020205020404" pitchFamily="49" charset="0"/>
                <a:ea typeface="+mn-ea"/>
                <a:cs typeface="Courier New" panose="02070309020205020404" pitchFamily="49" charset="0"/>
              </a:rPr>
              <a:t>      	    </a:t>
            </a:r>
            <a:r>
              <a:rPr lang="en-US" sz="1600" b="1" err="1">
                <a:solidFill>
                  <a:schemeClr val="tx1">
                    <a:lumMod val="65000"/>
                    <a:lumOff val="35000"/>
                  </a:schemeClr>
                </a:solidFill>
                <a:latin typeface="Courier New" panose="02070309020205020404" pitchFamily="49" charset="0"/>
                <a:ea typeface="+mn-ea"/>
                <a:cs typeface="Courier New" panose="02070309020205020404" pitchFamily="49" charset="0"/>
              </a:rPr>
              <a:t>System.out.println</a:t>
            </a:r>
            <a:r>
              <a:rPr lang="en-US" sz="1600" b="1">
                <a:solidFill>
                  <a:schemeClr val="tx1">
                    <a:lumMod val="65000"/>
                    <a:lumOff val="35000"/>
                  </a:schemeClr>
                </a:solidFill>
                <a:latin typeface="Courier New" panose="02070309020205020404" pitchFamily="49" charset="0"/>
                <a:ea typeface="+mn-ea"/>
                <a:cs typeface="Courier New" panose="02070309020205020404" pitchFamily="49" charset="0"/>
              </a:rPr>
              <a:t>("Programming is great fun!"); </a:t>
            </a:r>
            <a:br>
              <a:rPr lang="en-US" sz="1600" b="1">
                <a:solidFill>
                  <a:schemeClr val="tx1">
                    <a:lumMod val="65000"/>
                    <a:lumOff val="35000"/>
                  </a:schemeClr>
                </a:solidFill>
                <a:latin typeface="Courier New" panose="02070309020205020404" pitchFamily="49" charset="0"/>
                <a:ea typeface="+mn-ea"/>
                <a:cs typeface="Courier New" panose="02070309020205020404" pitchFamily="49" charset="0"/>
              </a:rPr>
            </a:br>
            <a:r>
              <a:rPr lang="en-US" sz="1600" b="1">
                <a:solidFill>
                  <a:schemeClr val="tx1">
                    <a:lumMod val="65000"/>
                    <a:lumOff val="35000"/>
                  </a:schemeClr>
                </a:solidFill>
                <a:latin typeface="Courier New" panose="02070309020205020404" pitchFamily="49" charset="0"/>
                <a:ea typeface="+mn-ea"/>
                <a:cs typeface="Courier New" panose="02070309020205020404" pitchFamily="49" charset="0"/>
              </a:rPr>
              <a:t>	} // end method main</a:t>
            </a:r>
          </a:p>
          <a:p>
            <a:pPr marL="0" indent="0" eaLnBrk="1" fontAlgn="auto" hangingPunct="1">
              <a:spcBef>
                <a:spcPct val="50000"/>
              </a:spcBef>
              <a:spcAft>
                <a:spcPct val="20000"/>
              </a:spcAft>
              <a:buClr>
                <a:schemeClr val="accent2"/>
              </a:buClr>
              <a:buSzPct val="110000"/>
              <a:buFont typeface="Wingdings 2" panose="05020102010507070707" pitchFamily="18" charset="2"/>
              <a:buNone/>
              <a:defRPr/>
            </a:pPr>
            <a:r>
              <a:rPr lang="en-US" sz="1600" b="1">
                <a:solidFill>
                  <a:schemeClr val="tx1">
                    <a:lumMod val="65000"/>
                    <a:lumOff val="35000"/>
                  </a:schemeClr>
                </a:solidFill>
                <a:latin typeface="Courier New" panose="02070309020205020404" pitchFamily="49" charset="0"/>
                <a:ea typeface="+mn-ea"/>
                <a:cs typeface="Courier New" panose="02070309020205020404" pitchFamily="49" charset="0"/>
              </a:rPr>
              <a:t>} // end class Welcome</a:t>
            </a:r>
          </a:p>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a:latin typeface="Century Gothic" charset="0"/>
                <a:ea typeface="MS PGothic" charset="0"/>
              </a:rPr>
              <a:t>Class Naming</a:t>
            </a:r>
          </a:p>
        </p:txBody>
      </p:sp>
      <p:sp>
        <p:nvSpPr>
          <p:cNvPr id="73730" name="Content Placeholder 2"/>
          <p:cNvSpPr>
            <a:spLocks noGrp="1"/>
          </p:cNvSpPr>
          <p:nvPr>
            <p:ph type="body" idx="1"/>
          </p:nvPr>
        </p:nvSpPr>
        <p:spPr>
          <a:xfrm>
            <a:off x="1114425" y="1412875"/>
            <a:ext cx="7610475" cy="4852988"/>
          </a:xfrm>
        </p:spPr>
        <p:txBody>
          <a:bodyPr/>
          <a:lstStyle/>
          <a:p>
            <a:pPr eaLnBrk="1" hangingPunct="1"/>
            <a:r>
              <a:rPr lang="en-US" sz="2000">
                <a:solidFill>
                  <a:srgbClr val="0070C0"/>
                </a:solidFill>
                <a:latin typeface="Century Gothic" charset="0"/>
                <a:ea typeface="MS PGothic" charset="0"/>
              </a:rPr>
              <a:t>Convention</a:t>
            </a:r>
            <a:r>
              <a:rPr lang="en-US" sz="2000">
                <a:solidFill>
                  <a:srgbClr val="000000"/>
                </a:solidFill>
                <a:latin typeface="Century Gothic" charset="0"/>
                <a:ea typeface="MS PGothic" charset="0"/>
              </a:rPr>
              <a:t>: begin with a </a:t>
            </a:r>
            <a:r>
              <a:rPr lang="en-US" sz="2000" b="1">
                <a:solidFill>
                  <a:srgbClr val="000000"/>
                </a:solidFill>
                <a:latin typeface="Century Gothic" charset="0"/>
                <a:ea typeface="MS PGothic" charset="0"/>
              </a:rPr>
              <a:t>capital letter </a:t>
            </a:r>
            <a:r>
              <a:rPr lang="en-US" sz="2000">
                <a:solidFill>
                  <a:srgbClr val="000000"/>
                </a:solidFill>
                <a:latin typeface="Century Gothic" charset="0"/>
                <a:ea typeface="MS PGothic" charset="0"/>
              </a:rPr>
              <a:t>and capitalize the first letter of each word they include (e.g., </a:t>
            </a:r>
            <a:r>
              <a:rPr lang="en-US" sz="2000" err="1">
                <a:solidFill>
                  <a:srgbClr val="000000"/>
                </a:solidFill>
                <a:latin typeface="Lucida Console" charset="0"/>
                <a:ea typeface="MS PGothic" charset="0"/>
              </a:rPr>
              <a:t>SampleClassName</a:t>
            </a:r>
            <a:r>
              <a:rPr lang="en-US" sz="2000">
                <a:solidFill>
                  <a:srgbClr val="000000"/>
                </a:solidFill>
                <a:latin typeface="Century Gothic" charset="0"/>
                <a:ea typeface="MS PGothic" charset="0"/>
              </a:rPr>
              <a:t>). </a:t>
            </a:r>
          </a:p>
          <a:p>
            <a:pPr eaLnBrk="1" hangingPunct="1"/>
            <a:r>
              <a:rPr lang="en-US" sz="2000">
                <a:solidFill>
                  <a:srgbClr val="000000"/>
                </a:solidFill>
                <a:latin typeface="Century Gothic" charset="0"/>
                <a:ea typeface="MS PGothic" charset="0"/>
              </a:rPr>
              <a:t>A class name is an </a:t>
            </a:r>
            <a:r>
              <a:rPr lang="en-US" sz="2000">
                <a:solidFill>
                  <a:srgbClr val="0000FF"/>
                </a:solidFill>
                <a:latin typeface="Century Gothic" charset="0"/>
                <a:ea typeface="MS PGothic" charset="0"/>
              </a:rPr>
              <a:t>identifier</a:t>
            </a:r>
            <a:r>
              <a:rPr lang="en-US" sz="2000">
                <a:solidFill>
                  <a:srgbClr val="000000"/>
                </a:solidFill>
                <a:latin typeface="Century Gothic" charset="0"/>
                <a:ea typeface="MS PGothic" charset="0"/>
              </a:rPr>
              <a:t> – so follow the variable naming rules (except the first letter)</a:t>
            </a:r>
            <a:endParaRPr lang="en-US" sz="1800">
              <a:solidFill>
                <a:srgbClr val="000000"/>
              </a:solidFill>
              <a:latin typeface="Century Gothic" charset="0"/>
              <a:ea typeface="MS PGothic" charset="0"/>
            </a:endParaRPr>
          </a:p>
          <a:p>
            <a:pPr eaLnBrk="1" hangingPunct="1">
              <a:buFont typeface="Wingdings 2" charset="0"/>
              <a:buNone/>
            </a:pPr>
            <a:endParaRPr lang="en-US">
              <a:latin typeface="Century Gothic" charset="0"/>
              <a:ea typeface="MS PGothic"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0D88362-863E-A1AB-C471-8BFD098B1393}"/>
                  </a:ext>
                </a:extLst>
              </p14:cNvPr>
              <p14:cNvContentPartPr/>
              <p14:nvPr/>
            </p14:nvContentPartPr>
            <p14:xfrm>
              <a:off x="2376311" y="2393244"/>
              <a:ext cx="11288" cy="11288"/>
            </p14:xfrm>
          </p:contentPart>
        </mc:Choice>
        <mc:Fallback xmlns="">
          <p:pic>
            <p:nvPicPr>
              <p:cNvPr id="2" name="Ink 1">
                <a:extLst>
                  <a:ext uri="{FF2B5EF4-FFF2-40B4-BE49-F238E27FC236}">
                    <a16:creationId xmlns:a16="http://schemas.microsoft.com/office/drawing/2014/main" id="{40D88362-863E-A1AB-C471-8BFD098B1393}"/>
                  </a:ext>
                </a:extLst>
              </p:cNvPr>
              <p:cNvPicPr/>
              <p:nvPr/>
            </p:nvPicPr>
            <p:blipFill>
              <a:blip r:embed="rId3"/>
              <a:stretch>
                <a:fillRect/>
              </a:stretch>
            </p:blipFill>
            <p:spPr>
              <a:xfrm>
                <a:off x="1811911" y="1828844"/>
                <a:ext cx="1128800" cy="1128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C689635-68CE-1E68-6912-30970A95743C}"/>
                  </a:ext>
                </a:extLst>
              </p14:cNvPr>
              <p14:cNvContentPartPr/>
              <p14:nvPr/>
            </p14:nvContentPartPr>
            <p14:xfrm>
              <a:off x="1614311" y="2347697"/>
              <a:ext cx="2101968" cy="70198"/>
            </p14:xfrm>
          </p:contentPart>
        </mc:Choice>
        <mc:Fallback xmlns="">
          <p:pic>
            <p:nvPicPr>
              <p:cNvPr id="3" name="Ink 2">
                <a:extLst>
                  <a:ext uri="{FF2B5EF4-FFF2-40B4-BE49-F238E27FC236}">
                    <a16:creationId xmlns:a16="http://schemas.microsoft.com/office/drawing/2014/main" id="{9C689635-68CE-1E68-6912-30970A95743C}"/>
                  </a:ext>
                </a:extLst>
              </p:cNvPr>
              <p:cNvPicPr/>
              <p:nvPr/>
            </p:nvPicPr>
            <p:blipFill>
              <a:blip r:embed="rId5"/>
              <a:stretch>
                <a:fillRect/>
              </a:stretch>
            </p:blipFill>
            <p:spPr>
              <a:xfrm>
                <a:off x="1596315" y="2329789"/>
                <a:ext cx="2137601" cy="105655"/>
              </a:xfrm>
              <a:prstGeom prst="rect">
                <a:avLst/>
              </a:prstGeom>
            </p:spPr>
          </p:pic>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en-US">
                <a:latin typeface="Century Gothic" charset="0"/>
                <a:ea typeface="MS PGothic" charset="0"/>
              </a:rPr>
              <a:t>Public Class Declaration</a:t>
            </a:r>
          </a:p>
        </p:txBody>
      </p:sp>
      <p:sp>
        <p:nvSpPr>
          <p:cNvPr id="3" name="Content Placeholder 2"/>
          <p:cNvSpPr>
            <a:spLocks noGrp="1"/>
          </p:cNvSpPr>
          <p:nvPr>
            <p:ph type="body" idx="1"/>
          </p:nvPr>
        </p:nvSpPr>
        <p:spPr>
          <a:xfrm>
            <a:off x="1114425" y="1412875"/>
            <a:ext cx="7610475" cy="4852988"/>
          </a:xfrm>
        </p:spPr>
        <p:txBody>
          <a:bodyPr rtlCol="0">
            <a:normAutofit/>
          </a:bodyPr>
          <a:lstStyle/>
          <a:p>
            <a:pPr eaLnBrk="1" fontAlgn="auto" hangingPunct="1">
              <a:spcAft>
                <a:spcPts val="0"/>
              </a:spcAft>
              <a:buFont typeface="Wingdings 2" panose="05020102010507070707" pitchFamily="18" charset="2"/>
              <a:buChar char=""/>
              <a:defRPr/>
            </a:pPr>
            <a:r>
              <a:rPr lang="en-US" sz="1800">
                <a:solidFill>
                  <a:schemeClr val="tx1">
                    <a:lumMod val="65000"/>
                    <a:lumOff val="35000"/>
                  </a:schemeClr>
                </a:solidFill>
                <a:ea typeface="+mn-ea"/>
                <a:cs typeface="+mn-cs"/>
              </a:rPr>
              <a:t>A </a:t>
            </a:r>
            <a:r>
              <a:rPr lang="en-US" sz="1800" b="1">
                <a:solidFill>
                  <a:schemeClr val="tx1">
                    <a:lumMod val="65000"/>
                    <a:lumOff val="35000"/>
                  </a:schemeClr>
                </a:solidFill>
                <a:ea typeface="+mn-ea"/>
                <a:cs typeface="+mn-cs"/>
              </a:rPr>
              <a:t>public class</a:t>
            </a:r>
            <a:r>
              <a:rPr lang="en-US" sz="1800">
                <a:solidFill>
                  <a:schemeClr val="tx1">
                    <a:lumMod val="65000"/>
                    <a:lumOff val="35000"/>
                  </a:schemeClr>
                </a:solidFill>
                <a:ea typeface="+mn-ea"/>
                <a:cs typeface="+mn-cs"/>
              </a:rPr>
              <a:t> must be placed in a file that has the same name as the name of the class (case-sensitive) with the .java extension</a:t>
            </a:r>
          </a:p>
          <a:p>
            <a:pPr lvl="1" eaLnBrk="1" fontAlgn="auto" hangingPunct="1">
              <a:spcAft>
                <a:spcPts val="0"/>
              </a:spcAft>
              <a:buClr>
                <a:schemeClr val="accent1">
                  <a:lumMod val="50000"/>
                </a:schemeClr>
              </a:buClr>
              <a:buFont typeface="Wingdings 2" panose="05020102010507070707" pitchFamily="18" charset="2"/>
              <a:buChar char=""/>
              <a:defRPr/>
            </a:pPr>
            <a:r>
              <a:rPr lang="en-US" sz="1600">
                <a:solidFill>
                  <a:schemeClr val="tx1">
                    <a:lumMod val="65000"/>
                    <a:lumOff val="35000"/>
                  </a:schemeClr>
                </a:solidFill>
                <a:ea typeface="+mn-ea"/>
                <a:cs typeface="+mn-cs"/>
              </a:rPr>
              <a:t>E.g. public class </a:t>
            </a:r>
            <a:r>
              <a:rPr lang="en-US" sz="1600" b="1">
                <a:solidFill>
                  <a:srgbClr val="0070C0"/>
                </a:solidFill>
                <a:ea typeface="+mn-ea"/>
                <a:cs typeface="+mn-cs"/>
              </a:rPr>
              <a:t>Welcome</a:t>
            </a:r>
            <a:r>
              <a:rPr lang="en-US" sz="1600">
                <a:solidFill>
                  <a:schemeClr val="tx1">
                    <a:lumMod val="65000"/>
                    <a:lumOff val="35000"/>
                  </a:schemeClr>
                </a:solidFill>
                <a:ea typeface="+mn-ea"/>
                <a:cs typeface="+mn-cs"/>
              </a:rPr>
              <a:t> must be in a file called </a:t>
            </a:r>
            <a:r>
              <a:rPr lang="en-US" sz="1600" b="1" err="1">
                <a:solidFill>
                  <a:srgbClr val="0070C0"/>
                </a:solidFill>
                <a:ea typeface="+mn-ea"/>
                <a:cs typeface="+mn-cs"/>
              </a:rPr>
              <a:t>Welcome.java</a:t>
            </a:r>
            <a:endParaRPr lang="en-US" sz="1600" b="1">
              <a:solidFill>
                <a:srgbClr val="0070C0"/>
              </a:solidFill>
              <a:ea typeface="+mn-ea"/>
              <a:cs typeface="+mn-cs"/>
            </a:endParaRPr>
          </a:p>
          <a:p>
            <a:pPr lvl="1" eaLnBrk="1" fontAlgn="auto" hangingPunct="1">
              <a:spcAft>
                <a:spcPts val="0"/>
              </a:spcAft>
              <a:buClr>
                <a:schemeClr val="accent1">
                  <a:lumMod val="50000"/>
                </a:schemeClr>
              </a:buClr>
              <a:buFont typeface="Wingdings 2" panose="05020102010507070707" pitchFamily="18" charset="2"/>
              <a:buChar char=""/>
              <a:defRPr/>
            </a:pPr>
            <a:r>
              <a:rPr lang="en-US" sz="1600">
                <a:solidFill>
                  <a:schemeClr val="tx1">
                    <a:lumMod val="65000"/>
                    <a:lumOff val="35000"/>
                  </a:schemeClr>
                </a:solidFill>
                <a:ea typeface="+mn-ea"/>
                <a:cs typeface="+mn-cs"/>
              </a:rPr>
              <a:t>Otherwise, we will get compiler error.</a:t>
            </a:r>
          </a:p>
          <a:p>
            <a:pPr lvl="1" eaLnBrk="1" fontAlgn="auto" hangingPunct="1">
              <a:spcAft>
                <a:spcPts val="0"/>
              </a:spcAft>
              <a:buClr>
                <a:schemeClr val="accent1">
                  <a:lumMod val="50000"/>
                </a:schemeClr>
              </a:buClr>
              <a:buFont typeface="Wingdings 2" panose="05020102010507070707" pitchFamily="18" charset="2"/>
              <a:buChar char=""/>
              <a:defRPr/>
            </a:pPr>
            <a:r>
              <a:rPr lang="en-US" sz="1600">
                <a:solidFill>
                  <a:schemeClr val="tx1">
                    <a:lumMod val="65000"/>
                    <a:lumOff val="35000"/>
                  </a:schemeClr>
                </a:solidFill>
                <a:ea typeface="+mn-ea"/>
                <a:cs typeface="+mn-cs"/>
              </a:rPr>
              <a:t>The naming is automatically done when we use Eclipse (and most Java IDEs).</a:t>
            </a:r>
          </a:p>
          <a:p>
            <a:pPr eaLnBrk="1" fontAlgn="auto" hangingPunct="1">
              <a:spcAft>
                <a:spcPts val="0"/>
              </a:spcAft>
              <a:buFont typeface="Wingdings 2" panose="05020102010507070707" pitchFamily="18" charset="2"/>
              <a:buChar char=""/>
              <a:defRPr/>
            </a:pPr>
            <a:r>
              <a:rPr lang="en-US" sz="1800">
                <a:solidFill>
                  <a:schemeClr val="tx1">
                    <a:lumMod val="65000"/>
                    <a:lumOff val="35000"/>
                  </a:schemeClr>
                </a:solidFill>
                <a:ea typeface="+mn-ea"/>
                <a:cs typeface="+mn-cs"/>
              </a:rPr>
              <a:t>A </a:t>
            </a:r>
            <a:r>
              <a:rPr lang="en-US" sz="1800" b="1">
                <a:solidFill>
                  <a:schemeClr val="tx1">
                    <a:lumMod val="65000"/>
                    <a:lumOff val="35000"/>
                  </a:schemeClr>
                </a:solidFill>
                <a:ea typeface="+mn-ea"/>
                <a:cs typeface="+mn-cs"/>
              </a:rPr>
              <a:t>.java </a:t>
            </a:r>
            <a:r>
              <a:rPr lang="en-US" sz="1800">
                <a:solidFill>
                  <a:schemeClr val="tx1">
                    <a:lumMod val="65000"/>
                    <a:lumOff val="35000"/>
                  </a:schemeClr>
                </a:solidFill>
                <a:ea typeface="+mn-ea"/>
                <a:cs typeface="+mn-cs"/>
              </a:rPr>
              <a:t>file may have any number of classes, but may have </a:t>
            </a:r>
            <a:r>
              <a:rPr lang="en-US" sz="1800" b="1">
                <a:solidFill>
                  <a:schemeClr val="tx1">
                    <a:lumMod val="65000"/>
                    <a:lumOff val="35000"/>
                  </a:schemeClr>
                </a:solidFill>
                <a:ea typeface="+mn-ea"/>
                <a:cs typeface="+mn-cs"/>
              </a:rPr>
              <a:t>only one public class</a:t>
            </a:r>
            <a:endParaRPr lang="en-US" sz="1800">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eaLnBrk="1" hangingPunct="1"/>
            <a:r>
              <a:rPr lang="en-US">
                <a:latin typeface="Century Gothic" charset="0"/>
                <a:ea typeface="MS PGothic" charset="0"/>
              </a:rPr>
              <a:t>The main() method</a:t>
            </a:r>
          </a:p>
        </p:txBody>
      </p:sp>
      <p:sp>
        <p:nvSpPr>
          <p:cNvPr id="3" name="Content Placeholder 2"/>
          <p:cNvSpPr>
            <a:spLocks noGrp="1"/>
          </p:cNvSpPr>
          <p:nvPr>
            <p:ph type="body" idx="1"/>
          </p:nvPr>
        </p:nvSpPr>
        <p:spPr>
          <a:xfrm>
            <a:off x="1114425" y="2492375"/>
            <a:ext cx="7610475" cy="4105275"/>
          </a:xfrm>
        </p:spPr>
        <p:txBody>
          <a:bodyPr rtlCol="0">
            <a:normAutofit/>
          </a:bodyPr>
          <a:lstStyle/>
          <a:p>
            <a:pPr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Main() is the starting point of execution</a:t>
            </a:r>
          </a:p>
          <a:p>
            <a:pPr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main is a method/function just like main in C++</a:t>
            </a:r>
          </a:p>
          <a:p>
            <a:pPr lvl="1" eaLnBrk="1" fontAlgn="auto" hangingPunct="1">
              <a:lnSpc>
                <a:spcPct val="120000"/>
              </a:lnSpc>
              <a:spcAft>
                <a:spcPts val="0"/>
              </a:spcAft>
              <a:buClr>
                <a:schemeClr val="accent1">
                  <a:lumMod val="50000"/>
                </a:schemeClr>
              </a:buClr>
              <a:buFont typeface="Wingdings 2" panose="05020102010507070707" pitchFamily="18" charset="2"/>
              <a:buChar char=""/>
              <a:defRPr/>
            </a:pPr>
            <a:r>
              <a:rPr lang="en-US" sz="1800">
                <a:solidFill>
                  <a:schemeClr val="tx1">
                    <a:lumMod val="65000"/>
                    <a:lumOff val="35000"/>
                  </a:schemeClr>
                </a:solidFill>
                <a:ea typeface="+mn-ea"/>
                <a:cs typeface="+mn-cs"/>
              </a:rPr>
              <a:t>Recall: when a method (or function) finishes execution, it returns information to the calling function. (for main method in Java, it returns to the JVM).</a:t>
            </a:r>
          </a:p>
          <a:p>
            <a:pPr eaLnBrk="1" fontAlgn="auto" hangingPunct="1">
              <a:lnSpc>
                <a:spcPct val="120000"/>
              </a:lnSpc>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p:txBody>
      </p:sp>
      <p:sp>
        <p:nvSpPr>
          <p:cNvPr id="75779" name="Rectangle 3"/>
          <p:cNvSpPr>
            <a:spLocks noChangeArrowheads="1"/>
          </p:cNvSpPr>
          <p:nvPr/>
        </p:nvSpPr>
        <p:spPr bwMode="auto">
          <a:xfrm>
            <a:off x="1547664" y="1671638"/>
            <a:ext cx="5976664" cy="400110"/>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p>
            <a:pPr>
              <a:spcBef>
                <a:spcPct val="50000"/>
              </a:spcBef>
            </a:pPr>
            <a:r>
              <a:rPr lang="en-US" sz="2000" b="1">
                <a:solidFill>
                  <a:srgbClr val="0000FF"/>
                </a:solidFill>
                <a:latin typeface="Courier New" panose="02070309020205020404" pitchFamily="49" charset="0"/>
                <a:cs typeface="Courier New" panose="02070309020205020404" pitchFamily="49" charset="0"/>
              </a:rPr>
              <a:t>public static void </a:t>
            </a:r>
            <a:r>
              <a:rPr lang="en-US" sz="2000" b="1">
                <a:solidFill>
                  <a:srgbClr val="000000"/>
                </a:solidFill>
                <a:latin typeface="Courier New" panose="02070309020205020404" pitchFamily="49" charset="0"/>
                <a:cs typeface="Courier New" panose="02070309020205020404" pitchFamily="49" charset="0"/>
              </a:rPr>
              <a:t>main(String[] </a:t>
            </a:r>
            <a:r>
              <a:rPr lang="en-US" sz="2000" b="1" err="1">
                <a:solidFill>
                  <a:srgbClr val="000000"/>
                </a:solidFill>
                <a:latin typeface="Courier New" panose="02070309020205020404" pitchFamily="49" charset="0"/>
                <a:cs typeface="Courier New" panose="02070309020205020404" pitchFamily="49" charset="0"/>
              </a:rPr>
              <a:t>args</a:t>
            </a:r>
            <a:r>
              <a:rPr lang="en-US" sz="2000" b="1">
                <a:solidFill>
                  <a:srgbClr val="000000"/>
                </a:solidFill>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en-US">
                <a:latin typeface="Century Gothic" charset="0"/>
                <a:ea typeface="MS PGothic" charset="0"/>
              </a:rPr>
              <a:t>The main() method</a:t>
            </a:r>
          </a:p>
        </p:txBody>
      </p:sp>
      <p:sp>
        <p:nvSpPr>
          <p:cNvPr id="76802" name="Content Placeholder 2"/>
          <p:cNvSpPr>
            <a:spLocks noGrp="1"/>
          </p:cNvSpPr>
          <p:nvPr>
            <p:ph type="body" idx="1"/>
          </p:nvPr>
        </p:nvSpPr>
        <p:spPr>
          <a:xfrm>
            <a:off x="1114425" y="2132013"/>
            <a:ext cx="7610475" cy="4681537"/>
          </a:xfrm>
        </p:spPr>
        <p:txBody>
          <a:bodyPr/>
          <a:lstStyle/>
          <a:p>
            <a:pPr eaLnBrk="1" hangingPunct="1">
              <a:lnSpc>
                <a:spcPct val="110000"/>
              </a:lnSpc>
            </a:pPr>
            <a:r>
              <a:rPr lang="en-US" sz="2000">
                <a:latin typeface="Century Gothic" charset="0"/>
                <a:ea typeface="MS PGothic" charset="0"/>
              </a:rPr>
              <a:t>It must be declared exactly as shown (except the parameter name </a:t>
            </a:r>
            <a:r>
              <a:rPr lang="en-US" sz="2000" err="1">
                <a:latin typeface="Century Gothic" charset="0"/>
                <a:ea typeface="MS PGothic" charset="0"/>
              </a:rPr>
              <a:t>args</a:t>
            </a:r>
            <a:r>
              <a:rPr lang="en-US" sz="2000">
                <a:latin typeface="Century Gothic" charset="0"/>
                <a:ea typeface="MS PGothic" charset="0"/>
              </a:rPr>
              <a:t> which can be renamed)</a:t>
            </a:r>
          </a:p>
          <a:p>
            <a:pPr lvl="1" eaLnBrk="1" hangingPunct="1">
              <a:lnSpc>
                <a:spcPct val="90000"/>
              </a:lnSpc>
            </a:pPr>
            <a:r>
              <a:rPr lang="en-US" sz="1800">
                <a:latin typeface="Century Gothic" charset="0"/>
                <a:ea typeface="MS PGothic" charset="0"/>
              </a:rPr>
              <a:t>A </a:t>
            </a:r>
            <a:r>
              <a:rPr lang="en-US" sz="1800">
                <a:solidFill>
                  <a:srgbClr val="0000FF"/>
                </a:solidFill>
                <a:latin typeface="Century Gothic" charset="0"/>
                <a:ea typeface="MS PGothic" charset="0"/>
              </a:rPr>
              <a:t>public</a:t>
            </a:r>
            <a:r>
              <a:rPr lang="en-US" sz="1800">
                <a:latin typeface="Century Gothic" charset="0"/>
                <a:ea typeface="MS PGothic" charset="0"/>
              </a:rPr>
              <a:t> method – more later</a:t>
            </a:r>
          </a:p>
          <a:p>
            <a:pPr lvl="1" eaLnBrk="1" hangingPunct="1">
              <a:lnSpc>
                <a:spcPct val="90000"/>
              </a:lnSpc>
            </a:pPr>
            <a:r>
              <a:rPr lang="en-US" sz="1800">
                <a:latin typeface="Century Gothic" charset="0"/>
                <a:ea typeface="MS PGothic" charset="0"/>
              </a:rPr>
              <a:t>A </a:t>
            </a:r>
            <a:r>
              <a:rPr lang="en-US" sz="1800">
                <a:solidFill>
                  <a:srgbClr val="0000FF"/>
                </a:solidFill>
                <a:latin typeface="Century Gothic" charset="0"/>
                <a:ea typeface="MS PGothic" charset="0"/>
              </a:rPr>
              <a:t>static </a:t>
            </a:r>
            <a:r>
              <a:rPr lang="en-US" sz="1800">
                <a:latin typeface="Century Gothic" charset="0"/>
                <a:ea typeface="MS PGothic" charset="0"/>
              </a:rPr>
              <a:t>method – more later</a:t>
            </a:r>
          </a:p>
          <a:p>
            <a:pPr lvl="1" eaLnBrk="1" hangingPunct="1">
              <a:lnSpc>
                <a:spcPct val="110000"/>
              </a:lnSpc>
            </a:pPr>
            <a:r>
              <a:rPr lang="en-US" sz="1800">
                <a:latin typeface="Century Gothic" charset="0"/>
                <a:ea typeface="MS PGothic" charset="0"/>
              </a:rPr>
              <a:t>A </a:t>
            </a:r>
            <a:r>
              <a:rPr lang="en-US" sz="1800">
                <a:solidFill>
                  <a:srgbClr val="0000FF"/>
                </a:solidFill>
                <a:latin typeface="Century Gothic" charset="0"/>
                <a:ea typeface="MS PGothic" charset="0"/>
              </a:rPr>
              <a:t>void</a:t>
            </a:r>
            <a:r>
              <a:rPr lang="en-US" sz="1800">
                <a:latin typeface="Century Gothic" charset="0"/>
                <a:ea typeface="MS PGothic" charset="0"/>
              </a:rPr>
              <a:t> method – exactly like void functions in C++ (functions that does not return anything).</a:t>
            </a:r>
          </a:p>
          <a:p>
            <a:pPr lvl="1" eaLnBrk="1" hangingPunct="1">
              <a:lnSpc>
                <a:spcPct val="110000"/>
              </a:lnSpc>
            </a:pPr>
            <a:r>
              <a:rPr lang="en-US" sz="1800">
                <a:solidFill>
                  <a:srgbClr val="0000FF"/>
                </a:solidFill>
                <a:latin typeface="Century Gothic" charset="0"/>
                <a:ea typeface="MS PGothic" charset="0"/>
              </a:rPr>
              <a:t>String [] </a:t>
            </a:r>
            <a:r>
              <a:rPr lang="en-US" sz="1800" err="1">
                <a:latin typeface="Century Gothic" charset="0"/>
                <a:ea typeface="MS PGothic" charset="0"/>
              </a:rPr>
              <a:t>args</a:t>
            </a:r>
            <a:r>
              <a:rPr lang="en-US" sz="1800">
                <a:latin typeface="Century Gothic" charset="0"/>
                <a:ea typeface="MS PGothic" charset="0"/>
              </a:rPr>
              <a:t> refers to an array of Strings as input parameter</a:t>
            </a:r>
          </a:p>
          <a:p>
            <a:pPr eaLnBrk="1" hangingPunct="1">
              <a:lnSpc>
                <a:spcPct val="110000"/>
              </a:lnSpc>
            </a:pPr>
            <a:endParaRPr lang="en-US" sz="2600">
              <a:latin typeface="Century Gothic" charset="0"/>
              <a:ea typeface="MS PGothic" charset="0"/>
            </a:endParaRPr>
          </a:p>
        </p:txBody>
      </p:sp>
      <p:sp>
        <p:nvSpPr>
          <p:cNvPr id="76803" name="Rectangle 3"/>
          <p:cNvSpPr>
            <a:spLocks noChangeArrowheads="1"/>
          </p:cNvSpPr>
          <p:nvPr/>
        </p:nvSpPr>
        <p:spPr bwMode="auto">
          <a:xfrm>
            <a:off x="1403648" y="1527175"/>
            <a:ext cx="5400600" cy="369332"/>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p>
            <a:pPr>
              <a:spcBef>
                <a:spcPct val="50000"/>
              </a:spcBef>
            </a:pPr>
            <a:r>
              <a:rPr lang="en-US" sz="1800" b="1">
                <a:solidFill>
                  <a:srgbClr val="0000FF"/>
                </a:solidFill>
                <a:latin typeface="Courier New" panose="02070309020205020404" pitchFamily="49" charset="0"/>
                <a:cs typeface="Courier New" panose="02070309020205020404" pitchFamily="49" charset="0"/>
              </a:rPr>
              <a:t>public static void </a:t>
            </a:r>
            <a:r>
              <a:rPr lang="en-US" sz="1800" b="1">
                <a:solidFill>
                  <a:srgbClr val="000000"/>
                </a:solidFill>
                <a:latin typeface="Courier New" panose="02070309020205020404" pitchFamily="49" charset="0"/>
                <a:cs typeface="Courier New" panose="02070309020205020404" pitchFamily="49" charset="0"/>
              </a:rPr>
              <a:t>main(String[] </a:t>
            </a:r>
            <a:r>
              <a:rPr lang="en-US" sz="1800" b="1" err="1">
                <a:solidFill>
                  <a:srgbClr val="000000"/>
                </a:solidFill>
                <a:latin typeface="Courier New" panose="02070309020205020404" pitchFamily="49" charset="0"/>
                <a:cs typeface="Courier New" panose="02070309020205020404" pitchFamily="49" charset="0"/>
              </a:rPr>
              <a:t>args</a:t>
            </a:r>
            <a:r>
              <a:rPr lang="en-US" sz="1800" b="1">
                <a:solidFill>
                  <a:srgbClr val="000000"/>
                </a:solidFill>
                <a:latin typeface="Courier New" panose="02070309020205020404" pitchFamily="49" charset="0"/>
                <a:cs typeface="Courier New" panose="02070309020205020404" pitchFamily="49" charset="0"/>
              </a:rPr>
              <a:t>)</a:t>
            </a:r>
            <a:endParaRPr lang="en-US" sz="1800" b="1">
              <a:latin typeface="Courier New" panose="020703090202050204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0C80CDE-046D-DAC6-E051-51559FED919D}"/>
                  </a:ext>
                </a:extLst>
              </p14:cNvPr>
              <p14:cNvContentPartPr/>
              <p14:nvPr/>
            </p14:nvContentPartPr>
            <p14:xfrm>
              <a:off x="5413021" y="1343103"/>
              <a:ext cx="677777" cy="593766"/>
            </p14:xfrm>
          </p:contentPart>
        </mc:Choice>
        <mc:Fallback xmlns="">
          <p:pic>
            <p:nvPicPr>
              <p:cNvPr id="2" name="Ink 1">
                <a:extLst>
                  <a:ext uri="{FF2B5EF4-FFF2-40B4-BE49-F238E27FC236}">
                    <a16:creationId xmlns:a16="http://schemas.microsoft.com/office/drawing/2014/main" id="{40C80CDE-046D-DAC6-E051-51559FED919D}"/>
                  </a:ext>
                </a:extLst>
              </p:cNvPr>
              <p:cNvPicPr/>
              <p:nvPr/>
            </p:nvPicPr>
            <p:blipFill>
              <a:blip r:embed="rId3"/>
              <a:stretch>
                <a:fillRect/>
              </a:stretch>
            </p:blipFill>
            <p:spPr>
              <a:xfrm>
                <a:off x="5395033" y="1325110"/>
                <a:ext cx="713393" cy="629392"/>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C56EE87-456B-1D8D-84E6-74C61A57C208}"/>
                  </a:ext>
                </a:extLst>
              </p14:cNvPr>
              <p14:cNvContentPartPr/>
              <p14:nvPr/>
            </p14:nvContentPartPr>
            <p14:xfrm>
              <a:off x="4755517" y="1819340"/>
              <a:ext cx="604506" cy="90918"/>
            </p14:xfrm>
          </p:contentPart>
        </mc:Choice>
        <mc:Fallback xmlns="">
          <p:pic>
            <p:nvPicPr>
              <p:cNvPr id="3" name="Ink 2">
                <a:extLst>
                  <a:ext uri="{FF2B5EF4-FFF2-40B4-BE49-F238E27FC236}">
                    <a16:creationId xmlns:a16="http://schemas.microsoft.com/office/drawing/2014/main" id="{CC56EE87-456B-1D8D-84E6-74C61A57C208}"/>
                  </a:ext>
                </a:extLst>
              </p:cNvPr>
              <p:cNvPicPr/>
              <p:nvPr/>
            </p:nvPicPr>
            <p:blipFill>
              <a:blip r:embed="rId5"/>
              <a:stretch>
                <a:fillRect/>
              </a:stretch>
            </p:blipFill>
            <p:spPr>
              <a:xfrm>
                <a:off x="4737526" y="1801372"/>
                <a:ext cx="640129" cy="12649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12E2BAAA-F61C-DB87-16BF-6C3767F96893}"/>
                  </a:ext>
                </a:extLst>
              </p14:cNvPr>
              <p14:cNvContentPartPr/>
              <p14:nvPr/>
            </p14:nvContentPartPr>
            <p14:xfrm>
              <a:off x="5976591" y="1337435"/>
              <a:ext cx="557128" cy="649718"/>
            </p14:xfrm>
          </p:contentPart>
        </mc:Choice>
        <mc:Fallback xmlns="">
          <p:pic>
            <p:nvPicPr>
              <p:cNvPr id="4" name="Ink 3">
                <a:extLst>
                  <a:ext uri="{FF2B5EF4-FFF2-40B4-BE49-F238E27FC236}">
                    <a16:creationId xmlns:a16="http://schemas.microsoft.com/office/drawing/2014/main" id="{12E2BAAA-F61C-DB87-16BF-6C3767F96893}"/>
                  </a:ext>
                </a:extLst>
              </p:cNvPr>
              <p:cNvPicPr/>
              <p:nvPr/>
            </p:nvPicPr>
            <p:blipFill>
              <a:blip r:embed="rId7"/>
              <a:stretch>
                <a:fillRect/>
              </a:stretch>
            </p:blipFill>
            <p:spPr>
              <a:xfrm>
                <a:off x="5958608" y="1319447"/>
                <a:ext cx="592735" cy="68533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2A126826-83F3-B92A-02AF-3FD3ADD7D2D3}"/>
                  </a:ext>
                </a:extLst>
              </p14:cNvPr>
              <p14:cNvContentPartPr/>
              <p14:nvPr/>
            </p14:nvContentPartPr>
            <p14:xfrm>
              <a:off x="6169377" y="1862488"/>
              <a:ext cx="308953" cy="27250"/>
            </p14:xfrm>
          </p:contentPart>
        </mc:Choice>
        <mc:Fallback xmlns="">
          <p:pic>
            <p:nvPicPr>
              <p:cNvPr id="5" name="Ink 4">
                <a:extLst>
                  <a:ext uri="{FF2B5EF4-FFF2-40B4-BE49-F238E27FC236}">
                    <a16:creationId xmlns:a16="http://schemas.microsoft.com/office/drawing/2014/main" id="{2A126826-83F3-B92A-02AF-3FD3ADD7D2D3}"/>
                  </a:ext>
                </a:extLst>
              </p:cNvPr>
              <p:cNvPicPr/>
              <p:nvPr/>
            </p:nvPicPr>
            <p:blipFill>
              <a:blip r:embed="rId9"/>
              <a:stretch>
                <a:fillRect/>
              </a:stretch>
            </p:blipFill>
            <p:spPr>
              <a:xfrm>
                <a:off x="6151394" y="1844793"/>
                <a:ext cx="344560" cy="62286"/>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atin typeface="Century Gothic" charset="0"/>
                <a:ea typeface="MS PGothic" charset="0"/>
              </a:rPr>
              <a:t>Java Trivia</a:t>
            </a:r>
          </a:p>
        </p:txBody>
      </p:sp>
      <p:sp>
        <p:nvSpPr>
          <p:cNvPr id="23554" name="Content Placeholder 2"/>
          <p:cNvSpPr>
            <a:spLocks noGrp="1"/>
          </p:cNvSpPr>
          <p:nvPr>
            <p:ph type="body" idx="1"/>
          </p:nvPr>
        </p:nvSpPr>
        <p:spPr>
          <a:xfrm>
            <a:off x="1114425" y="1412875"/>
            <a:ext cx="7610475" cy="4852988"/>
          </a:xfrm>
        </p:spPr>
        <p:txBody>
          <a:bodyPr/>
          <a:lstStyle/>
          <a:p>
            <a:pPr>
              <a:lnSpc>
                <a:spcPct val="90000"/>
              </a:lnSpc>
            </a:pPr>
            <a:r>
              <a:rPr lang="en-US" sz="2000">
                <a:ea typeface="MS PGothic" charset="0"/>
              </a:rPr>
              <a:t>Name the primitive data types in Java</a:t>
            </a:r>
          </a:p>
          <a:p>
            <a:pPr>
              <a:lnSpc>
                <a:spcPct val="90000"/>
              </a:lnSpc>
            </a:pPr>
            <a:r>
              <a:rPr lang="en-US" sz="2000">
                <a:ea typeface="MS PGothic" charset="0"/>
              </a:rPr>
              <a:t>What are their sizes?</a:t>
            </a:r>
          </a:p>
          <a:p>
            <a:pPr>
              <a:lnSpc>
                <a:spcPct val="90000"/>
              </a:lnSpc>
            </a:pPr>
            <a:r>
              <a:rPr lang="en-US" sz="2000">
                <a:ea typeface="MS PGothic" charset="0"/>
              </a:rPr>
              <a:t>What characters can be used for identifiers? Any rules?</a:t>
            </a:r>
          </a:p>
          <a:p>
            <a:pPr>
              <a:lnSpc>
                <a:spcPct val="90000"/>
              </a:lnSpc>
            </a:pPr>
            <a:r>
              <a:rPr lang="en-US" sz="2000">
                <a:ea typeface="MS PGothic" charset="0"/>
              </a:rPr>
              <a:t>Java keywords?</a:t>
            </a:r>
          </a:p>
          <a:p>
            <a:pPr>
              <a:lnSpc>
                <a:spcPct val="90000"/>
              </a:lnSpc>
            </a:pPr>
            <a:r>
              <a:rPr lang="en-US" sz="2000">
                <a:ea typeface="MS PGothic" charset="0"/>
              </a:rPr>
              <a:t>Declare variables using the primitive data types.</a:t>
            </a:r>
          </a:p>
          <a:p>
            <a:pPr>
              <a:lnSpc>
                <a:spcPct val="90000"/>
              </a:lnSpc>
            </a:pPr>
            <a:r>
              <a:rPr lang="en-US" sz="2000">
                <a:ea typeface="MS PGothic" charset="0"/>
              </a:rPr>
              <a:t>What’s the naming convention for variables?</a:t>
            </a:r>
          </a:p>
          <a:p>
            <a:pPr>
              <a:lnSpc>
                <a:spcPct val="90000"/>
              </a:lnSpc>
            </a:pPr>
            <a:endParaRPr lang="en-US">
              <a:latin typeface="Century Gothic" charset="0"/>
              <a:ea typeface="MS PGothic" charset="0"/>
            </a:endParaRPr>
          </a:p>
          <a:p>
            <a:pPr>
              <a:lnSpc>
                <a:spcPct val="90000"/>
              </a:lnSpc>
            </a:pPr>
            <a:endParaRPr lang="en-US">
              <a:latin typeface="Century Gothic" charset="0"/>
              <a:ea typeface="MS PGothic" charset="0"/>
            </a:endParaRPr>
          </a:p>
          <a:p>
            <a:pPr>
              <a:lnSpc>
                <a:spcPct val="90000"/>
              </a:lnSpc>
            </a:pPr>
            <a:endParaRPr lang="en-US">
              <a:latin typeface="Century Gothic" charset="0"/>
              <a:ea typeface="MS PGothic" charset="0"/>
            </a:endParaRPr>
          </a:p>
          <a:p>
            <a:pPr>
              <a:lnSpc>
                <a:spcPct val="90000"/>
              </a:lnSpc>
            </a:pPr>
            <a:endParaRPr lang="en-US">
              <a:latin typeface="Century Gothic" charset="0"/>
              <a:ea typeface="MS PGothic"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688" y="638288"/>
            <a:ext cx="8382000" cy="863600"/>
          </a:xfrm>
        </p:spPr>
        <p:txBody>
          <a:bodyPr rtlCol="0">
            <a:normAutofit/>
          </a:bodyPr>
          <a:lstStyle/>
          <a:p>
            <a:pPr eaLnBrk="1" fontAlgn="auto" hangingPunct="1">
              <a:spcAft>
                <a:spcPts val="0"/>
              </a:spcAft>
              <a:defRPr/>
            </a:pPr>
            <a:r>
              <a:rPr lang="en-US">
                <a:ea typeface="+mj-ea"/>
                <a:cs typeface="+mj-cs"/>
              </a:rPr>
              <a:t>Class declaration</a:t>
            </a:r>
          </a:p>
        </p:txBody>
      </p:sp>
      <p:sp>
        <p:nvSpPr>
          <p:cNvPr id="112642" name="Content Placeholder 2"/>
          <p:cNvSpPr>
            <a:spLocks noGrp="1"/>
          </p:cNvSpPr>
          <p:nvPr>
            <p:ph type="body" idx="1"/>
          </p:nvPr>
        </p:nvSpPr>
        <p:spPr>
          <a:xfrm>
            <a:off x="684213" y="1700213"/>
            <a:ext cx="7991475" cy="4700587"/>
          </a:xfrm>
        </p:spPr>
        <p:txBody>
          <a:bodyPr>
            <a:normAutofit/>
          </a:bodyPr>
          <a:lstStyle/>
          <a:p>
            <a:pPr marL="0" indent="0" eaLnBrk="1" hangingPunct="1">
              <a:buFont typeface="Wingdings 2" charset="0"/>
              <a:buNone/>
            </a:pPr>
            <a:r>
              <a:rPr lang="en-US" sz="2000">
                <a:solidFill>
                  <a:srgbClr val="3333FF"/>
                </a:solidFill>
                <a:latin typeface="Verdana" panose="020B0604030504040204" pitchFamily="34" charset="0"/>
                <a:ea typeface="Verdana" panose="020B0604030504040204" pitchFamily="34" charset="0"/>
                <a:cs typeface="Verdana" panose="020B0604030504040204" pitchFamily="34" charset="0"/>
              </a:rPr>
              <a:t>All import statements must appear before the first class declared in a file.</a:t>
            </a:r>
          </a:p>
          <a:p>
            <a:pPr marL="0" indent="0" eaLnBrk="1" hangingPunct="1">
              <a:buFont typeface="Wingdings 2" charset="0"/>
              <a:buNone/>
            </a:pPr>
            <a:endParaRPr lang="en-US" sz="2400">
              <a:latin typeface="Verdana" panose="020B0604030504040204" pitchFamily="34" charset="0"/>
              <a:ea typeface="Verdana" panose="020B0604030504040204" pitchFamily="34" charset="0"/>
              <a:cs typeface="Verdana" panose="020B0604030504040204" pitchFamily="34" charset="0"/>
            </a:endParaRPr>
          </a:p>
          <a:p>
            <a:pPr lvl="1" eaLnBrk="1" hangingPunct="1"/>
            <a:r>
              <a:rPr lang="en-US" sz="2000">
                <a:latin typeface="Verdana" panose="020B0604030504040204" pitchFamily="34" charset="0"/>
                <a:ea typeface="Verdana" panose="020B0604030504040204" pitchFamily="34" charset="0"/>
                <a:cs typeface="Verdana" panose="020B0604030504040204" pitchFamily="34" charset="0"/>
              </a:rPr>
              <a:t>If we do not import a necessary class, then we will get an error. </a:t>
            </a:r>
          </a:p>
          <a:p>
            <a:pPr lvl="1" eaLnBrk="1" hangingPunct="1"/>
            <a:r>
              <a:rPr lang="en-US" sz="2000">
                <a:latin typeface="Verdana" panose="020B0604030504040204" pitchFamily="34" charset="0"/>
                <a:ea typeface="Verdana" panose="020B0604030504040204" pitchFamily="34" charset="0"/>
                <a:cs typeface="Verdana" panose="020B0604030504040204" pitchFamily="34" charset="0"/>
              </a:rPr>
              <a:t>For example, if we do not import Scanner class:</a:t>
            </a:r>
          </a:p>
          <a:p>
            <a:pPr lvl="2" eaLnBrk="1" hangingPunct="1"/>
            <a:r>
              <a:rPr lang="en-US" sz="2000">
                <a:latin typeface="Verdana" panose="020B0604030504040204" pitchFamily="34" charset="0"/>
                <a:ea typeface="Verdana" panose="020B0604030504040204" pitchFamily="34" charset="0"/>
                <a:cs typeface="Verdana" panose="020B0604030504040204" pitchFamily="34" charset="0"/>
              </a:rPr>
              <a:t>Scanner cannot be resolved to a type …</a:t>
            </a:r>
          </a:p>
          <a:p>
            <a:pPr lvl="1" eaLnBrk="1" hangingPunct="1"/>
            <a:r>
              <a:rPr lang="en-US" sz="2000" b="1" err="1">
                <a:solidFill>
                  <a:srgbClr val="0000FF"/>
                </a:solidFill>
                <a:latin typeface="Verdana" panose="020B0604030504040204" pitchFamily="34" charset="0"/>
                <a:ea typeface="Verdana" panose="020B0604030504040204" pitchFamily="34" charset="0"/>
                <a:cs typeface="Verdana" panose="020B0604030504040204" pitchFamily="34" charset="0"/>
              </a:rPr>
              <a:t>java.lang</a:t>
            </a:r>
            <a:r>
              <a:rPr lang="en-US" sz="2000" b="1">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a:latin typeface="Verdana" panose="020B0604030504040204" pitchFamily="34" charset="0"/>
                <a:ea typeface="Verdana" panose="020B0604030504040204" pitchFamily="34" charset="0"/>
                <a:cs typeface="Verdana" panose="020B0604030504040204" pitchFamily="34" charset="0"/>
              </a:rPr>
              <a:t>is imported </a:t>
            </a:r>
            <a:r>
              <a:rPr lang="en-US" sz="2000" b="1">
                <a:latin typeface="Verdana" panose="020B0604030504040204" pitchFamily="34" charset="0"/>
                <a:ea typeface="Verdana" panose="020B0604030504040204" pitchFamily="34" charset="0"/>
                <a:cs typeface="Verdana" panose="020B0604030504040204" pitchFamily="34" charset="0"/>
              </a:rPr>
              <a:t>by default</a:t>
            </a:r>
          </a:p>
        </p:txBody>
      </p:sp>
      <p:sp>
        <p:nvSpPr>
          <p:cNvPr id="112643"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B7B2619B-FB64-094B-8E1D-A4388D013CE1}" type="slidenum">
              <a:rPr lang="en-US" sz="800">
                <a:solidFill>
                  <a:srgbClr val="595959"/>
                </a:solidFill>
              </a:rPr>
              <a:pPr/>
              <a:t>50</a:t>
            </a:fld>
            <a:endParaRPr lang="en-US" sz="800">
              <a:solidFill>
                <a:srgbClr val="595959"/>
              </a:solidFill>
            </a:endParaRPr>
          </a:p>
        </p:txBody>
      </p:sp>
    </p:spTree>
    <p:extLst>
      <p:ext uri="{BB962C8B-B14F-4D97-AF65-F5344CB8AC3E}">
        <p14:creationId xmlns:p14="http://schemas.microsoft.com/office/powerpoint/2010/main" val="9761209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pPr eaLnBrk="1" hangingPunct="1"/>
            <a:r>
              <a:rPr lang="en-CA">
                <a:latin typeface="Century Gothic" charset="0"/>
                <a:ea typeface="MS PGothic" charset="0"/>
              </a:rPr>
              <a:t>Documentation</a:t>
            </a:r>
            <a:endParaRPr lang="en-US">
              <a:latin typeface="Century Gothic" charset="0"/>
              <a:ea typeface="MS PGothic" charset="0"/>
            </a:endParaRPr>
          </a:p>
        </p:txBody>
      </p:sp>
      <p:sp>
        <p:nvSpPr>
          <p:cNvPr id="261123" name="Rectangle 3"/>
          <p:cNvSpPr>
            <a:spLocks noGrp="1" noChangeArrowheads="1"/>
          </p:cNvSpPr>
          <p:nvPr>
            <p:ph type="body" idx="1"/>
          </p:nvPr>
        </p:nvSpPr>
        <p:spPr>
          <a:xfrm>
            <a:off x="611188" y="1412875"/>
            <a:ext cx="8786812" cy="4852988"/>
          </a:xfrm>
        </p:spPr>
        <p:txBody>
          <a:bodyPr rtlCol="0"/>
          <a:lstStyle/>
          <a:p>
            <a:pPr eaLnBrk="1" fontAlgn="auto" hangingPunct="1">
              <a:spcAft>
                <a:spcPts val="0"/>
              </a:spcAft>
              <a:defRPr/>
            </a:pPr>
            <a:r>
              <a:rPr lang="en-CA" sz="1800">
                <a:solidFill>
                  <a:schemeClr val="tx1">
                    <a:lumMod val="65000"/>
                    <a:lumOff val="35000"/>
                  </a:schemeClr>
                </a:solidFill>
                <a:ea typeface="+mn-ea"/>
                <a:cs typeface="+mn-cs"/>
              </a:rPr>
              <a:t>As in C++</a:t>
            </a:r>
          </a:p>
          <a:p>
            <a:pPr marL="0" indent="0" eaLnBrk="1" fontAlgn="auto" hangingPunct="1">
              <a:spcAft>
                <a:spcPts val="0"/>
              </a:spcAft>
              <a:buFont typeface="Wingdings 2" charset="0"/>
              <a:buNone/>
              <a:defRPr/>
            </a:pPr>
            <a:endParaRPr lang="en-CA" sz="1800">
              <a:solidFill>
                <a:schemeClr val="tx1">
                  <a:lumMod val="65000"/>
                  <a:lumOff val="35000"/>
                </a:schemeClr>
              </a:solidFill>
              <a:ea typeface="+mn-ea"/>
              <a:cs typeface="+mn-cs"/>
            </a:endParaRPr>
          </a:p>
          <a:p>
            <a:pPr marL="454025" lvl="1" indent="-111125" eaLnBrk="1" fontAlgn="auto" hangingPunct="1">
              <a:spcAft>
                <a:spcPts val="0"/>
              </a:spcAft>
              <a:buClr>
                <a:schemeClr val="accent1">
                  <a:lumMod val="50000"/>
                </a:schemeClr>
              </a:buClr>
              <a:buFont typeface="Wingdings 2" panose="05020102010507070707" pitchFamily="18" charset="2"/>
              <a:buChar char=""/>
              <a:defRPr/>
            </a:pPr>
            <a:r>
              <a:rPr lang="en-CA" sz="1400">
                <a:solidFill>
                  <a:schemeClr val="tx1">
                    <a:lumMod val="65000"/>
                    <a:lumOff val="35000"/>
                  </a:schemeClr>
                </a:solidFill>
                <a:ea typeface="+mn-ea"/>
                <a:cs typeface="+mn-cs"/>
              </a:rPr>
              <a:t> </a:t>
            </a:r>
            <a:r>
              <a:rPr lang="en-CA" sz="1600">
                <a:solidFill>
                  <a:schemeClr val="tx1">
                    <a:lumMod val="65000"/>
                    <a:lumOff val="35000"/>
                  </a:schemeClr>
                </a:solidFill>
                <a:ea typeface="+mn-ea"/>
                <a:cs typeface="+mn-cs"/>
              </a:rPr>
              <a:t>Multi-line documentation</a:t>
            </a:r>
          </a:p>
          <a:p>
            <a:pPr lvl="1" indent="-177800" eaLnBrk="1" fontAlgn="auto" hangingPunct="1">
              <a:spcAft>
                <a:spcPts val="0"/>
              </a:spcAft>
              <a:buClr>
                <a:schemeClr val="accent1">
                  <a:lumMod val="50000"/>
                </a:schemeClr>
              </a:buClr>
              <a:buFont typeface="Times New Roman" charset="0"/>
              <a:buNone/>
              <a:defRPr/>
            </a:pPr>
            <a:r>
              <a:rPr lang="en-CA" sz="1600" b="1">
                <a:solidFill>
                  <a:srgbClr val="0000FF"/>
                </a:solidFill>
                <a:ea typeface="+mn-ea"/>
                <a:cs typeface="+mn-cs"/>
              </a:rPr>
              <a:t>/*  </a:t>
            </a:r>
            <a:r>
              <a:rPr lang="en-CA" sz="1600">
                <a:solidFill>
                  <a:schemeClr val="tx1">
                    <a:lumMod val="65000"/>
                    <a:lumOff val="35000"/>
                  </a:schemeClr>
                </a:solidFill>
                <a:ea typeface="+mn-ea"/>
                <a:cs typeface="+mn-cs"/>
              </a:rPr>
              <a:t>Start of documentation</a:t>
            </a:r>
          </a:p>
          <a:p>
            <a:pPr lvl="1" indent="-177800" eaLnBrk="1" fontAlgn="auto" hangingPunct="1">
              <a:spcAft>
                <a:spcPts val="0"/>
              </a:spcAft>
              <a:buClr>
                <a:schemeClr val="accent1">
                  <a:lumMod val="50000"/>
                </a:schemeClr>
              </a:buClr>
              <a:buFont typeface="Times New Roman" charset="0"/>
              <a:buNone/>
              <a:defRPr/>
            </a:pPr>
            <a:r>
              <a:rPr lang="en-CA" sz="1600">
                <a:solidFill>
                  <a:schemeClr val="tx1">
                    <a:lumMod val="65000"/>
                    <a:lumOff val="35000"/>
                  </a:schemeClr>
                </a:solidFill>
                <a:ea typeface="+mn-ea"/>
                <a:cs typeface="+mn-cs"/>
              </a:rPr>
              <a:t>     End of documentation </a:t>
            </a:r>
            <a:r>
              <a:rPr lang="en-CA" sz="1600" b="1">
                <a:solidFill>
                  <a:srgbClr val="0000FF"/>
                </a:solidFill>
                <a:ea typeface="+mn-ea"/>
                <a:cs typeface="+mn-cs"/>
              </a:rPr>
              <a:t>*/</a:t>
            </a:r>
          </a:p>
          <a:p>
            <a:pPr lvl="1" indent="-177800" eaLnBrk="1" fontAlgn="auto" hangingPunct="1">
              <a:spcAft>
                <a:spcPts val="0"/>
              </a:spcAft>
              <a:buClr>
                <a:schemeClr val="accent1">
                  <a:lumMod val="50000"/>
                </a:schemeClr>
              </a:buClr>
              <a:buFont typeface="Times New Roman" charset="0"/>
              <a:buNone/>
              <a:defRPr/>
            </a:pPr>
            <a:endParaRPr lang="en-CA" sz="1600">
              <a:solidFill>
                <a:schemeClr val="tx1">
                  <a:lumMod val="65000"/>
                  <a:lumOff val="35000"/>
                </a:schemeClr>
              </a:solidFill>
              <a:ea typeface="+mn-ea"/>
              <a:cs typeface="+mn-cs"/>
            </a:endParaRPr>
          </a:p>
          <a:p>
            <a:pPr marL="454025" lvl="1" indent="-111125" eaLnBrk="1" fontAlgn="auto" hangingPunct="1">
              <a:spcAft>
                <a:spcPts val="0"/>
              </a:spcAft>
              <a:buClr>
                <a:schemeClr val="accent1">
                  <a:lumMod val="50000"/>
                </a:schemeClr>
              </a:buClr>
              <a:buFont typeface="Wingdings 2" panose="05020102010507070707" pitchFamily="18" charset="2"/>
              <a:buChar char=""/>
              <a:defRPr/>
            </a:pPr>
            <a:r>
              <a:rPr lang="en-CA" sz="1400">
                <a:solidFill>
                  <a:schemeClr val="tx1">
                    <a:lumMod val="65000"/>
                    <a:lumOff val="35000"/>
                  </a:schemeClr>
                </a:solidFill>
                <a:ea typeface="+mn-ea"/>
                <a:cs typeface="+mn-cs"/>
              </a:rPr>
              <a:t> </a:t>
            </a:r>
            <a:r>
              <a:rPr lang="en-CA" sz="1600">
                <a:solidFill>
                  <a:schemeClr val="tx1">
                    <a:lumMod val="65000"/>
                    <a:lumOff val="35000"/>
                  </a:schemeClr>
                </a:solidFill>
                <a:ea typeface="+mn-ea"/>
                <a:cs typeface="+mn-cs"/>
              </a:rPr>
              <a:t>Single-line documentation</a:t>
            </a:r>
          </a:p>
          <a:p>
            <a:pPr lvl="1" indent="-177800" eaLnBrk="1" fontAlgn="auto" hangingPunct="1">
              <a:spcAft>
                <a:spcPts val="0"/>
              </a:spcAft>
              <a:buClr>
                <a:schemeClr val="accent1">
                  <a:lumMod val="50000"/>
                </a:schemeClr>
              </a:buClr>
              <a:buFont typeface="Times New Roman" charset="0"/>
              <a:buNone/>
              <a:defRPr/>
            </a:pPr>
            <a:r>
              <a:rPr lang="en-CA" sz="1600" b="1">
                <a:solidFill>
                  <a:srgbClr val="0000FF"/>
                </a:solidFill>
                <a:ea typeface="+mn-ea"/>
                <a:cs typeface="+mn-cs"/>
              </a:rPr>
              <a:t>// </a:t>
            </a:r>
            <a:r>
              <a:rPr lang="en-CA" sz="1600">
                <a:solidFill>
                  <a:schemeClr val="tx1">
                    <a:lumMod val="65000"/>
                    <a:lumOff val="35000"/>
                  </a:schemeClr>
                </a:solidFill>
                <a:ea typeface="+mn-ea"/>
                <a:cs typeface="+mn-cs"/>
              </a:rPr>
              <a:t>Everything until the end of the line is a comment</a:t>
            </a:r>
          </a:p>
          <a:p>
            <a:pPr lvl="1" indent="-177800" eaLnBrk="1" fontAlgn="auto" hangingPunct="1">
              <a:spcAft>
                <a:spcPts val="0"/>
              </a:spcAft>
              <a:buClr>
                <a:schemeClr val="accent1">
                  <a:lumMod val="50000"/>
                </a:schemeClr>
              </a:buClr>
              <a:buFont typeface="Times New Roman" charset="0"/>
              <a:buNone/>
              <a:defRPr/>
            </a:pPr>
            <a:endParaRPr lang="en-US" sz="1800">
              <a:solidFill>
                <a:schemeClr val="tx1">
                  <a:lumMod val="65000"/>
                  <a:lumOff val="35000"/>
                </a:schemeClr>
              </a:solidFill>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pPr eaLnBrk="1" hangingPunct="1"/>
            <a:r>
              <a:rPr lang="en-CA">
                <a:latin typeface="Century Gothic" charset="0"/>
                <a:ea typeface="MS PGothic" charset="0"/>
              </a:rPr>
              <a:t>Documentation</a:t>
            </a:r>
            <a:endParaRPr lang="en-US">
              <a:latin typeface="Century Gothic" charset="0"/>
              <a:ea typeface="MS PGothic" charset="0"/>
            </a:endParaRPr>
          </a:p>
        </p:txBody>
      </p:sp>
      <p:sp>
        <p:nvSpPr>
          <p:cNvPr id="82946" name="Rectangle 3"/>
          <p:cNvSpPr>
            <a:spLocks noGrp="1" noChangeArrowheads="1"/>
          </p:cNvSpPr>
          <p:nvPr>
            <p:ph type="body" idx="1"/>
          </p:nvPr>
        </p:nvSpPr>
        <p:spPr>
          <a:xfrm>
            <a:off x="1114425" y="1412875"/>
            <a:ext cx="8029575" cy="4852988"/>
          </a:xfrm>
        </p:spPr>
        <p:txBody>
          <a:bodyPr>
            <a:normAutofit/>
          </a:bodyPr>
          <a:lstStyle/>
          <a:p>
            <a:pPr eaLnBrk="1" hangingPunct="1"/>
            <a:r>
              <a:rPr lang="en-CA" sz="2000">
                <a:latin typeface="Century Gothic" charset="0"/>
                <a:ea typeface="MS PGothic" charset="0"/>
              </a:rPr>
              <a:t>Unique to Java: Javadoc</a:t>
            </a:r>
          </a:p>
          <a:p>
            <a:pPr eaLnBrk="1" hangingPunct="1">
              <a:buFont typeface="Wingdings 2" charset="0"/>
              <a:buNone/>
            </a:pPr>
            <a:endParaRPr lang="en-CA" sz="2000">
              <a:latin typeface="Century Gothic" charset="0"/>
              <a:ea typeface="MS PGothic" charset="0"/>
            </a:endParaRPr>
          </a:p>
          <a:p>
            <a:pPr marL="454025" lvl="1" indent="-111125" eaLnBrk="1" hangingPunct="1"/>
            <a:r>
              <a:rPr lang="en-CA" sz="1800">
                <a:latin typeface="Century Gothic" charset="0"/>
                <a:ea typeface="MS PGothic" charset="0"/>
              </a:rPr>
              <a:t> Used to generate HTML documentation automatically using a utility tool called </a:t>
            </a:r>
            <a:r>
              <a:rPr lang="en-CA" sz="1800" err="1">
                <a:latin typeface="Century Gothic" charset="0"/>
                <a:ea typeface="MS PGothic" charset="0"/>
              </a:rPr>
              <a:t>javadoc</a:t>
            </a:r>
            <a:endParaRPr lang="en-CA" sz="1800">
              <a:latin typeface="Century Gothic" charset="0"/>
              <a:ea typeface="MS PGothic" charset="0"/>
            </a:endParaRPr>
          </a:p>
          <a:p>
            <a:pPr marL="454025" lvl="1" indent="-111125" eaLnBrk="1" hangingPunct="1"/>
            <a:r>
              <a:rPr lang="en-CA" sz="1800">
                <a:latin typeface="Century Gothic" charset="0"/>
                <a:ea typeface="MS PGothic" charset="0"/>
              </a:rPr>
              <a:t> Delimited by</a:t>
            </a:r>
            <a:r>
              <a:rPr lang="en-CA" sz="1800">
                <a:solidFill>
                  <a:srgbClr val="0000FF"/>
                </a:solidFill>
                <a:latin typeface="Century Gothic" charset="0"/>
                <a:ea typeface="MS PGothic" charset="0"/>
              </a:rPr>
              <a:t> </a:t>
            </a:r>
            <a:r>
              <a:rPr lang="en-CA" sz="1800" b="1">
                <a:solidFill>
                  <a:srgbClr val="0000FF"/>
                </a:solidFill>
                <a:latin typeface="Century Gothic" charset="0"/>
                <a:ea typeface="MS PGothic" charset="0"/>
              </a:rPr>
              <a:t>/**</a:t>
            </a:r>
            <a:r>
              <a:rPr lang="en-CA" sz="1800">
                <a:solidFill>
                  <a:srgbClr val="0000FF"/>
                </a:solidFill>
                <a:latin typeface="Century Gothic" charset="0"/>
                <a:ea typeface="MS PGothic" charset="0"/>
              </a:rPr>
              <a:t> </a:t>
            </a:r>
            <a:r>
              <a:rPr lang="en-CA" sz="1800">
                <a:latin typeface="Century Gothic" charset="0"/>
                <a:ea typeface="MS PGothic" charset="0"/>
              </a:rPr>
              <a:t>… </a:t>
            </a:r>
            <a:r>
              <a:rPr lang="en-CA" sz="1800" b="1">
                <a:solidFill>
                  <a:srgbClr val="0000FF"/>
                </a:solidFill>
                <a:latin typeface="Century Gothic" charset="0"/>
                <a:ea typeface="MS PGothic" charset="0"/>
              </a:rPr>
              <a:t>*/</a:t>
            </a:r>
          </a:p>
          <a:p>
            <a:pPr marL="454025" lvl="1" indent="-111125" eaLnBrk="1" hangingPunct="1"/>
            <a:r>
              <a:rPr lang="en-CA" sz="1800">
                <a:latin typeface="Century Gothic" charset="0"/>
                <a:ea typeface="MS PGothic" charset="0"/>
              </a:rPr>
              <a:t> More later, also you can read about Appendix G of the </a:t>
            </a:r>
            <a:r>
              <a:rPr lang="en-CA" sz="1800" err="1">
                <a:latin typeface="Century Gothic" charset="0"/>
                <a:ea typeface="MS PGothic" charset="0"/>
              </a:rPr>
              <a:t>Deitel</a:t>
            </a:r>
            <a:r>
              <a:rPr lang="en-CA" sz="1800">
                <a:latin typeface="Century Gothic" charset="0"/>
                <a:ea typeface="MS PGothic" charset="0"/>
              </a:rPr>
              <a:t> book</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8" y="333375"/>
            <a:ext cx="8382000" cy="863600"/>
          </a:xfrm>
        </p:spPr>
        <p:txBody>
          <a:bodyPr rtlCol="0">
            <a:normAutofit/>
          </a:bodyPr>
          <a:lstStyle/>
          <a:p>
            <a:pPr eaLnBrk="1" fontAlgn="auto" hangingPunct="1">
              <a:spcAft>
                <a:spcPts val="0"/>
              </a:spcAft>
              <a:defRPr/>
            </a:pPr>
            <a:r>
              <a:rPr lang="en-US">
                <a:ea typeface="+mj-ea"/>
                <a:cs typeface="+mj-cs"/>
              </a:rPr>
              <a:t>Good practice</a:t>
            </a:r>
          </a:p>
        </p:txBody>
      </p:sp>
      <p:sp>
        <p:nvSpPr>
          <p:cNvPr id="3" name="Content Placeholder 2"/>
          <p:cNvSpPr>
            <a:spLocks noGrp="1"/>
          </p:cNvSpPr>
          <p:nvPr>
            <p:ph type="body" idx="1"/>
          </p:nvPr>
        </p:nvSpPr>
        <p:spPr>
          <a:xfrm>
            <a:off x="539552" y="1628800"/>
            <a:ext cx="8382000" cy="4700587"/>
          </a:xfrm>
        </p:spPr>
        <p:txBody>
          <a:bodyPr rtlCol="0">
            <a:normAutofit/>
          </a:bodyPr>
          <a:lstStyle/>
          <a:p>
            <a:pPr marL="0" indent="0" eaLnBrk="1" fontAlgn="auto" hangingPunct="1">
              <a:spcAft>
                <a:spcPts val="0"/>
              </a:spcAft>
              <a:buFont typeface="Wingdings 2" charset="0"/>
              <a:buNone/>
              <a:defRPr/>
            </a:pPr>
            <a:r>
              <a:rPr lang="en-US" sz="2000">
                <a:solidFill>
                  <a:schemeClr val="tx1">
                    <a:lumMod val="65000"/>
                    <a:lumOff val="35000"/>
                  </a:schemeClr>
                </a:solidFill>
                <a:ea typeface="+mn-ea"/>
                <a:cs typeface="+mn-cs"/>
              </a:rPr>
              <a:t>For less obvious variable declaration, comment what the variable will be used for.</a:t>
            </a:r>
          </a:p>
          <a:p>
            <a:pPr marL="0" indent="0" eaLnBrk="1" fontAlgn="auto" hangingPunct="1">
              <a:spcAft>
                <a:spcPts val="0"/>
              </a:spcAft>
              <a:buFont typeface="Wingdings 2" charset="0"/>
              <a:buNone/>
              <a:defRPr/>
            </a:pPr>
            <a:endParaRPr lang="en-US" sz="2000">
              <a:solidFill>
                <a:schemeClr val="tx1">
                  <a:lumMod val="65000"/>
                  <a:lumOff val="35000"/>
                </a:schemeClr>
              </a:solidFill>
              <a:ea typeface="+mn-ea"/>
              <a:cs typeface="+mn-cs"/>
            </a:endParaRPr>
          </a:p>
          <a:p>
            <a:pPr marL="349250" lvl="1" indent="0" eaLnBrk="1" fontAlgn="auto" hangingPunct="1">
              <a:spcAft>
                <a:spcPts val="0"/>
              </a:spcAft>
              <a:buClr>
                <a:schemeClr val="accent1">
                  <a:lumMod val="50000"/>
                </a:schemeClr>
              </a:buClr>
              <a:buFont typeface="Wingdings 2" charset="0"/>
              <a:buNone/>
              <a:defRPr/>
            </a:pPr>
            <a:r>
              <a:rPr lang="en-US" sz="1600">
                <a:solidFill>
                  <a:srgbClr val="0000FF"/>
                </a:solidFill>
                <a:ea typeface="+mn-ea"/>
                <a:cs typeface="+mn-cs"/>
              </a:rPr>
              <a:t>Scanner input = new Scanner (System.in);  </a:t>
            </a:r>
            <a:r>
              <a:rPr lang="en-US" sz="1400">
                <a:solidFill>
                  <a:schemeClr val="tx1">
                    <a:lumMod val="65000"/>
                    <a:lumOff val="35000"/>
                  </a:schemeClr>
                </a:solidFill>
                <a:ea typeface="+mn-ea"/>
                <a:cs typeface="+mn-cs"/>
              </a:rPr>
              <a:t>// scanner object to read user input</a:t>
            </a:r>
            <a:endParaRPr lang="en-US" sz="1600">
              <a:solidFill>
                <a:schemeClr val="tx1">
                  <a:lumMod val="65000"/>
                  <a:lumOff val="35000"/>
                </a:schemeClr>
              </a:solidFill>
              <a:ea typeface="+mn-ea"/>
              <a:cs typeface="+mn-cs"/>
            </a:endParaRPr>
          </a:p>
          <a:p>
            <a:pPr lvl="2" eaLnBrk="1" fontAlgn="auto" hangingPunct="1">
              <a:spcAft>
                <a:spcPts val="0"/>
              </a:spcAft>
              <a:buFont typeface="Wingdings 2" panose="05020102010507070707" pitchFamily="18" charset="2"/>
              <a:buChar char=""/>
              <a:defRPr/>
            </a:pPr>
            <a:r>
              <a:rPr lang="en-US" sz="1600">
                <a:solidFill>
                  <a:schemeClr val="tx1">
                    <a:lumMod val="65000"/>
                    <a:lumOff val="35000"/>
                  </a:schemeClr>
                </a:solidFill>
                <a:ea typeface="+mn-ea"/>
                <a:cs typeface="+mn-cs"/>
              </a:rPr>
              <a:t>Scanner input = declaring a variable </a:t>
            </a:r>
            <a:r>
              <a:rPr lang="en-US" sz="1600">
                <a:solidFill>
                  <a:schemeClr val="tx1">
                    <a:lumMod val="65000"/>
                    <a:lumOff val="35000"/>
                  </a:schemeClr>
                </a:solidFill>
              </a:rPr>
              <a:t>called input </a:t>
            </a:r>
            <a:r>
              <a:rPr lang="en-US" sz="1600">
                <a:solidFill>
                  <a:schemeClr val="tx1">
                    <a:lumMod val="65000"/>
                    <a:lumOff val="35000"/>
                  </a:schemeClr>
                </a:solidFill>
                <a:ea typeface="+mn-ea"/>
                <a:cs typeface="+mn-cs"/>
              </a:rPr>
              <a:t>of type Scanner.</a:t>
            </a:r>
          </a:p>
          <a:p>
            <a:pPr lvl="2" eaLnBrk="1" fontAlgn="auto" hangingPunct="1">
              <a:spcAft>
                <a:spcPts val="0"/>
              </a:spcAft>
              <a:buFont typeface="Wingdings 2" panose="05020102010507070707" pitchFamily="18" charset="2"/>
              <a:buChar char=""/>
              <a:defRPr/>
            </a:pPr>
            <a:r>
              <a:rPr lang="en-US" sz="1600">
                <a:solidFill>
                  <a:schemeClr val="tx1">
                    <a:lumMod val="65000"/>
                    <a:lumOff val="35000"/>
                  </a:schemeClr>
                </a:solidFill>
                <a:ea typeface="+mn-ea"/>
                <a:cs typeface="+mn-cs"/>
              </a:rPr>
              <a:t>The above statement also assigns a Scanner object to the variable input (an input device)</a:t>
            </a:r>
          </a:p>
        </p:txBody>
      </p:sp>
      <p:sp>
        <p:nvSpPr>
          <p:cNvPr id="114691"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D296EBBF-0C45-DF40-BAAE-6176A4493FB1}" type="slidenum">
              <a:rPr lang="en-US" sz="800">
                <a:solidFill>
                  <a:srgbClr val="595959"/>
                </a:solidFill>
              </a:rPr>
              <a:pPr/>
              <a:t>53</a:t>
            </a:fld>
            <a:endParaRPr lang="en-US" sz="800">
              <a:solidFill>
                <a:srgbClr val="595959"/>
              </a:solidFill>
            </a:endParaRPr>
          </a:p>
        </p:txBody>
      </p:sp>
    </p:spTree>
    <p:extLst>
      <p:ext uri="{BB962C8B-B14F-4D97-AF65-F5344CB8AC3E}">
        <p14:creationId xmlns:p14="http://schemas.microsoft.com/office/powerpoint/2010/main" val="2384099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a:noFill/>
        </p:spPr>
        <p:txBody>
          <a:bodyPr/>
          <a:lstStyle/>
          <a:p>
            <a:pPr eaLnBrk="1" hangingPunct="1"/>
            <a:r>
              <a:rPr lang="en-US" sz="3200">
                <a:latin typeface="Century Gothic" charset="0"/>
                <a:ea typeface="MS PGothic" charset="0"/>
              </a:rPr>
              <a:t>2.5 Java Programming Basics</a:t>
            </a:r>
          </a:p>
        </p:txBody>
      </p:sp>
      <p:sp>
        <p:nvSpPr>
          <p:cNvPr id="3" name="Subtitle 2"/>
          <p:cNvSpPr>
            <a:spLocks noGrp="1"/>
          </p:cNvSpPr>
          <p:nvPr>
            <p:ph type="subTitle" idx="1"/>
          </p:nvPr>
        </p:nvSpPr>
        <p:spPr/>
        <p:txBody>
          <a:bodyPr>
            <a:normAutofit/>
          </a:bodyPr>
          <a:lstStyle/>
          <a:p>
            <a:pPr marL="342900" indent="-342900">
              <a:buFont typeface="Wingdings 2" charset="0"/>
              <a:buNone/>
              <a:tabLst>
                <a:tab pos="342900" algn="l"/>
              </a:tabLst>
              <a:defRPr/>
            </a:pPr>
            <a:endParaRPr lang="en-US">
              <a:solidFill>
                <a:srgbClr val="595959"/>
              </a:solidFill>
              <a:latin typeface="Century Gothic" charset="0"/>
              <a:ea typeface="MS PGothic" charset="0"/>
              <a:cs typeface="MS PGothic" charset="0"/>
            </a:endParaRPr>
          </a:p>
        </p:txBody>
      </p:sp>
    </p:spTree>
    <p:extLst>
      <p:ext uri="{BB962C8B-B14F-4D97-AF65-F5344CB8AC3E}">
        <p14:creationId xmlns:p14="http://schemas.microsoft.com/office/powerpoint/2010/main" val="8509797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noFill/>
        </p:spPr>
        <p:txBody>
          <a:bodyPr/>
          <a:lstStyle/>
          <a:p>
            <a:pPr eaLnBrk="1" hangingPunct="1"/>
            <a:r>
              <a:rPr lang="en-US">
                <a:latin typeface="Century Gothic" charset="0"/>
                <a:ea typeface="MS PGothic" charset="0"/>
              </a:rPr>
              <a:t>You will learn:</a:t>
            </a:r>
          </a:p>
        </p:txBody>
      </p:sp>
      <p:sp>
        <p:nvSpPr>
          <p:cNvPr id="482307" name="Rectangle 3"/>
          <p:cNvSpPr>
            <a:spLocks noGrp="1" noChangeArrowheads="1"/>
          </p:cNvSpPr>
          <p:nvPr>
            <p:ph type="body" idx="1"/>
          </p:nvPr>
        </p:nvSpPr>
        <p:spPr>
          <a:xfrm>
            <a:off x="1114425" y="1412875"/>
            <a:ext cx="7610475" cy="4852988"/>
          </a:xfrm>
        </p:spPr>
        <p:txBody>
          <a:bodyPr rtlCol="0"/>
          <a:lstStyle/>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r>
              <a:rPr lang="en-US" sz="2400">
                <a:solidFill>
                  <a:schemeClr val="tx1">
                    <a:lumMod val="65000"/>
                    <a:lumOff val="35000"/>
                  </a:schemeClr>
                </a:solidFill>
                <a:ea typeface="+mn-ea"/>
                <a:cs typeface="+mn-cs"/>
              </a:rPr>
              <a:t>Getting input from keyboard</a:t>
            </a:r>
          </a:p>
          <a:p>
            <a:pPr lvl="1"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Scanner</a:t>
            </a:r>
          </a:p>
          <a:p>
            <a:pPr eaLnBrk="1" fontAlgn="auto" hangingPunct="1">
              <a:spcAft>
                <a:spcPts val="0"/>
              </a:spcAft>
              <a:buFont typeface="Wingdings 2" panose="05020102010507070707" pitchFamily="18" charset="2"/>
              <a:buChar char=""/>
              <a:defRPr/>
            </a:pPr>
            <a:r>
              <a:rPr lang="en-US" sz="2400">
                <a:solidFill>
                  <a:schemeClr val="tx1">
                    <a:lumMod val="65000"/>
                    <a:lumOff val="35000"/>
                  </a:schemeClr>
                </a:solidFill>
                <a:ea typeface="+mn-ea"/>
                <a:cs typeface="+mn-cs"/>
              </a:rPr>
              <a:t>Displaying output to console</a:t>
            </a:r>
          </a:p>
          <a:p>
            <a:pPr lvl="1" eaLnBrk="1" fontAlgn="auto" hangingPunct="1">
              <a:spcAft>
                <a:spcPts val="0"/>
              </a:spcAft>
              <a:buFont typeface="Wingdings 2" panose="05020102010507070707" pitchFamily="18" charset="2"/>
              <a:buChar char=""/>
              <a:defRPr/>
            </a:pPr>
            <a:r>
              <a:rPr lang="en-US" sz="2000" err="1">
                <a:solidFill>
                  <a:schemeClr val="tx1">
                    <a:lumMod val="65000"/>
                    <a:lumOff val="35000"/>
                  </a:schemeClr>
                </a:solidFill>
                <a:ea typeface="+mn-ea"/>
                <a:cs typeface="+mn-cs"/>
              </a:rPr>
              <a:t>System.out.print</a:t>
            </a:r>
            <a:r>
              <a:rPr lang="en-US" sz="2000">
                <a:solidFill>
                  <a:schemeClr val="tx1">
                    <a:lumMod val="65000"/>
                    <a:lumOff val="35000"/>
                  </a:schemeClr>
                </a:solidFill>
                <a:ea typeface="+mn-ea"/>
                <a:cs typeface="+mn-cs"/>
              </a:rPr>
              <a:t> ()</a:t>
            </a:r>
          </a:p>
          <a:p>
            <a:pPr lvl="1" eaLnBrk="1" fontAlgn="auto" hangingPunct="1">
              <a:spcAft>
                <a:spcPts val="0"/>
              </a:spcAft>
              <a:buFont typeface="Wingdings 2" panose="05020102010507070707" pitchFamily="18" charset="2"/>
              <a:buChar char=""/>
              <a:defRPr/>
            </a:pPr>
            <a:r>
              <a:rPr lang="en-US" sz="2000" err="1">
                <a:solidFill>
                  <a:schemeClr val="tx1">
                    <a:lumMod val="65000"/>
                    <a:lumOff val="35000"/>
                  </a:schemeClr>
                </a:solidFill>
                <a:ea typeface="+mn-ea"/>
                <a:cs typeface="+mn-cs"/>
              </a:rPr>
              <a:t>System.out.println</a:t>
            </a:r>
            <a:r>
              <a:rPr lang="en-US" sz="2000">
                <a:solidFill>
                  <a:schemeClr val="tx1">
                    <a:lumMod val="65000"/>
                    <a:lumOff val="35000"/>
                  </a:schemeClr>
                </a:solidFill>
                <a:ea typeface="+mn-ea"/>
                <a:cs typeface="+mn-cs"/>
              </a:rPr>
              <a:t> ()</a:t>
            </a:r>
          </a:p>
          <a:p>
            <a:pPr lvl="1" eaLnBrk="1" fontAlgn="auto" hangingPunct="1">
              <a:spcAft>
                <a:spcPts val="0"/>
              </a:spcAft>
              <a:buFont typeface="Wingdings 2" panose="05020102010507070707" pitchFamily="18" charset="2"/>
              <a:buChar char=""/>
              <a:defRPr/>
            </a:pPr>
            <a:r>
              <a:rPr lang="en-US" sz="2000" err="1">
                <a:solidFill>
                  <a:schemeClr val="tx1">
                    <a:lumMod val="65000"/>
                    <a:lumOff val="35000"/>
                  </a:schemeClr>
                </a:solidFill>
                <a:ea typeface="+mn-ea"/>
                <a:cs typeface="+mn-cs"/>
              </a:rPr>
              <a:t>System.out.prinf</a:t>
            </a:r>
            <a:r>
              <a:rPr lang="en-US" sz="2000">
                <a:solidFill>
                  <a:schemeClr val="tx1">
                    <a:lumMod val="65000"/>
                    <a:lumOff val="35000"/>
                  </a:schemeClr>
                </a:solidFill>
                <a:ea typeface="+mn-ea"/>
                <a:cs typeface="+mn-cs"/>
              </a:rPr>
              <a:t> ()</a:t>
            </a:r>
          </a:p>
          <a:p>
            <a:pPr eaLnBrk="1" fontAlgn="auto" hangingPunct="1">
              <a:spcAft>
                <a:spcPts val="0"/>
              </a:spcAft>
              <a:buFont typeface="Wingdings 2" panose="05020102010507070707" pitchFamily="18" charset="2"/>
              <a:buChar char=""/>
              <a:defRPr/>
            </a:pPr>
            <a:r>
              <a:rPr lang="en-US" sz="2400">
                <a:solidFill>
                  <a:schemeClr val="tx1">
                    <a:lumMod val="65000"/>
                    <a:lumOff val="35000"/>
                  </a:schemeClr>
                </a:solidFill>
                <a:ea typeface="+mn-ea"/>
                <a:cs typeface="+mn-cs"/>
              </a:rPr>
              <a:t>Format modifiers</a:t>
            </a:r>
          </a:p>
          <a:p>
            <a:pPr lvl="1"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%d, %f, %s, %c, %b</a:t>
            </a:r>
          </a:p>
          <a:p>
            <a:pPr marL="349250" lvl="1" indent="0" eaLnBrk="1" fontAlgn="auto" hangingPunct="1">
              <a:spcAft>
                <a:spcPts val="0"/>
              </a:spcAft>
              <a:buNone/>
              <a:defRPr/>
            </a:pPr>
            <a:endParaRPr lang="en-US" sz="2000">
              <a:solidFill>
                <a:schemeClr val="tx1">
                  <a:lumMod val="65000"/>
                  <a:lumOff val="35000"/>
                </a:schemeClr>
              </a:solidFill>
              <a:ea typeface="+mn-ea"/>
              <a:cs typeface="+mn-cs"/>
            </a:endParaRPr>
          </a:p>
        </p:txBody>
      </p:sp>
    </p:spTree>
    <p:extLst>
      <p:ext uri="{BB962C8B-B14F-4D97-AF65-F5344CB8AC3E}">
        <p14:creationId xmlns:p14="http://schemas.microsoft.com/office/powerpoint/2010/main" val="29057686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ChangeArrowheads="1"/>
          </p:cNvSpPr>
          <p:nvPr/>
        </p:nvSpPr>
        <p:spPr bwMode="auto">
          <a:xfrm>
            <a:off x="1042988" y="5300663"/>
            <a:ext cx="1727200" cy="225425"/>
          </a:xfrm>
          <a:prstGeom prst="rect">
            <a:avLst/>
          </a:prstGeom>
          <a:solidFill>
            <a:srgbClr val="FFFF00"/>
          </a:solidFill>
          <a:ln>
            <a:noFill/>
          </a:ln>
          <a:extLst>
            <a:ext uri="{91240B29-F687-4f45-9708-019B960494DF}">
              <a14:hiddenLine xmlns="" xmlns:a14="http://schemas.microsoft.com/office/drawing/2010/main" w="25400">
                <a:solidFill>
                  <a:srgbClr val="000000"/>
                </a:solidFill>
                <a:round/>
                <a:headEnd/>
                <a:tailEnd/>
              </a14:hiddenLine>
            </a:ext>
          </a:extLst>
        </p:spPr>
        <p:txBody>
          <a:bodyPr wrap="none" lIns="0" rIns="0" anchor="ctr"/>
          <a:lstStyle/>
          <a:p>
            <a:pPr algn="ctr" eaLnBrk="1" hangingPunct="1">
              <a:spcBef>
                <a:spcPct val="20000"/>
              </a:spcBef>
              <a:buSzPct val="70000"/>
            </a:pPr>
            <a:endParaRPr lang="en-US" sz="1800">
              <a:latin typeface="Tahoma" charset="0"/>
            </a:endParaRPr>
          </a:p>
        </p:txBody>
      </p:sp>
      <p:sp>
        <p:nvSpPr>
          <p:cNvPr id="107522" name="Rectangle 19"/>
          <p:cNvSpPr>
            <a:spLocks noChangeArrowheads="1"/>
          </p:cNvSpPr>
          <p:nvPr/>
        </p:nvSpPr>
        <p:spPr bwMode="auto">
          <a:xfrm>
            <a:off x="1066800" y="4716463"/>
            <a:ext cx="1992313" cy="152400"/>
          </a:xfrm>
          <a:prstGeom prst="rect">
            <a:avLst/>
          </a:prstGeom>
          <a:solidFill>
            <a:srgbClr val="FFFF00"/>
          </a:solidFill>
          <a:ln>
            <a:noFill/>
          </a:ln>
          <a:extLst>
            <a:ext uri="{91240B29-F687-4f45-9708-019B960494DF}">
              <a14:hiddenLine xmlns="" xmlns:a14="http://schemas.microsoft.com/office/drawing/2010/main" w="25400">
                <a:solidFill>
                  <a:srgbClr val="000000"/>
                </a:solidFill>
                <a:round/>
                <a:headEnd/>
                <a:tailEnd/>
              </a14:hiddenLine>
            </a:ext>
          </a:extLst>
        </p:spPr>
        <p:txBody>
          <a:bodyPr wrap="none" lIns="0" rIns="0" anchor="ctr"/>
          <a:lstStyle/>
          <a:p>
            <a:pPr algn="ctr" eaLnBrk="1" hangingPunct="1">
              <a:spcBef>
                <a:spcPct val="20000"/>
              </a:spcBef>
              <a:buSzPct val="70000"/>
            </a:pPr>
            <a:endParaRPr lang="en-US" sz="1800">
              <a:latin typeface="Tahoma" charset="0"/>
            </a:endParaRPr>
          </a:p>
        </p:txBody>
      </p:sp>
      <p:sp>
        <p:nvSpPr>
          <p:cNvPr id="107523" name="Rectangle 16"/>
          <p:cNvSpPr>
            <a:spLocks noChangeArrowheads="1"/>
          </p:cNvSpPr>
          <p:nvPr/>
        </p:nvSpPr>
        <p:spPr bwMode="auto">
          <a:xfrm>
            <a:off x="1066800" y="3662363"/>
            <a:ext cx="2057400" cy="198437"/>
          </a:xfrm>
          <a:prstGeom prst="rect">
            <a:avLst/>
          </a:prstGeom>
          <a:solidFill>
            <a:srgbClr val="FFFF00"/>
          </a:solidFill>
          <a:ln>
            <a:noFill/>
          </a:ln>
          <a:extLst>
            <a:ext uri="{91240B29-F687-4f45-9708-019B960494DF}">
              <a14:hiddenLine xmlns="" xmlns:a14="http://schemas.microsoft.com/office/drawing/2010/main" w="25400">
                <a:solidFill>
                  <a:srgbClr val="000000"/>
                </a:solidFill>
                <a:round/>
                <a:headEnd/>
                <a:tailEnd/>
              </a14:hiddenLine>
            </a:ext>
          </a:extLst>
        </p:spPr>
        <p:txBody>
          <a:bodyPr wrap="none" lIns="0" rIns="0" anchor="ctr"/>
          <a:lstStyle/>
          <a:p>
            <a:pPr algn="ctr" eaLnBrk="1" hangingPunct="1">
              <a:spcBef>
                <a:spcPct val="20000"/>
              </a:spcBef>
              <a:buSzPct val="70000"/>
            </a:pPr>
            <a:endParaRPr lang="en-US" sz="1800">
              <a:latin typeface="Tahoma" charset="0"/>
            </a:endParaRPr>
          </a:p>
        </p:txBody>
      </p:sp>
      <p:sp>
        <p:nvSpPr>
          <p:cNvPr id="107524" name="Rectangle 13"/>
          <p:cNvSpPr>
            <a:spLocks noChangeArrowheads="1"/>
          </p:cNvSpPr>
          <p:nvPr/>
        </p:nvSpPr>
        <p:spPr bwMode="auto">
          <a:xfrm>
            <a:off x="1066800" y="2743200"/>
            <a:ext cx="1600200" cy="152400"/>
          </a:xfrm>
          <a:prstGeom prst="rect">
            <a:avLst/>
          </a:prstGeom>
          <a:solidFill>
            <a:srgbClr val="FFFF00"/>
          </a:solidFill>
          <a:ln>
            <a:noFill/>
          </a:ln>
          <a:extLst>
            <a:ext uri="{91240B29-F687-4f45-9708-019B960494DF}">
              <a14:hiddenLine xmlns="" xmlns:a14="http://schemas.microsoft.com/office/drawing/2010/main" w="25400">
                <a:solidFill>
                  <a:srgbClr val="000000"/>
                </a:solidFill>
                <a:round/>
                <a:headEnd/>
                <a:tailEnd/>
              </a14:hiddenLine>
            </a:ext>
          </a:extLst>
        </p:spPr>
        <p:txBody>
          <a:bodyPr wrap="none" lIns="0" rIns="0" anchor="ctr"/>
          <a:lstStyle/>
          <a:p>
            <a:pPr algn="ctr" eaLnBrk="1" hangingPunct="1">
              <a:spcBef>
                <a:spcPct val="20000"/>
              </a:spcBef>
              <a:buSzPct val="70000"/>
            </a:pPr>
            <a:endParaRPr lang="en-US" sz="1800">
              <a:latin typeface="Tahoma" charset="0"/>
            </a:endParaRPr>
          </a:p>
        </p:txBody>
      </p:sp>
      <p:sp>
        <p:nvSpPr>
          <p:cNvPr id="107525" name="Rectangle 10"/>
          <p:cNvSpPr>
            <a:spLocks noChangeArrowheads="1"/>
          </p:cNvSpPr>
          <p:nvPr/>
        </p:nvSpPr>
        <p:spPr bwMode="auto">
          <a:xfrm>
            <a:off x="1066800" y="2466975"/>
            <a:ext cx="3962400" cy="152400"/>
          </a:xfrm>
          <a:prstGeom prst="rect">
            <a:avLst/>
          </a:prstGeom>
          <a:solidFill>
            <a:srgbClr val="FFFF00"/>
          </a:solidFill>
          <a:ln>
            <a:noFill/>
          </a:ln>
          <a:extLst>
            <a:ext uri="{91240B29-F687-4f45-9708-019B960494DF}">
              <a14:hiddenLine xmlns="" xmlns:a14="http://schemas.microsoft.com/office/drawing/2010/main" w="25400">
                <a:solidFill>
                  <a:srgbClr val="000000"/>
                </a:solidFill>
                <a:round/>
                <a:headEnd/>
                <a:tailEnd/>
              </a14:hiddenLine>
            </a:ext>
          </a:extLst>
        </p:spPr>
        <p:txBody>
          <a:bodyPr wrap="none" lIns="0" rIns="0" anchor="ctr"/>
          <a:lstStyle/>
          <a:p>
            <a:pPr algn="ctr" eaLnBrk="1" hangingPunct="1">
              <a:spcBef>
                <a:spcPct val="20000"/>
              </a:spcBef>
              <a:buSzPct val="70000"/>
            </a:pPr>
            <a:endParaRPr lang="en-US" sz="1800">
              <a:latin typeface="Tahoma" charset="0"/>
            </a:endParaRPr>
          </a:p>
        </p:txBody>
      </p:sp>
      <p:sp>
        <p:nvSpPr>
          <p:cNvPr id="107526" name="Rectangle 7"/>
          <p:cNvSpPr>
            <a:spLocks noChangeArrowheads="1"/>
          </p:cNvSpPr>
          <p:nvPr/>
        </p:nvSpPr>
        <p:spPr bwMode="auto">
          <a:xfrm>
            <a:off x="76200" y="1206500"/>
            <a:ext cx="2590800" cy="152400"/>
          </a:xfrm>
          <a:prstGeom prst="rect">
            <a:avLst/>
          </a:prstGeom>
          <a:solidFill>
            <a:srgbClr val="FFFF00"/>
          </a:solidFill>
          <a:ln>
            <a:noFill/>
          </a:ln>
          <a:extLst>
            <a:ext uri="{91240B29-F687-4f45-9708-019B960494DF}">
              <a14:hiddenLine xmlns="" xmlns:a14="http://schemas.microsoft.com/office/drawing/2010/main" w="25400">
                <a:solidFill>
                  <a:srgbClr val="000000"/>
                </a:solidFill>
                <a:round/>
                <a:headEnd/>
                <a:tailEnd/>
              </a14:hiddenLine>
            </a:ext>
          </a:extLst>
        </p:spPr>
        <p:txBody>
          <a:bodyPr wrap="none" lIns="0" rIns="0" anchor="ctr"/>
          <a:lstStyle/>
          <a:p>
            <a:pPr algn="ctr" eaLnBrk="1" hangingPunct="1">
              <a:spcBef>
                <a:spcPct val="20000"/>
              </a:spcBef>
              <a:buSzPct val="70000"/>
            </a:pPr>
            <a:endParaRPr lang="en-US" sz="1800">
              <a:latin typeface="Tahoma" charset="0"/>
            </a:endParaRPr>
          </a:p>
        </p:txBody>
      </p:sp>
      <p:sp>
        <p:nvSpPr>
          <p:cNvPr id="2" name="Title 1"/>
          <p:cNvSpPr>
            <a:spLocks noGrp="1"/>
          </p:cNvSpPr>
          <p:nvPr>
            <p:ph type="title"/>
          </p:nvPr>
        </p:nvSpPr>
        <p:spPr>
          <a:xfrm>
            <a:off x="611560" y="243490"/>
            <a:ext cx="8382000" cy="914400"/>
          </a:xfrm>
        </p:spPr>
        <p:txBody>
          <a:bodyPr rtlCol="0">
            <a:normAutofit/>
          </a:bodyPr>
          <a:lstStyle/>
          <a:p>
            <a:pPr eaLnBrk="1" fontAlgn="auto" hangingPunct="1">
              <a:spcAft>
                <a:spcPts val="0"/>
              </a:spcAft>
              <a:defRPr/>
            </a:pPr>
            <a:r>
              <a:rPr lang="en-US" sz="3400">
                <a:ea typeface="+mj-ea"/>
                <a:cs typeface="+mj-cs"/>
              </a:rPr>
              <a:t>Reading input from keyboard</a:t>
            </a:r>
          </a:p>
        </p:txBody>
      </p:sp>
      <p:sp>
        <p:nvSpPr>
          <p:cNvPr id="107528"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634FA5F2-BACB-A44F-BA84-0F5ACE2BD76D}" type="slidenum">
              <a:rPr lang="en-US" sz="800">
                <a:solidFill>
                  <a:srgbClr val="595959"/>
                </a:solidFill>
              </a:rPr>
              <a:pPr/>
              <a:t>56</a:t>
            </a:fld>
            <a:endParaRPr lang="en-US" sz="800">
              <a:solidFill>
                <a:srgbClr val="595959"/>
              </a:solidFill>
            </a:endParaRPr>
          </a:p>
        </p:txBody>
      </p:sp>
      <p:sp>
        <p:nvSpPr>
          <p:cNvPr id="107529" name="TextBox 6"/>
          <p:cNvSpPr txBox="1">
            <a:spLocks noChangeArrowheads="1"/>
          </p:cNvSpPr>
          <p:nvPr/>
        </p:nvSpPr>
        <p:spPr bwMode="auto">
          <a:xfrm>
            <a:off x="0" y="1104900"/>
            <a:ext cx="6096000" cy="6016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sz="1400" b="1">
                <a:solidFill>
                  <a:srgbClr val="7F0055"/>
                </a:solidFill>
                <a:latin typeface="Consolas" charset="0"/>
              </a:rPr>
              <a:t>import</a:t>
            </a:r>
            <a:r>
              <a:rPr lang="en-US" sz="1400" b="1">
                <a:solidFill>
                  <a:srgbClr val="000000"/>
                </a:solidFill>
                <a:latin typeface="Consolas" charset="0"/>
              </a:rPr>
              <a:t> </a:t>
            </a:r>
            <a:r>
              <a:rPr lang="en-US" sz="1400" b="1" err="1">
                <a:solidFill>
                  <a:srgbClr val="000000"/>
                </a:solidFill>
                <a:latin typeface="Consolas" charset="0"/>
              </a:rPr>
              <a:t>java.util.Scanner</a:t>
            </a:r>
            <a:r>
              <a:rPr lang="en-US" sz="1400" b="1">
                <a:solidFill>
                  <a:srgbClr val="000000"/>
                </a:solidFill>
                <a:latin typeface="Consolas" charset="0"/>
              </a:rPr>
              <a:t>;</a:t>
            </a:r>
          </a:p>
          <a:p>
            <a:pPr>
              <a:spcBef>
                <a:spcPct val="50000"/>
              </a:spcBef>
            </a:pPr>
            <a:endParaRPr lang="en-US" sz="1400">
              <a:latin typeface="Consolas" charset="0"/>
            </a:endParaRPr>
          </a:p>
          <a:p>
            <a:pPr>
              <a:spcBef>
                <a:spcPct val="50000"/>
              </a:spcBef>
            </a:pPr>
            <a:r>
              <a:rPr lang="en-US" sz="1400" b="1">
                <a:solidFill>
                  <a:srgbClr val="7F0055"/>
                </a:solidFill>
                <a:latin typeface="Consolas" charset="0"/>
              </a:rPr>
              <a:t>public</a:t>
            </a:r>
            <a:r>
              <a:rPr lang="en-US" sz="1400" b="1">
                <a:solidFill>
                  <a:srgbClr val="000000"/>
                </a:solidFill>
                <a:latin typeface="Consolas" charset="0"/>
              </a:rPr>
              <a:t> </a:t>
            </a:r>
            <a:r>
              <a:rPr lang="en-US" sz="1400" b="1">
                <a:solidFill>
                  <a:srgbClr val="7F0055"/>
                </a:solidFill>
                <a:latin typeface="Consolas" charset="0"/>
              </a:rPr>
              <a:t>class</a:t>
            </a:r>
            <a:r>
              <a:rPr lang="en-US" sz="1400" b="1">
                <a:solidFill>
                  <a:srgbClr val="000000"/>
                </a:solidFill>
                <a:latin typeface="Consolas" charset="0"/>
              </a:rPr>
              <a:t> Addition {</a:t>
            </a:r>
            <a:endParaRPr lang="en-US" sz="1400">
              <a:latin typeface="Consolas" charset="0"/>
            </a:endParaRPr>
          </a:p>
          <a:p>
            <a:pPr>
              <a:spcBef>
                <a:spcPct val="50000"/>
              </a:spcBef>
            </a:pPr>
            <a:r>
              <a:rPr lang="en-US" sz="1400" b="1">
                <a:solidFill>
                  <a:srgbClr val="7F0055"/>
                </a:solidFill>
                <a:latin typeface="Consolas" charset="0"/>
              </a:rPr>
              <a:t>    public</a:t>
            </a:r>
            <a:r>
              <a:rPr lang="en-US" sz="1400" b="1">
                <a:solidFill>
                  <a:srgbClr val="000000"/>
                </a:solidFill>
                <a:latin typeface="Consolas" charset="0"/>
              </a:rPr>
              <a:t> </a:t>
            </a:r>
            <a:r>
              <a:rPr lang="en-US" sz="1400" b="1">
                <a:solidFill>
                  <a:srgbClr val="7F0055"/>
                </a:solidFill>
                <a:latin typeface="Consolas" charset="0"/>
              </a:rPr>
              <a:t>static</a:t>
            </a:r>
            <a:r>
              <a:rPr lang="en-US" sz="1400" b="1">
                <a:solidFill>
                  <a:srgbClr val="000000"/>
                </a:solidFill>
                <a:latin typeface="Consolas" charset="0"/>
              </a:rPr>
              <a:t> </a:t>
            </a:r>
            <a:r>
              <a:rPr lang="en-US" sz="1400" b="1">
                <a:solidFill>
                  <a:srgbClr val="7F0055"/>
                </a:solidFill>
                <a:latin typeface="Consolas" charset="0"/>
              </a:rPr>
              <a:t>void</a:t>
            </a:r>
            <a:r>
              <a:rPr lang="en-US" sz="1400" b="1">
                <a:solidFill>
                  <a:srgbClr val="000000"/>
                </a:solidFill>
                <a:latin typeface="Consolas" charset="0"/>
              </a:rPr>
              <a:t> main(String[] </a:t>
            </a:r>
            <a:r>
              <a:rPr lang="en-US" sz="1400" b="1" err="1">
                <a:solidFill>
                  <a:srgbClr val="000000"/>
                </a:solidFill>
                <a:latin typeface="Consolas" charset="0"/>
              </a:rPr>
              <a:t>args</a:t>
            </a:r>
            <a:r>
              <a:rPr lang="en-US" sz="1400" b="1">
                <a:solidFill>
                  <a:srgbClr val="000000"/>
                </a:solidFill>
                <a:latin typeface="Consolas" charset="0"/>
              </a:rPr>
              <a:t>) {</a:t>
            </a:r>
          </a:p>
          <a:p>
            <a:pPr>
              <a:spcBef>
                <a:spcPct val="50000"/>
              </a:spcBef>
            </a:pPr>
            <a:r>
              <a:rPr lang="en-US" sz="1400">
                <a:solidFill>
                  <a:srgbClr val="000000"/>
                </a:solidFill>
                <a:latin typeface="Consolas" charset="0"/>
              </a:rPr>
              <a:t>	Scanner input = </a:t>
            </a:r>
            <a:r>
              <a:rPr lang="en-US" sz="1400" b="1">
                <a:solidFill>
                  <a:srgbClr val="7F0055"/>
                </a:solidFill>
                <a:latin typeface="Consolas" charset="0"/>
              </a:rPr>
              <a:t>new</a:t>
            </a:r>
            <a:r>
              <a:rPr lang="en-US" sz="1400" b="1">
                <a:solidFill>
                  <a:srgbClr val="000000"/>
                </a:solidFill>
                <a:latin typeface="Consolas" charset="0"/>
              </a:rPr>
              <a:t> Scanner (</a:t>
            </a:r>
            <a:r>
              <a:rPr lang="en-US" sz="1400" b="1" err="1">
                <a:solidFill>
                  <a:srgbClr val="000000"/>
                </a:solidFill>
                <a:latin typeface="Consolas" charset="0"/>
              </a:rPr>
              <a:t>System.</a:t>
            </a:r>
            <a:r>
              <a:rPr lang="en-US" sz="1400" b="1" i="1" err="1">
                <a:solidFill>
                  <a:srgbClr val="0000C0"/>
                </a:solidFill>
                <a:latin typeface="Consolas" charset="0"/>
              </a:rPr>
              <a:t>in</a:t>
            </a:r>
            <a:r>
              <a:rPr lang="en-US" sz="1400" b="1" i="1">
                <a:solidFill>
                  <a:srgbClr val="000000"/>
                </a:solidFill>
                <a:latin typeface="Consolas" charset="0"/>
              </a:rPr>
              <a:t>);</a:t>
            </a:r>
          </a:p>
          <a:p>
            <a:pPr>
              <a:spcBef>
                <a:spcPct val="50000"/>
              </a:spcBef>
            </a:pPr>
            <a:r>
              <a:rPr lang="en-US" sz="1400" b="1">
                <a:solidFill>
                  <a:srgbClr val="7F0055"/>
                </a:solidFill>
                <a:latin typeface="Consolas" charset="0"/>
              </a:rPr>
              <a:t>	int</a:t>
            </a:r>
            <a:r>
              <a:rPr lang="en-US" sz="1400" b="1">
                <a:solidFill>
                  <a:srgbClr val="000000"/>
                </a:solidFill>
                <a:latin typeface="Consolas" charset="0"/>
              </a:rPr>
              <a:t> n1, n2, sum;</a:t>
            </a:r>
          </a:p>
          <a:p>
            <a:pPr>
              <a:spcBef>
                <a:spcPct val="50000"/>
              </a:spcBef>
            </a:pPr>
            <a:endParaRPr lang="en-US" sz="1400">
              <a:latin typeface="Consolas" charset="0"/>
            </a:endParaRPr>
          </a:p>
          <a:p>
            <a:pPr>
              <a:spcBef>
                <a:spcPct val="50000"/>
              </a:spcBef>
            </a:pPr>
            <a:r>
              <a:rPr lang="en-US" sz="1400">
                <a:solidFill>
                  <a:srgbClr val="000000"/>
                </a:solidFill>
                <a:latin typeface="Consolas" charset="0"/>
              </a:rPr>
              <a:t>	</a:t>
            </a:r>
            <a:r>
              <a:rPr lang="en-US" sz="1400" err="1">
                <a:solidFill>
                  <a:srgbClr val="000000"/>
                </a:solidFill>
                <a:latin typeface="Consolas" charset="0"/>
              </a:rPr>
              <a:t>System.</a:t>
            </a:r>
            <a:r>
              <a:rPr lang="en-US" sz="1400" i="1" err="1">
                <a:solidFill>
                  <a:srgbClr val="0000C0"/>
                </a:solidFill>
                <a:latin typeface="Consolas" charset="0"/>
              </a:rPr>
              <a:t>out</a:t>
            </a:r>
            <a:r>
              <a:rPr lang="en-US" sz="1400" i="1" err="1">
                <a:solidFill>
                  <a:srgbClr val="000000"/>
                </a:solidFill>
                <a:latin typeface="Consolas" charset="0"/>
              </a:rPr>
              <a:t>.print</a:t>
            </a:r>
            <a:r>
              <a:rPr lang="en-US" sz="1400" i="1">
                <a:solidFill>
                  <a:srgbClr val="000000"/>
                </a:solidFill>
                <a:latin typeface="Consolas" charset="0"/>
              </a:rPr>
              <a:t>(</a:t>
            </a:r>
            <a:r>
              <a:rPr lang="en-US" sz="1400" i="1">
                <a:solidFill>
                  <a:srgbClr val="2A00FF"/>
                </a:solidFill>
                <a:latin typeface="Consolas" charset="0"/>
              </a:rPr>
              <a:t>"Enter the first integer: "</a:t>
            </a:r>
            <a:r>
              <a:rPr lang="en-US" sz="1400" i="1">
                <a:solidFill>
                  <a:srgbClr val="000000"/>
                </a:solidFill>
                <a:latin typeface="Consolas" charset="0"/>
              </a:rPr>
              <a:t>);</a:t>
            </a:r>
          </a:p>
          <a:p>
            <a:pPr>
              <a:spcBef>
                <a:spcPct val="50000"/>
              </a:spcBef>
            </a:pPr>
            <a:r>
              <a:rPr lang="en-US" sz="1400">
                <a:solidFill>
                  <a:srgbClr val="000000"/>
                </a:solidFill>
                <a:latin typeface="Consolas" charset="0"/>
              </a:rPr>
              <a:t>	n1 = </a:t>
            </a:r>
            <a:r>
              <a:rPr lang="en-US" sz="1400" err="1">
                <a:solidFill>
                  <a:srgbClr val="000000"/>
                </a:solidFill>
                <a:latin typeface="Consolas" charset="0"/>
              </a:rPr>
              <a:t>input.nextInt</a:t>
            </a:r>
            <a:r>
              <a:rPr lang="en-US" sz="1400">
                <a:solidFill>
                  <a:srgbClr val="000000"/>
                </a:solidFill>
                <a:latin typeface="Consolas" charset="0"/>
              </a:rPr>
              <a:t>();</a:t>
            </a:r>
          </a:p>
          <a:p>
            <a:pPr>
              <a:spcBef>
                <a:spcPct val="50000"/>
              </a:spcBef>
            </a:pPr>
            <a:endParaRPr lang="en-US" sz="1400">
              <a:latin typeface="Consolas" charset="0"/>
            </a:endParaRPr>
          </a:p>
          <a:p>
            <a:pPr>
              <a:spcBef>
                <a:spcPct val="50000"/>
              </a:spcBef>
            </a:pPr>
            <a:r>
              <a:rPr lang="en-US" sz="1400">
                <a:solidFill>
                  <a:srgbClr val="000000"/>
                </a:solidFill>
                <a:latin typeface="Consolas" charset="0"/>
              </a:rPr>
              <a:t>	</a:t>
            </a:r>
            <a:r>
              <a:rPr lang="en-US" sz="1400" err="1">
                <a:solidFill>
                  <a:srgbClr val="000000"/>
                </a:solidFill>
                <a:latin typeface="Consolas" charset="0"/>
              </a:rPr>
              <a:t>System.</a:t>
            </a:r>
            <a:r>
              <a:rPr lang="en-US" sz="1400" i="1" err="1">
                <a:solidFill>
                  <a:srgbClr val="0000C0"/>
                </a:solidFill>
                <a:latin typeface="Consolas" charset="0"/>
              </a:rPr>
              <a:t>out</a:t>
            </a:r>
            <a:r>
              <a:rPr lang="en-US" sz="1400" i="1" err="1">
                <a:solidFill>
                  <a:srgbClr val="000000"/>
                </a:solidFill>
                <a:latin typeface="Consolas" charset="0"/>
              </a:rPr>
              <a:t>.print</a:t>
            </a:r>
            <a:r>
              <a:rPr lang="en-US" sz="1400" i="1">
                <a:solidFill>
                  <a:srgbClr val="000000"/>
                </a:solidFill>
                <a:latin typeface="Consolas" charset="0"/>
              </a:rPr>
              <a:t>(</a:t>
            </a:r>
            <a:r>
              <a:rPr lang="en-US" sz="1400" i="1">
                <a:solidFill>
                  <a:srgbClr val="2A00FF"/>
                </a:solidFill>
                <a:latin typeface="Consolas" charset="0"/>
              </a:rPr>
              <a:t>"Enter the second integer: "</a:t>
            </a:r>
            <a:r>
              <a:rPr lang="en-US" sz="1400" i="1">
                <a:solidFill>
                  <a:srgbClr val="000000"/>
                </a:solidFill>
                <a:latin typeface="Consolas" charset="0"/>
              </a:rPr>
              <a:t>);</a:t>
            </a:r>
          </a:p>
          <a:p>
            <a:pPr>
              <a:spcBef>
                <a:spcPct val="50000"/>
              </a:spcBef>
            </a:pPr>
            <a:r>
              <a:rPr lang="en-US" sz="1400">
                <a:solidFill>
                  <a:srgbClr val="000000"/>
                </a:solidFill>
                <a:latin typeface="Consolas" charset="0"/>
              </a:rPr>
              <a:t>	n2 = </a:t>
            </a:r>
            <a:r>
              <a:rPr lang="en-US" sz="1400" err="1">
                <a:solidFill>
                  <a:srgbClr val="000000"/>
                </a:solidFill>
                <a:latin typeface="Consolas" charset="0"/>
              </a:rPr>
              <a:t>input.nextInt</a:t>
            </a:r>
            <a:r>
              <a:rPr lang="en-US" sz="1400">
                <a:solidFill>
                  <a:srgbClr val="000000"/>
                </a:solidFill>
                <a:latin typeface="Consolas" charset="0"/>
              </a:rPr>
              <a:t>();</a:t>
            </a:r>
          </a:p>
          <a:p>
            <a:pPr>
              <a:spcBef>
                <a:spcPct val="50000"/>
              </a:spcBef>
            </a:pPr>
            <a:endParaRPr lang="en-US" sz="1400">
              <a:latin typeface="Consolas" charset="0"/>
            </a:endParaRPr>
          </a:p>
          <a:p>
            <a:pPr>
              <a:spcBef>
                <a:spcPct val="50000"/>
              </a:spcBef>
            </a:pPr>
            <a:r>
              <a:rPr lang="en-US" sz="1400">
                <a:solidFill>
                  <a:srgbClr val="000000"/>
                </a:solidFill>
                <a:latin typeface="Consolas" charset="0"/>
              </a:rPr>
              <a:t>	</a:t>
            </a:r>
            <a:r>
              <a:rPr lang="en-US" sz="1400" err="1">
                <a:solidFill>
                  <a:srgbClr val="000000"/>
                </a:solidFill>
                <a:latin typeface="Consolas" charset="0"/>
              </a:rPr>
              <a:t>input.close</a:t>
            </a:r>
            <a:r>
              <a:rPr lang="en-US" sz="1400">
                <a:solidFill>
                  <a:srgbClr val="000000"/>
                </a:solidFill>
                <a:latin typeface="Consolas" charset="0"/>
              </a:rPr>
              <a:t>();</a:t>
            </a:r>
            <a:endParaRPr lang="en-US" sz="1400">
              <a:latin typeface="Consolas" charset="0"/>
            </a:endParaRPr>
          </a:p>
          <a:p>
            <a:pPr>
              <a:spcBef>
                <a:spcPct val="50000"/>
              </a:spcBef>
            </a:pPr>
            <a:r>
              <a:rPr lang="en-US" sz="1400">
                <a:solidFill>
                  <a:srgbClr val="000000"/>
                </a:solidFill>
                <a:latin typeface="Consolas" charset="0"/>
              </a:rPr>
              <a:t>	sum = n1 + n2;</a:t>
            </a:r>
          </a:p>
          <a:p>
            <a:pPr>
              <a:spcBef>
                <a:spcPct val="50000"/>
              </a:spcBef>
            </a:pPr>
            <a:r>
              <a:rPr lang="en-US" sz="1400">
                <a:solidFill>
                  <a:srgbClr val="000000"/>
                </a:solidFill>
                <a:latin typeface="Consolas" charset="0"/>
              </a:rPr>
              <a:t>	</a:t>
            </a:r>
            <a:r>
              <a:rPr lang="en-US" sz="1400" err="1">
                <a:solidFill>
                  <a:srgbClr val="000000"/>
                </a:solidFill>
                <a:latin typeface="Consolas" charset="0"/>
              </a:rPr>
              <a:t>System.</a:t>
            </a:r>
            <a:r>
              <a:rPr lang="en-US" sz="1400" i="1" err="1">
                <a:solidFill>
                  <a:srgbClr val="0000C0"/>
                </a:solidFill>
                <a:latin typeface="Consolas" charset="0"/>
              </a:rPr>
              <a:t>out</a:t>
            </a:r>
            <a:r>
              <a:rPr lang="en-US" sz="1400" i="1" err="1">
                <a:solidFill>
                  <a:srgbClr val="000000"/>
                </a:solidFill>
                <a:latin typeface="Consolas" charset="0"/>
              </a:rPr>
              <a:t>.println</a:t>
            </a:r>
            <a:r>
              <a:rPr lang="en-US" sz="1400" i="1">
                <a:solidFill>
                  <a:srgbClr val="000000"/>
                </a:solidFill>
                <a:latin typeface="Consolas" charset="0"/>
              </a:rPr>
              <a:t>(n1 + </a:t>
            </a:r>
            <a:r>
              <a:rPr lang="en-US" sz="1400" i="1">
                <a:solidFill>
                  <a:srgbClr val="2A00FF"/>
                </a:solidFill>
                <a:latin typeface="Consolas" charset="0"/>
              </a:rPr>
              <a:t>" + "</a:t>
            </a:r>
            <a:r>
              <a:rPr lang="en-US" sz="1400" i="1">
                <a:solidFill>
                  <a:srgbClr val="000000"/>
                </a:solidFill>
                <a:latin typeface="Consolas" charset="0"/>
              </a:rPr>
              <a:t> + n2 + </a:t>
            </a:r>
            <a:r>
              <a:rPr lang="en-US" sz="1400" i="1">
                <a:solidFill>
                  <a:srgbClr val="2A00FF"/>
                </a:solidFill>
                <a:latin typeface="Consolas" charset="0"/>
              </a:rPr>
              <a:t>" = "</a:t>
            </a:r>
            <a:r>
              <a:rPr lang="en-US" sz="1400" i="1">
                <a:solidFill>
                  <a:srgbClr val="000000"/>
                </a:solidFill>
                <a:latin typeface="Consolas" charset="0"/>
              </a:rPr>
              <a:t> + sum);</a:t>
            </a:r>
          </a:p>
          <a:p>
            <a:pPr>
              <a:spcBef>
                <a:spcPct val="50000"/>
              </a:spcBef>
            </a:pPr>
            <a:r>
              <a:rPr lang="en-US" sz="1400">
                <a:solidFill>
                  <a:srgbClr val="000000"/>
                </a:solidFill>
                <a:latin typeface="Consolas" charset="0"/>
              </a:rPr>
              <a:t>    }</a:t>
            </a:r>
          </a:p>
          <a:p>
            <a:pPr>
              <a:spcBef>
                <a:spcPct val="50000"/>
              </a:spcBef>
            </a:pPr>
            <a:r>
              <a:rPr lang="en-US" sz="1400">
                <a:solidFill>
                  <a:srgbClr val="000000"/>
                </a:solidFill>
                <a:latin typeface="Consolas" charset="0"/>
              </a:rPr>
              <a:t>}</a:t>
            </a:r>
          </a:p>
        </p:txBody>
      </p:sp>
      <p:sp>
        <p:nvSpPr>
          <p:cNvPr id="9" name="TextBox 8"/>
          <p:cNvSpPr txBox="1"/>
          <p:nvPr/>
        </p:nvSpPr>
        <p:spPr>
          <a:xfrm>
            <a:off x="4038600" y="1098550"/>
            <a:ext cx="2981672" cy="523220"/>
          </a:xfrm>
          <a:prstGeom prst="rect">
            <a:avLst/>
          </a:prstGeom>
          <a:solidFill>
            <a:schemeClr val="accent6">
              <a:lumMod val="20000"/>
              <a:lumOff val="80000"/>
            </a:schemeClr>
          </a:solidFill>
          <a:ln>
            <a:solidFill>
              <a:schemeClr val="tx1"/>
            </a:solidFill>
          </a:ln>
        </p:spPr>
        <p:txBody>
          <a:bodyPr wrap="square">
            <a:spAutoFit/>
          </a:bodyPr>
          <a:lstStyle/>
          <a:p>
            <a:pPr>
              <a:spcBef>
                <a:spcPct val="50000"/>
              </a:spcBef>
              <a:defRPr/>
            </a:pPr>
            <a:r>
              <a:rPr lang="en-US" sz="1400">
                <a:ea typeface="ＭＳ Ｐゴシック" charset="0"/>
                <a:cs typeface="+mn-cs"/>
              </a:rPr>
              <a:t>We will use Scanner class defined in the Java API in this program</a:t>
            </a:r>
          </a:p>
        </p:txBody>
      </p:sp>
      <p:sp>
        <p:nvSpPr>
          <p:cNvPr id="12" name="TextBox 11"/>
          <p:cNvSpPr txBox="1"/>
          <p:nvPr/>
        </p:nvSpPr>
        <p:spPr>
          <a:xfrm>
            <a:off x="5364163" y="1989138"/>
            <a:ext cx="3168277" cy="523220"/>
          </a:xfrm>
          <a:prstGeom prst="rect">
            <a:avLst/>
          </a:prstGeom>
          <a:solidFill>
            <a:schemeClr val="accent6">
              <a:lumMod val="20000"/>
              <a:lumOff val="80000"/>
            </a:schemeClr>
          </a:solidFill>
          <a:ln>
            <a:solidFill>
              <a:schemeClr val="tx1"/>
            </a:solidFill>
          </a:ln>
        </p:spPr>
        <p:txBody>
          <a:bodyPr wrap="square">
            <a:spAutoFit/>
          </a:bodyPr>
          <a:lstStyle/>
          <a:p>
            <a:pPr>
              <a:spcBef>
                <a:spcPct val="50000"/>
              </a:spcBef>
              <a:defRPr/>
            </a:pPr>
            <a:r>
              <a:rPr lang="en-US" sz="1400">
                <a:ea typeface="ＭＳ Ｐゴシック" charset="0"/>
                <a:cs typeface="+mn-cs"/>
              </a:rPr>
              <a:t>Create Scanner object, that is assigned to variable called input</a:t>
            </a:r>
          </a:p>
        </p:txBody>
      </p:sp>
      <p:sp>
        <p:nvSpPr>
          <p:cNvPr id="15" name="TextBox 14"/>
          <p:cNvSpPr txBox="1"/>
          <p:nvPr/>
        </p:nvSpPr>
        <p:spPr>
          <a:xfrm>
            <a:off x="3851275" y="2924175"/>
            <a:ext cx="4403770" cy="307777"/>
          </a:xfrm>
          <a:prstGeom prst="rect">
            <a:avLst/>
          </a:prstGeom>
          <a:solidFill>
            <a:schemeClr val="accent6">
              <a:lumMod val="20000"/>
              <a:lumOff val="80000"/>
            </a:schemeClr>
          </a:solidFill>
          <a:ln>
            <a:solidFill>
              <a:schemeClr val="tx1"/>
            </a:solidFill>
          </a:ln>
        </p:spPr>
        <p:txBody>
          <a:bodyPr wrap="none">
            <a:spAutoFit/>
          </a:bodyPr>
          <a:lstStyle/>
          <a:p>
            <a:pPr>
              <a:spcBef>
                <a:spcPct val="50000"/>
              </a:spcBef>
              <a:defRPr/>
            </a:pPr>
            <a:r>
              <a:rPr lang="en-US" sz="1400">
                <a:ea typeface="ＭＳ Ｐゴシック" charset="0"/>
                <a:cs typeface="+mn-cs"/>
              </a:rPr>
              <a:t>What kind of variables? Do they have default values?</a:t>
            </a:r>
          </a:p>
        </p:txBody>
      </p:sp>
      <p:sp>
        <p:nvSpPr>
          <p:cNvPr id="18" name="TextBox 17"/>
          <p:cNvSpPr txBox="1"/>
          <p:nvPr/>
        </p:nvSpPr>
        <p:spPr>
          <a:xfrm>
            <a:off x="4284663" y="3644900"/>
            <a:ext cx="3792537" cy="307777"/>
          </a:xfrm>
          <a:prstGeom prst="rect">
            <a:avLst/>
          </a:prstGeom>
          <a:solidFill>
            <a:schemeClr val="accent6">
              <a:lumMod val="20000"/>
              <a:lumOff val="80000"/>
            </a:schemeClr>
          </a:solidFill>
          <a:ln>
            <a:solidFill>
              <a:schemeClr val="tx1"/>
            </a:solidFill>
          </a:ln>
        </p:spPr>
        <p:txBody>
          <a:bodyPr wrap="square">
            <a:spAutoFit/>
          </a:bodyPr>
          <a:lstStyle/>
          <a:p>
            <a:pPr>
              <a:spcBef>
                <a:spcPct val="50000"/>
              </a:spcBef>
              <a:defRPr/>
            </a:pPr>
            <a:r>
              <a:rPr lang="en-US" sz="1400">
                <a:ea typeface="ＭＳ Ｐゴシック" charset="0"/>
                <a:cs typeface="+mn-cs"/>
              </a:rPr>
              <a:t>Reads an integer, and assigns to variable n1</a:t>
            </a:r>
          </a:p>
        </p:txBody>
      </p:sp>
      <p:sp>
        <p:nvSpPr>
          <p:cNvPr id="22" name="TextBox 21"/>
          <p:cNvSpPr txBox="1"/>
          <p:nvPr/>
        </p:nvSpPr>
        <p:spPr>
          <a:xfrm>
            <a:off x="3708400" y="5229225"/>
            <a:ext cx="1887055" cy="307777"/>
          </a:xfrm>
          <a:prstGeom prst="rect">
            <a:avLst/>
          </a:prstGeom>
          <a:solidFill>
            <a:schemeClr val="accent6">
              <a:lumMod val="20000"/>
              <a:lumOff val="80000"/>
            </a:schemeClr>
          </a:solidFill>
          <a:ln>
            <a:solidFill>
              <a:schemeClr val="tx1"/>
            </a:solidFill>
          </a:ln>
        </p:spPr>
        <p:txBody>
          <a:bodyPr wrap="none">
            <a:spAutoFit/>
          </a:bodyPr>
          <a:lstStyle/>
          <a:p>
            <a:pPr>
              <a:spcBef>
                <a:spcPct val="50000"/>
              </a:spcBef>
              <a:defRPr/>
            </a:pPr>
            <a:r>
              <a:rPr lang="en-US" sz="1400">
                <a:ea typeface="ＭＳ Ｐゴシック" charset="0"/>
                <a:cs typeface="+mn-cs"/>
              </a:rPr>
              <a:t>Close Scanner object</a:t>
            </a:r>
          </a:p>
        </p:txBody>
      </p:sp>
      <p:cxnSp>
        <p:nvCxnSpPr>
          <p:cNvPr id="25" name="Straight Arrow Connector 24"/>
          <p:cNvCxnSpPr/>
          <p:nvPr/>
        </p:nvCxnSpPr>
        <p:spPr>
          <a:xfrm flipH="1">
            <a:off x="4500563" y="2205038"/>
            <a:ext cx="863600" cy="215900"/>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2771775" y="1268413"/>
            <a:ext cx="1152525" cy="144462"/>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5" idx="1"/>
          </p:cNvCxnSpPr>
          <p:nvPr/>
        </p:nvCxnSpPr>
        <p:spPr>
          <a:xfrm flipH="1" flipV="1">
            <a:off x="2771775" y="2924176"/>
            <a:ext cx="1079500" cy="1538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3276600" y="3860800"/>
            <a:ext cx="935038" cy="0"/>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2555875" y="5445125"/>
            <a:ext cx="1079500" cy="0"/>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8364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5" grpId="0" animBg="1"/>
      <p:bldP spid="18" grpId="0" animBg="1"/>
      <p:bldP spid="2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18140" y="374537"/>
            <a:ext cx="8382000" cy="838200"/>
          </a:xfrm>
        </p:spPr>
        <p:txBody>
          <a:bodyPr/>
          <a:lstStyle/>
          <a:p>
            <a:pPr eaLnBrk="1" hangingPunct="1"/>
            <a:r>
              <a:rPr lang="en-US">
                <a:latin typeface="Century Gothic" charset="0"/>
                <a:ea typeface="MS PGothic" charset="0"/>
              </a:rPr>
              <a:t>Scanner Class</a:t>
            </a:r>
          </a:p>
        </p:txBody>
      </p:sp>
      <p:sp>
        <p:nvSpPr>
          <p:cNvPr id="3" name="Content Placeholder 2"/>
          <p:cNvSpPr>
            <a:spLocks noGrp="1"/>
          </p:cNvSpPr>
          <p:nvPr>
            <p:ph type="body" idx="1"/>
          </p:nvPr>
        </p:nvSpPr>
        <p:spPr>
          <a:xfrm>
            <a:off x="228600" y="1111250"/>
            <a:ext cx="8763000" cy="5486400"/>
          </a:xfrm>
        </p:spPr>
        <p:txBody>
          <a:bodyPr rtlCol="0">
            <a:normAutofit/>
          </a:bodyPr>
          <a:lstStyle/>
          <a:p>
            <a:pPr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From API documentation</a:t>
            </a:r>
          </a:p>
          <a:p>
            <a:pPr marL="342900" lvl="1" indent="0" eaLnBrk="1" fontAlgn="auto" hangingPunct="1">
              <a:spcAft>
                <a:spcPts val="0"/>
              </a:spcAft>
              <a:buFont typeface="Wingdings 2" panose="05020102010507070707" pitchFamily="18" charset="2"/>
              <a:buNone/>
              <a:defRPr/>
            </a:pPr>
            <a:r>
              <a:rPr lang="en-US" sz="1800">
                <a:solidFill>
                  <a:schemeClr val="tx1">
                    <a:lumMod val="65000"/>
                    <a:lumOff val="35000"/>
                  </a:schemeClr>
                </a:solidFill>
                <a:ea typeface="+mn-ea"/>
                <a:cs typeface="+mn-cs"/>
              </a:rPr>
              <a:t>     public final class </a:t>
            </a:r>
            <a:r>
              <a:rPr lang="en-US" sz="1800" b="1">
                <a:solidFill>
                  <a:srgbClr val="0000FF"/>
                </a:solidFill>
                <a:ea typeface="+mn-ea"/>
                <a:cs typeface="+mn-cs"/>
              </a:rPr>
              <a:t>Scanner</a:t>
            </a:r>
            <a:r>
              <a:rPr lang="en-US" sz="1800">
                <a:solidFill>
                  <a:schemeClr val="tx1">
                    <a:lumMod val="65000"/>
                    <a:lumOff val="35000"/>
                  </a:schemeClr>
                </a:solidFill>
                <a:ea typeface="+mn-ea"/>
                <a:cs typeface="+mn-cs"/>
              </a:rPr>
              <a:t> </a:t>
            </a:r>
          </a:p>
          <a:p>
            <a:pPr marL="342900" lvl="1" indent="0" eaLnBrk="1" fontAlgn="auto" hangingPunct="1">
              <a:spcAft>
                <a:spcPts val="0"/>
              </a:spcAft>
              <a:buFont typeface="Wingdings 2" panose="05020102010507070707" pitchFamily="18" charset="2"/>
              <a:buNone/>
              <a:defRPr/>
            </a:pPr>
            <a:r>
              <a:rPr lang="en-US" sz="1800">
                <a:solidFill>
                  <a:schemeClr val="tx1">
                    <a:lumMod val="65000"/>
                    <a:lumOff val="35000"/>
                  </a:schemeClr>
                </a:solidFill>
                <a:ea typeface="+mn-ea"/>
                <a:cs typeface="+mn-cs"/>
              </a:rPr>
              <a:t>     extends </a:t>
            </a:r>
            <a:r>
              <a:rPr lang="en-US" sz="1800">
                <a:solidFill>
                  <a:srgbClr val="4C6B87"/>
                </a:solidFill>
                <a:ea typeface="+mn-ea"/>
                <a:cs typeface="+mn-cs"/>
                <a:hlinkClick r:id="rId3" tooltip="class in java.lang"/>
              </a:rPr>
              <a:t>Object</a:t>
            </a:r>
            <a:r>
              <a:rPr lang="en-US" sz="1800">
                <a:solidFill>
                  <a:schemeClr val="tx1">
                    <a:lumMod val="65000"/>
                    <a:lumOff val="35000"/>
                  </a:schemeClr>
                </a:solidFill>
                <a:ea typeface="+mn-ea"/>
                <a:cs typeface="+mn-cs"/>
              </a:rPr>
              <a:t> </a:t>
            </a:r>
          </a:p>
          <a:p>
            <a:pPr marL="342900" lvl="1" indent="0" eaLnBrk="1" fontAlgn="auto" hangingPunct="1">
              <a:spcAft>
                <a:spcPts val="0"/>
              </a:spcAft>
              <a:buFont typeface="Wingdings 2" panose="05020102010507070707" pitchFamily="18" charset="2"/>
              <a:buNone/>
              <a:defRPr/>
            </a:pPr>
            <a:r>
              <a:rPr lang="en-US" sz="1800">
                <a:solidFill>
                  <a:schemeClr val="tx1">
                    <a:lumMod val="65000"/>
                    <a:lumOff val="35000"/>
                  </a:schemeClr>
                </a:solidFill>
                <a:ea typeface="+mn-ea"/>
                <a:cs typeface="+mn-cs"/>
              </a:rPr>
              <a:t>     implements </a:t>
            </a:r>
            <a:r>
              <a:rPr lang="en-US" sz="1800">
                <a:solidFill>
                  <a:srgbClr val="4C6B87"/>
                </a:solidFill>
                <a:ea typeface="+mn-ea"/>
                <a:cs typeface="+mn-cs"/>
                <a:hlinkClick r:id="rId4" tooltip="interface in java.util"/>
              </a:rPr>
              <a:t>Iterator</a:t>
            </a:r>
            <a:r>
              <a:rPr lang="en-US" sz="1800">
                <a:solidFill>
                  <a:schemeClr val="tx1">
                    <a:lumMod val="65000"/>
                    <a:lumOff val="35000"/>
                  </a:schemeClr>
                </a:solidFill>
                <a:ea typeface="+mn-ea"/>
                <a:cs typeface="+mn-cs"/>
              </a:rPr>
              <a:t>&lt;</a:t>
            </a:r>
            <a:r>
              <a:rPr lang="en-US" sz="1800">
                <a:solidFill>
                  <a:srgbClr val="4C6B87"/>
                </a:solidFill>
                <a:ea typeface="+mn-ea"/>
                <a:cs typeface="+mn-cs"/>
                <a:hlinkClick r:id="rId5" tooltip="class in java.lang"/>
              </a:rPr>
              <a:t>String</a:t>
            </a:r>
            <a:r>
              <a:rPr lang="en-US" sz="1800">
                <a:solidFill>
                  <a:schemeClr val="tx1">
                    <a:lumMod val="65000"/>
                    <a:lumOff val="35000"/>
                  </a:schemeClr>
                </a:solidFill>
                <a:ea typeface="+mn-ea"/>
                <a:cs typeface="+mn-cs"/>
              </a:rPr>
              <a:t>&gt;, </a:t>
            </a:r>
            <a:r>
              <a:rPr lang="en-US" sz="1800">
                <a:solidFill>
                  <a:srgbClr val="4C6B87"/>
                </a:solidFill>
                <a:ea typeface="+mn-ea"/>
                <a:cs typeface="+mn-cs"/>
                <a:hlinkClick r:id="rId6" tooltip="interface in java.io"/>
              </a:rPr>
              <a:t>Closeable</a:t>
            </a:r>
            <a:endParaRPr lang="en-US" sz="1800">
              <a:solidFill>
                <a:srgbClr val="4C6B87"/>
              </a:solidFill>
              <a:ea typeface="+mn-ea"/>
              <a:cs typeface="+mn-cs"/>
            </a:endParaRPr>
          </a:p>
          <a:p>
            <a:pPr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A simple text scanner which can parse primitive types and strings using regular expressions.</a:t>
            </a:r>
          </a:p>
          <a:p>
            <a:pPr eaLnBrk="1" fontAlgn="auto" hangingPunct="1">
              <a:spcAft>
                <a:spcPts val="0"/>
              </a:spcAft>
              <a:buFont typeface="Wingdings 2" panose="05020102010507070707" pitchFamily="18" charset="2"/>
              <a:buChar char=""/>
              <a:defRPr/>
            </a:pPr>
            <a:r>
              <a:rPr lang="en-US" sz="2000">
                <a:solidFill>
                  <a:schemeClr val="tx1">
                    <a:lumMod val="65000"/>
                    <a:lumOff val="35000"/>
                  </a:schemeClr>
                </a:solidFill>
                <a:ea typeface="+mn-ea"/>
                <a:cs typeface="+mn-cs"/>
              </a:rPr>
              <a:t>The Scanner methods we used</a:t>
            </a:r>
          </a:p>
          <a:p>
            <a:pPr marL="349250" lvl="1" indent="0" eaLnBrk="1" fontAlgn="auto" hangingPunct="1">
              <a:spcAft>
                <a:spcPts val="0"/>
              </a:spcAft>
              <a:buClr>
                <a:schemeClr val="accent1">
                  <a:lumMod val="50000"/>
                </a:schemeClr>
              </a:buClr>
              <a:buFont typeface="Wingdings 2" charset="0"/>
              <a:buNone/>
              <a:defRPr/>
            </a:pPr>
            <a:r>
              <a:rPr lang="en-US" sz="1800">
                <a:solidFill>
                  <a:schemeClr val="tx1">
                    <a:lumMod val="65000"/>
                    <a:lumOff val="35000"/>
                  </a:schemeClr>
                </a:solidFill>
                <a:ea typeface="+mn-ea"/>
                <a:cs typeface="+mn-cs"/>
              </a:rPr>
              <a:t>     new Scanner (</a:t>
            </a:r>
            <a:r>
              <a:rPr lang="en-US" sz="1800" err="1">
                <a:solidFill>
                  <a:schemeClr val="tx1">
                    <a:lumMod val="65000"/>
                    <a:lumOff val="35000"/>
                  </a:schemeClr>
                </a:solidFill>
                <a:ea typeface="+mn-ea"/>
                <a:cs typeface="+mn-cs"/>
              </a:rPr>
              <a:t>java.io.InputStream</a:t>
            </a:r>
            <a:r>
              <a:rPr lang="en-US" sz="1800">
                <a:solidFill>
                  <a:schemeClr val="tx1">
                    <a:lumMod val="65000"/>
                    <a:lumOff val="35000"/>
                  </a:schemeClr>
                </a:solidFill>
                <a:ea typeface="+mn-ea"/>
                <a:cs typeface="+mn-cs"/>
              </a:rPr>
              <a:t>)</a:t>
            </a:r>
          </a:p>
          <a:p>
            <a:pPr lvl="2" eaLnBrk="1" fontAlgn="auto" hangingPunct="1">
              <a:spcAft>
                <a:spcPts val="0"/>
              </a:spcAft>
              <a:buFont typeface="Wingdings 2" panose="05020102010507070707" pitchFamily="18" charset="2"/>
              <a:buChar char=""/>
              <a:defRPr/>
            </a:pPr>
            <a:r>
              <a:rPr lang="en-US" sz="1800">
                <a:solidFill>
                  <a:schemeClr val="tx1">
                    <a:lumMod val="65000"/>
                    <a:lumOff val="35000"/>
                  </a:schemeClr>
                </a:solidFill>
                <a:ea typeface="+mn-ea"/>
                <a:cs typeface="+mn-cs"/>
              </a:rPr>
              <a:t>Note: </a:t>
            </a:r>
            <a:r>
              <a:rPr lang="en-US" sz="1800" b="1">
                <a:solidFill>
                  <a:srgbClr val="0000FF"/>
                </a:solidFill>
                <a:ea typeface="+mn-ea"/>
                <a:cs typeface="+mn-cs"/>
              </a:rPr>
              <a:t>System.in</a:t>
            </a:r>
            <a:r>
              <a:rPr lang="en-US" sz="1800">
                <a:solidFill>
                  <a:schemeClr val="tx1">
                    <a:lumMod val="65000"/>
                    <a:lumOff val="35000"/>
                  </a:schemeClr>
                </a:solidFill>
                <a:ea typeface="+mn-ea"/>
                <a:cs typeface="+mn-cs"/>
              </a:rPr>
              <a:t> is an object of </a:t>
            </a:r>
            <a:r>
              <a:rPr lang="en-US" sz="1800" b="1" err="1">
                <a:solidFill>
                  <a:schemeClr val="tx1">
                    <a:lumMod val="65000"/>
                    <a:lumOff val="35000"/>
                  </a:schemeClr>
                </a:solidFill>
                <a:ea typeface="+mn-ea"/>
                <a:cs typeface="+mn-cs"/>
              </a:rPr>
              <a:t>java.io.InputStream</a:t>
            </a:r>
            <a:endParaRPr lang="en-US" sz="1800" b="1">
              <a:solidFill>
                <a:schemeClr val="tx1">
                  <a:lumMod val="65000"/>
                  <a:lumOff val="35000"/>
                </a:schemeClr>
              </a:solidFill>
              <a:ea typeface="+mn-ea"/>
              <a:cs typeface="+mn-cs"/>
            </a:endParaRPr>
          </a:p>
          <a:p>
            <a:pPr marL="349250" lvl="1" indent="0" eaLnBrk="1" fontAlgn="auto" hangingPunct="1">
              <a:spcAft>
                <a:spcPts val="0"/>
              </a:spcAft>
              <a:buClr>
                <a:schemeClr val="accent1">
                  <a:lumMod val="50000"/>
                </a:schemeClr>
              </a:buClr>
              <a:buNone/>
              <a:defRPr/>
            </a:pPr>
            <a:endParaRPr lang="en-US" sz="1800" b="1">
              <a:solidFill>
                <a:schemeClr val="tx1">
                  <a:lumMod val="65000"/>
                  <a:lumOff val="35000"/>
                </a:schemeClr>
              </a:solidFill>
              <a:latin typeface="Courier New" panose="02070309020205020404" pitchFamily="49" charset="0"/>
              <a:ea typeface="+mn-ea"/>
              <a:cs typeface="Courier New" panose="02070309020205020404" pitchFamily="49" charset="0"/>
            </a:endParaRPr>
          </a:p>
          <a:p>
            <a:pPr marL="349250" lvl="1" indent="0" eaLnBrk="1" fontAlgn="auto" hangingPunct="1">
              <a:spcAft>
                <a:spcPts val="0"/>
              </a:spcAft>
              <a:buClr>
                <a:schemeClr val="accent1">
                  <a:lumMod val="50000"/>
                </a:schemeClr>
              </a:buClr>
              <a:buNone/>
              <a:defRPr/>
            </a:pPr>
            <a:r>
              <a:rPr lang="en-US" sz="1800" b="1">
                <a:solidFill>
                  <a:schemeClr val="tx1">
                    <a:lumMod val="65000"/>
                    <a:lumOff val="35000"/>
                  </a:schemeClr>
                </a:solidFill>
                <a:latin typeface="Courier New" panose="02070309020205020404" pitchFamily="49" charset="0"/>
                <a:ea typeface="+mn-ea"/>
                <a:cs typeface="Courier New" panose="02070309020205020404" pitchFamily="49" charset="0"/>
              </a:rPr>
              <a:t>import </a:t>
            </a:r>
            <a:r>
              <a:rPr lang="en-US" sz="1800" b="1" err="1">
                <a:solidFill>
                  <a:schemeClr val="tx1">
                    <a:lumMod val="65000"/>
                    <a:lumOff val="35000"/>
                  </a:schemeClr>
                </a:solidFill>
                <a:latin typeface="Courier New" panose="02070309020205020404" pitchFamily="49" charset="0"/>
                <a:ea typeface="+mn-ea"/>
                <a:cs typeface="Courier New" panose="02070309020205020404" pitchFamily="49" charset="0"/>
              </a:rPr>
              <a:t>java.util.Scanner</a:t>
            </a:r>
            <a:r>
              <a:rPr lang="en-US" sz="1800" b="1">
                <a:solidFill>
                  <a:schemeClr val="tx1">
                    <a:lumMod val="65000"/>
                    <a:lumOff val="35000"/>
                  </a:schemeClr>
                </a:solidFill>
                <a:latin typeface="Courier New" panose="02070309020205020404" pitchFamily="49" charset="0"/>
                <a:ea typeface="+mn-ea"/>
                <a:cs typeface="Courier New" panose="02070309020205020404" pitchFamily="49" charset="0"/>
              </a:rPr>
              <a:t>; // placed before the class</a:t>
            </a:r>
          </a:p>
          <a:p>
            <a:pPr marL="349250" lvl="1" indent="0" eaLnBrk="1" fontAlgn="auto" hangingPunct="1">
              <a:spcAft>
                <a:spcPts val="0"/>
              </a:spcAft>
              <a:buClr>
                <a:schemeClr val="accent1">
                  <a:lumMod val="50000"/>
                </a:schemeClr>
              </a:buClr>
              <a:buNone/>
              <a:defRPr/>
            </a:pPr>
            <a:r>
              <a:rPr lang="en-US" sz="1800" b="1">
                <a:solidFill>
                  <a:schemeClr val="tx1">
                    <a:lumMod val="65000"/>
                    <a:lumOff val="35000"/>
                  </a:schemeClr>
                </a:solidFill>
                <a:latin typeface="Courier New" panose="02070309020205020404" pitchFamily="49" charset="0"/>
                <a:ea typeface="+mn-ea"/>
                <a:cs typeface="Courier New" panose="02070309020205020404" pitchFamily="49" charset="0"/>
              </a:rPr>
              <a:t>Scanner </a:t>
            </a:r>
            <a:r>
              <a:rPr lang="en-US" sz="1800" b="1" err="1">
                <a:solidFill>
                  <a:schemeClr val="tx1">
                    <a:lumMod val="65000"/>
                    <a:lumOff val="35000"/>
                  </a:schemeClr>
                </a:solidFill>
                <a:latin typeface="Courier New" panose="02070309020205020404" pitchFamily="49" charset="0"/>
                <a:ea typeface="+mn-ea"/>
                <a:cs typeface="Courier New" panose="02070309020205020404" pitchFamily="49" charset="0"/>
              </a:rPr>
              <a:t>scnr</a:t>
            </a:r>
            <a:r>
              <a:rPr lang="en-US" sz="1800" b="1">
                <a:solidFill>
                  <a:schemeClr val="tx1">
                    <a:lumMod val="65000"/>
                    <a:lumOff val="35000"/>
                  </a:schemeClr>
                </a:solidFill>
                <a:latin typeface="Courier New" panose="02070309020205020404" pitchFamily="49" charset="0"/>
                <a:ea typeface="+mn-ea"/>
                <a:cs typeface="Courier New" panose="02070309020205020404" pitchFamily="49" charset="0"/>
              </a:rPr>
              <a:t> = new Scanner (</a:t>
            </a:r>
            <a:r>
              <a:rPr lang="en-US" sz="1800" b="1" err="1">
                <a:solidFill>
                  <a:schemeClr val="tx1">
                    <a:lumMod val="65000"/>
                    <a:lumOff val="35000"/>
                  </a:schemeClr>
                </a:solidFill>
                <a:latin typeface="Courier New" panose="02070309020205020404" pitchFamily="49" charset="0"/>
                <a:ea typeface="+mn-ea"/>
                <a:cs typeface="Courier New" panose="02070309020205020404" pitchFamily="49" charset="0"/>
              </a:rPr>
              <a:t>System.in</a:t>
            </a:r>
            <a:r>
              <a:rPr lang="en-US" sz="1800" b="1">
                <a:solidFill>
                  <a:schemeClr val="tx1">
                    <a:lumMod val="65000"/>
                    <a:lumOff val="35000"/>
                  </a:schemeClr>
                </a:solidFill>
                <a:latin typeface="Courier New" panose="02070309020205020404" pitchFamily="49" charset="0"/>
                <a:ea typeface="+mn-ea"/>
                <a:cs typeface="Courier New" panose="02070309020205020404" pitchFamily="49" charset="0"/>
              </a:rPr>
              <a:t>); // likely in main</a:t>
            </a:r>
          </a:p>
          <a:p>
            <a:pPr marL="349250" lvl="1" indent="0" eaLnBrk="1" fontAlgn="auto" hangingPunct="1">
              <a:spcAft>
                <a:spcPts val="0"/>
              </a:spcAft>
              <a:buClr>
                <a:schemeClr val="accent1">
                  <a:lumMod val="50000"/>
                </a:schemeClr>
              </a:buClr>
              <a:buNone/>
              <a:defRPr/>
            </a:pPr>
            <a:r>
              <a:rPr lang="en-US" sz="1800" b="1" err="1">
                <a:solidFill>
                  <a:schemeClr val="tx1">
                    <a:lumMod val="65000"/>
                    <a:lumOff val="35000"/>
                  </a:schemeClr>
                </a:solidFill>
                <a:latin typeface="Courier New" panose="02070309020205020404" pitchFamily="49" charset="0"/>
                <a:ea typeface="+mn-ea"/>
                <a:cs typeface="Courier New" panose="02070309020205020404" pitchFamily="49" charset="0"/>
              </a:rPr>
              <a:t>scnr.nextInt</a:t>
            </a:r>
            <a:r>
              <a:rPr lang="en-US" sz="1800" b="1">
                <a:solidFill>
                  <a:schemeClr val="tx1">
                    <a:lumMod val="65000"/>
                    <a:lumOff val="35000"/>
                  </a:schemeClr>
                </a:solidFill>
                <a:latin typeface="Courier New" panose="02070309020205020404" pitchFamily="49" charset="0"/>
                <a:ea typeface="+mn-ea"/>
                <a:cs typeface="Courier New" panose="02070309020205020404" pitchFamily="49" charset="0"/>
              </a:rPr>
              <a:t>();</a:t>
            </a:r>
          </a:p>
          <a:p>
            <a:pPr marL="349250" lvl="1" indent="0" eaLnBrk="1" fontAlgn="auto" hangingPunct="1">
              <a:spcAft>
                <a:spcPts val="0"/>
              </a:spcAft>
              <a:buClr>
                <a:schemeClr val="accent1">
                  <a:lumMod val="50000"/>
                </a:schemeClr>
              </a:buClr>
              <a:buNone/>
              <a:defRPr/>
            </a:pPr>
            <a:r>
              <a:rPr lang="en-US" sz="1800" b="1" err="1">
                <a:solidFill>
                  <a:schemeClr val="tx1">
                    <a:lumMod val="65000"/>
                    <a:lumOff val="35000"/>
                  </a:schemeClr>
                </a:solidFill>
                <a:latin typeface="Courier New" panose="02070309020205020404" pitchFamily="49" charset="0"/>
                <a:ea typeface="+mn-ea"/>
                <a:cs typeface="Courier New" panose="02070309020205020404" pitchFamily="49" charset="0"/>
              </a:rPr>
              <a:t>scnr.close</a:t>
            </a:r>
            <a:r>
              <a:rPr lang="en-US" sz="1800" b="1">
                <a:solidFill>
                  <a:schemeClr val="tx1">
                    <a:lumMod val="65000"/>
                    <a:lumOff val="35000"/>
                  </a:schemeClr>
                </a:solidFill>
                <a:latin typeface="Courier New" panose="02070309020205020404" pitchFamily="49" charset="0"/>
                <a:ea typeface="+mn-ea"/>
                <a:cs typeface="Courier New" panose="02070309020205020404" pitchFamily="49" charset="0"/>
              </a:rPr>
              <a:t>();</a:t>
            </a:r>
          </a:p>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p:txBody>
      </p:sp>
      <p:sp>
        <p:nvSpPr>
          <p:cNvPr id="109571"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03238422-A4C0-EC41-81E1-E553B0D78D11}" type="slidenum">
              <a:rPr lang="en-US" sz="800">
                <a:solidFill>
                  <a:srgbClr val="595959"/>
                </a:solidFill>
              </a:rPr>
              <a:pPr/>
              <a:t>57</a:t>
            </a:fld>
            <a:endParaRPr lang="en-US" sz="800">
              <a:solidFill>
                <a:srgbClr val="595959"/>
              </a:solidFill>
            </a:endParaRPr>
          </a:p>
        </p:txBody>
      </p:sp>
    </p:spTree>
    <p:extLst>
      <p:ext uri="{BB962C8B-B14F-4D97-AF65-F5344CB8AC3E}">
        <p14:creationId xmlns:p14="http://schemas.microsoft.com/office/powerpoint/2010/main" val="36574825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a:xfrm>
            <a:off x="524716" y="412319"/>
            <a:ext cx="8382000" cy="1066800"/>
          </a:xfrm>
        </p:spPr>
        <p:txBody>
          <a:bodyPr/>
          <a:lstStyle/>
          <a:p>
            <a:pPr eaLnBrk="1" hangingPunct="1"/>
            <a:r>
              <a:rPr lang="en-US" sz="2800">
                <a:latin typeface="Century Gothic" charset="0"/>
                <a:ea typeface="MS PGothic" charset="0"/>
              </a:rPr>
              <a:t>Variable declarations and memory allocations </a:t>
            </a:r>
          </a:p>
        </p:txBody>
      </p:sp>
      <p:sp>
        <p:nvSpPr>
          <p:cNvPr id="111618"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DF475EF9-21B2-3845-88E2-EAE93C32457B}" type="slidenum">
              <a:rPr lang="en-US" sz="800">
                <a:solidFill>
                  <a:srgbClr val="595959"/>
                </a:solidFill>
              </a:rPr>
              <a:pPr/>
              <a:t>58</a:t>
            </a:fld>
            <a:endParaRPr lang="en-US" sz="800">
              <a:solidFill>
                <a:srgbClr val="595959"/>
              </a:solidFill>
            </a:endParaRPr>
          </a:p>
        </p:txBody>
      </p:sp>
      <p:sp>
        <p:nvSpPr>
          <p:cNvPr id="111619" name="TextBox 6"/>
          <p:cNvSpPr txBox="1">
            <a:spLocks noChangeArrowheads="1"/>
          </p:cNvSpPr>
          <p:nvPr/>
        </p:nvSpPr>
        <p:spPr bwMode="auto">
          <a:xfrm>
            <a:off x="685800" y="1295400"/>
            <a:ext cx="153118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b="1">
                <a:solidFill>
                  <a:srgbClr val="7F0055"/>
                </a:solidFill>
                <a:latin typeface="Consolas" charset="0"/>
              </a:rPr>
              <a:t>int</a:t>
            </a:r>
            <a:r>
              <a:rPr lang="en-US" b="1">
                <a:solidFill>
                  <a:srgbClr val="000000"/>
                </a:solidFill>
                <a:latin typeface="Consolas" charset="0"/>
              </a:rPr>
              <a:t> num = 5;</a:t>
            </a:r>
            <a:endParaRPr lang="en-US"/>
          </a:p>
        </p:txBody>
      </p:sp>
      <p:sp>
        <p:nvSpPr>
          <p:cNvPr id="111620" name="TextBox 7"/>
          <p:cNvSpPr txBox="1">
            <a:spLocks noChangeArrowheads="1"/>
          </p:cNvSpPr>
          <p:nvPr/>
        </p:nvSpPr>
        <p:spPr bwMode="auto">
          <a:xfrm>
            <a:off x="533400" y="1720850"/>
            <a:ext cx="8592417"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Declare variable num, memory (4 bytes for int) allocated for the variable with the initial value.</a:t>
            </a:r>
          </a:p>
          <a:p>
            <a:pPr>
              <a:spcBef>
                <a:spcPct val="50000"/>
              </a:spcBef>
            </a:pPr>
            <a:r>
              <a:rPr lang="en-US"/>
              <a:t>Program keeps track of the memory location for each variable</a:t>
            </a:r>
          </a:p>
        </p:txBody>
      </p:sp>
      <p:sp>
        <p:nvSpPr>
          <p:cNvPr id="9" name="Rectangle 8"/>
          <p:cNvSpPr/>
          <p:nvPr/>
        </p:nvSpPr>
        <p:spPr bwMode="auto">
          <a:xfrm>
            <a:off x="6934200" y="1301817"/>
            <a:ext cx="914400" cy="369332"/>
          </a:xfrm>
          <a:prstGeom prst="rect">
            <a:avLst/>
          </a:prstGeom>
          <a:solidFill>
            <a:srgbClr val="FFC000"/>
          </a:solidFill>
          <a:ln w="25400" cap="flat" cmpd="sng" algn="ctr">
            <a:solidFill>
              <a:schemeClr val="tx1"/>
            </a:solidFill>
            <a:prstDash val="solid"/>
            <a:round/>
            <a:headEnd type="none" w="med" len="med"/>
            <a:tailEnd type="none" w="med" len="med"/>
          </a:ln>
          <a:effectLst>
            <a:outerShdw blurRad="50800" dist="50800" dir="5400000" algn="ctr" rotWithShape="0">
              <a:srgbClr val="FFC000"/>
            </a:outerShdw>
          </a:effectLst>
          <a:scene3d>
            <a:camera prst="orthographicFront"/>
            <a:lightRig rig="threePt" dir="t"/>
          </a:scene3d>
          <a:sp3d>
            <a:bevelT w="0"/>
          </a:sp3d>
        </p:spPr>
        <p:txBody>
          <a:bodyPr wrap="none" lIns="0" rIns="0" anchor="ctr"/>
          <a:lstStyle/>
          <a:p>
            <a:pPr algn="ctr" eaLnBrk="1" hangingPunct="1">
              <a:spcBef>
                <a:spcPct val="20000"/>
              </a:spcBef>
              <a:buSzPct val="70000"/>
              <a:defRPr/>
            </a:pPr>
            <a:endParaRPr lang="en-US" sz="1800">
              <a:latin typeface="Tahoma" pitchFamily="34" charset="0"/>
              <a:ea typeface="ＭＳ Ｐゴシック" charset="0"/>
              <a:cs typeface="+mn-cs"/>
            </a:endParaRPr>
          </a:p>
        </p:txBody>
      </p:sp>
      <p:sp>
        <p:nvSpPr>
          <p:cNvPr id="111624" name="TextBox 10"/>
          <p:cNvSpPr txBox="1">
            <a:spLocks noChangeArrowheads="1"/>
          </p:cNvSpPr>
          <p:nvPr/>
        </p:nvSpPr>
        <p:spPr bwMode="auto">
          <a:xfrm>
            <a:off x="5105400" y="1317625"/>
            <a:ext cx="150714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Address: 5675</a:t>
            </a:r>
          </a:p>
        </p:txBody>
      </p:sp>
      <p:sp>
        <p:nvSpPr>
          <p:cNvPr id="111625" name="TextBox 11"/>
          <p:cNvSpPr txBox="1">
            <a:spLocks noChangeArrowheads="1"/>
          </p:cNvSpPr>
          <p:nvPr/>
        </p:nvSpPr>
        <p:spPr bwMode="auto">
          <a:xfrm>
            <a:off x="633413" y="2560638"/>
            <a:ext cx="2211387"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b="1">
                <a:solidFill>
                  <a:srgbClr val="7F0055"/>
                </a:solidFill>
                <a:latin typeface="Consolas" charset="0"/>
              </a:rPr>
              <a:t>int</a:t>
            </a:r>
            <a:r>
              <a:rPr lang="en-US" b="1">
                <a:solidFill>
                  <a:srgbClr val="000000"/>
                </a:solidFill>
                <a:latin typeface="Consolas" charset="0"/>
              </a:rPr>
              <a:t> n1, n2, sum;</a:t>
            </a:r>
            <a:endParaRPr lang="en-US"/>
          </a:p>
        </p:txBody>
      </p:sp>
      <p:sp>
        <p:nvSpPr>
          <p:cNvPr id="111626" name="TextBox 12"/>
          <p:cNvSpPr txBox="1">
            <a:spLocks noChangeArrowheads="1"/>
          </p:cNvSpPr>
          <p:nvPr/>
        </p:nvSpPr>
        <p:spPr bwMode="auto">
          <a:xfrm>
            <a:off x="533400" y="2951163"/>
            <a:ext cx="367665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Declare variables n1, n2, sum</a:t>
            </a:r>
          </a:p>
          <a:p>
            <a:pPr>
              <a:spcBef>
                <a:spcPct val="50000"/>
              </a:spcBef>
            </a:pPr>
            <a:r>
              <a:rPr lang="en-US"/>
              <a:t>4 bytes allocated for each variable</a:t>
            </a:r>
          </a:p>
        </p:txBody>
      </p:sp>
      <p:sp>
        <p:nvSpPr>
          <p:cNvPr id="14" name="Rectangle 13"/>
          <p:cNvSpPr/>
          <p:nvPr/>
        </p:nvSpPr>
        <p:spPr bwMode="auto">
          <a:xfrm>
            <a:off x="6934200" y="2566812"/>
            <a:ext cx="914400" cy="369332"/>
          </a:xfrm>
          <a:prstGeom prst="rect">
            <a:avLst/>
          </a:prstGeom>
          <a:solidFill>
            <a:srgbClr val="FFC000"/>
          </a:solidFill>
          <a:ln w="25400" cap="flat" cmpd="sng" algn="ctr">
            <a:solidFill>
              <a:schemeClr val="tx1"/>
            </a:solidFill>
            <a:prstDash val="solid"/>
            <a:round/>
            <a:headEnd type="none" w="med" len="med"/>
            <a:tailEnd type="none" w="med" len="med"/>
          </a:ln>
          <a:effectLst>
            <a:outerShdw blurRad="50800" dist="50800" dir="5400000" algn="ctr" rotWithShape="0">
              <a:srgbClr val="FFC000"/>
            </a:outerShdw>
          </a:effectLst>
          <a:scene3d>
            <a:camera prst="orthographicFront"/>
            <a:lightRig rig="threePt" dir="t"/>
          </a:scene3d>
          <a:sp3d>
            <a:bevelT w="0"/>
          </a:sp3d>
        </p:spPr>
        <p:txBody>
          <a:bodyPr wrap="none" lIns="0" rIns="0" anchor="ctr"/>
          <a:lstStyle/>
          <a:p>
            <a:pPr algn="ctr" eaLnBrk="1" hangingPunct="1">
              <a:spcBef>
                <a:spcPct val="20000"/>
              </a:spcBef>
              <a:buSzPct val="70000"/>
              <a:defRPr/>
            </a:pPr>
            <a:endParaRPr lang="en-US" sz="1800">
              <a:latin typeface="Tahoma" pitchFamily="34" charset="0"/>
              <a:ea typeface="ＭＳ Ｐゴシック" charset="0"/>
              <a:cs typeface="+mn-cs"/>
            </a:endParaRPr>
          </a:p>
        </p:txBody>
      </p:sp>
      <p:sp>
        <p:nvSpPr>
          <p:cNvPr id="111630" name="TextBox 14"/>
          <p:cNvSpPr txBox="1">
            <a:spLocks noChangeArrowheads="1"/>
          </p:cNvSpPr>
          <p:nvPr/>
        </p:nvSpPr>
        <p:spPr bwMode="auto">
          <a:xfrm>
            <a:off x="5105400" y="2581275"/>
            <a:ext cx="16494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Address: 5678</a:t>
            </a:r>
          </a:p>
        </p:txBody>
      </p:sp>
      <p:sp>
        <p:nvSpPr>
          <p:cNvPr id="16" name="Rectangle 15"/>
          <p:cNvSpPr/>
          <p:nvPr/>
        </p:nvSpPr>
        <p:spPr bwMode="auto">
          <a:xfrm>
            <a:off x="6934200" y="3088544"/>
            <a:ext cx="914400" cy="369332"/>
          </a:xfrm>
          <a:prstGeom prst="rect">
            <a:avLst/>
          </a:prstGeom>
          <a:solidFill>
            <a:srgbClr val="FFC000"/>
          </a:solidFill>
          <a:ln w="25400" cap="flat" cmpd="sng" algn="ctr">
            <a:solidFill>
              <a:schemeClr val="tx1"/>
            </a:solidFill>
            <a:prstDash val="solid"/>
            <a:round/>
            <a:headEnd type="none" w="med" len="med"/>
            <a:tailEnd type="none" w="med" len="med"/>
          </a:ln>
          <a:effectLst>
            <a:outerShdw blurRad="50800" dist="50800" dir="5400000" algn="ctr" rotWithShape="0">
              <a:srgbClr val="FFC000"/>
            </a:outerShdw>
          </a:effectLst>
          <a:scene3d>
            <a:camera prst="orthographicFront"/>
            <a:lightRig rig="threePt" dir="t"/>
          </a:scene3d>
          <a:sp3d>
            <a:bevelT w="0"/>
          </a:sp3d>
        </p:spPr>
        <p:txBody>
          <a:bodyPr wrap="none" lIns="0" rIns="0" anchor="ctr"/>
          <a:lstStyle/>
          <a:p>
            <a:pPr algn="ctr" eaLnBrk="1" hangingPunct="1">
              <a:spcBef>
                <a:spcPct val="20000"/>
              </a:spcBef>
              <a:buSzPct val="70000"/>
              <a:defRPr/>
            </a:pPr>
            <a:endParaRPr lang="en-US" sz="1800">
              <a:latin typeface="Tahoma" pitchFamily="34" charset="0"/>
              <a:ea typeface="ＭＳ Ｐゴシック" charset="0"/>
              <a:cs typeface="+mn-cs"/>
            </a:endParaRPr>
          </a:p>
        </p:txBody>
      </p:sp>
      <p:sp>
        <p:nvSpPr>
          <p:cNvPr id="111634" name="TextBox 16"/>
          <p:cNvSpPr txBox="1">
            <a:spLocks noChangeArrowheads="1"/>
          </p:cNvSpPr>
          <p:nvPr/>
        </p:nvSpPr>
        <p:spPr bwMode="auto">
          <a:xfrm>
            <a:off x="5105400" y="3103563"/>
            <a:ext cx="16494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Address: 5682</a:t>
            </a:r>
          </a:p>
        </p:txBody>
      </p:sp>
      <p:sp>
        <p:nvSpPr>
          <p:cNvPr id="18" name="Rectangle 17"/>
          <p:cNvSpPr/>
          <p:nvPr/>
        </p:nvSpPr>
        <p:spPr bwMode="auto">
          <a:xfrm>
            <a:off x="6934200" y="3621944"/>
            <a:ext cx="914400" cy="369332"/>
          </a:xfrm>
          <a:prstGeom prst="rect">
            <a:avLst/>
          </a:prstGeom>
          <a:solidFill>
            <a:srgbClr val="FFC000"/>
          </a:solidFill>
          <a:ln w="25400" cap="flat" cmpd="sng" algn="ctr">
            <a:solidFill>
              <a:schemeClr val="tx1"/>
            </a:solidFill>
            <a:prstDash val="solid"/>
            <a:round/>
            <a:headEnd type="none" w="med" len="med"/>
            <a:tailEnd type="none" w="med" len="med"/>
          </a:ln>
          <a:effectLst>
            <a:outerShdw blurRad="50800" dist="50800" dir="5400000" algn="ctr" rotWithShape="0">
              <a:srgbClr val="FFC000"/>
            </a:outerShdw>
          </a:effectLst>
          <a:scene3d>
            <a:camera prst="orthographicFront"/>
            <a:lightRig rig="threePt" dir="t"/>
          </a:scene3d>
          <a:sp3d>
            <a:bevelT w="0"/>
          </a:sp3d>
        </p:spPr>
        <p:txBody>
          <a:bodyPr wrap="none" lIns="0" rIns="0" anchor="ctr"/>
          <a:lstStyle/>
          <a:p>
            <a:pPr algn="ctr" eaLnBrk="1" hangingPunct="1">
              <a:spcBef>
                <a:spcPct val="20000"/>
              </a:spcBef>
              <a:buSzPct val="70000"/>
              <a:defRPr/>
            </a:pPr>
            <a:endParaRPr lang="en-US" sz="1800">
              <a:latin typeface="Tahoma" pitchFamily="34" charset="0"/>
              <a:ea typeface="ＭＳ Ｐゴシック" charset="0"/>
              <a:cs typeface="+mn-cs"/>
            </a:endParaRPr>
          </a:p>
        </p:txBody>
      </p:sp>
      <p:sp>
        <p:nvSpPr>
          <p:cNvPr id="111638" name="TextBox 18"/>
          <p:cNvSpPr txBox="1">
            <a:spLocks noChangeArrowheads="1"/>
          </p:cNvSpPr>
          <p:nvPr/>
        </p:nvSpPr>
        <p:spPr bwMode="auto">
          <a:xfrm>
            <a:off x="5105400" y="3636963"/>
            <a:ext cx="16494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Address: 5686</a:t>
            </a:r>
          </a:p>
        </p:txBody>
      </p:sp>
      <p:sp>
        <p:nvSpPr>
          <p:cNvPr id="20" name="Rectangle 19"/>
          <p:cNvSpPr/>
          <p:nvPr/>
        </p:nvSpPr>
        <p:spPr bwMode="auto">
          <a:xfrm>
            <a:off x="1905000" y="4800600"/>
            <a:ext cx="914400" cy="369332"/>
          </a:xfrm>
          <a:prstGeom prst="rect">
            <a:avLst/>
          </a:prstGeom>
          <a:solidFill>
            <a:srgbClr val="FFC000"/>
          </a:solidFill>
          <a:ln w="25400" cap="flat" cmpd="sng" algn="ctr">
            <a:solidFill>
              <a:schemeClr val="tx1"/>
            </a:solidFill>
            <a:prstDash val="solid"/>
            <a:round/>
            <a:headEnd type="none" w="med" len="med"/>
            <a:tailEnd type="none" w="med" len="med"/>
          </a:ln>
          <a:effectLst>
            <a:outerShdw blurRad="50800" dist="50800" dir="5400000" algn="ctr" rotWithShape="0">
              <a:srgbClr val="FFC000"/>
            </a:outerShdw>
          </a:effectLst>
          <a:scene3d>
            <a:camera prst="orthographicFront"/>
            <a:lightRig rig="threePt" dir="t"/>
          </a:scene3d>
          <a:sp3d>
            <a:bevelT w="0"/>
          </a:sp3d>
        </p:spPr>
        <p:txBody>
          <a:bodyPr wrap="none" lIns="0" rIns="0" anchor="ctr"/>
          <a:lstStyle/>
          <a:p>
            <a:pPr algn="ctr" eaLnBrk="1" hangingPunct="1">
              <a:spcBef>
                <a:spcPct val="20000"/>
              </a:spcBef>
              <a:buSzPct val="70000"/>
              <a:defRPr/>
            </a:pPr>
            <a:endParaRPr lang="en-US" sz="1800">
              <a:latin typeface="Tahoma" pitchFamily="34" charset="0"/>
              <a:ea typeface="ＭＳ Ｐゴシック" charset="0"/>
              <a:cs typeface="+mn-cs"/>
            </a:endParaRPr>
          </a:p>
        </p:txBody>
      </p:sp>
      <p:sp>
        <p:nvSpPr>
          <p:cNvPr id="111642" name="TextBox 20"/>
          <p:cNvSpPr txBox="1">
            <a:spLocks noChangeArrowheads="1"/>
          </p:cNvSpPr>
          <p:nvPr/>
        </p:nvSpPr>
        <p:spPr bwMode="auto">
          <a:xfrm>
            <a:off x="76200" y="4816475"/>
            <a:ext cx="1649413"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Address: 5678</a:t>
            </a:r>
          </a:p>
        </p:txBody>
      </p:sp>
      <p:sp>
        <p:nvSpPr>
          <p:cNvPr id="22" name="Rectangle 21"/>
          <p:cNvSpPr/>
          <p:nvPr/>
        </p:nvSpPr>
        <p:spPr bwMode="auto">
          <a:xfrm>
            <a:off x="1905000" y="5322332"/>
            <a:ext cx="914400" cy="369332"/>
          </a:xfrm>
          <a:prstGeom prst="rect">
            <a:avLst/>
          </a:prstGeom>
          <a:solidFill>
            <a:srgbClr val="FFC000"/>
          </a:solidFill>
          <a:ln w="25400" cap="flat" cmpd="sng" algn="ctr">
            <a:solidFill>
              <a:schemeClr val="tx1"/>
            </a:solidFill>
            <a:prstDash val="solid"/>
            <a:round/>
            <a:headEnd type="none" w="med" len="med"/>
            <a:tailEnd type="none" w="med" len="med"/>
          </a:ln>
          <a:effectLst>
            <a:outerShdw blurRad="50800" dist="50800" dir="5400000" algn="ctr" rotWithShape="0">
              <a:srgbClr val="FFC000"/>
            </a:outerShdw>
          </a:effectLst>
          <a:scene3d>
            <a:camera prst="orthographicFront"/>
            <a:lightRig rig="threePt" dir="t"/>
          </a:scene3d>
          <a:sp3d>
            <a:bevelT w="0"/>
          </a:sp3d>
        </p:spPr>
        <p:txBody>
          <a:bodyPr wrap="none" lIns="0" rIns="0" anchor="ctr"/>
          <a:lstStyle/>
          <a:p>
            <a:pPr algn="ctr" eaLnBrk="1" hangingPunct="1">
              <a:spcBef>
                <a:spcPct val="20000"/>
              </a:spcBef>
              <a:buSzPct val="70000"/>
              <a:defRPr/>
            </a:pPr>
            <a:endParaRPr lang="en-US" sz="1800">
              <a:latin typeface="Tahoma" pitchFamily="34" charset="0"/>
              <a:ea typeface="ＭＳ Ｐゴシック" charset="0"/>
              <a:cs typeface="+mn-cs"/>
            </a:endParaRPr>
          </a:p>
        </p:txBody>
      </p:sp>
      <p:sp>
        <p:nvSpPr>
          <p:cNvPr id="111646" name="TextBox 22"/>
          <p:cNvSpPr txBox="1">
            <a:spLocks noChangeArrowheads="1"/>
          </p:cNvSpPr>
          <p:nvPr/>
        </p:nvSpPr>
        <p:spPr bwMode="auto">
          <a:xfrm>
            <a:off x="76200" y="5337175"/>
            <a:ext cx="16494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Address: 5682</a:t>
            </a:r>
          </a:p>
        </p:txBody>
      </p:sp>
      <p:sp>
        <p:nvSpPr>
          <p:cNvPr id="24" name="Rectangle 23"/>
          <p:cNvSpPr/>
          <p:nvPr/>
        </p:nvSpPr>
        <p:spPr bwMode="auto">
          <a:xfrm>
            <a:off x="1905000" y="5855732"/>
            <a:ext cx="914400" cy="369332"/>
          </a:xfrm>
          <a:prstGeom prst="rect">
            <a:avLst/>
          </a:prstGeom>
          <a:solidFill>
            <a:srgbClr val="FFC000"/>
          </a:solidFill>
          <a:ln w="25400" cap="flat" cmpd="sng" algn="ctr">
            <a:solidFill>
              <a:schemeClr val="tx1"/>
            </a:solidFill>
            <a:prstDash val="solid"/>
            <a:round/>
            <a:headEnd type="none" w="med" len="med"/>
            <a:tailEnd type="none" w="med" len="med"/>
          </a:ln>
          <a:effectLst>
            <a:outerShdw blurRad="50800" dist="50800" dir="5400000" algn="ctr" rotWithShape="0">
              <a:srgbClr val="FFC000"/>
            </a:outerShdw>
          </a:effectLst>
          <a:scene3d>
            <a:camera prst="orthographicFront"/>
            <a:lightRig rig="threePt" dir="t"/>
          </a:scene3d>
          <a:sp3d>
            <a:bevelT w="0"/>
          </a:sp3d>
        </p:spPr>
        <p:txBody>
          <a:bodyPr wrap="none" lIns="0" rIns="0" anchor="ctr"/>
          <a:lstStyle/>
          <a:p>
            <a:pPr algn="ctr" eaLnBrk="1" hangingPunct="1">
              <a:spcBef>
                <a:spcPct val="20000"/>
              </a:spcBef>
              <a:buSzPct val="70000"/>
              <a:defRPr/>
            </a:pPr>
            <a:endParaRPr lang="en-US" sz="1800">
              <a:latin typeface="Tahoma" pitchFamily="34" charset="0"/>
              <a:ea typeface="ＭＳ Ｐゴシック" charset="0"/>
              <a:cs typeface="+mn-cs"/>
            </a:endParaRPr>
          </a:p>
        </p:txBody>
      </p:sp>
      <p:sp>
        <p:nvSpPr>
          <p:cNvPr id="111650" name="TextBox 24"/>
          <p:cNvSpPr txBox="1">
            <a:spLocks noChangeArrowheads="1"/>
          </p:cNvSpPr>
          <p:nvPr/>
        </p:nvSpPr>
        <p:spPr bwMode="auto">
          <a:xfrm>
            <a:off x="76200" y="5870575"/>
            <a:ext cx="16494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Address: 5686</a:t>
            </a:r>
          </a:p>
        </p:txBody>
      </p:sp>
      <p:sp>
        <p:nvSpPr>
          <p:cNvPr id="111651" name="TextBox 25"/>
          <p:cNvSpPr txBox="1">
            <a:spLocks noChangeArrowheads="1"/>
          </p:cNvSpPr>
          <p:nvPr/>
        </p:nvSpPr>
        <p:spPr bwMode="auto">
          <a:xfrm>
            <a:off x="2152650" y="4808538"/>
            <a:ext cx="43815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10</a:t>
            </a:r>
          </a:p>
        </p:txBody>
      </p:sp>
      <p:sp>
        <p:nvSpPr>
          <p:cNvPr id="111652" name="Rectangle 26"/>
          <p:cNvSpPr>
            <a:spLocks noChangeArrowheads="1"/>
          </p:cNvSpPr>
          <p:nvPr/>
        </p:nvSpPr>
        <p:spPr bwMode="auto">
          <a:xfrm>
            <a:off x="76200" y="4171952"/>
            <a:ext cx="284321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solidFill>
                  <a:srgbClr val="000000"/>
                </a:solidFill>
                <a:latin typeface="Consolas" charset="0"/>
              </a:rPr>
              <a:t>n1 = </a:t>
            </a:r>
            <a:r>
              <a:rPr lang="en-US" err="1">
                <a:solidFill>
                  <a:srgbClr val="000000"/>
                </a:solidFill>
                <a:latin typeface="Consolas" charset="0"/>
              </a:rPr>
              <a:t>input.nextInt</a:t>
            </a:r>
            <a:r>
              <a:rPr lang="en-US">
                <a:solidFill>
                  <a:srgbClr val="000000"/>
                </a:solidFill>
                <a:latin typeface="Consolas" charset="0"/>
              </a:rPr>
              <a:t>();</a:t>
            </a:r>
            <a:endParaRPr lang="en-US"/>
          </a:p>
        </p:txBody>
      </p:sp>
      <p:sp>
        <p:nvSpPr>
          <p:cNvPr id="28" name="Rectangle 27"/>
          <p:cNvSpPr/>
          <p:nvPr/>
        </p:nvSpPr>
        <p:spPr bwMode="auto">
          <a:xfrm>
            <a:off x="4996981" y="4788932"/>
            <a:ext cx="914400" cy="369332"/>
          </a:xfrm>
          <a:prstGeom prst="rect">
            <a:avLst/>
          </a:prstGeom>
          <a:solidFill>
            <a:srgbClr val="FFC000"/>
          </a:solidFill>
          <a:ln w="25400" cap="flat" cmpd="sng" algn="ctr">
            <a:solidFill>
              <a:schemeClr val="tx1"/>
            </a:solidFill>
            <a:prstDash val="solid"/>
            <a:round/>
            <a:headEnd type="none" w="med" len="med"/>
            <a:tailEnd type="none" w="med" len="med"/>
          </a:ln>
          <a:effectLst>
            <a:outerShdw blurRad="50800" dist="50800" dir="5400000" algn="ctr" rotWithShape="0">
              <a:srgbClr val="FFC000"/>
            </a:outerShdw>
          </a:effectLst>
          <a:scene3d>
            <a:camera prst="orthographicFront"/>
            <a:lightRig rig="threePt" dir="t"/>
          </a:scene3d>
          <a:sp3d>
            <a:bevelT w="0"/>
          </a:sp3d>
        </p:spPr>
        <p:txBody>
          <a:bodyPr wrap="none" lIns="0" rIns="0" anchor="ctr"/>
          <a:lstStyle/>
          <a:p>
            <a:pPr algn="ctr" eaLnBrk="1" hangingPunct="1">
              <a:spcBef>
                <a:spcPct val="20000"/>
              </a:spcBef>
              <a:buSzPct val="70000"/>
              <a:defRPr/>
            </a:pPr>
            <a:endParaRPr lang="en-US" sz="1800">
              <a:latin typeface="Tahoma" pitchFamily="34" charset="0"/>
              <a:ea typeface="ＭＳ Ｐゴシック" charset="0"/>
              <a:cs typeface="+mn-cs"/>
            </a:endParaRPr>
          </a:p>
        </p:txBody>
      </p:sp>
      <p:sp>
        <p:nvSpPr>
          <p:cNvPr id="111656" name="TextBox 28"/>
          <p:cNvSpPr txBox="1">
            <a:spLocks noChangeArrowheads="1"/>
          </p:cNvSpPr>
          <p:nvPr/>
        </p:nvSpPr>
        <p:spPr bwMode="auto">
          <a:xfrm>
            <a:off x="3168650" y="4803775"/>
            <a:ext cx="16478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Address: 5678</a:t>
            </a:r>
          </a:p>
        </p:txBody>
      </p:sp>
      <p:sp>
        <p:nvSpPr>
          <p:cNvPr id="30" name="Rectangle 29"/>
          <p:cNvSpPr/>
          <p:nvPr/>
        </p:nvSpPr>
        <p:spPr bwMode="auto">
          <a:xfrm>
            <a:off x="4996981" y="5310664"/>
            <a:ext cx="914400" cy="369332"/>
          </a:xfrm>
          <a:prstGeom prst="rect">
            <a:avLst/>
          </a:prstGeom>
          <a:solidFill>
            <a:srgbClr val="FFC000"/>
          </a:solidFill>
          <a:ln w="25400" cap="flat" cmpd="sng" algn="ctr">
            <a:solidFill>
              <a:schemeClr val="tx1"/>
            </a:solidFill>
            <a:prstDash val="solid"/>
            <a:round/>
            <a:headEnd type="none" w="med" len="med"/>
            <a:tailEnd type="none" w="med" len="med"/>
          </a:ln>
          <a:effectLst>
            <a:outerShdw blurRad="50800" dist="50800" dir="5400000" algn="ctr" rotWithShape="0">
              <a:srgbClr val="FFC000"/>
            </a:outerShdw>
          </a:effectLst>
          <a:scene3d>
            <a:camera prst="orthographicFront"/>
            <a:lightRig rig="threePt" dir="t"/>
          </a:scene3d>
          <a:sp3d>
            <a:bevelT w="0"/>
          </a:sp3d>
        </p:spPr>
        <p:txBody>
          <a:bodyPr wrap="none" lIns="0" rIns="0" anchor="ctr"/>
          <a:lstStyle/>
          <a:p>
            <a:pPr algn="ctr" eaLnBrk="1" hangingPunct="1">
              <a:spcBef>
                <a:spcPct val="20000"/>
              </a:spcBef>
              <a:buSzPct val="70000"/>
              <a:defRPr/>
            </a:pPr>
            <a:endParaRPr lang="en-US" sz="1800">
              <a:latin typeface="Tahoma" pitchFamily="34" charset="0"/>
              <a:ea typeface="ＭＳ Ｐゴシック" charset="0"/>
              <a:cs typeface="+mn-cs"/>
            </a:endParaRPr>
          </a:p>
        </p:txBody>
      </p:sp>
      <p:sp>
        <p:nvSpPr>
          <p:cNvPr id="111660" name="TextBox 30"/>
          <p:cNvSpPr txBox="1">
            <a:spLocks noChangeArrowheads="1"/>
          </p:cNvSpPr>
          <p:nvPr/>
        </p:nvSpPr>
        <p:spPr bwMode="auto">
          <a:xfrm>
            <a:off x="3168650" y="5326063"/>
            <a:ext cx="164782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Address: 5682</a:t>
            </a:r>
          </a:p>
        </p:txBody>
      </p:sp>
      <p:sp>
        <p:nvSpPr>
          <p:cNvPr id="32" name="Rectangle 31"/>
          <p:cNvSpPr/>
          <p:nvPr/>
        </p:nvSpPr>
        <p:spPr bwMode="auto">
          <a:xfrm>
            <a:off x="4996981" y="5844064"/>
            <a:ext cx="914400" cy="369332"/>
          </a:xfrm>
          <a:prstGeom prst="rect">
            <a:avLst/>
          </a:prstGeom>
          <a:solidFill>
            <a:srgbClr val="FFC000"/>
          </a:solidFill>
          <a:ln w="25400" cap="flat" cmpd="sng" algn="ctr">
            <a:solidFill>
              <a:schemeClr val="tx1"/>
            </a:solidFill>
            <a:prstDash val="solid"/>
            <a:round/>
            <a:headEnd type="none" w="med" len="med"/>
            <a:tailEnd type="none" w="med" len="med"/>
          </a:ln>
          <a:effectLst>
            <a:outerShdw blurRad="50800" dist="50800" dir="5400000" algn="ctr" rotWithShape="0">
              <a:srgbClr val="FFC000"/>
            </a:outerShdw>
          </a:effectLst>
          <a:scene3d>
            <a:camera prst="orthographicFront"/>
            <a:lightRig rig="threePt" dir="t"/>
          </a:scene3d>
          <a:sp3d>
            <a:bevelT w="0"/>
          </a:sp3d>
        </p:spPr>
        <p:txBody>
          <a:bodyPr wrap="none" lIns="0" rIns="0" anchor="ctr"/>
          <a:lstStyle/>
          <a:p>
            <a:pPr algn="ctr" eaLnBrk="1" hangingPunct="1">
              <a:spcBef>
                <a:spcPct val="20000"/>
              </a:spcBef>
              <a:buSzPct val="70000"/>
              <a:defRPr/>
            </a:pPr>
            <a:endParaRPr lang="en-US" sz="1800">
              <a:latin typeface="Tahoma" pitchFamily="34" charset="0"/>
              <a:ea typeface="ＭＳ Ｐゴシック" charset="0"/>
              <a:cs typeface="+mn-cs"/>
            </a:endParaRPr>
          </a:p>
        </p:txBody>
      </p:sp>
      <p:sp>
        <p:nvSpPr>
          <p:cNvPr id="111664" name="TextBox 32"/>
          <p:cNvSpPr txBox="1">
            <a:spLocks noChangeArrowheads="1"/>
          </p:cNvSpPr>
          <p:nvPr/>
        </p:nvSpPr>
        <p:spPr bwMode="auto">
          <a:xfrm>
            <a:off x="3168650" y="5859463"/>
            <a:ext cx="164782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Address: 5686</a:t>
            </a:r>
          </a:p>
        </p:txBody>
      </p:sp>
      <p:sp>
        <p:nvSpPr>
          <p:cNvPr id="111665" name="TextBox 33"/>
          <p:cNvSpPr txBox="1">
            <a:spLocks noChangeArrowheads="1"/>
          </p:cNvSpPr>
          <p:nvPr/>
        </p:nvSpPr>
        <p:spPr bwMode="auto">
          <a:xfrm>
            <a:off x="5245100" y="4797425"/>
            <a:ext cx="438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10</a:t>
            </a:r>
          </a:p>
        </p:txBody>
      </p:sp>
      <p:sp>
        <p:nvSpPr>
          <p:cNvPr id="111666" name="Rectangle 34"/>
          <p:cNvSpPr>
            <a:spLocks noChangeArrowheads="1"/>
          </p:cNvSpPr>
          <p:nvPr/>
        </p:nvSpPr>
        <p:spPr bwMode="auto">
          <a:xfrm>
            <a:off x="3166665" y="4201318"/>
            <a:ext cx="2844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solidFill>
                  <a:srgbClr val="000000"/>
                </a:solidFill>
                <a:latin typeface="Consolas" charset="0"/>
              </a:rPr>
              <a:t>n2 = </a:t>
            </a:r>
            <a:r>
              <a:rPr lang="en-US" err="1">
                <a:solidFill>
                  <a:srgbClr val="000000"/>
                </a:solidFill>
                <a:latin typeface="Consolas" charset="0"/>
              </a:rPr>
              <a:t>input.nextInt</a:t>
            </a:r>
            <a:r>
              <a:rPr lang="en-US">
                <a:solidFill>
                  <a:srgbClr val="000000"/>
                </a:solidFill>
                <a:latin typeface="Consolas" charset="0"/>
              </a:rPr>
              <a:t>();</a:t>
            </a:r>
            <a:endParaRPr lang="en-US"/>
          </a:p>
        </p:txBody>
      </p:sp>
      <p:sp>
        <p:nvSpPr>
          <p:cNvPr id="111667" name="TextBox 35"/>
          <p:cNvSpPr txBox="1">
            <a:spLocks noChangeArrowheads="1"/>
          </p:cNvSpPr>
          <p:nvPr/>
        </p:nvSpPr>
        <p:spPr bwMode="auto">
          <a:xfrm>
            <a:off x="5257800" y="5334000"/>
            <a:ext cx="438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20</a:t>
            </a:r>
          </a:p>
        </p:txBody>
      </p:sp>
      <p:sp>
        <p:nvSpPr>
          <p:cNvPr id="37" name="Rectangle 36"/>
          <p:cNvSpPr/>
          <p:nvPr/>
        </p:nvSpPr>
        <p:spPr bwMode="auto">
          <a:xfrm>
            <a:off x="8077200" y="4788932"/>
            <a:ext cx="914400" cy="369332"/>
          </a:xfrm>
          <a:prstGeom prst="rect">
            <a:avLst/>
          </a:prstGeom>
          <a:solidFill>
            <a:srgbClr val="FFC000"/>
          </a:solidFill>
          <a:ln w="25400" cap="flat" cmpd="sng" algn="ctr">
            <a:solidFill>
              <a:schemeClr val="tx1"/>
            </a:solidFill>
            <a:prstDash val="solid"/>
            <a:round/>
            <a:headEnd type="none" w="med" len="med"/>
            <a:tailEnd type="none" w="med" len="med"/>
          </a:ln>
          <a:effectLst>
            <a:outerShdw blurRad="50800" dist="50800" dir="5400000" algn="ctr" rotWithShape="0">
              <a:srgbClr val="FFC000"/>
            </a:outerShdw>
          </a:effectLst>
          <a:scene3d>
            <a:camera prst="orthographicFront"/>
            <a:lightRig rig="threePt" dir="t"/>
          </a:scene3d>
          <a:sp3d>
            <a:bevelT w="0"/>
          </a:sp3d>
        </p:spPr>
        <p:txBody>
          <a:bodyPr wrap="none" lIns="0" rIns="0" anchor="ctr"/>
          <a:lstStyle/>
          <a:p>
            <a:pPr algn="ctr" eaLnBrk="1" hangingPunct="1">
              <a:spcBef>
                <a:spcPct val="20000"/>
              </a:spcBef>
              <a:buSzPct val="70000"/>
              <a:defRPr/>
            </a:pPr>
            <a:endParaRPr lang="en-US" sz="1800">
              <a:latin typeface="Tahoma" pitchFamily="34" charset="0"/>
              <a:ea typeface="ＭＳ Ｐゴシック" charset="0"/>
              <a:cs typeface="+mn-cs"/>
            </a:endParaRPr>
          </a:p>
        </p:txBody>
      </p:sp>
      <p:sp>
        <p:nvSpPr>
          <p:cNvPr id="111671" name="TextBox 37"/>
          <p:cNvSpPr txBox="1">
            <a:spLocks noChangeArrowheads="1"/>
          </p:cNvSpPr>
          <p:nvPr/>
        </p:nvSpPr>
        <p:spPr bwMode="auto">
          <a:xfrm>
            <a:off x="6248400" y="4803775"/>
            <a:ext cx="16494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Address: 5678</a:t>
            </a:r>
          </a:p>
        </p:txBody>
      </p:sp>
      <p:sp>
        <p:nvSpPr>
          <p:cNvPr id="39" name="Rectangle 38"/>
          <p:cNvSpPr/>
          <p:nvPr/>
        </p:nvSpPr>
        <p:spPr bwMode="auto">
          <a:xfrm>
            <a:off x="8077200" y="5310664"/>
            <a:ext cx="914400" cy="369332"/>
          </a:xfrm>
          <a:prstGeom prst="rect">
            <a:avLst/>
          </a:prstGeom>
          <a:solidFill>
            <a:srgbClr val="FFC000"/>
          </a:solidFill>
          <a:ln w="25400" cap="flat" cmpd="sng" algn="ctr">
            <a:solidFill>
              <a:schemeClr val="tx1"/>
            </a:solidFill>
            <a:prstDash val="solid"/>
            <a:round/>
            <a:headEnd type="none" w="med" len="med"/>
            <a:tailEnd type="none" w="med" len="med"/>
          </a:ln>
          <a:effectLst>
            <a:outerShdw blurRad="50800" dist="50800" dir="5400000" algn="ctr" rotWithShape="0">
              <a:srgbClr val="FFC000"/>
            </a:outerShdw>
          </a:effectLst>
          <a:scene3d>
            <a:camera prst="orthographicFront"/>
            <a:lightRig rig="threePt" dir="t"/>
          </a:scene3d>
          <a:sp3d>
            <a:bevelT w="0"/>
          </a:sp3d>
        </p:spPr>
        <p:txBody>
          <a:bodyPr wrap="none" lIns="0" rIns="0" anchor="ctr"/>
          <a:lstStyle/>
          <a:p>
            <a:pPr algn="ctr" eaLnBrk="1" hangingPunct="1">
              <a:spcBef>
                <a:spcPct val="20000"/>
              </a:spcBef>
              <a:buSzPct val="70000"/>
              <a:defRPr/>
            </a:pPr>
            <a:endParaRPr lang="en-US" sz="1800">
              <a:latin typeface="Tahoma" pitchFamily="34" charset="0"/>
              <a:ea typeface="ＭＳ Ｐゴシック" charset="0"/>
              <a:cs typeface="+mn-cs"/>
            </a:endParaRPr>
          </a:p>
        </p:txBody>
      </p:sp>
      <p:sp>
        <p:nvSpPr>
          <p:cNvPr id="111675" name="TextBox 39"/>
          <p:cNvSpPr txBox="1">
            <a:spLocks noChangeArrowheads="1"/>
          </p:cNvSpPr>
          <p:nvPr/>
        </p:nvSpPr>
        <p:spPr bwMode="auto">
          <a:xfrm>
            <a:off x="6248400" y="5326063"/>
            <a:ext cx="16494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Address: 5682</a:t>
            </a:r>
          </a:p>
        </p:txBody>
      </p:sp>
      <p:sp>
        <p:nvSpPr>
          <p:cNvPr id="41" name="Rectangle 40"/>
          <p:cNvSpPr/>
          <p:nvPr/>
        </p:nvSpPr>
        <p:spPr bwMode="auto">
          <a:xfrm>
            <a:off x="8077200" y="5844064"/>
            <a:ext cx="914400" cy="369332"/>
          </a:xfrm>
          <a:prstGeom prst="rect">
            <a:avLst/>
          </a:prstGeom>
          <a:solidFill>
            <a:srgbClr val="FFC000"/>
          </a:solidFill>
          <a:ln w="25400" cap="flat" cmpd="sng" algn="ctr">
            <a:solidFill>
              <a:schemeClr val="tx1"/>
            </a:solidFill>
            <a:prstDash val="solid"/>
            <a:round/>
            <a:headEnd type="none" w="med" len="med"/>
            <a:tailEnd type="none" w="med" len="med"/>
          </a:ln>
          <a:effectLst>
            <a:outerShdw blurRad="50800" dist="50800" dir="5400000" algn="ctr" rotWithShape="0">
              <a:srgbClr val="FFC000"/>
            </a:outerShdw>
          </a:effectLst>
          <a:scene3d>
            <a:camera prst="orthographicFront"/>
            <a:lightRig rig="threePt" dir="t"/>
          </a:scene3d>
          <a:sp3d>
            <a:bevelT w="0"/>
          </a:sp3d>
        </p:spPr>
        <p:txBody>
          <a:bodyPr wrap="none" lIns="0" rIns="0" anchor="ctr"/>
          <a:lstStyle/>
          <a:p>
            <a:pPr algn="ctr" eaLnBrk="1" hangingPunct="1">
              <a:spcBef>
                <a:spcPct val="20000"/>
              </a:spcBef>
              <a:buSzPct val="70000"/>
              <a:defRPr/>
            </a:pPr>
            <a:endParaRPr lang="en-US" sz="1800">
              <a:latin typeface="Tahoma" pitchFamily="34" charset="0"/>
              <a:ea typeface="ＭＳ Ｐゴシック" charset="0"/>
              <a:cs typeface="+mn-cs"/>
            </a:endParaRPr>
          </a:p>
        </p:txBody>
      </p:sp>
      <p:sp>
        <p:nvSpPr>
          <p:cNvPr id="111679" name="TextBox 41"/>
          <p:cNvSpPr txBox="1">
            <a:spLocks noChangeArrowheads="1"/>
          </p:cNvSpPr>
          <p:nvPr/>
        </p:nvSpPr>
        <p:spPr bwMode="auto">
          <a:xfrm>
            <a:off x="6248400" y="5859463"/>
            <a:ext cx="16494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Address: 5686</a:t>
            </a:r>
          </a:p>
        </p:txBody>
      </p:sp>
      <p:sp>
        <p:nvSpPr>
          <p:cNvPr id="111680" name="TextBox 42"/>
          <p:cNvSpPr txBox="1">
            <a:spLocks noChangeArrowheads="1"/>
          </p:cNvSpPr>
          <p:nvPr/>
        </p:nvSpPr>
        <p:spPr bwMode="auto">
          <a:xfrm>
            <a:off x="8324850" y="4797425"/>
            <a:ext cx="438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10</a:t>
            </a:r>
          </a:p>
        </p:txBody>
      </p:sp>
      <p:sp>
        <p:nvSpPr>
          <p:cNvPr id="111681" name="Rectangle 43"/>
          <p:cNvSpPr>
            <a:spLocks noChangeArrowheads="1"/>
          </p:cNvSpPr>
          <p:nvPr/>
        </p:nvSpPr>
        <p:spPr bwMode="auto">
          <a:xfrm>
            <a:off x="6577013" y="4267200"/>
            <a:ext cx="195738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solidFill>
                  <a:srgbClr val="000000"/>
                </a:solidFill>
                <a:latin typeface="Consolas" charset="0"/>
              </a:rPr>
              <a:t>sum = n1 + n2;</a:t>
            </a:r>
            <a:endParaRPr lang="en-US"/>
          </a:p>
        </p:txBody>
      </p:sp>
      <p:sp>
        <p:nvSpPr>
          <p:cNvPr id="111682" name="TextBox 44"/>
          <p:cNvSpPr txBox="1">
            <a:spLocks noChangeArrowheads="1"/>
          </p:cNvSpPr>
          <p:nvPr/>
        </p:nvSpPr>
        <p:spPr bwMode="auto">
          <a:xfrm>
            <a:off x="8305800" y="5334000"/>
            <a:ext cx="438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20</a:t>
            </a:r>
          </a:p>
        </p:txBody>
      </p:sp>
      <p:sp>
        <p:nvSpPr>
          <p:cNvPr id="111683" name="TextBox 45"/>
          <p:cNvSpPr txBox="1">
            <a:spLocks noChangeArrowheads="1"/>
          </p:cNvSpPr>
          <p:nvPr/>
        </p:nvSpPr>
        <p:spPr bwMode="auto">
          <a:xfrm>
            <a:off x="8305800" y="5867400"/>
            <a:ext cx="438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30</a:t>
            </a:r>
          </a:p>
        </p:txBody>
      </p:sp>
      <p:sp>
        <p:nvSpPr>
          <p:cNvPr id="2" name="TextBox 1">
            <a:extLst>
              <a:ext uri="{FF2B5EF4-FFF2-40B4-BE49-F238E27FC236}">
                <a16:creationId xmlns:a16="http://schemas.microsoft.com/office/drawing/2014/main" id="{81248A85-D251-5343-9863-CFB1CA60D788}"/>
              </a:ext>
            </a:extLst>
          </p:cNvPr>
          <p:cNvSpPr txBox="1"/>
          <p:nvPr/>
        </p:nvSpPr>
        <p:spPr>
          <a:xfrm>
            <a:off x="94456" y="4437112"/>
            <a:ext cx="2506662" cy="338554"/>
          </a:xfrm>
          <a:prstGeom prst="rect">
            <a:avLst/>
          </a:prstGeom>
          <a:noFill/>
        </p:spPr>
        <p:txBody>
          <a:bodyPr wrap="square" rtlCol="0">
            <a:spAutoFit/>
          </a:bodyPr>
          <a:lstStyle/>
          <a:p>
            <a:r>
              <a:rPr lang="en-US">
                <a:solidFill>
                  <a:srgbClr val="3333FF"/>
                </a:solidFill>
              </a:rPr>
              <a:t>If user input = 10</a:t>
            </a:r>
          </a:p>
        </p:txBody>
      </p:sp>
      <p:sp>
        <p:nvSpPr>
          <p:cNvPr id="44" name="TextBox 43">
            <a:extLst>
              <a:ext uri="{FF2B5EF4-FFF2-40B4-BE49-F238E27FC236}">
                <a16:creationId xmlns:a16="http://schemas.microsoft.com/office/drawing/2014/main" id="{F6565563-4F2C-EA4D-A1C2-2BC3326043EA}"/>
              </a:ext>
            </a:extLst>
          </p:cNvPr>
          <p:cNvSpPr txBox="1"/>
          <p:nvPr/>
        </p:nvSpPr>
        <p:spPr>
          <a:xfrm>
            <a:off x="3169902" y="4465221"/>
            <a:ext cx="2506662" cy="338554"/>
          </a:xfrm>
          <a:prstGeom prst="rect">
            <a:avLst/>
          </a:prstGeom>
          <a:noFill/>
        </p:spPr>
        <p:txBody>
          <a:bodyPr wrap="square" rtlCol="0">
            <a:spAutoFit/>
          </a:bodyPr>
          <a:lstStyle/>
          <a:p>
            <a:r>
              <a:rPr lang="en-US">
                <a:solidFill>
                  <a:srgbClr val="3333FF"/>
                </a:solidFill>
              </a:rPr>
              <a:t>If user input = 20</a:t>
            </a:r>
          </a:p>
        </p:txBody>
      </p:sp>
      <p:sp>
        <p:nvSpPr>
          <p:cNvPr id="45" name="TextBox 33">
            <a:extLst>
              <a:ext uri="{FF2B5EF4-FFF2-40B4-BE49-F238E27FC236}">
                <a16:creationId xmlns:a16="http://schemas.microsoft.com/office/drawing/2014/main" id="{7C3B1DE6-B6E9-D547-A291-4727AACA9D9B}"/>
              </a:ext>
            </a:extLst>
          </p:cNvPr>
          <p:cNvSpPr txBox="1">
            <a:spLocks noChangeArrowheads="1"/>
          </p:cNvSpPr>
          <p:nvPr/>
        </p:nvSpPr>
        <p:spPr bwMode="auto">
          <a:xfrm>
            <a:off x="7242160" y="1327754"/>
            <a:ext cx="29848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5</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7A12FF3-58BF-0C6A-A87B-53D9A50AED46}"/>
                  </a:ext>
                </a:extLst>
              </p14:cNvPr>
              <p14:cNvContentPartPr/>
              <p14:nvPr/>
            </p14:nvContentPartPr>
            <p14:xfrm>
              <a:off x="7247331" y="1365751"/>
              <a:ext cx="277311" cy="277049"/>
            </p14:xfrm>
          </p:contentPart>
        </mc:Choice>
        <mc:Fallback xmlns="">
          <p:pic>
            <p:nvPicPr>
              <p:cNvPr id="3" name="Ink 2">
                <a:extLst>
                  <a:ext uri="{FF2B5EF4-FFF2-40B4-BE49-F238E27FC236}">
                    <a16:creationId xmlns:a16="http://schemas.microsoft.com/office/drawing/2014/main" id="{F7A12FF3-58BF-0C6A-A87B-53D9A50AED46}"/>
                  </a:ext>
                </a:extLst>
              </p:cNvPr>
              <p:cNvPicPr/>
              <p:nvPr/>
            </p:nvPicPr>
            <p:blipFill>
              <a:blip r:embed="rId3"/>
              <a:stretch>
                <a:fillRect/>
              </a:stretch>
            </p:blipFill>
            <p:spPr>
              <a:xfrm>
                <a:off x="7229370" y="1347761"/>
                <a:ext cx="312873" cy="31267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3C0D6275-418F-E2A3-1994-6010E1028C46}"/>
                  </a:ext>
                </a:extLst>
              </p14:cNvPr>
              <p14:cNvContentPartPr/>
              <p14:nvPr/>
            </p14:nvContentPartPr>
            <p14:xfrm>
              <a:off x="1200030" y="2844204"/>
              <a:ext cx="959451" cy="80297"/>
            </p14:xfrm>
          </p:contentPart>
        </mc:Choice>
        <mc:Fallback xmlns="">
          <p:pic>
            <p:nvPicPr>
              <p:cNvPr id="4" name="Ink 3">
                <a:extLst>
                  <a:ext uri="{FF2B5EF4-FFF2-40B4-BE49-F238E27FC236}">
                    <a16:creationId xmlns:a16="http://schemas.microsoft.com/office/drawing/2014/main" id="{3C0D6275-418F-E2A3-1994-6010E1028C46}"/>
                  </a:ext>
                </a:extLst>
              </p:cNvPr>
              <p:cNvPicPr/>
              <p:nvPr/>
            </p:nvPicPr>
            <p:blipFill>
              <a:blip r:embed="rId5"/>
              <a:stretch>
                <a:fillRect/>
              </a:stretch>
            </p:blipFill>
            <p:spPr>
              <a:xfrm>
                <a:off x="1182036" y="2826281"/>
                <a:ext cx="995080" cy="11578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0394CBF7-CA3C-DB24-BF76-EC34EF8DDD92}"/>
                  </a:ext>
                </a:extLst>
              </p14:cNvPr>
              <p14:cNvContentPartPr/>
              <p14:nvPr/>
            </p14:nvContentPartPr>
            <p14:xfrm>
              <a:off x="6156812" y="2848317"/>
              <a:ext cx="326683" cy="41559"/>
            </p14:xfrm>
          </p:contentPart>
        </mc:Choice>
        <mc:Fallback xmlns="">
          <p:pic>
            <p:nvPicPr>
              <p:cNvPr id="5" name="Ink 4">
                <a:extLst>
                  <a:ext uri="{FF2B5EF4-FFF2-40B4-BE49-F238E27FC236}">
                    <a16:creationId xmlns:a16="http://schemas.microsoft.com/office/drawing/2014/main" id="{0394CBF7-CA3C-DB24-BF76-EC34EF8DDD92}"/>
                  </a:ext>
                </a:extLst>
              </p:cNvPr>
              <p:cNvPicPr/>
              <p:nvPr/>
            </p:nvPicPr>
            <p:blipFill>
              <a:blip r:embed="rId7"/>
              <a:stretch>
                <a:fillRect/>
              </a:stretch>
            </p:blipFill>
            <p:spPr>
              <a:xfrm>
                <a:off x="6138843" y="2830557"/>
                <a:ext cx="362262" cy="7672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204B87E8-5420-F503-AC43-6C09FC95B5DD}"/>
                  </a:ext>
                </a:extLst>
              </p14:cNvPr>
              <p14:cNvContentPartPr/>
              <p14:nvPr/>
            </p14:nvContentPartPr>
            <p14:xfrm>
              <a:off x="6203244" y="3420296"/>
              <a:ext cx="153608" cy="17169"/>
            </p14:xfrm>
          </p:contentPart>
        </mc:Choice>
        <mc:Fallback xmlns="">
          <p:pic>
            <p:nvPicPr>
              <p:cNvPr id="6" name="Ink 5">
                <a:extLst>
                  <a:ext uri="{FF2B5EF4-FFF2-40B4-BE49-F238E27FC236}">
                    <a16:creationId xmlns:a16="http://schemas.microsoft.com/office/drawing/2014/main" id="{204B87E8-5420-F503-AC43-6C09FC95B5DD}"/>
                  </a:ext>
                </a:extLst>
              </p:cNvPr>
              <p:cNvPicPr/>
              <p:nvPr/>
            </p:nvPicPr>
            <p:blipFill>
              <a:blip r:embed="rId9"/>
              <a:stretch>
                <a:fillRect/>
              </a:stretch>
            </p:blipFill>
            <p:spPr>
              <a:xfrm>
                <a:off x="6185299" y="3402777"/>
                <a:ext cx="189139" cy="5185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17C3D360-A478-BE91-0441-9FCB8A2298D1}"/>
                  </a:ext>
                </a:extLst>
              </p14:cNvPr>
              <p14:cNvContentPartPr/>
              <p14:nvPr/>
            </p14:nvContentPartPr>
            <p14:xfrm>
              <a:off x="6150434" y="3968751"/>
              <a:ext cx="228346" cy="53567"/>
            </p14:xfrm>
          </p:contentPart>
        </mc:Choice>
        <mc:Fallback xmlns="">
          <p:pic>
            <p:nvPicPr>
              <p:cNvPr id="7" name="Ink 6">
                <a:extLst>
                  <a:ext uri="{FF2B5EF4-FFF2-40B4-BE49-F238E27FC236}">
                    <a16:creationId xmlns:a16="http://schemas.microsoft.com/office/drawing/2014/main" id="{17C3D360-A478-BE91-0441-9FCB8A2298D1}"/>
                  </a:ext>
                </a:extLst>
              </p:cNvPr>
              <p:cNvPicPr/>
              <p:nvPr/>
            </p:nvPicPr>
            <p:blipFill>
              <a:blip r:embed="rId11"/>
              <a:stretch>
                <a:fillRect/>
              </a:stretch>
            </p:blipFill>
            <p:spPr>
              <a:xfrm>
                <a:off x="6132482" y="3950895"/>
                <a:ext cx="263890" cy="8892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7FA39E0B-7029-651C-76DC-128A921CFE2C}"/>
                  </a:ext>
                </a:extLst>
              </p14:cNvPr>
              <p14:cNvContentPartPr/>
              <p14:nvPr/>
            </p14:nvContentPartPr>
            <p14:xfrm>
              <a:off x="1123244" y="2857375"/>
              <a:ext cx="1301708" cy="89024"/>
            </p14:xfrm>
          </p:contentPart>
        </mc:Choice>
        <mc:Fallback xmlns="">
          <p:pic>
            <p:nvPicPr>
              <p:cNvPr id="8" name="Ink 7">
                <a:extLst>
                  <a:ext uri="{FF2B5EF4-FFF2-40B4-BE49-F238E27FC236}">
                    <a16:creationId xmlns:a16="http://schemas.microsoft.com/office/drawing/2014/main" id="{7FA39E0B-7029-651C-76DC-128A921CFE2C}"/>
                  </a:ext>
                </a:extLst>
              </p:cNvPr>
              <p:cNvPicPr/>
              <p:nvPr/>
            </p:nvPicPr>
            <p:blipFill>
              <a:blip r:embed="rId13"/>
              <a:stretch>
                <a:fillRect/>
              </a:stretch>
            </p:blipFill>
            <p:spPr>
              <a:xfrm>
                <a:off x="1105250" y="2839427"/>
                <a:ext cx="1337337" cy="12456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FB8E6231-E28D-AC7D-3DCC-5D156BECA9C1}"/>
                  </a:ext>
                </a:extLst>
              </p14:cNvPr>
              <p14:cNvContentPartPr/>
              <p14:nvPr/>
            </p14:nvContentPartPr>
            <p14:xfrm>
              <a:off x="1524000" y="2585155"/>
              <a:ext cx="11288" cy="11288"/>
            </p14:xfrm>
          </p:contentPart>
        </mc:Choice>
        <mc:Fallback xmlns="">
          <p:pic>
            <p:nvPicPr>
              <p:cNvPr id="10" name="Ink 9">
                <a:extLst>
                  <a:ext uri="{FF2B5EF4-FFF2-40B4-BE49-F238E27FC236}">
                    <a16:creationId xmlns:a16="http://schemas.microsoft.com/office/drawing/2014/main" id="{FB8E6231-E28D-AC7D-3DCC-5D156BECA9C1}"/>
                  </a:ext>
                </a:extLst>
              </p:cNvPr>
              <p:cNvPicPr/>
              <p:nvPr/>
            </p:nvPicPr>
            <p:blipFill>
              <a:blip r:embed="rId15"/>
              <a:stretch>
                <a:fillRect/>
              </a:stretch>
            </p:blipFill>
            <p:spPr>
              <a:xfrm>
                <a:off x="959600" y="2020755"/>
                <a:ext cx="1128800" cy="1128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2AAEDE67-31EF-B63B-0580-9B14495A99EA}"/>
                  </a:ext>
                </a:extLst>
              </p14:cNvPr>
              <p14:cNvContentPartPr/>
              <p14:nvPr/>
            </p14:nvContentPartPr>
            <p14:xfrm>
              <a:off x="1847893" y="2301492"/>
              <a:ext cx="234906" cy="221591"/>
            </p14:xfrm>
          </p:contentPart>
        </mc:Choice>
        <mc:Fallback xmlns="">
          <p:pic>
            <p:nvPicPr>
              <p:cNvPr id="11" name="Ink 10">
                <a:extLst>
                  <a:ext uri="{FF2B5EF4-FFF2-40B4-BE49-F238E27FC236}">
                    <a16:creationId xmlns:a16="http://schemas.microsoft.com/office/drawing/2014/main" id="{2AAEDE67-31EF-B63B-0580-9B14495A99EA}"/>
                  </a:ext>
                </a:extLst>
              </p:cNvPr>
              <p:cNvPicPr/>
              <p:nvPr/>
            </p:nvPicPr>
            <p:blipFill>
              <a:blip r:embed="rId17"/>
              <a:stretch>
                <a:fillRect/>
              </a:stretch>
            </p:blipFill>
            <p:spPr>
              <a:xfrm>
                <a:off x="1829934" y="2283506"/>
                <a:ext cx="270465" cy="25720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FB049718-FAE1-E92A-875C-7F83F3F748BB}"/>
                  </a:ext>
                </a:extLst>
              </p14:cNvPr>
              <p14:cNvContentPartPr/>
              <p14:nvPr/>
            </p14:nvContentPartPr>
            <p14:xfrm>
              <a:off x="1790498" y="2534355"/>
              <a:ext cx="49647" cy="40442"/>
            </p14:xfrm>
          </p:contentPart>
        </mc:Choice>
        <mc:Fallback xmlns="">
          <p:pic>
            <p:nvPicPr>
              <p:cNvPr id="12" name="Ink 11">
                <a:extLst>
                  <a:ext uri="{FF2B5EF4-FFF2-40B4-BE49-F238E27FC236}">
                    <a16:creationId xmlns:a16="http://schemas.microsoft.com/office/drawing/2014/main" id="{FB049718-FAE1-E92A-875C-7F83F3F748BB}"/>
                  </a:ext>
                </a:extLst>
              </p:cNvPr>
              <p:cNvPicPr/>
              <p:nvPr/>
            </p:nvPicPr>
            <p:blipFill>
              <a:blip r:embed="rId19"/>
              <a:stretch>
                <a:fillRect/>
              </a:stretch>
            </p:blipFill>
            <p:spPr>
              <a:xfrm>
                <a:off x="1772639" y="2516460"/>
                <a:ext cx="85007" cy="7587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E44834D3-12BA-E1BA-D9F7-55535DC66EBB}"/>
                  </a:ext>
                </a:extLst>
              </p14:cNvPr>
              <p14:cNvContentPartPr/>
              <p14:nvPr/>
            </p14:nvContentPartPr>
            <p14:xfrm>
              <a:off x="2302667" y="2421466"/>
              <a:ext cx="152666" cy="212686"/>
            </p14:xfrm>
          </p:contentPart>
        </mc:Choice>
        <mc:Fallback xmlns="">
          <p:pic>
            <p:nvPicPr>
              <p:cNvPr id="13" name="Ink 12">
                <a:extLst>
                  <a:ext uri="{FF2B5EF4-FFF2-40B4-BE49-F238E27FC236}">
                    <a16:creationId xmlns:a16="http://schemas.microsoft.com/office/drawing/2014/main" id="{E44834D3-12BA-E1BA-D9F7-55535DC66EBB}"/>
                  </a:ext>
                </a:extLst>
              </p:cNvPr>
              <p:cNvPicPr/>
              <p:nvPr/>
            </p:nvPicPr>
            <p:blipFill>
              <a:blip r:embed="rId21"/>
              <a:stretch>
                <a:fillRect/>
              </a:stretch>
            </p:blipFill>
            <p:spPr>
              <a:xfrm>
                <a:off x="2284706" y="2403503"/>
                <a:ext cx="188228" cy="24825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B25EA712-41D8-238C-CCD0-14F054A4F032}"/>
                  </a:ext>
                </a:extLst>
              </p14:cNvPr>
              <p14:cNvContentPartPr/>
              <p14:nvPr/>
            </p14:nvContentPartPr>
            <p14:xfrm>
              <a:off x="2291644" y="2602088"/>
              <a:ext cx="78159" cy="56947"/>
            </p14:xfrm>
          </p:contentPart>
        </mc:Choice>
        <mc:Fallback xmlns="">
          <p:pic>
            <p:nvPicPr>
              <p:cNvPr id="15" name="Ink 14">
                <a:extLst>
                  <a:ext uri="{FF2B5EF4-FFF2-40B4-BE49-F238E27FC236}">
                    <a16:creationId xmlns:a16="http://schemas.microsoft.com/office/drawing/2014/main" id="{B25EA712-41D8-238C-CCD0-14F054A4F032}"/>
                  </a:ext>
                </a:extLst>
              </p:cNvPr>
              <p:cNvPicPr/>
              <p:nvPr/>
            </p:nvPicPr>
            <p:blipFill>
              <a:blip r:embed="rId23"/>
              <a:stretch>
                <a:fillRect/>
              </a:stretch>
            </p:blipFill>
            <p:spPr>
              <a:xfrm>
                <a:off x="2273718" y="2584180"/>
                <a:ext cx="113653" cy="9240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F408B4FB-EDDA-4380-232A-1D4B034CD992}"/>
                  </a:ext>
                </a:extLst>
              </p14:cNvPr>
              <p14:cNvContentPartPr/>
              <p14:nvPr/>
            </p14:nvContentPartPr>
            <p14:xfrm>
              <a:off x="1598292" y="4475312"/>
              <a:ext cx="354737" cy="322818"/>
            </p14:xfrm>
          </p:contentPart>
        </mc:Choice>
        <mc:Fallback xmlns="">
          <p:pic>
            <p:nvPicPr>
              <p:cNvPr id="17" name="Ink 16">
                <a:extLst>
                  <a:ext uri="{FF2B5EF4-FFF2-40B4-BE49-F238E27FC236}">
                    <a16:creationId xmlns:a16="http://schemas.microsoft.com/office/drawing/2014/main" id="{F408B4FB-EDDA-4380-232A-1D4B034CD992}"/>
                  </a:ext>
                </a:extLst>
              </p:cNvPr>
              <p:cNvPicPr/>
              <p:nvPr/>
            </p:nvPicPr>
            <p:blipFill>
              <a:blip r:embed="rId25"/>
              <a:stretch>
                <a:fillRect/>
              </a:stretch>
            </p:blipFill>
            <p:spPr>
              <a:xfrm>
                <a:off x="1580322" y="4457318"/>
                <a:ext cx="390319" cy="35844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DA38F904-FA47-1DDF-1EA7-6EECB0536F2A}"/>
                  </a:ext>
                </a:extLst>
              </p14:cNvPr>
              <p14:cNvContentPartPr/>
              <p14:nvPr/>
            </p14:nvContentPartPr>
            <p14:xfrm>
              <a:off x="2634057" y="4438702"/>
              <a:ext cx="301053" cy="548837"/>
            </p14:xfrm>
          </p:contentPart>
        </mc:Choice>
        <mc:Fallback xmlns="">
          <p:pic>
            <p:nvPicPr>
              <p:cNvPr id="19" name="Ink 18">
                <a:extLst>
                  <a:ext uri="{FF2B5EF4-FFF2-40B4-BE49-F238E27FC236}">
                    <a16:creationId xmlns:a16="http://schemas.microsoft.com/office/drawing/2014/main" id="{DA38F904-FA47-1DDF-1EA7-6EECB0536F2A}"/>
                  </a:ext>
                </a:extLst>
              </p:cNvPr>
              <p:cNvPicPr/>
              <p:nvPr/>
            </p:nvPicPr>
            <p:blipFill>
              <a:blip r:embed="rId27"/>
              <a:stretch>
                <a:fillRect/>
              </a:stretch>
            </p:blipFill>
            <p:spPr>
              <a:xfrm>
                <a:off x="2616073" y="4420707"/>
                <a:ext cx="336661" cy="58446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9DCC5D63-E3AF-A655-F891-780325644EC8}"/>
                  </a:ext>
                </a:extLst>
              </p14:cNvPr>
              <p14:cNvContentPartPr/>
              <p14:nvPr/>
            </p14:nvContentPartPr>
            <p14:xfrm>
              <a:off x="2607173" y="4746977"/>
              <a:ext cx="133637" cy="189901"/>
            </p14:xfrm>
          </p:contentPart>
        </mc:Choice>
        <mc:Fallback xmlns="">
          <p:pic>
            <p:nvPicPr>
              <p:cNvPr id="21" name="Ink 20">
                <a:extLst>
                  <a:ext uri="{FF2B5EF4-FFF2-40B4-BE49-F238E27FC236}">
                    <a16:creationId xmlns:a16="http://schemas.microsoft.com/office/drawing/2014/main" id="{9DCC5D63-E3AF-A655-F891-780325644EC8}"/>
                  </a:ext>
                </a:extLst>
              </p:cNvPr>
              <p:cNvPicPr/>
              <p:nvPr/>
            </p:nvPicPr>
            <p:blipFill>
              <a:blip r:embed="rId29"/>
              <a:stretch>
                <a:fillRect/>
              </a:stretch>
            </p:blipFill>
            <p:spPr>
              <a:xfrm>
                <a:off x="2589211" y="4729028"/>
                <a:ext cx="169202" cy="225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1E480621-8608-EC3E-20D0-DEA5F55B2B8F}"/>
                  </a:ext>
                </a:extLst>
              </p14:cNvPr>
              <p14:cNvContentPartPr/>
              <p14:nvPr/>
            </p14:nvContentPartPr>
            <p14:xfrm>
              <a:off x="5828028" y="5063066"/>
              <a:ext cx="251037" cy="471111"/>
            </p14:xfrm>
          </p:contentPart>
        </mc:Choice>
        <mc:Fallback xmlns="">
          <p:pic>
            <p:nvPicPr>
              <p:cNvPr id="23" name="Ink 22">
                <a:extLst>
                  <a:ext uri="{FF2B5EF4-FFF2-40B4-BE49-F238E27FC236}">
                    <a16:creationId xmlns:a16="http://schemas.microsoft.com/office/drawing/2014/main" id="{1E480621-8608-EC3E-20D0-DEA5F55B2B8F}"/>
                  </a:ext>
                </a:extLst>
              </p:cNvPr>
              <p:cNvPicPr/>
              <p:nvPr/>
            </p:nvPicPr>
            <p:blipFill>
              <a:blip r:embed="rId31"/>
              <a:stretch>
                <a:fillRect/>
              </a:stretch>
            </p:blipFill>
            <p:spPr>
              <a:xfrm>
                <a:off x="5810045" y="5045085"/>
                <a:ext cx="286643" cy="506714"/>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B36E6051-AB5F-AD66-A084-44AEEADD5AD7}"/>
                  </a:ext>
                </a:extLst>
              </p14:cNvPr>
              <p14:cNvContentPartPr/>
              <p14:nvPr/>
            </p14:nvContentPartPr>
            <p14:xfrm>
              <a:off x="5777813" y="5390444"/>
              <a:ext cx="197623" cy="159638"/>
            </p14:xfrm>
          </p:contentPart>
        </mc:Choice>
        <mc:Fallback xmlns="">
          <p:pic>
            <p:nvPicPr>
              <p:cNvPr id="25" name="Ink 24">
                <a:extLst>
                  <a:ext uri="{FF2B5EF4-FFF2-40B4-BE49-F238E27FC236}">
                    <a16:creationId xmlns:a16="http://schemas.microsoft.com/office/drawing/2014/main" id="{B36E6051-AB5F-AD66-A084-44AEEADD5AD7}"/>
                  </a:ext>
                </a:extLst>
              </p:cNvPr>
              <p:cNvPicPr/>
              <p:nvPr/>
            </p:nvPicPr>
            <p:blipFill>
              <a:blip r:embed="rId33"/>
              <a:stretch>
                <a:fillRect/>
              </a:stretch>
            </p:blipFill>
            <p:spPr>
              <a:xfrm>
                <a:off x="5759847" y="5372507"/>
                <a:ext cx="233195" cy="195153"/>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2D4F5867-A4F3-AE00-9DFB-4811CCC3B771}"/>
                  </a:ext>
                </a:extLst>
              </p14:cNvPr>
              <p14:cNvContentPartPr/>
              <p14:nvPr/>
            </p14:nvContentPartPr>
            <p14:xfrm>
              <a:off x="2031469" y="2500037"/>
              <a:ext cx="509255" cy="546634"/>
            </p14:xfrm>
          </p:contentPart>
        </mc:Choice>
        <mc:Fallback xmlns="">
          <p:pic>
            <p:nvPicPr>
              <p:cNvPr id="26" name="Ink 25">
                <a:extLst>
                  <a:ext uri="{FF2B5EF4-FFF2-40B4-BE49-F238E27FC236}">
                    <a16:creationId xmlns:a16="http://schemas.microsoft.com/office/drawing/2014/main" id="{2D4F5867-A4F3-AE00-9DFB-4811CCC3B771}"/>
                  </a:ext>
                </a:extLst>
              </p:cNvPr>
              <p:cNvPicPr/>
              <p:nvPr/>
            </p:nvPicPr>
            <p:blipFill>
              <a:blip r:embed="rId35"/>
              <a:stretch>
                <a:fillRect/>
              </a:stretch>
            </p:blipFill>
            <p:spPr>
              <a:xfrm>
                <a:off x="2013474" y="2482056"/>
                <a:ext cx="544885" cy="582237"/>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653B1EAA-80B4-1A68-4AD6-38160AD1729D}"/>
                  </a:ext>
                </a:extLst>
              </p14:cNvPr>
              <p14:cNvContentPartPr/>
              <p14:nvPr/>
            </p14:nvContentPartPr>
            <p14:xfrm>
              <a:off x="7457932" y="4554747"/>
              <a:ext cx="928398" cy="34185"/>
            </p14:xfrm>
          </p:contentPart>
        </mc:Choice>
        <mc:Fallback xmlns="">
          <p:pic>
            <p:nvPicPr>
              <p:cNvPr id="27" name="Ink 26">
                <a:extLst>
                  <a:ext uri="{FF2B5EF4-FFF2-40B4-BE49-F238E27FC236}">
                    <a16:creationId xmlns:a16="http://schemas.microsoft.com/office/drawing/2014/main" id="{653B1EAA-80B4-1A68-4AD6-38160AD1729D}"/>
                  </a:ext>
                </a:extLst>
              </p:cNvPr>
              <p:cNvPicPr/>
              <p:nvPr/>
            </p:nvPicPr>
            <p:blipFill>
              <a:blip r:embed="rId37"/>
              <a:stretch>
                <a:fillRect/>
              </a:stretch>
            </p:blipFill>
            <p:spPr>
              <a:xfrm>
                <a:off x="7439940" y="4536942"/>
                <a:ext cx="964023" cy="69438"/>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9" name="Ink 28">
                <a:extLst>
                  <a:ext uri="{FF2B5EF4-FFF2-40B4-BE49-F238E27FC236}">
                    <a16:creationId xmlns:a16="http://schemas.microsoft.com/office/drawing/2014/main" id="{0AC69961-0713-6735-8513-BCC6771CAA7C}"/>
                  </a:ext>
                </a:extLst>
              </p14:cNvPr>
              <p14:cNvContentPartPr/>
              <p14:nvPr/>
            </p14:nvContentPartPr>
            <p14:xfrm>
              <a:off x="8234802" y="5841543"/>
              <a:ext cx="639218" cy="418585"/>
            </p14:xfrm>
          </p:contentPart>
        </mc:Choice>
        <mc:Fallback xmlns="">
          <p:pic>
            <p:nvPicPr>
              <p:cNvPr id="29" name="Ink 28">
                <a:extLst>
                  <a:ext uri="{FF2B5EF4-FFF2-40B4-BE49-F238E27FC236}">
                    <a16:creationId xmlns:a16="http://schemas.microsoft.com/office/drawing/2014/main" id="{0AC69961-0713-6735-8513-BCC6771CAA7C}"/>
                  </a:ext>
                </a:extLst>
              </p:cNvPr>
              <p:cNvPicPr/>
              <p:nvPr/>
            </p:nvPicPr>
            <p:blipFill>
              <a:blip r:embed="rId39"/>
              <a:stretch>
                <a:fillRect/>
              </a:stretch>
            </p:blipFill>
            <p:spPr>
              <a:xfrm>
                <a:off x="8216806" y="5823547"/>
                <a:ext cx="674850" cy="454217"/>
              </a:xfrm>
              <a:prstGeom prst="rect">
                <a:avLst/>
              </a:prstGeom>
            </p:spPr>
          </p:pic>
        </mc:Fallback>
      </mc:AlternateContent>
    </p:spTree>
    <p:extLst>
      <p:ext uri="{BB962C8B-B14F-4D97-AF65-F5344CB8AC3E}">
        <p14:creationId xmlns:p14="http://schemas.microsoft.com/office/powerpoint/2010/main" val="4193786686"/>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pPr eaLnBrk="1" hangingPunct="1"/>
            <a:r>
              <a:rPr lang="en-CA">
                <a:latin typeface="Century Gothic" charset="0"/>
                <a:ea typeface="MS PGothic" charset="0"/>
              </a:rPr>
              <a:t>Standard Output</a:t>
            </a:r>
          </a:p>
        </p:txBody>
      </p:sp>
      <p:sp>
        <p:nvSpPr>
          <p:cNvPr id="84994" name="Rectangle 4"/>
          <p:cNvSpPr>
            <a:spLocks noChangeArrowheads="1"/>
          </p:cNvSpPr>
          <p:nvPr/>
        </p:nvSpPr>
        <p:spPr bwMode="auto">
          <a:xfrm>
            <a:off x="468313" y="2060575"/>
            <a:ext cx="8496300" cy="309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eaLnBrk="1" hangingPunct="1">
              <a:spcBef>
                <a:spcPct val="20000"/>
              </a:spcBef>
              <a:tabLst>
                <a:tab pos="233363" algn="l"/>
              </a:tabLst>
            </a:pPr>
            <a:r>
              <a:rPr lang="en-CA">
                <a:latin typeface="Courier" charset="0"/>
              </a:rPr>
              <a:t>			</a:t>
            </a:r>
            <a:r>
              <a:rPr lang="en-CA" sz="2400">
                <a:solidFill>
                  <a:srgbClr val="404040"/>
                </a:solidFill>
                <a:latin typeface="Century Gothic" charset="0"/>
              </a:rPr>
              <a:t>	</a:t>
            </a:r>
            <a:r>
              <a:rPr lang="en-CA">
                <a:latin typeface="Courier" charset="0"/>
              </a:rPr>
              <a:t>		  </a:t>
            </a:r>
            <a:r>
              <a:rPr lang="en-CA" sz="2400" b="1">
                <a:solidFill>
                  <a:srgbClr val="404040"/>
                </a:solidFill>
                <a:latin typeface="Century Gothic" charset="0"/>
              </a:rPr>
              <a:t>		</a:t>
            </a:r>
            <a:r>
              <a:rPr lang="en-CA">
                <a:latin typeface="Courier" charset="0"/>
              </a:rPr>
              <a:t>	</a:t>
            </a:r>
          </a:p>
          <a:p>
            <a:pPr marL="190500" indent="-190500" eaLnBrk="1" hangingPunct="1">
              <a:spcBef>
                <a:spcPct val="20000"/>
              </a:spcBef>
              <a:tabLst>
                <a:tab pos="233363" algn="l"/>
              </a:tabLst>
            </a:pPr>
            <a:r>
              <a:rPr lang="en-CA" sz="2400">
                <a:solidFill>
                  <a:srgbClr val="404040"/>
                </a:solidFill>
                <a:latin typeface="Century Gothic" charset="0"/>
              </a:rPr>
              <a:t>  	</a:t>
            </a:r>
            <a:endParaRPr lang="en-CA" sz="2000" b="1">
              <a:solidFill>
                <a:srgbClr val="404040"/>
              </a:solidFill>
              <a:latin typeface="Courier New" panose="02070309020205020404" pitchFamily="49" charset="0"/>
              <a:cs typeface="Courier New" panose="02070309020205020404" pitchFamily="49" charset="0"/>
            </a:endParaRPr>
          </a:p>
          <a:p>
            <a:pPr marL="190500" indent="-190500" eaLnBrk="1" hangingPunct="1">
              <a:spcBef>
                <a:spcPct val="20000"/>
              </a:spcBef>
              <a:tabLst>
                <a:tab pos="233363" algn="l"/>
              </a:tabLst>
            </a:pPr>
            <a:endParaRPr lang="en-CA" sz="2000" b="1">
              <a:solidFill>
                <a:srgbClr val="404040"/>
              </a:solidFill>
              <a:latin typeface="Courier New" panose="02070309020205020404" pitchFamily="49" charset="0"/>
              <a:cs typeface="Courier New" panose="02070309020205020404" pitchFamily="49" charset="0"/>
            </a:endParaRPr>
          </a:p>
          <a:p>
            <a:pPr marL="190500" indent="-190500" eaLnBrk="1" hangingPunct="1">
              <a:spcBef>
                <a:spcPct val="20000"/>
              </a:spcBef>
              <a:tabLst>
                <a:tab pos="233363" algn="l"/>
              </a:tabLst>
            </a:pPr>
            <a:r>
              <a:rPr lang="en-CA" sz="2000" b="1">
                <a:solidFill>
                  <a:srgbClr val="404040"/>
                </a:solidFill>
                <a:latin typeface="Courier New" panose="02070309020205020404" pitchFamily="49" charset="0"/>
                <a:cs typeface="Courier New" panose="02070309020205020404" pitchFamily="49" charset="0"/>
              </a:rPr>
              <a:t>	</a:t>
            </a:r>
          </a:p>
          <a:p>
            <a:pPr marL="190500" indent="-190500" eaLnBrk="1" hangingPunct="1">
              <a:spcBef>
                <a:spcPct val="20000"/>
              </a:spcBef>
              <a:tabLst>
                <a:tab pos="233363" algn="l"/>
              </a:tabLst>
            </a:pPr>
            <a:r>
              <a:rPr lang="en-CA" sz="2000" b="1">
                <a:solidFill>
                  <a:srgbClr val="404040"/>
                </a:solidFill>
                <a:latin typeface="Courier New" panose="02070309020205020404" pitchFamily="49" charset="0"/>
                <a:cs typeface="Courier New" panose="02070309020205020404" pitchFamily="49" charset="0"/>
              </a:rPr>
              <a:t> </a:t>
            </a:r>
          </a:p>
        </p:txBody>
      </p:sp>
      <p:graphicFrame>
        <p:nvGraphicFramePr>
          <p:cNvPr id="2" name="Table 3">
            <a:extLst>
              <a:ext uri="{FF2B5EF4-FFF2-40B4-BE49-F238E27FC236}">
                <a16:creationId xmlns:a16="http://schemas.microsoft.com/office/drawing/2014/main" id="{E471AC20-95B7-1B47-A388-E7E175B7BA81}"/>
              </a:ext>
            </a:extLst>
          </p:cNvPr>
          <p:cNvGraphicFramePr>
            <a:graphicFrameLocks noGrp="1"/>
          </p:cNvGraphicFramePr>
          <p:nvPr>
            <p:extLst>
              <p:ext uri="{D42A27DB-BD31-4B8C-83A1-F6EECF244321}">
                <p14:modId xmlns:p14="http://schemas.microsoft.com/office/powerpoint/2010/main" val="2854006177"/>
              </p:ext>
            </p:extLst>
          </p:nvPr>
        </p:nvGraphicFramePr>
        <p:xfrm>
          <a:off x="575940" y="2078594"/>
          <a:ext cx="7992120" cy="2304528"/>
        </p:xfrm>
        <a:graphic>
          <a:graphicData uri="http://schemas.openxmlformats.org/drawingml/2006/table">
            <a:tbl>
              <a:tblPr firstRow="1" bandRow="1">
                <a:tableStyleId>{5C22544A-7EE6-4342-B048-85BDC9FD1C3A}</a:tableStyleId>
              </a:tblPr>
              <a:tblGrid>
                <a:gridCol w="4824537">
                  <a:extLst>
                    <a:ext uri="{9D8B030D-6E8A-4147-A177-3AD203B41FA5}">
                      <a16:colId xmlns:a16="http://schemas.microsoft.com/office/drawing/2014/main" val="1525118993"/>
                    </a:ext>
                  </a:extLst>
                </a:gridCol>
                <a:gridCol w="3167583">
                  <a:extLst>
                    <a:ext uri="{9D8B030D-6E8A-4147-A177-3AD203B41FA5}">
                      <a16:colId xmlns:a16="http://schemas.microsoft.com/office/drawing/2014/main" val="957252966"/>
                    </a:ext>
                  </a:extLst>
                </a:gridCol>
              </a:tblGrid>
              <a:tr h="373017">
                <a:tc>
                  <a:txBody>
                    <a:bodyPr/>
                    <a:lstStyle/>
                    <a:p>
                      <a:pPr algn="ctr"/>
                      <a:r>
                        <a:rPr lang="en-CA" sz="1800" b="1">
                          <a:solidFill>
                            <a:srgbClr val="404040"/>
                          </a:solidFill>
                          <a:latin typeface="Century Gothic" charset="0"/>
                        </a:rPr>
                        <a:t>Java</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800" b="1">
                          <a:solidFill>
                            <a:srgbClr val="404040"/>
                          </a:solidFill>
                          <a:latin typeface="Century Gothic" charset="0"/>
                        </a:rPr>
                        <a:t>C++</a:t>
                      </a:r>
                    </a:p>
                  </a:txBody>
                  <a:tcPr/>
                </a:tc>
                <a:extLst>
                  <a:ext uri="{0D108BD9-81ED-4DB2-BD59-A6C34878D82A}">
                    <a16:rowId xmlns:a16="http://schemas.microsoft.com/office/drawing/2014/main" val="716000590"/>
                  </a:ext>
                </a:extLst>
              </a:tr>
              <a:tr h="643837">
                <a:tc>
                  <a:txBody>
                    <a:bodyPr/>
                    <a:lstStyle/>
                    <a:p>
                      <a:r>
                        <a:rPr lang="en-CA" sz="1600" b="1" err="1">
                          <a:solidFill>
                            <a:srgbClr val="404040"/>
                          </a:solidFill>
                          <a:latin typeface="Courier New" panose="02070309020205020404" pitchFamily="49" charset="0"/>
                          <a:cs typeface="Courier New" panose="02070309020205020404" pitchFamily="49" charset="0"/>
                        </a:rPr>
                        <a:t>System.out.print</a:t>
                      </a:r>
                      <a:r>
                        <a:rPr lang="en-CA" sz="1600" b="1">
                          <a:solidFill>
                            <a:srgbClr val="404040"/>
                          </a:solidFill>
                          <a:latin typeface="Courier New" panose="02070309020205020404" pitchFamily="49" charset="0"/>
                          <a:cs typeface="Courier New" panose="02070309020205020404" pitchFamily="49" charset="0"/>
                        </a:rPr>
                        <a:t> (“…”); </a:t>
                      </a:r>
                      <a:endParaRPr lang="en-US" sz="1600"/>
                    </a:p>
                  </a:txBody>
                  <a:tcPr/>
                </a:tc>
                <a:tc>
                  <a:txBody>
                    <a:bodyPr/>
                    <a:lstStyle/>
                    <a:p>
                      <a:r>
                        <a:rPr lang="en-CA" sz="1600" b="1" err="1">
                          <a:solidFill>
                            <a:srgbClr val="404040"/>
                          </a:solidFill>
                          <a:latin typeface="Courier New" panose="02070309020205020404" pitchFamily="49" charset="0"/>
                          <a:cs typeface="Courier New" panose="02070309020205020404" pitchFamily="49" charset="0"/>
                        </a:rPr>
                        <a:t>cout</a:t>
                      </a:r>
                      <a:r>
                        <a:rPr lang="en-CA" sz="1600" b="1">
                          <a:solidFill>
                            <a:srgbClr val="404040"/>
                          </a:solidFill>
                          <a:latin typeface="Courier New" panose="02070309020205020404" pitchFamily="49" charset="0"/>
                          <a:cs typeface="Courier New" panose="02070309020205020404" pitchFamily="49" charset="0"/>
                        </a:rPr>
                        <a:t> &lt;&lt; …; </a:t>
                      </a:r>
                      <a:endParaRPr lang="en-US" sz="1600"/>
                    </a:p>
                  </a:txBody>
                  <a:tcPr/>
                </a:tc>
                <a:extLst>
                  <a:ext uri="{0D108BD9-81ED-4DB2-BD59-A6C34878D82A}">
                    <a16:rowId xmlns:a16="http://schemas.microsoft.com/office/drawing/2014/main" val="2289910897"/>
                  </a:ext>
                </a:extLst>
              </a:tr>
              <a:tr h="643837">
                <a:tc>
                  <a:txBody>
                    <a:bodyPr/>
                    <a:lstStyle/>
                    <a:p>
                      <a:r>
                        <a:rPr lang="en-CA" sz="1600" b="1" err="1">
                          <a:solidFill>
                            <a:srgbClr val="404040"/>
                          </a:solidFill>
                          <a:latin typeface="Courier New" panose="02070309020205020404" pitchFamily="49" charset="0"/>
                          <a:cs typeface="Courier New" panose="02070309020205020404" pitchFamily="49" charset="0"/>
                        </a:rPr>
                        <a:t>System.out.println</a:t>
                      </a:r>
                      <a:r>
                        <a:rPr lang="en-CA" sz="1600" b="1">
                          <a:solidFill>
                            <a:srgbClr val="404040"/>
                          </a:solidFill>
                          <a:latin typeface="Courier New" panose="02070309020205020404" pitchFamily="49" charset="0"/>
                          <a:cs typeface="Courier New" panose="02070309020205020404" pitchFamily="49" charset="0"/>
                        </a:rPr>
                        <a:t> (“…” + “…” + var); </a:t>
                      </a:r>
                      <a:endParaRPr lang="en-US" sz="16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err="1">
                          <a:solidFill>
                            <a:srgbClr val="404040"/>
                          </a:solidFill>
                          <a:latin typeface="Courier New" panose="02070309020205020404" pitchFamily="49" charset="0"/>
                          <a:cs typeface="Courier New" panose="02070309020205020404" pitchFamily="49" charset="0"/>
                        </a:rPr>
                        <a:t>cout</a:t>
                      </a:r>
                      <a:r>
                        <a:rPr lang="en-CA" sz="1600" b="1">
                          <a:solidFill>
                            <a:srgbClr val="404040"/>
                          </a:solidFill>
                          <a:latin typeface="Courier New" panose="02070309020205020404" pitchFamily="49" charset="0"/>
                          <a:cs typeface="Courier New" panose="02070309020205020404" pitchFamily="49" charset="0"/>
                        </a:rPr>
                        <a:t> &lt;&lt; … &lt;&lt; … &lt;&lt; </a:t>
                      </a:r>
                      <a:r>
                        <a:rPr lang="en-CA" sz="1600" b="1" err="1">
                          <a:solidFill>
                            <a:srgbClr val="404040"/>
                          </a:solidFill>
                          <a:latin typeface="Courier New" panose="02070309020205020404" pitchFamily="49" charset="0"/>
                          <a:cs typeface="Courier New" panose="02070309020205020404" pitchFamily="49" charset="0"/>
                        </a:rPr>
                        <a:t>endl</a:t>
                      </a:r>
                      <a:r>
                        <a:rPr lang="en-CA" sz="1600" b="1">
                          <a:solidFill>
                            <a:srgbClr val="404040"/>
                          </a:solidFill>
                          <a:latin typeface="Courier New" panose="02070309020205020404" pitchFamily="49" charset="0"/>
                          <a:cs typeface="Courier New" panose="02070309020205020404" pitchFamily="49" charset="0"/>
                        </a:rPr>
                        <a:t>;</a:t>
                      </a:r>
                    </a:p>
                    <a:p>
                      <a:endParaRPr lang="en-US" sz="1600"/>
                    </a:p>
                  </a:txBody>
                  <a:tcPr/>
                </a:tc>
                <a:extLst>
                  <a:ext uri="{0D108BD9-81ED-4DB2-BD59-A6C34878D82A}">
                    <a16:rowId xmlns:a16="http://schemas.microsoft.com/office/drawing/2014/main" val="4085888657"/>
                  </a:ext>
                </a:extLst>
              </a:tr>
              <a:tr h="643837">
                <a:tc>
                  <a:txBody>
                    <a:bodyPr/>
                    <a:lstStyle/>
                    <a:p>
                      <a:r>
                        <a:rPr lang="en-CA" sz="1600" b="1" err="1">
                          <a:solidFill>
                            <a:srgbClr val="404040"/>
                          </a:solidFill>
                          <a:latin typeface="Courier New" panose="02070309020205020404" pitchFamily="49" charset="0"/>
                          <a:cs typeface="Courier New" panose="02070309020205020404" pitchFamily="49" charset="0"/>
                        </a:rPr>
                        <a:t>System.out.printf</a:t>
                      </a:r>
                      <a:r>
                        <a:rPr lang="en-CA" sz="1600" b="1">
                          <a:solidFill>
                            <a:srgbClr val="404040"/>
                          </a:solidFill>
                          <a:latin typeface="Courier New" panose="02070309020205020404" pitchFamily="49" charset="0"/>
                          <a:cs typeface="Courier New" panose="02070309020205020404" pitchFamily="49" charset="0"/>
                        </a:rPr>
                        <a:t> (“…”, …);</a:t>
                      </a:r>
                      <a:endParaRPr lang="en-US" sz="1600"/>
                    </a:p>
                  </a:txBody>
                  <a:tcPr/>
                </a:tc>
                <a:tc>
                  <a:txBody>
                    <a:bodyPr/>
                    <a:lstStyle/>
                    <a:p>
                      <a:endParaRPr lang="en-US"/>
                    </a:p>
                  </a:txBody>
                  <a:tcPr/>
                </a:tc>
                <a:extLst>
                  <a:ext uri="{0D108BD9-81ED-4DB2-BD59-A6C34878D82A}">
                    <a16:rowId xmlns:a16="http://schemas.microsoft.com/office/drawing/2014/main" val="2696355719"/>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D9213E3-73F8-540E-719A-B2656C597E1B}"/>
                  </a:ext>
                </a:extLst>
              </p14:cNvPr>
              <p14:cNvContentPartPr/>
              <p14:nvPr/>
            </p14:nvContentPartPr>
            <p14:xfrm>
              <a:off x="4578314" y="3376342"/>
              <a:ext cx="235510" cy="55480"/>
            </p14:xfrm>
          </p:contentPart>
        </mc:Choice>
        <mc:Fallback xmlns="">
          <p:pic>
            <p:nvPicPr>
              <p:cNvPr id="3" name="Ink 2">
                <a:extLst>
                  <a:ext uri="{FF2B5EF4-FFF2-40B4-BE49-F238E27FC236}">
                    <a16:creationId xmlns:a16="http://schemas.microsoft.com/office/drawing/2014/main" id="{1D9213E3-73F8-540E-719A-B2656C597E1B}"/>
                  </a:ext>
                </a:extLst>
              </p:cNvPr>
              <p:cNvPicPr/>
              <p:nvPr/>
            </p:nvPicPr>
            <p:blipFill>
              <a:blip r:embed="rId3"/>
              <a:stretch>
                <a:fillRect/>
              </a:stretch>
            </p:blipFill>
            <p:spPr>
              <a:xfrm>
                <a:off x="4560336" y="3358445"/>
                <a:ext cx="271106" cy="9091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F39645F0-44C9-7134-6B94-AF634218A661}"/>
                  </a:ext>
                </a:extLst>
              </p14:cNvPr>
              <p14:cNvContentPartPr/>
              <p14:nvPr/>
            </p14:nvContentPartPr>
            <p14:xfrm>
              <a:off x="2686053" y="2516632"/>
              <a:ext cx="221980" cy="201147"/>
            </p14:xfrm>
          </p:contentPart>
        </mc:Choice>
        <mc:Fallback xmlns="">
          <p:pic>
            <p:nvPicPr>
              <p:cNvPr id="4" name="Ink 3">
                <a:extLst>
                  <a:ext uri="{FF2B5EF4-FFF2-40B4-BE49-F238E27FC236}">
                    <a16:creationId xmlns:a16="http://schemas.microsoft.com/office/drawing/2014/main" id="{F39645F0-44C9-7134-6B94-AF634218A661}"/>
                  </a:ext>
                </a:extLst>
              </p:cNvPr>
              <p:cNvPicPr/>
              <p:nvPr/>
            </p:nvPicPr>
            <p:blipFill>
              <a:blip r:embed="rId5"/>
              <a:stretch>
                <a:fillRect/>
              </a:stretch>
            </p:blipFill>
            <p:spPr>
              <a:xfrm>
                <a:off x="2668064" y="2498672"/>
                <a:ext cx="257598" cy="23670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59449C34-4FC8-9A5A-2186-6529722015CC}"/>
                  </a:ext>
                </a:extLst>
              </p14:cNvPr>
              <p14:cNvContentPartPr/>
              <p14:nvPr/>
            </p14:nvContentPartPr>
            <p14:xfrm>
              <a:off x="3127691" y="2495835"/>
              <a:ext cx="158522" cy="192059"/>
            </p14:xfrm>
          </p:contentPart>
        </mc:Choice>
        <mc:Fallback xmlns="">
          <p:pic>
            <p:nvPicPr>
              <p:cNvPr id="5" name="Ink 4">
                <a:extLst>
                  <a:ext uri="{FF2B5EF4-FFF2-40B4-BE49-F238E27FC236}">
                    <a16:creationId xmlns:a16="http://schemas.microsoft.com/office/drawing/2014/main" id="{59449C34-4FC8-9A5A-2186-6529722015CC}"/>
                  </a:ext>
                </a:extLst>
              </p:cNvPr>
              <p:cNvPicPr/>
              <p:nvPr/>
            </p:nvPicPr>
            <p:blipFill>
              <a:blip r:embed="rId7"/>
              <a:stretch>
                <a:fillRect/>
              </a:stretch>
            </p:blipFill>
            <p:spPr>
              <a:xfrm>
                <a:off x="3109718" y="2477886"/>
                <a:ext cx="194109" cy="22759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605975EE-8C72-B39D-E6E1-FD8FF2782AE9}"/>
                  </a:ext>
                </a:extLst>
              </p14:cNvPr>
              <p14:cNvContentPartPr/>
              <p14:nvPr/>
            </p14:nvContentPartPr>
            <p14:xfrm>
              <a:off x="5380082" y="1587916"/>
              <a:ext cx="2555594" cy="2386651"/>
            </p14:xfrm>
          </p:contentPart>
        </mc:Choice>
        <mc:Fallback xmlns="">
          <p:pic>
            <p:nvPicPr>
              <p:cNvPr id="6" name="Ink 5">
                <a:extLst>
                  <a:ext uri="{FF2B5EF4-FFF2-40B4-BE49-F238E27FC236}">
                    <a16:creationId xmlns:a16="http://schemas.microsoft.com/office/drawing/2014/main" id="{605975EE-8C72-B39D-E6E1-FD8FF2782AE9}"/>
                  </a:ext>
                </a:extLst>
              </p:cNvPr>
              <p:cNvPicPr/>
              <p:nvPr/>
            </p:nvPicPr>
            <p:blipFill>
              <a:blip r:embed="rId9"/>
              <a:stretch>
                <a:fillRect/>
              </a:stretch>
            </p:blipFill>
            <p:spPr>
              <a:xfrm>
                <a:off x="5362085" y="1569920"/>
                <a:ext cx="2591228" cy="242228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C4915CA5-011D-DBC6-8553-B398FEB33CF5}"/>
                  </a:ext>
                </a:extLst>
              </p14:cNvPr>
              <p14:cNvContentPartPr/>
              <p14:nvPr/>
            </p14:nvContentPartPr>
            <p14:xfrm>
              <a:off x="778079" y="2805047"/>
              <a:ext cx="1832144" cy="62330"/>
            </p14:xfrm>
          </p:contentPart>
        </mc:Choice>
        <mc:Fallback xmlns="">
          <p:pic>
            <p:nvPicPr>
              <p:cNvPr id="7" name="Ink 6">
                <a:extLst>
                  <a:ext uri="{FF2B5EF4-FFF2-40B4-BE49-F238E27FC236}">
                    <a16:creationId xmlns:a16="http://schemas.microsoft.com/office/drawing/2014/main" id="{C4915CA5-011D-DBC6-8553-B398FEB33CF5}"/>
                  </a:ext>
                </a:extLst>
              </p:cNvPr>
              <p:cNvPicPr/>
              <p:nvPr/>
            </p:nvPicPr>
            <p:blipFill>
              <a:blip r:embed="rId11"/>
              <a:stretch>
                <a:fillRect/>
              </a:stretch>
            </p:blipFill>
            <p:spPr>
              <a:xfrm>
                <a:off x="760082" y="2787136"/>
                <a:ext cx="1867779" cy="9779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53506975-8165-6BCA-8E10-D4785E086B96}"/>
                  </a:ext>
                </a:extLst>
              </p14:cNvPr>
              <p14:cNvContentPartPr/>
              <p14:nvPr/>
            </p14:nvContentPartPr>
            <p14:xfrm>
              <a:off x="852008" y="3473427"/>
              <a:ext cx="1750175" cy="65959"/>
            </p14:xfrm>
          </p:contentPart>
        </mc:Choice>
        <mc:Fallback xmlns="">
          <p:pic>
            <p:nvPicPr>
              <p:cNvPr id="8" name="Ink 7">
                <a:extLst>
                  <a:ext uri="{FF2B5EF4-FFF2-40B4-BE49-F238E27FC236}">
                    <a16:creationId xmlns:a16="http://schemas.microsoft.com/office/drawing/2014/main" id="{53506975-8165-6BCA-8E10-D4785E086B96}"/>
                  </a:ext>
                </a:extLst>
              </p:cNvPr>
              <p:cNvPicPr/>
              <p:nvPr/>
            </p:nvPicPr>
            <p:blipFill>
              <a:blip r:embed="rId13"/>
              <a:stretch>
                <a:fillRect/>
              </a:stretch>
            </p:blipFill>
            <p:spPr>
              <a:xfrm>
                <a:off x="834013" y="3455600"/>
                <a:ext cx="1785805" cy="10125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5C3C3099-2B71-2627-D6BC-3F1E873E162F}"/>
                  </a:ext>
                </a:extLst>
              </p14:cNvPr>
              <p14:cNvContentPartPr/>
              <p14:nvPr/>
            </p14:nvContentPartPr>
            <p14:xfrm>
              <a:off x="852311" y="4109998"/>
              <a:ext cx="1737870" cy="95112"/>
            </p14:xfrm>
          </p:contentPart>
        </mc:Choice>
        <mc:Fallback xmlns="">
          <p:pic>
            <p:nvPicPr>
              <p:cNvPr id="9" name="Ink 8">
                <a:extLst>
                  <a:ext uri="{FF2B5EF4-FFF2-40B4-BE49-F238E27FC236}">
                    <a16:creationId xmlns:a16="http://schemas.microsoft.com/office/drawing/2014/main" id="{5C3C3099-2B71-2627-D6BC-3F1E873E162F}"/>
                  </a:ext>
                </a:extLst>
              </p:cNvPr>
              <p:cNvPicPr/>
              <p:nvPr/>
            </p:nvPicPr>
            <p:blipFill>
              <a:blip r:embed="rId15"/>
              <a:stretch>
                <a:fillRect/>
              </a:stretch>
            </p:blipFill>
            <p:spPr>
              <a:xfrm>
                <a:off x="834313" y="4092120"/>
                <a:ext cx="1773506" cy="130511"/>
              </a:xfrm>
              <a:prstGeom prst="rect">
                <a:avLst/>
              </a:prstGeom>
            </p:spPr>
          </p:pic>
        </mc:Fallback>
      </mc:AlternateContent>
    </p:spTree>
    <p:extLst>
      <p:ext uri="{BB962C8B-B14F-4D97-AF65-F5344CB8AC3E}">
        <p14:creationId xmlns:p14="http://schemas.microsoft.com/office/powerpoint/2010/main" val="296850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0" y="260350"/>
            <a:ext cx="8913813" cy="914400"/>
          </a:xfrm>
        </p:spPr>
        <p:txBody>
          <a:bodyPr/>
          <a:lstStyle/>
          <a:p>
            <a:pPr eaLnBrk="1" hangingPunct="1"/>
            <a:br>
              <a:rPr lang="en-CA">
                <a:latin typeface="Century Gothic" charset="0"/>
                <a:ea typeface="MS PGothic" charset="0"/>
              </a:rPr>
            </a:br>
            <a:r>
              <a:rPr lang="en-CA">
                <a:latin typeface="Century Gothic" charset="0"/>
                <a:ea typeface="MS PGothic" charset="0"/>
              </a:rPr>
              <a:t>Eight Built-In Primitive Data Types</a:t>
            </a:r>
            <a:endParaRPr lang="en-US">
              <a:latin typeface="Century Gothic" charset="0"/>
              <a:ea typeface="MS PGothic" charset="0"/>
            </a:endParaRPr>
          </a:p>
        </p:txBody>
      </p:sp>
      <p:graphicFrame>
        <p:nvGraphicFramePr>
          <p:cNvPr id="402435" name="Group 3"/>
          <p:cNvGraphicFramePr>
            <a:graphicFrameLocks noGrp="1"/>
          </p:cNvGraphicFramePr>
          <p:nvPr>
            <p:ph sz="half" idx="4294967295"/>
            <p:extLst>
              <p:ext uri="{D42A27DB-BD31-4B8C-83A1-F6EECF244321}">
                <p14:modId xmlns:p14="http://schemas.microsoft.com/office/powerpoint/2010/main" val="133159494"/>
              </p:ext>
            </p:extLst>
          </p:nvPr>
        </p:nvGraphicFramePr>
        <p:xfrm>
          <a:off x="0" y="1557338"/>
          <a:ext cx="7776865" cy="4537076"/>
        </p:xfrm>
        <a:graphic>
          <a:graphicData uri="http://schemas.openxmlformats.org/drawingml/2006/table">
            <a:tbl>
              <a:tblPr/>
              <a:tblGrid>
                <a:gridCol w="1572517">
                  <a:extLst>
                    <a:ext uri="{9D8B030D-6E8A-4147-A177-3AD203B41FA5}">
                      <a16:colId xmlns:a16="http://schemas.microsoft.com/office/drawing/2014/main" val="20000"/>
                    </a:ext>
                  </a:extLst>
                </a:gridCol>
                <a:gridCol w="6204348">
                  <a:extLst>
                    <a:ext uri="{9D8B030D-6E8A-4147-A177-3AD203B41FA5}">
                      <a16:colId xmlns:a16="http://schemas.microsoft.com/office/drawing/2014/main" val="20001"/>
                    </a:ext>
                  </a:extLst>
                </a:gridCol>
              </a:tblGrid>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2400" b="1" i="0" u="none" strike="noStrike" cap="none" normalizeH="0" baseline="0">
                          <a:ln>
                            <a:noFill/>
                          </a:ln>
                          <a:solidFill>
                            <a:schemeClr val="tx1"/>
                          </a:solidFill>
                          <a:effectLst/>
                          <a:latin typeface="Century Gothic" charset="0"/>
                          <a:ea typeface="MS PGothic" charset="0"/>
                          <a:cs typeface="MS PGothic" charset="0"/>
                        </a:rPr>
                        <a:t>Type</a:t>
                      </a:r>
                      <a:endParaRPr kumimoji="0" lang="en-US" sz="2400" b="1"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2400" b="1" i="0" u="none" strike="noStrike" cap="none" normalizeH="0" baseline="0">
                          <a:ln>
                            <a:noFill/>
                          </a:ln>
                          <a:solidFill>
                            <a:schemeClr val="tx1"/>
                          </a:solidFill>
                          <a:effectLst/>
                          <a:latin typeface="Century Gothic" charset="0"/>
                          <a:ea typeface="MS PGothic" charset="0"/>
                          <a:cs typeface="MS PGothic" charset="0"/>
                        </a:rPr>
                        <a:t>Description</a:t>
                      </a:r>
                      <a:endParaRPr kumimoji="0" lang="en-US" sz="2400" b="1"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1800" b="0" i="0" u="none" strike="noStrike" cap="none" normalizeH="0" baseline="0">
                          <a:ln>
                            <a:noFill/>
                          </a:ln>
                          <a:solidFill>
                            <a:schemeClr val="tx1"/>
                          </a:solidFill>
                          <a:effectLst/>
                          <a:latin typeface="Century Gothic" charset="0"/>
                          <a:ea typeface="MS PGothic" charset="0"/>
                          <a:cs typeface="MS PGothic" charset="0"/>
                        </a:rPr>
                        <a:t>byte</a:t>
                      </a:r>
                      <a:endParaRPr kumimoji="0" lang="en-US" sz="1800" b="0"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1800" b="0" i="0" u="none" strike="noStrike" cap="none" normalizeH="0" baseline="0">
                          <a:ln>
                            <a:noFill/>
                          </a:ln>
                          <a:solidFill>
                            <a:schemeClr val="tx1"/>
                          </a:solidFill>
                          <a:effectLst/>
                          <a:latin typeface="Century Gothic" charset="0"/>
                          <a:ea typeface="MS PGothic" charset="0"/>
                          <a:cs typeface="MS PGothic" charset="0"/>
                        </a:rPr>
                        <a:t>8 bit signed integer</a:t>
                      </a:r>
                      <a:endParaRPr kumimoji="0" lang="en-US" sz="1800" b="0"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1800" b="0" i="0" u="none" strike="noStrike" cap="none" normalizeH="0" baseline="0">
                          <a:ln>
                            <a:noFill/>
                          </a:ln>
                          <a:solidFill>
                            <a:schemeClr val="tx1"/>
                          </a:solidFill>
                          <a:effectLst/>
                          <a:latin typeface="Century Gothic" charset="0"/>
                          <a:ea typeface="MS PGothic" charset="0"/>
                          <a:cs typeface="MS PGothic" charset="0"/>
                        </a:rPr>
                        <a:t>short</a:t>
                      </a:r>
                      <a:endParaRPr kumimoji="0" lang="en-US" sz="1800" b="0"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1800" b="0" i="0" u="none" strike="noStrike" cap="none" normalizeH="0" baseline="0">
                          <a:ln>
                            <a:noFill/>
                          </a:ln>
                          <a:solidFill>
                            <a:schemeClr val="tx1"/>
                          </a:solidFill>
                          <a:effectLst/>
                          <a:latin typeface="Century Gothic" charset="0"/>
                          <a:ea typeface="MS PGothic" charset="0"/>
                          <a:cs typeface="MS PGothic" charset="0"/>
                        </a:rPr>
                        <a:t>16 bit signed integer</a:t>
                      </a:r>
                      <a:endParaRPr kumimoji="0" lang="en-US" sz="1800" b="0"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1800" b="0" i="0" u="none" strike="noStrike" cap="none" normalizeH="0" baseline="0">
                          <a:ln>
                            <a:noFill/>
                          </a:ln>
                          <a:solidFill>
                            <a:schemeClr val="tx1"/>
                          </a:solidFill>
                          <a:effectLst/>
                          <a:latin typeface="Century Gothic" charset="0"/>
                          <a:ea typeface="MS PGothic" charset="0"/>
                          <a:cs typeface="MS PGothic" charset="0"/>
                        </a:rPr>
                        <a:t>int</a:t>
                      </a:r>
                      <a:endParaRPr kumimoji="0" lang="en-US" sz="1800" b="0"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1800" b="0" i="0" u="none" strike="noStrike" cap="none" normalizeH="0" baseline="0">
                          <a:ln>
                            <a:noFill/>
                          </a:ln>
                          <a:solidFill>
                            <a:schemeClr val="tx1"/>
                          </a:solidFill>
                          <a:effectLst/>
                          <a:latin typeface="Century Gothic" charset="0"/>
                          <a:ea typeface="MS PGothic" charset="0"/>
                          <a:cs typeface="MS PGothic" charset="0"/>
                        </a:rPr>
                        <a:t>32 bit signed integer</a:t>
                      </a:r>
                      <a:endParaRPr kumimoji="0" lang="en-US" sz="1800" b="0"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1800" b="0" i="0" u="none" strike="noStrike" cap="none" normalizeH="0" baseline="0">
                          <a:ln>
                            <a:noFill/>
                          </a:ln>
                          <a:solidFill>
                            <a:schemeClr val="tx1"/>
                          </a:solidFill>
                          <a:effectLst/>
                          <a:latin typeface="Century Gothic" charset="0"/>
                          <a:ea typeface="MS PGothic" charset="0"/>
                          <a:cs typeface="MS PGothic" charset="0"/>
                        </a:rPr>
                        <a:t>long</a:t>
                      </a:r>
                      <a:endParaRPr kumimoji="0" lang="en-US" sz="1800" b="0"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1800" b="0" i="0" u="none" strike="noStrike" cap="none" normalizeH="0" baseline="0">
                          <a:ln>
                            <a:noFill/>
                          </a:ln>
                          <a:solidFill>
                            <a:schemeClr val="tx1"/>
                          </a:solidFill>
                          <a:effectLst/>
                          <a:latin typeface="Century Gothic" charset="0"/>
                          <a:ea typeface="MS PGothic" charset="0"/>
                          <a:cs typeface="MS PGothic" charset="0"/>
                        </a:rPr>
                        <a:t>64 bit signed integer</a:t>
                      </a:r>
                      <a:endParaRPr kumimoji="0" lang="en-US" sz="1800" b="0"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1800" b="0" i="0" u="none" strike="noStrike" cap="none" normalizeH="0" baseline="0">
                          <a:ln>
                            <a:noFill/>
                          </a:ln>
                          <a:solidFill>
                            <a:schemeClr val="tx1"/>
                          </a:solidFill>
                          <a:effectLst/>
                          <a:latin typeface="Century Gothic" charset="0"/>
                          <a:ea typeface="MS PGothic" charset="0"/>
                          <a:cs typeface="MS PGothic" charset="0"/>
                        </a:rPr>
                        <a:t>float</a:t>
                      </a:r>
                      <a:endParaRPr kumimoji="0" lang="en-US" sz="1800" b="0"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1800" b="0" i="0" u="none" strike="noStrike" cap="none" normalizeH="0" baseline="0">
                          <a:ln>
                            <a:noFill/>
                          </a:ln>
                          <a:solidFill>
                            <a:schemeClr val="tx1"/>
                          </a:solidFill>
                          <a:effectLst/>
                          <a:latin typeface="Century Gothic" charset="0"/>
                          <a:ea typeface="MS PGothic" charset="0"/>
                          <a:cs typeface="MS PGothic" charset="0"/>
                        </a:rPr>
                        <a:t>32 bit signed real number</a:t>
                      </a:r>
                      <a:endParaRPr kumimoji="0" lang="en-US" sz="1800" b="0"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1800" b="0" i="0" u="none" strike="noStrike" cap="none" normalizeH="0" baseline="0">
                          <a:ln>
                            <a:noFill/>
                          </a:ln>
                          <a:solidFill>
                            <a:schemeClr val="tx1"/>
                          </a:solidFill>
                          <a:effectLst/>
                          <a:latin typeface="Century Gothic" charset="0"/>
                          <a:ea typeface="MS PGothic" charset="0"/>
                          <a:cs typeface="MS PGothic" charset="0"/>
                        </a:rPr>
                        <a:t>double</a:t>
                      </a:r>
                      <a:endParaRPr kumimoji="0" lang="en-US" sz="1800" b="0"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1800" b="0" i="0" u="none" strike="noStrike" cap="none" normalizeH="0" baseline="0">
                          <a:ln>
                            <a:noFill/>
                          </a:ln>
                          <a:solidFill>
                            <a:schemeClr val="tx1"/>
                          </a:solidFill>
                          <a:effectLst/>
                          <a:latin typeface="Century Gothic" charset="0"/>
                          <a:ea typeface="MS PGothic" charset="0"/>
                          <a:cs typeface="MS PGothic" charset="0"/>
                        </a:rPr>
                        <a:t>64 bit signed real number</a:t>
                      </a:r>
                      <a:endParaRPr kumimoji="0" lang="en-US" sz="1800" b="0"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1800" b="0" i="0" u="none" strike="noStrike" cap="none" normalizeH="0" baseline="0">
                          <a:ln>
                            <a:noFill/>
                          </a:ln>
                          <a:solidFill>
                            <a:schemeClr val="tx1"/>
                          </a:solidFill>
                          <a:effectLst/>
                          <a:latin typeface="Century Gothic" charset="0"/>
                          <a:ea typeface="MS PGothic" charset="0"/>
                          <a:cs typeface="MS PGothic" charset="0"/>
                        </a:rPr>
                        <a:t>char</a:t>
                      </a:r>
                      <a:endParaRPr kumimoji="0" lang="en-US" sz="1800" b="0"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1800" b="0" i="0" u="none" strike="noStrike" cap="none" normalizeH="0" baseline="0">
                          <a:ln>
                            <a:noFill/>
                          </a:ln>
                          <a:solidFill>
                            <a:schemeClr val="tx1"/>
                          </a:solidFill>
                          <a:effectLst/>
                          <a:latin typeface="Century Gothic" charset="0"/>
                          <a:ea typeface="MS PGothic" charset="0"/>
                          <a:cs typeface="MS PGothic" charset="0"/>
                        </a:rPr>
                        <a:t>16 bit Unicode character</a:t>
                      </a:r>
                      <a:endParaRPr kumimoji="0" lang="en-US" sz="1800" b="0"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1800" b="0" i="0" u="none" strike="noStrike" cap="none" normalizeH="0" baseline="0">
                          <a:ln>
                            <a:noFill/>
                          </a:ln>
                          <a:solidFill>
                            <a:schemeClr val="tx1"/>
                          </a:solidFill>
                          <a:effectLst/>
                          <a:latin typeface="Century Gothic" charset="0"/>
                          <a:ea typeface="MS PGothic" charset="0"/>
                          <a:cs typeface="MS PGothic" charset="0"/>
                        </a:rPr>
                        <a:t>boolean</a:t>
                      </a:r>
                      <a:endParaRPr kumimoji="0" lang="en-US" sz="1800" b="0"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CA" sz="1800" b="0" i="0" u="none" strike="noStrike" cap="none" normalizeH="0" baseline="0">
                          <a:ln>
                            <a:noFill/>
                          </a:ln>
                          <a:solidFill>
                            <a:schemeClr val="tx1"/>
                          </a:solidFill>
                          <a:effectLst/>
                          <a:latin typeface="Century Gothic" charset="0"/>
                          <a:ea typeface="MS PGothic" charset="0"/>
                          <a:cs typeface="MS PGothic" charset="0"/>
                        </a:rPr>
                        <a:t>1 bit true or false value </a:t>
                      </a:r>
                      <a:r>
                        <a:rPr kumimoji="0" lang="en-CA" sz="1600" b="0" i="0" u="none" strike="noStrike" cap="none" normalizeH="0" baseline="0">
                          <a:ln>
                            <a:noFill/>
                          </a:ln>
                          <a:solidFill>
                            <a:schemeClr val="tx1"/>
                          </a:solidFill>
                          <a:effectLst/>
                          <a:latin typeface="Century Gothic" charset="0"/>
                          <a:ea typeface="MS PGothic" charset="0"/>
                          <a:cs typeface="MS PGothic" charset="0"/>
                        </a:rPr>
                        <a:t>(but “size” not precisely defined)</a:t>
                      </a:r>
                      <a:endParaRPr kumimoji="0" lang="en-US" sz="1600" b="0" i="0" u="none" strike="noStrike" cap="none" normalizeH="0" baseline="0">
                        <a:ln>
                          <a:noFill/>
                        </a:ln>
                        <a:solidFill>
                          <a:schemeClr val="tx1"/>
                        </a:solidFill>
                        <a:effectLst/>
                        <a:latin typeface="Century Gothic" charset="0"/>
                        <a:ea typeface="MS PGothic" charset="0"/>
                        <a:cs typeface="MS PGothic" charset="0"/>
                      </a:endParaRPr>
                    </a:p>
                  </a:txBody>
                  <a:tcPr marL="93606" marR="93606"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4610" name="TextBox 1"/>
          <p:cNvSpPr txBox="1">
            <a:spLocks noChangeArrowheads="1"/>
          </p:cNvSpPr>
          <p:nvPr/>
        </p:nvSpPr>
        <p:spPr bwMode="auto">
          <a:xfrm>
            <a:off x="971550" y="6126163"/>
            <a:ext cx="7848600"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marL="0" lvl="1">
              <a:spcBef>
                <a:spcPct val="50000"/>
              </a:spcBef>
            </a:pPr>
            <a:r>
              <a:rPr lang="en-US">
                <a:hlinkClick r:id="rId3"/>
              </a:rPr>
              <a:t>http://docs.oracle.com/javase/tutorial/java/nutsandbolts/datatypes.html</a:t>
            </a:r>
            <a:endParaRPr lang="en-US"/>
          </a:p>
          <a:p>
            <a:pPr>
              <a:spcBef>
                <a:spcPct val="50000"/>
              </a:spcBef>
            </a:pP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pPr eaLnBrk="1" hangingPunct="1"/>
            <a:r>
              <a:rPr lang="en-CA">
                <a:latin typeface="Century Gothic" charset="0"/>
                <a:ea typeface="MS PGothic" charset="0"/>
              </a:rPr>
              <a:t>Standard Output</a:t>
            </a:r>
          </a:p>
        </p:txBody>
      </p:sp>
      <p:sp>
        <p:nvSpPr>
          <p:cNvPr id="32770" name="Rectangle 3"/>
          <p:cNvSpPr>
            <a:spLocks noGrp="1" noChangeArrowheads="1"/>
          </p:cNvSpPr>
          <p:nvPr>
            <p:ph type="body" idx="1"/>
          </p:nvPr>
        </p:nvSpPr>
        <p:spPr>
          <a:xfrm>
            <a:off x="650875" y="1628775"/>
            <a:ext cx="8458200" cy="5113338"/>
          </a:xfrm>
        </p:spPr>
        <p:txBody>
          <a:bodyPr>
            <a:normAutofit/>
          </a:bodyPr>
          <a:lstStyle/>
          <a:p>
            <a:pPr marL="0" indent="0" eaLnBrk="1" hangingPunct="1">
              <a:buFont typeface="Wingdings 2" charset="0"/>
              <a:buNone/>
              <a:tabLst>
                <a:tab pos="406400" algn="l"/>
              </a:tabLst>
            </a:pPr>
            <a:r>
              <a:rPr lang="en-CA" sz="2000">
                <a:latin typeface="Century Gothic" charset="0"/>
                <a:ea typeface="MS PGothic" charset="0"/>
              </a:rPr>
              <a:t>Format:</a:t>
            </a:r>
          </a:p>
          <a:p>
            <a:pPr marL="406400" lvl="1" indent="0" eaLnBrk="1" hangingPunct="1">
              <a:buFont typeface="Times New Roman" charset="0"/>
              <a:buNone/>
              <a:tabLst>
                <a:tab pos="406400" algn="l"/>
              </a:tabLst>
            </a:pPr>
            <a:r>
              <a:rPr lang="en-CA" sz="1800" b="1" err="1">
                <a:latin typeface="Century Gothic" charset="0"/>
                <a:ea typeface="MS PGothic" charset="0"/>
              </a:rPr>
              <a:t>System.out.println</a:t>
            </a:r>
            <a:r>
              <a:rPr lang="en-CA" sz="1800">
                <a:latin typeface="Century Gothic" charset="0"/>
                <a:ea typeface="MS PGothic" charset="0"/>
              </a:rPr>
              <a:t> (&lt;</a:t>
            </a:r>
            <a:r>
              <a:rPr lang="en-CA" sz="1800" i="1">
                <a:latin typeface="Century Gothic" charset="0"/>
                <a:ea typeface="MS PGothic" charset="0"/>
              </a:rPr>
              <a:t>string or variable name one</a:t>
            </a:r>
            <a:r>
              <a:rPr lang="en-CA" sz="1800">
                <a:latin typeface="Century Gothic" charset="0"/>
                <a:ea typeface="MS PGothic" charset="0"/>
              </a:rPr>
              <a:t>&gt; </a:t>
            </a:r>
            <a:r>
              <a:rPr lang="en-CA" sz="1800" b="1">
                <a:latin typeface="Century Gothic" charset="0"/>
                <a:ea typeface="MS PGothic" charset="0"/>
              </a:rPr>
              <a:t>+</a:t>
            </a:r>
            <a:r>
              <a:rPr lang="en-CA" sz="1800">
                <a:latin typeface="Century Gothic" charset="0"/>
                <a:ea typeface="MS PGothic" charset="0"/>
              </a:rPr>
              <a:t> &lt;</a:t>
            </a:r>
            <a:r>
              <a:rPr lang="en-CA" sz="1800" i="1">
                <a:latin typeface="Century Gothic" charset="0"/>
                <a:ea typeface="MS PGothic" charset="0"/>
              </a:rPr>
              <a:t>string or variable name two</a:t>
            </a:r>
            <a:r>
              <a:rPr lang="en-CA" sz="1800">
                <a:latin typeface="Century Gothic" charset="0"/>
                <a:ea typeface="MS PGothic" charset="0"/>
              </a:rPr>
              <a:t>&gt;…);</a:t>
            </a:r>
          </a:p>
          <a:p>
            <a:pPr marL="406400" lvl="1" indent="0" eaLnBrk="1" hangingPunct="1">
              <a:buFont typeface="Times New Roman" charset="0"/>
              <a:buNone/>
              <a:tabLst>
                <a:tab pos="406400" algn="l"/>
              </a:tabLst>
            </a:pPr>
            <a:endParaRPr lang="en-CA" sz="1400">
              <a:latin typeface="Century Gothic" charset="0"/>
              <a:ea typeface="MS PGothic" charset="0"/>
            </a:endParaRPr>
          </a:p>
          <a:p>
            <a:pPr marL="0" indent="0" eaLnBrk="1" hangingPunct="1">
              <a:buFont typeface="Wingdings 2" charset="0"/>
              <a:buNone/>
              <a:tabLst>
                <a:tab pos="406400" algn="l"/>
              </a:tabLst>
            </a:pPr>
            <a:r>
              <a:rPr lang="en-CA" sz="1800">
                <a:latin typeface="Verdana" panose="020B0604030504040204" pitchFamily="34" charset="0"/>
                <a:ea typeface="Verdana" panose="020B0604030504040204" pitchFamily="34" charset="0"/>
                <a:cs typeface="Verdana" panose="020B0604030504040204" pitchFamily="34" charset="0"/>
              </a:rPr>
              <a:t>Assuming variable </a:t>
            </a:r>
            <a:r>
              <a:rPr lang="en-CA" altLang="ja-JP" sz="1800" b="1" i="1">
                <a:latin typeface="Verdana" panose="020B0604030504040204" pitchFamily="34" charset="0"/>
                <a:ea typeface="Verdana" panose="020B0604030504040204" pitchFamily="34" charset="0"/>
                <a:cs typeface="Verdana" panose="020B0604030504040204" pitchFamily="34" charset="0"/>
              </a:rPr>
              <a:t>num</a:t>
            </a:r>
            <a:r>
              <a:rPr lang="en-CA" altLang="ja-JP" sz="1800">
                <a:latin typeface="Verdana" panose="020B0604030504040204" pitchFamily="34" charset="0"/>
                <a:ea typeface="Verdana" panose="020B0604030504040204" pitchFamily="34" charset="0"/>
                <a:cs typeface="Verdana" panose="020B0604030504040204" pitchFamily="34" charset="0"/>
              </a:rPr>
              <a:t> has been declared and initialized</a:t>
            </a:r>
            <a:r>
              <a:rPr lang="en-CA" altLang="ja-JP" sz="2400">
                <a:latin typeface="Verdana" panose="020B0604030504040204" pitchFamily="34" charset="0"/>
                <a:ea typeface="Verdana" panose="020B0604030504040204" pitchFamily="34" charset="0"/>
                <a:cs typeface="Verdana" panose="020B0604030504040204" pitchFamily="34" charset="0"/>
              </a:rPr>
              <a:t>:</a:t>
            </a:r>
          </a:p>
          <a:p>
            <a:pPr marL="0" indent="0" eaLnBrk="1" hangingPunct="1">
              <a:buFont typeface="Wingdings 2" charset="0"/>
              <a:buNone/>
              <a:tabLst>
                <a:tab pos="406400" algn="l"/>
              </a:tabLst>
            </a:pPr>
            <a:r>
              <a:rPr lang="en-CA" altLang="ja-JP" sz="1800">
                <a:latin typeface="Verdana" panose="020B0604030504040204" pitchFamily="34" charset="0"/>
                <a:ea typeface="Verdana" panose="020B0604030504040204" pitchFamily="34" charset="0"/>
                <a:cs typeface="Verdana" panose="020B0604030504040204" pitchFamily="34" charset="0"/>
              </a:rPr>
              <a:t>	1. Display “Good night Mary!”</a:t>
            </a:r>
          </a:p>
          <a:p>
            <a:pPr marL="406400" lvl="1" indent="0" eaLnBrk="1" hangingPunct="1">
              <a:buFont typeface="Times New Roman" charset="0"/>
              <a:buNone/>
              <a:tabLst>
                <a:tab pos="406400" algn="l"/>
              </a:tabLst>
            </a:pPr>
            <a:r>
              <a:rPr lang="en-CA" sz="1800" b="1">
                <a:latin typeface="Courier New" panose="02070309020205020404" pitchFamily="49" charset="0"/>
                <a:ea typeface="MS PGothic" charset="0"/>
                <a:cs typeface="Courier New" panose="02070309020205020404" pitchFamily="49" charset="0"/>
              </a:rPr>
              <a:t>  </a:t>
            </a:r>
            <a:r>
              <a:rPr lang="en-CA" sz="1800" b="1" err="1">
                <a:latin typeface="Courier New" panose="02070309020205020404" pitchFamily="49" charset="0"/>
                <a:ea typeface="MS PGothic" charset="0"/>
                <a:cs typeface="Courier New" panose="02070309020205020404" pitchFamily="49" charset="0"/>
              </a:rPr>
              <a:t>System.out.println</a:t>
            </a:r>
            <a:r>
              <a:rPr lang="en-CA" sz="1800" b="1">
                <a:latin typeface="Courier New" panose="02070309020205020404" pitchFamily="49" charset="0"/>
                <a:ea typeface="MS PGothic" charset="0"/>
                <a:cs typeface="Courier New" panose="02070309020205020404" pitchFamily="49" charset="0"/>
              </a:rPr>
              <a:t> ("Good-night Mary!");</a:t>
            </a:r>
          </a:p>
          <a:p>
            <a:pPr marL="406400" lvl="1" indent="0" eaLnBrk="1" hangingPunct="1">
              <a:buNone/>
              <a:tabLst>
                <a:tab pos="406400" algn="l"/>
              </a:tabLst>
            </a:pPr>
            <a:endParaRPr lang="en-CA" altLang="ja-JP" sz="1800">
              <a:latin typeface="Verdana" panose="020B0604030504040204" pitchFamily="34" charset="0"/>
              <a:ea typeface="Verdana" panose="020B0604030504040204" pitchFamily="34" charset="0"/>
              <a:cs typeface="Verdana" panose="020B0604030504040204" pitchFamily="34" charset="0"/>
            </a:endParaRPr>
          </a:p>
          <a:p>
            <a:pPr marL="406400" lvl="1" indent="0" eaLnBrk="1" hangingPunct="1">
              <a:buNone/>
              <a:tabLst>
                <a:tab pos="406400" algn="l"/>
              </a:tabLst>
            </a:pPr>
            <a:r>
              <a:rPr lang="en-CA" altLang="ja-JP" sz="1800">
                <a:latin typeface="Verdana" panose="020B0604030504040204" pitchFamily="34" charset="0"/>
                <a:ea typeface="Verdana" panose="020B0604030504040204" pitchFamily="34" charset="0"/>
                <a:cs typeface="Verdana" panose="020B0604030504040204" pitchFamily="34" charset="0"/>
              </a:rPr>
              <a:t>2. Display the value stored in </a:t>
            </a:r>
            <a:r>
              <a:rPr lang="en-CA" altLang="ja-JP" sz="1800" b="1" i="1">
                <a:latin typeface="Verdana" panose="020B0604030504040204" pitchFamily="34" charset="0"/>
                <a:ea typeface="Verdana" panose="020B0604030504040204" pitchFamily="34" charset="0"/>
                <a:cs typeface="Verdana" panose="020B0604030504040204" pitchFamily="34" charset="0"/>
              </a:rPr>
              <a:t>num</a:t>
            </a:r>
            <a:endParaRPr lang="en-CA" sz="1800" b="1" i="1">
              <a:latin typeface="Courier New" panose="02070309020205020404" pitchFamily="49" charset="0"/>
              <a:ea typeface="MS PGothic" charset="0"/>
              <a:cs typeface="Courier New" panose="02070309020205020404" pitchFamily="49" charset="0"/>
            </a:endParaRPr>
          </a:p>
          <a:p>
            <a:pPr marL="406400" lvl="1" indent="0" eaLnBrk="1" hangingPunct="1">
              <a:buFont typeface="Times New Roman" charset="0"/>
              <a:buNone/>
              <a:tabLst>
                <a:tab pos="406400" algn="l"/>
              </a:tabLst>
            </a:pPr>
            <a:r>
              <a:rPr lang="en-CA" sz="1800" b="1">
                <a:latin typeface="Courier New" panose="02070309020205020404" pitchFamily="49" charset="0"/>
                <a:ea typeface="MS PGothic" charset="0"/>
                <a:cs typeface="Courier New" panose="02070309020205020404" pitchFamily="49" charset="0"/>
              </a:rPr>
              <a:t>  </a:t>
            </a:r>
            <a:r>
              <a:rPr lang="en-CA" sz="1800" b="1" err="1">
                <a:latin typeface="Courier New" panose="02070309020205020404" pitchFamily="49" charset="0"/>
                <a:ea typeface="MS PGothic" charset="0"/>
                <a:cs typeface="Courier New" panose="02070309020205020404" pitchFamily="49" charset="0"/>
              </a:rPr>
              <a:t>System.out.print</a:t>
            </a:r>
            <a:r>
              <a:rPr lang="en-CA" sz="1800" b="1">
                <a:latin typeface="Courier New" panose="02070309020205020404" pitchFamily="49" charset="0"/>
                <a:ea typeface="MS PGothic" charset="0"/>
                <a:cs typeface="Courier New" panose="02070309020205020404" pitchFamily="49" charset="0"/>
              </a:rPr>
              <a:t> (num); </a:t>
            </a:r>
          </a:p>
          <a:p>
            <a:pPr marL="406400" lvl="1" indent="0" eaLnBrk="1" hangingPunct="1">
              <a:buNone/>
              <a:tabLst>
                <a:tab pos="406400" algn="l"/>
              </a:tabLst>
            </a:pPr>
            <a:endParaRPr lang="en-CA" altLang="ja-JP" sz="1800">
              <a:latin typeface="Verdana" panose="020B0604030504040204" pitchFamily="34" charset="0"/>
              <a:ea typeface="Verdana" panose="020B0604030504040204" pitchFamily="34" charset="0"/>
              <a:cs typeface="Verdana" panose="020B0604030504040204" pitchFamily="34" charset="0"/>
            </a:endParaRPr>
          </a:p>
          <a:p>
            <a:pPr marL="406400" lvl="1" indent="0" eaLnBrk="1" hangingPunct="1">
              <a:buNone/>
              <a:tabLst>
                <a:tab pos="406400" algn="l"/>
              </a:tabLst>
            </a:pPr>
            <a:r>
              <a:rPr lang="en-CA" altLang="ja-JP" sz="1800">
                <a:latin typeface="Verdana" panose="020B0604030504040204" pitchFamily="34" charset="0"/>
                <a:ea typeface="Verdana" panose="020B0604030504040204" pitchFamily="34" charset="0"/>
                <a:cs typeface="Verdana" panose="020B0604030504040204" pitchFamily="34" charset="0"/>
              </a:rPr>
              <a:t>3. Display “num = &lt;value of </a:t>
            </a:r>
            <a:r>
              <a:rPr lang="en-CA" altLang="ja-JP" sz="1800" b="1" i="1">
                <a:latin typeface="Verdana" panose="020B0604030504040204" pitchFamily="34" charset="0"/>
                <a:ea typeface="Verdana" panose="020B0604030504040204" pitchFamily="34" charset="0"/>
                <a:cs typeface="Verdana" panose="020B0604030504040204" pitchFamily="34" charset="0"/>
              </a:rPr>
              <a:t>num</a:t>
            </a:r>
            <a:r>
              <a:rPr lang="en-CA" altLang="ja-JP" sz="1800">
                <a:latin typeface="Verdana" panose="020B0604030504040204" pitchFamily="34" charset="0"/>
                <a:ea typeface="Verdana" panose="020B0604030504040204" pitchFamily="34" charset="0"/>
                <a:cs typeface="Verdana" panose="020B0604030504040204" pitchFamily="34" charset="0"/>
              </a:rPr>
              <a:t>&gt;”</a:t>
            </a:r>
            <a:endParaRPr lang="en-CA" sz="1800" b="1">
              <a:latin typeface="Courier New" panose="02070309020205020404" pitchFamily="49" charset="0"/>
              <a:ea typeface="MS PGothic" charset="0"/>
              <a:cs typeface="Courier New" panose="02070309020205020404" pitchFamily="49" charset="0"/>
            </a:endParaRPr>
          </a:p>
          <a:p>
            <a:pPr marL="406400" lvl="1" indent="0" eaLnBrk="1" hangingPunct="1">
              <a:buFont typeface="Times New Roman" charset="0"/>
              <a:buNone/>
              <a:tabLst>
                <a:tab pos="406400" algn="l"/>
              </a:tabLst>
            </a:pPr>
            <a:r>
              <a:rPr lang="en-CA" sz="1800" b="1">
                <a:latin typeface="Courier New" panose="02070309020205020404" pitchFamily="49" charset="0"/>
                <a:ea typeface="MS PGothic" charset="0"/>
                <a:cs typeface="Courier New" panose="02070309020205020404" pitchFamily="49" charset="0"/>
              </a:rPr>
              <a:t>  </a:t>
            </a:r>
            <a:r>
              <a:rPr lang="en-CA" sz="1800" b="1" err="1">
                <a:latin typeface="Courier New" panose="02070309020205020404" pitchFamily="49" charset="0"/>
                <a:ea typeface="MS PGothic" charset="0"/>
                <a:cs typeface="Courier New" panose="02070309020205020404" pitchFamily="49" charset="0"/>
              </a:rPr>
              <a:t>System.out.println</a:t>
            </a:r>
            <a:r>
              <a:rPr lang="en-CA" sz="1800" b="1">
                <a:latin typeface="Courier New" panose="02070309020205020404" pitchFamily="49" charset="0"/>
                <a:ea typeface="MS PGothic" charset="0"/>
                <a:cs typeface="Courier New" panose="02070309020205020404" pitchFamily="49" charset="0"/>
              </a:rPr>
              <a:t> ("num = " + num);</a:t>
            </a:r>
          </a:p>
          <a:p>
            <a:pPr marL="406400" lvl="1" indent="0" eaLnBrk="1" hangingPunct="1">
              <a:buFont typeface="Times New Roman" charset="0"/>
              <a:buNone/>
              <a:tabLst>
                <a:tab pos="406400" algn="l"/>
              </a:tabLst>
            </a:pPr>
            <a:endParaRPr lang="en-CA">
              <a:latin typeface="Century Gothic" charset="0"/>
              <a:ea typeface="MS PGothic"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0C0C8E9-45B2-175E-3DA5-0C00747D3D2F}"/>
                  </a:ext>
                </a:extLst>
              </p14:cNvPr>
              <p14:cNvContentPartPr/>
              <p14:nvPr/>
            </p14:nvContentPartPr>
            <p14:xfrm>
              <a:off x="6551184" y="1963567"/>
              <a:ext cx="285446" cy="446610"/>
            </p14:xfrm>
          </p:contentPart>
        </mc:Choice>
        <mc:Fallback xmlns="">
          <p:pic>
            <p:nvPicPr>
              <p:cNvPr id="2" name="Ink 1">
                <a:extLst>
                  <a:ext uri="{FF2B5EF4-FFF2-40B4-BE49-F238E27FC236}">
                    <a16:creationId xmlns:a16="http://schemas.microsoft.com/office/drawing/2014/main" id="{90C0C8E9-45B2-175E-3DA5-0C00747D3D2F}"/>
                  </a:ext>
                </a:extLst>
              </p:cNvPr>
              <p:cNvPicPr/>
              <p:nvPr/>
            </p:nvPicPr>
            <p:blipFill>
              <a:blip r:embed="rId3"/>
              <a:stretch>
                <a:fillRect/>
              </a:stretch>
            </p:blipFill>
            <p:spPr>
              <a:xfrm>
                <a:off x="6533209" y="1945573"/>
                <a:ext cx="321037" cy="482238"/>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625DCD3-1D6C-20C9-91DD-48F445708A08}"/>
                  </a:ext>
                </a:extLst>
              </p14:cNvPr>
              <p14:cNvContentPartPr/>
              <p14:nvPr/>
            </p14:nvContentPartPr>
            <p14:xfrm>
              <a:off x="3395682" y="4797513"/>
              <a:ext cx="983193" cy="60723"/>
            </p14:xfrm>
          </p:contentPart>
        </mc:Choice>
        <mc:Fallback xmlns="">
          <p:pic>
            <p:nvPicPr>
              <p:cNvPr id="3" name="Ink 2">
                <a:extLst>
                  <a:ext uri="{FF2B5EF4-FFF2-40B4-BE49-F238E27FC236}">
                    <a16:creationId xmlns:a16="http://schemas.microsoft.com/office/drawing/2014/main" id="{8625DCD3-1D6C-20C9-91DD-48F445708A08}"/>
                  </a:ext>
                </a:extLst>
              </p:cNvPr>
              <p:cNvPicPr/>
              <p:nvPr/>
            </p:nvPicPr>
            <p:blipFill>
              <a:blip r:embed="rId5"/>
              <a:stretch>
                <a:fillRect/>
              </a:stretch>
            </p:blipFill>
            <p:spPr>
              <a:xfrm>
                <a:off x="3377688" y="4779548"/>
                <a:ext cx="1018821" cy="96294"/>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0">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Content Placeholder 2"/>
          <p:cNvSpPr>
            <a:spLocks noGrp="1"/>
          </p:cNvSpPr>
          <p:nvPr>
            <p:ph type="body" idx="1"/>
          </p:nvPr>
        </p:nvSpPr>
        <p:spPr>
          <a:xfrm>
            <a:off x="617022" y="633412"/>
            <a:ext cx="8276153" cy="6118225"/>
          </a:xfrm>
        </p:spPr>
        <p:txBody>
          <a:bodyPr>
            <a:normAutofit lnSpcReduction="10000"/>
          </a:bodyPr>
          <a:lstStyle/>
          <a:p>
            <a:pPr marL="0" indent="0">
              <a:buNone/>
              <a:defRPr/>
            </a:pPr>
            <a:r>
              <a:rPr lang="en-US" sz="1900">
                <a:ea typeface="ＭＳ Ｐゴシック"/>
                <a:cs typeface="ＭＳ Ｐゴシック" charset="0"/>
              </a:rPr>
              <a:t>	</a:t>
            </a:r>
            <a:endParaRPr lang="en-US">
              <a:ea typeface="ＭＳ Ｐゴシック"/>
            </a:endParaRPr>
          </a:p>
          <a:p>
            <a:pPr marL="0" indent="0">
              <a:buFont typeface="Wingdings 2" charset="0"/>
              <a:buNone/>
              <a:defRPr/>
            </a:pPr>
            <a:r>
              <a:rPr lang="en-US" sz="1900">
                <a:ea typeface="ＭＳ Ｐゴシック"/>
                <a:cs typeface="ＭＳ Ｐゴシック" charset="0"/>
              </a:rPr>
              <a:t>2.4 What will be the output of the following program?</a:t>
            </a:r>
            <a:endParaRPr lang="en-US">
              <a:ea typeface="ＭＳ Ｐゴシック"/>
            </a:endParaRPr>
          </a:p>
          <a:p>
            <a:pPr marL="0" indent="0" eaLnBrk="1" hangingPunct="1">
              <a:buFont typeface="Wingdings 2" charset="0"/>
              <a:buNone/>
              <a:defRPr/>
            </a:pPr>
            <a:endParaRPr lang="en-US" sz="1800">
              <a:ea typeface="ＭＳ Ｐゴシック" charset="0"/>
              <a:cs typeface="ＭＳ Ｐゴシック" charset="0"/>
            </a:endParaRPr>
          </a:p>
          <a:p>
            <a:pPr marL="0" indent="0" eaLnBrk="1" hangingPunct="1">
              <a:buFont typeface="Wingdings 2" charset="0"/>
              <a:buNone/>
              <a:defRPr/>
            </a:pPr>
            <a:endParaRPr lang="en-US" sz="1400">
              <a:ea typeface="ＭＳ Ｐゴシック" charset="0"/>
              <a:cs typeface="ＭＳ Ｐゴシック" charset="0"/>
            </a:endParaRPr>
          </a:p>
          <a:p>
            <a:pPr marL="0" indent="0" eaLnBrk="1" hangingPunct="1">
              <a:buFont typeface="Wingdings 2" charset="0"/>
              <a:buNone/>
              <a:defRPr/>
            </a:pPr>
            <a:endParaRPr lang="en-US" sz="1400">
              <a:ea typeface="ＭＳ Ｐゴシック" charset="0"/>
              <a:cs typeface="ＭＳ Ｐゴシック" charset="0"/>
            </a:endParaRPr>
          </a:p>
          <a:p>
            <a:pPr marL="0" indent="0" eaLnBrk="1" hangingPunct="1">
              <a:buFont typeface="Wingdings 2" charset="0"/>
              <a:buNone/>
              <a:defRPr/>
            </a:pPr>
            <a:endParaRPr lang="en-US" sz="1400">
              <a:ea typeface="ＭＳ Ｐゴシック" charset="0"/>
              <a:cs typeface="ＭＳ Ｐゴシック" charset="0"/>
            </a:endParaRPr>
          </a:p>
          <a:p>
            <a:pPr marL="0" indent="0" eaLnBrk="1" hangingPunct="1">
              <a:buFont typeface="Wingdings 2" charset="0"/>
              <a:buNone/>
              <a:defRPr/>
            </a:pPr>
            <a:endParaRPr lang="en-US" sz="1400">
              <a:ea typeface="ＭＳ Ｐゴシック" charset="0"/>
              <a:cs typeface="ＭＳ Ｐゴシック" charset="0"/>
            </a:endParaRPr>
          </a:p>
          <a:p>
            <a:pPr marL="0" indent="0" eaLnBrk="1" hangingPunct="1">
              <a:buFont typeface="Wingdings 2" charset="0"/>
              <a:buNone/>
              <a:defRPr/>
            </a:pPr>
            <a:endParaRPr lang="en-US" sz="1400">
              <a:ea typeface="ＭＳ Ｐゴシック" charset="0"/>
              <a:cs typeface="ＭＳ Ｐゴシック" charset="0"/>
            </a:endParaRPr>
          </a:p>
          <a:p>
            <a:pPr marL="0" indent="0" eaLnBrk="1" hangingPunct="1">
              <a:buFont typeface="Wingdings 2" charset="0"/>
              <a:buNone/>
              <a:defRPr/>
            </a:pPr>
            <a:endParaRPr lang="en-US" sz="1400">
              <a:ea typeface="ＭＳ Ｐゴシック" charset="0"/>
              <a:cs typeface="ＭＳ Ｐゴシック" charset="0"/>
            </a:endParaRPr>
          </a:p>
          <a:p>
            <a:pPr marL="0" indent="0" eaLnBrk="1" hangingPunct="1">
              <a:buFont typeface="Wingdings 2" charset="0"/>
              <a:buNone/>
              <a:defRPr/>
            </a:pPr>
            <a:endParaRPr lang="en-US" sz="1400">
              <a:ea typeface="ＭＳ Ｐゴシック" charset="0"/>
              <a:cs typeface="ＭＳ Ｐゴシック" charset="0"/>
            </a:endParaRPr>
          </a:p>
          <a:p>
            <a:pPr marL="0" indent="0" eaLnBrk="1" hangingPunct="1">
              <a:buFont typeface="Wingdings 2" charset="0"/>
              <a:buNone/>
              <a:defRPr/>
            </a:pPr>
            <a:endParaRPr lang="en-US" sz="1400">
              <a:ea typeface="ＭＳ Ｐゴシック" charset="0"/>
              <a:cs typeface="ＭＳ Ｐゴシック" charset="0"/>
            </a:endParaRPr>
          </a:p>
          <a:p>
            <a:pPr marL="0" indent="0" eaLnBrk="1" hangingPunct="1">
              <a:buFont typeface="Wingdings 2" charset="0"/>
              <a:buNone/>
              <a:defRPr/>
            </a:pPr>
            <a:endParaRPr lang="en-US" sz="1500">
              <a:ea typeface="ＭＳ Ｐゴシック" charset="0"/>
              <a:cs typeface="ＭＳ Ｐゴシック" charset="0"/>
            </a:endParaRPr>
          </a:p>
          <a:p>
            <a:pPr marL="0" indent="0" eaLnBrk="1" hangingPunct="1">
              <a:buFont typeface="Wingdings 2" charset="0"/>
              <a:buNone/>
              <a:defRPr/>
            </a:pPr>
            <a:endParaRPr lang="en-US" sz="1500">
              <a:ea typeface="ＭＳ Ｐゴシック" charset="0"/>
              <a:cs typeface="ＭＳ Ｐゴシック" charset="0"/>
            </a:endParaRPr>
          </a:p>
          <a:p>
            <a:pPr marL="0" indent="0" eaLnBrk="1" hangingPunct="1">
              <a:buFont typeface="Wingdings 2" charset="0"/>
              <a:buNone/>
              <a:defRPr/>
            </a:pPr>
            <a:endParaRPr lang="en-US" sz="1500">
              <a:ea typeface="ＭＳ Ｐゴシック" charset="0"/>
              <a:cs typeface="ＭＳ Ｐゴシック" charset="0"/>
            </a:endParaRPr>
          </a:p>
          <a:p>
            <a:pPr marL="0" indent="0" eaLnBrk="1" hangingPunct="1">
              <a:buFont typeface="Wingdings 2" charset="0"/>
              <a:buNone/>
              <a:defRPr/>
            </a:pPr>
            <a:endParaRPr lang="en-US" sz="1500">
              <a:ea typeface="ＭＳ Ｐゴシック" charset="0"/>
              <a:cs typeface="ＭＳ Ｐゴシック" charset="0"/>
            </a:endParaRPr>
          </a:p>
          <a:p>
            <a:pPr marL="0" indent="0" eaLnBrk="1" hangingPunct="1">
              <a:buFont typeface="Wingdings 2" charset="0"/>
              <a:buNone/>
              <a:defRPr/>
            </a:pPr>
            <a:endParaRPr lang="en-US" sz="1500">
              <a:ea typeface="ＭＳ Ｐゴシック" charset="0"/>
              <a:cs typeface="ＭＳ Ｐゴシック" charset="0"/>
            </a:endParaRPr>
          </a:p>
          <a:p>
            <a:pPr marL="0" indent="0" eaLnBrk="1" hangingPunct="1">
              <a:buFont typeface="Wingdings 2" charset="0"/>
              <a:buNone/>
              <a:defRPr/>
            </a:pPr>
            <a:r>
              <a:rPr lang="en-US" sz="1500">
                <a:ea typeface="ＭＳ Ｐゴシック" charset="0"/>
                <a:cs typeface="ＭＳ Ｐゴシック" charset="0"/>
              </a:rPr>
              <a:t>(A) Welcome to Java Programming</a:t>
            </a:r>
          </a:p>
          <a:p>
            <a:pPr marL="0" indent="0" eaLnBrk="1" hangingPunct="1">
              <a:spcBef>
                <a:spcPts val="800"/>
              </a:spcBef>
              <a:buFont typeface="Wingdings 2" charset="0"/>
              <a:buNone/>
              <a:defRPr/>
            </a:pPr>
            <a:r>
              <a:rPr lang="en-US" sz="1500">
                <a:ea typeface="ＭＳ Ｐゴシック" charset="0"/>
                <a:cs typeface="ＭＳ Ｐゴシック" charset="0"/>
              </a:rPr>
              <a:t>(B) Welcome to</a:t>
            </a:r>
          </a:p>
          <a:p>
            <a:pPr marL="0" indent="0" eaLnBrk="1" hangingPunct="1">
              <a:spcBef>
                <a:spcPts val="800"/>
              </a:spcBef>
              <a:buFont typeface="Wingdings 2" charset="0"/>
              <a:buNone/>
              <a:defRPr/>
            </a:pPr>
            <a:r>
              <a:rPr lang="en-US" sz="1500">
                <a:ea typeface="ＭＳ Ｐゴシック" charset="0"/>
                <a:cs typeface="ＭＳ Ｐゴシック" charset="0"/>
              </a:rPr>
              <a:t>      Java Programming</a:t>
            </a:r>
          </a:p>
          <a:p>
            <a:pPr marL="0" indent="0" eaLnBrk="1" hangingPunct="1">
              <a:spcBef>
                <a:spcPts val="800"/>
              </a:spcBef>
              <a:buFont typeface="Wingdings 2" charset="0"/>
              <a:buNone/>
              <a:defRPr/>
            </a:pPr>
            <a:r>
              <a:rPr lang="en-US" sz="1500">
                <a:ea typeface="ＭＳ Ｐゴシック" charset="0"/>
                <a:cs typeface="ＭＳ Ｐゴシック" charset="0"/>
              </a:rPr>
              <a:t>(C) Welcome to</a:t>
            </a:r>
          </a:p>
          <a:p>
            <a:pPr marL="0" indent="0" eaLnBrk="1" hangingPunct="1">
              <a:spcBef>
                <a:spcPts val="800"/>
              </a:spcBef>
              <a:buFont typeface="Wingdings 2" charset="0"/>
              <a:buNone/>
              <a:defRPr/>
            </a:pPr>
            <a:r>
              <a:rPr lang="en-US" sz="1500">
                <a:ea typeface="ＭＳ Ｐゴシック" charset="0"/>
                <a:cs typeface="ＭＳ Ｐゴシック" charset="0"/>
              </a:rPr>
              <a:t>         Java Programming</a:t>
            </a:r>
          </a:p>
        </p:txBody>
      </p:sp>
      <p:sp>
        <p:nvSpPr>
          <p:cNvPr id="87042"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BF57D668-2C51-BF44-8A9D-1274E673FF8C}" type="slidenum">
              <a:rPr lang="en-US" sz="800">
                <a:solidFill>
                  <a:srgbClr val="595959"/>
                </a:solidFill>
              </a:rPr>
              <a:pPr/>
              <a:t>61</a:t>
            </a:fld>
            <a:endParaRPr lang="en-US" sz="800">
              <a:solidFill>
                <a:srgbClr val="595959"/>
              </a:solidFill>
            </a:endParaRPr>
          </a:p>
        </p:txBody>
      </p:sp>
      <p:sp>
        <p:nvSpPr>
          <p:cNvPr id="87043" name="Text Box 5"/>
          <p:cNvSpPr txBox="1">
            <a:spLocks noChangeArrowheads="1"/>
          </p:cNvSpPr>
          <p:nvPr/>
        </p:nvSpPr>
        <p:spPr bwMode="auto">
          <a:xfrm>
            <a:off x="794159" y="1416910"/>
            <a:ext cx="7772400" cy="28284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eaLnBrk="1" hangingPunct="1">
              <a:spcBef>
                <a:spcPct val="20000"/>
              </a:spcBef>
              <a:spcAft>
                <a:spcPct val="20000"/>
              </a:spcAft>
              <a:buClr>
                <a:schemeClr val="accent2"/>
              </a:buClr>
              <a:buSzPct val="110000"/>
            </a:pPr>
            <a:r>
              <a:rPr lang="en-US" sz="1400" b="1">
                <a:latin typeface="Courier New" panose="02070309020205020404" pitchFamily="49" charset="0"/>
                <a:cs typeface="Courier New" panose="02070309020205020404" pitchFamily="49" charset="0"/>
              </a:rPr>
              <a:t>// File: Welcome2.java</a:t>
            </a:r>
          </a:p>
          <a:p>
            <a:pPr eaLnBrk="1" hangingPunct="1">
              <a:spcBef>
                <a:spcPct val="20000"/>
              </a:spcBef>
              <a:spcAft>
                <a:spcPct val="20000"/>
              </a:spcAft>
              <a:buClr>
                <a:schemeClr val="accent2"/>
              </a:buClr>
              <a:buSzPct val="110000"/>
            </a:pPr>
            <a:r>
              <a:rPr lang="en-US" sz="1400" b="1">
                <a:latin typeface="Courier New" panose="02070309020205020404" pitchFamily="49" charset="0"/>
                <a:cs typeface="Courier New" panose="02070309020205020404" pitchFamily="49" charset="0"/>
              </a:rPr>
              <a:t>// Text printing program</a:t>
            </a:r>
          </a:p>
          <a:p>
            <a:pPr eaLnBrk="1" hangingPunct="1">
              <a:spcBef>
                <a:spcPct val="20000"/>
              </a:spcBef>
              <a:spcAft>
                <a:spcPct val="20000"/>
              </a:spcAft>
              <a:buClr>
                <a:schemeClr val="accent2"/>
              </a:buClr>
              <a:buSzPct val="110000"/>
            </a:pPr>
            <a:r>
              <a:rPr lang="en-US" sz="1400" b="1">
                <a:latin typeface="Courier New" panose="02070309020205020404" pitchFamily="49" charset="0"/>
                <a:cs typeface="Courier New" panose="02070309020205020404" pitchFamily="49" charset="0"/>
              </a:rPr>
              <a:t>public class Welcome2</a:t>
            </a:r>
          </a:p>
          <a:p>
            <a:pPr eaLnBrk="1" hangingPunct="1">
              <a:spcBef>
                <a:spcPct val="20000"/>
              </a:spcBef>
              <a:spcAft>
                <a:spcPct val="20000"/>
              </a:spcAft>
              <a:buClr>
                <a:schemeClr val="accent2"/>
              </a:buClr>
              <a:buSzPct val="110000"/>
            </a:pPr>
            <a:r>
              <a:rPr lang="en-US" sz="1400" b="1">
                <a:latin typeface="Courier New" panose="02070309020205020404" pitchFamily="49" charset="0"/>
                <a:cs typeface="Courier New" panose="02070309020205020404" pitchFamily="49" charset="0"/>
              </a:rPr>
              <a:t>{</a:t>
            </a:r>
          </a:p>
          <a:p>
            <a:pPr eaLnBrk="1" hangingPunct="1">
              <a:spcBef>
                <a:spcPct val="20000"/>
              </a:spcBef>
              <a:spcAft>
                <a:spcPct val="20000"/>
              </a:spcAft>
              <a:buClr>
                <a:schemeClr val="accent2"/>
              </a:buClr>
              <a:buSzPct val="110000"/>
            </a:pPr>
            <a:r>
              <a:rPr lang="en-US" sz="1400" b="1">
                <a:latin typeface="Courier New" panose="02070309020205020404" pitchFamily="49" charset="0"/>
                <a:cs typeface="Courier New" panose="02070309020205020404" pitchFamily="49" charset="0"/>
              </a:rPr>
              <a:t>	public static void main(String [] </a:t>
            </a:r>
            <a:r>
              <a:rPr lang="en-US" sz="1400" b="1" err="1">
                <a:latin typeface="Courier New" panose="02070309020205020404" pitchFamily="49" charset="0"/>
                <a:cs typeface="Courier New" panose="02070309020205020404" pitchFamily="49" charset="0"/>
              </a:rPr>
              <a:t>args</a:t>
            </a:r>
            <a:r>
              <a:rPr lang="en-US" sz="1400" b="1">
                <a:latin typeface="Courier New" panose="02070309020205020404" pitchFamily="49" charset="0"/>
                <a:cs typeface="Courier New" panose="02070309020205020404" pitchFamily="49" charset="0"/>
              </a:rPr>
              <a:t>){</a:t>
            </a:r>
          </a:p>
          <a:p>
            <a:pPr>
              <a:spcBef>
                <a:spcPct val="50000"/>
              </a:spcBef>
            </a:pPr>
            <a:r>
              <a:rPr lang="en-US" sz="1400" b="1">
                <a:solidFill>
                  <a:srgbClr val="000000"/>
                </a:solidFill>
                <a:latin typeface="Courier New" panose="02070309020205020404" pitchFamily="49" charset="0"/>
                <a:cs typeface="Courier New" panose="02070309020205020404" pitchFamily="49" charset="0"/>
              </a:rPr>
              <a:t>	   </a:t>
            </a:r>
            <a:r>
              <a:rPr lang="en-US" sz="1400" b="1" err="1">
                <a:solidFill>
                  <a:srgbClr val="000000"/>
                </a:solidFill>
                <a:latin typeface="Courier New" panose="02070309020205020404" pitchFamily="49" charset="0"/>
                <a:cs typeface="Courier New" panose="02070309020205020404" pitchFamily="49" charset="0"/>
              </a:rPr>
              <a:t>System.</a:t>
            </a:r>
            <a:r>
              <a:rPr lang="en-US" sz="1400" b="1" err="1">
                <a:solidFill>
                  <a:srgbClr val="0000C0"/>
                </a:solidFill>
                <a:latin typeface="Courier New" panose="02070309020205020404" pitchFamily="49" charset="0"/>
                <a:cs typeface="Courier New" panose="02070309020205020404" pitchFamily="49" charset="0"/>
              </a:rPr>
              <a:t>out</a:t>
            </a:r>
            <a:r>
              <a:rPr lang="en-US" sz="1400" b="1" err="1">
                <a:solidFill>
                  <a:srgbClr val="000000"/>
                </a:solidFill>
                <a:latin typeface="Courier New" panose="02070309020205020404" pitchFamily="49" charset="0"/>
                <a:cs typeface="Courier New" panose="02070309020205020404" pitchFamily="49" charset="0"/>
              </a:rPr>
              <a:t>.print</a:t>
            </a:r>
            <a:r>
              <a:rPr lang="en-US" sz="1400" b="1">
                <a:solidFill>
                  <a:srgbClr val="000000"/>
                </a:solidFill>
                <a:latin typeface="Courier New" panose="02070309020205020404" pitchFamily="49" charset="0"/>
                <a:cs typeface="Courier New" panose="02070309020205020404" pitchFamily="49" charset="0"/>
              </a:rPr>
              <a:t> (</a:t>
            </a:r>
            <a:r>
              <a:rPr lang="en-US" sz="1400" b="1">
                <a:solidFill>
                  <a:srgbClr val="2A00FF"/>
                </a:solidFill>
                <a:latin typeface="Courier New" panose="02070309020205020404" pitchFamily="49" charset="0"/>
                <a:cs typeface="Courier New" panose="02070309020205020404" pitchFamily="49" charset="0"/>
              </a:rPr>
              <a:t>"Welcome to "</a:t>
            </a:r>
            <a:r>
              <a:rPr lang="en-US" sz="1400" b="1">
                <a:solidFill>
                  <a:srgbClr val="000000"/>
                </a:solidFill>
                <a:latin typeface="Courier New" panose="02070309020205020404" pitchFamily="49" charset="0"/>
                <a:cs typeface="Courier New" panose="02070309020205020404" pitchFamily="49" charset="0"/>
              </a:rPr>
              <a:t>);</a:t>
            </a:r>
          </a:p>
          <a:p>
            <a:pPr>
              <a:spcBef>
                <a:spcPct val="50000"/>
              </a:spcBef>
            </a:pPr>
            <a:r>
              <a:rPr lang="en-US" sz="1400" b="1">
                <a:solidFill>
                  <a:srgbClr val="000000"/>
                </a:solidFill>
                <a:latin typeface="Courier New" panose="02070309020205020404" pitchFamily="49" charset="0"/>
                <a:cs typeface="Courier New" panose="02070309020205020404" pitchFamily="49" charset="0"/>
              </a:rPr>
              <a:t>	   </a:t>
            </a:r>
            <a:r>
              <a:rPr lang="en-US" sz="1400" b="1" err="1">
                <a:solidFill>
                  <a:srgbClr val="000000"/>
                </a:solidFill>
                <a:latin typeface="Courier New" panose="02070309020205020404" pitchFamily="49" charset="0"/>
                <a:cs typeface="Courier New" panose="02070309020205020404" pitchFamily="49" charset="0"/>
              </a:rPr>
              <a:t>System.</a:t>
            </a:r>
            <a:r>
              <a:rPr lang="en-US" sz="1400" b="1" err="1">
                <a:solidFill>
                  <a:srgbClr val="0000C0"/>
                </a:solidFill>
                <a:latin typeface="Courier New" panose="02070309020205020404" pitchFamily="49" charset="0"/>
                <a:cs typeface="Courier New" panose="02070309020205020404" pitchFamily="49" charset="0"/>
              </a:rPr>
              <a:t>out</a:t>
            </a:r>
            <a:r>
              <a:rPr lang="en-US" sz="1400" b="1" err="1">
                <a:solidFill>
                  <a:srgbClr val="000000"/>
                </a:solidFill>
                <a:latin typeface="Courier New" panose="02070309020205020404" pitchFamily="49" charset="0"/>
                <a:cs typeface="Courier New" panose="02070309020205020404" pitchFamily="49" charset="0"/>
              </a:rPr>
              <a:t>.println</a:t>
            </a:r>
            <a:r>
              <a:rPr lang="en-US" sz="1400" b="1">
                <a:solidFill>
                  <a:srgbClr val="000000"/>
                </a:solidFill>
                <a:latin typeface="Courier New" panose="02070309020205020404" pitchFamily="49" charset="0"/>
                <a:cs typeface="Courier New" panose="02070309020205020404" pitchFamily="49" charset="0"/>
              </a:rPr>
              <a:t> (</a:t>
            </a:r>
            <a:r>
              <a:rPr lang="en-US" sz="1400" b="1">
                <a:solidFill>
                  <a:srgbClr val="2A00FF"/>
                </a:solidFill>
                <a:latin typeface="Courier New" panose="02070309020205020404" pitchFamily="49" charset="0"/>
                <a:cs typeface="Courier New" panose="02070309020205020404" pitchFamily="49" charset="0"/>
              </a:rPr>
              <a:t>"Java Programming"</a:t>
            </a:r>
            <a:r>
              <a:rPr lang="en-US" sz="1400" b="1">
                <a:solidFill>
                  <a:srgbClr val="000000"/>
                </a:solidFill>
                <a:latin typeface="Courier New" panose="02070309020205020404" pitchFamily="49" charset="0"/>
                <a:cs typeface="Courier New" panose="02070309020205020404" pitchFamily="49" charset="0"/>
              </a:rPr>
              <a:t>);</a:t>
            </a:r>
          </a:p>
          <a:p>
            <a:pPr eaLnBrk="1" hangingPunct="1">
              <a:spcBef>
                <a:spcPct val="20000"/>
              </a:spcBef>
              <a:spcAft>
                <a:spcPct val="20000"/>
              </a:spcAft>
              <a:buClr>
                <a:schemeClr val="accent2"/>
              </a:buClr>
              <a:buSzPct val="110000"/>
            </a:pPr>
            <a:r>
              <a:rPr lang="en-US" sz="1400" b="1">
                <a:latin typeface="Courier New" panose="02070309020205020404" pitchFamily="49" charset="0"/>
                <a:cs typeface="Courier New" panose="02070309020205020404" pitchFamily="49" charset="0"/>
              </a:rPr>
              <a:t>	} // end main</a:t>
            </a:r>
          </a:p>
          <a:p>
            <a:pPr>
              <a:spcBef>
                <a:spcPct val="50000"/>
              </a:spcBef>
              <a:spcAft>
                <a:spcPct val="20000"/>
              </a:spcAft>
              <a:buClr>
                <a:schemeClr val="accent2"/>
              </a:buClr>
              <a:buSzPct val="110000"/>
            </a:pPr>
            <a:r>
              <a:rPr lang="en-US" sz="1400" b="1">
                <a:latin typeface="Courier New" panose="02070309020205020404" pitchFamily="49" charset="0"/>
                <a:cs typeface="Courier New" panose="02070309020205020404" pitchFamily="49" charset="0"/>
              </a:rPr>
              <a:t>} // end class Welcome2</a:t>
            </a:r>
          </a:p>
        </p:txBody>
      </p:sp>
      <p:sp>
        <p:nvSpPr>
          <p:cNvPr id="8" name="TextBox 7"/>
          <p:cNvSpPr txBox="1"/>
          <p:nvPr/>
        </p:nvSpPr>
        <p:spPr>
          <a:xfrm>
            <a:off x="5170488" y="5089822"/>
            <a:ext cx="3429000" cy="923330"/>
          </a:xfrm>
          <a:prstGeom prst="rect">
            <a:avLst/>
          </a:prstGeom>
          <a:noFill/>
        </p:spPr>
        <p:txBody>
          <a:bodyPr>
            <a:spAutoFit/>
          </a:bodyPr>
          <a:lstStyle/>
          <a:p>
            <a:pPr>
              <a:spcBef>
                <a:spcPts val="600"/>
              </a:spcBef>
              <a:defRPr/>
            </a:pPr>
            <a:r>
              <a:rPr lang="en-US" sz="1400" kern="0">
                <a:solidFill>
                  <a:schemeClr val="tx1">
                    <a:lumMod val="65000"/>
                    <a:lumOff val="35000"/>
                  </a:schemeClr>
                </a:solidFill>
                <a:latin typeface="+mn-lt"/>
                <a:ea typeface="ＭＳ Ｐゴシック" charset="0"/>
                <a:cs typeface="+mn-cs"/>
              </a:rPr>
              <a:t>(D)    Welcome to</a:t>
            </a:r>
          </a:p>
          <a:p>
            <a:pPr>
              <a:spcBef>
                <a:spcPts val="600"/>
              </a:spcBef>
              <a:defRPr/>
            </a:pPr>
            <a:r>
              <a:rPr lang="en-US" sz="1400" kern="0">
                <a:solidFill>
                  <a:schemeClr val="tx1">
                    <a:lumMod val="65000"/>
                    <a:lumOff val="35000"/>
                  </a:schemeClr>
                </a:solidFill>
                <a:latin typeface="+mn-lt"/>
                <a:ea typeface="ＭＳ Ｐゴシック" charset="0"/>
                <a:cs typeface="+mn-cs"/>
              </a:rPr>
              <a:t>       Java Programming</a:t>
            </a:r>
          </a:p>
          <a:p>
            <a:pPr>
              <a:spcBef>
                <a:spcPts val="600"/>
              </a:spcBef>
              <a:defRPr/>
            </a:pPr>
            <a:r>
              <a:rPr lang="en-US" sz="1400" kern="0">
                <a:solidFill>
                  <a:schemeClr val="tx1">
                    <a:lumMod val="65000"/>
                    <a:lumOff val="35000"/>
                  </a:schemeClr>
                </a:solidFill>
                <a:latin typeface="+mn-lt"/>
                <a:ea typeface="ＭＳ Ｐゴシック" charset="0"/>
                <a:cs typeface="+mn-cs"/>
              </a:rPr>
              <a:t>(E)  None of the above</a:t>
            </a:r>
          </a:p>
        </p:txBody>
      </p:sp>
      <p:sp>
        <p:nvSpPr>
          <p:cNvPr id="87046" name="TextBox 3"/>
          <p:cNvSpPr txBox="1">
            <a:spLocks noChangeArrowheads="1"/>
          </p:cNvSpPr>
          <p:nvPr/>
        </p:nvSpPr>
        <p:spPr bwMode="auto">
          <a:xfrm>
            <a:off x="3279422" y="491067"/>
            <a:ext cx="1981200" cy="46196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eaLnBrk="1" hangingPunct="1">
              <a:spcBef>
                <a:spcPct val="50000"/>
              </a:spcBef>
            </a:pPr>
            <a:r>
              <a:rPr lang="en-US" sz="2400">
                <a:solidFill>
                  <a:schemeClr val="bg1"/>
                </a:solidFill>
              </a:rPr>
              <a:t>Quick Check</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a:xfrm>
            <a:off x="1588" y="260350"/>
            <a:ext cx="8026400" cy="882650"/>
          </a:xfrm>
        </p:spPr>
        <p:txBody>
          <a:bodyPr/>
          <a:lstStyle/>
          <a:p>
            <a:pPr eaLnBrk="1" hangingPunct="1"/>
            <a:r>
              <a:rPr lang="en-CA">
                <a:latin typeface="Century Gothic" charset="0"/>
                <a:ea typeface="MS PGothic" charset="0"/>
              </a:rPr>
              <a:t>Formatting Output </a:t>
            </a:r>
            <a:endParaRPr lang="en-US">
              <a:latin typeface="Century Gothic" charset="0"/>
              <a:ea typeface="MS PGothic" charset="0"/>
            </a:endParaRPr>
          </a:p>
        </p:txBody>
      </p:sp>
      <p:graphicFrame>
        <p:nvGraphicFramePr>
          <p:cNvPr id="443395" name="Group 3"/>
          <p:cNvGraphicFramePr>
            <a:graphicFrameLocks noGrp="1"/>
          </p:cNvGraphicFramePr>
          <p:nvPr>
            <p:ph type="tbl" idx="1"/>
            <p:extLst>
              <p:ext uri="{D42A27DB-BD31-4B8C-83A1-F6EECF244321}">
                <p14:modId xmlns:p14="http://schemas.microsoft.com/office/powerpoint/2010/main" val="3163561322"/>
              </p:ext>
            </p:extLst>
          </p:nvPr>
        </p:nvGraphicFramePr>
        <p:xfrm>
          <a:off x="1768446" y="1412776"/>
          <a:ext cx="4824413" cy="2373096"/>
        </p:xfrm>
        <a:graphic>
          <a:graphicData uri="http://schemas.openxmlformats.org/drawingml/2006/table">
            <a:tbl>
              <a:tblPr/>
              <a:tblGrid>
                <a:gridCol w="2413000">
                  <a:extLst>
                    <a:ext uri="{9D8B030D-6E8A-4147-A177-3AD203B41FA5}">
                      <a16:colId xmlns:a16="http://schemas.microsoft.com/office/drawing/2014/main" val="20000"/>
                    </a:ext>
                  </a:extLst>
                </a:gridCol>
                <a:gridCol w="2411413">
                  <a:extLst>
                    <a:ext uri="{9D8B030D-6E8A-4147-A177-3AD203B41FA5}">
                      <a16:colId xmlns:a16="http://schemas.microsoft.com/office/drawing/2014/main" val="20001"/>
                    </a:ext>
                  </a:extLst>
                </a:gridCol>
              </a:tblGrid>
              <a:tr h="576064">
                <a:tc>
                  <a:txBody>
                    <a:bodyPr/>
                    <a:lstStyle/>
                    <a:p>
                      <a:pPr marL="0" marR="0" lvl="0" indent="0" algn="ctr" defTabSz="914400" rtl="0" eaLnBrk="1" fontAlgn="base" latinLnBrk="0" hangingPunct="1">
                        <a:lnSpc>
                          <a:spcPct val="150000"/>
                        </a:lnSpc>
                        <a:spcBef>
                          <a:spcPct val="20000"/>
                        </a:spcBef>
                        <a:spcAft>
                          <a:spcPct val="0"/>
                        </a:spcAft>
                        <a:buClrTx/>
                        <a:buSzTx/>
                        <a:buFontTx/>
                        <a:buNone/>
                        <a:tabLst>
                          <a:tab pos="476250" algn="l"/>
                        </a:tabLst>
                      </a:pPr>
                      <a:r>
                        <a:rPr kumimoji="0" lang="en-CA" sz="2000" b="1" i="0" u="none" strike="noStrike" cap="none" normalizeH="0" baseline="0">
                          <a:ln>
                            <a:noFill/>
                          </a:ln>
                          <a:solidFill>
                            <a:schemeClr val="tx1"/>
                          </a:solidFill>
                          <a:effectLst/>
                          <a:latin typeface="Century Gothic"/>
                          <a:ea typeface="MS PGothic"/>
                          <a:cs typeface="MS PGothic" charset="0"/>
                        </a:rPr>
                        <a:t>Escape sequence</a:t>
                      </a:r>
                      <a:endParaRPr kumimoji="0" lang="en-US" sz="2000" b="1" i="0" u="none" strike="noStrike" cap="none" normalizeH="0" baseline="0">
                        <a:ln>
                          <a:noFill/>
                        </a:ln>
                        <a:solidFill>
                          <a:schemeClr val="tx1"/>
                        </a:solidFill>
                        <a:effectLst/>
                        <a:latin typeface="Century Gothic"/>
                        <a:ea typeface="MS PGothic"/>
                        <a:cs typeface="MS PGothic" charset="0"/>
                      </a:endParaRPr>
                    </a:p>
                  </a:txBody>
                  <a:tcPr marL="93600" marR="936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tab pos="476250" algn="l"/>
                        </a:tabLst>
                      </a:pPr>
                      <a:r>
                        <a:rPr kumimoji="0" lang="en-CA" sz="2000" b="1" i="0" u="none" strike="noStrike" cap="none" normalizeH="0" baseline="0">
                          <a:ln>
                            <a:noFill/>
                          </a:ln>
                          <a:solidFill>
                            <a:schemeClr val="tx1"/>
                          </a:solidFill>
                          <a:effectLst/>
                          <a:latin typeface="Century Gothic"/>
                          <a:ea typeface="MS PGothic"/>
                          <a:cs typeface="MS PGothic" charset="0"/>
                        </a:rPr>
                        <a:t>Description</a:t>
                      </a:r>
                      <a:endParaRPr kumimoji="0" lang="en-US" sz="2000" b="1" i="0" u="none" strike="noStrike" cap="none" normalizeH="0" baseline="0">
                        <a:ln>
                          <a:noFill/>
                        </a:ln>
                        <a:solidFill>
                          <a:schemeClr val="tx1"/>
                        </a:solidFill>
                        <a:effectLst/>
                        <a:latin typeface="Century Gothic"/>
                        <a:ea typeface="MS PGothic"/>
                        <a:cs typeface="MS PGothic" charset="0"/>
                      </a:endParaRPr>
                    </a:p>
                  </a:txBody>
                  <a:tcPr marL="93600" marR="936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745">
                <a:tc>
                  <a:txBody>
                    <a:bodyPr/>
                    <a:lstStyle/>
                    <a:p>
                      <a:pPr marL="0" marR="0" lvl="0" indent="0" algn="ctr" defTabSz="914400" rtl="0" eaLnBrk="1" fontAlgn="base" latinLnBrk="0" hangingPunct="1">
                        <a:lnSpc>
                          <a:spcPct val="150000"/>
                        </a:lnSpc>
                        <a:spcBef>
                          <a:spcPct val="20000"/>
                        </a:spcBef>
                        <a:spcAft>
                          <a:spcPct val="0"/>
                        </a:spcAft>
                        <a:buClrTx/>
                        <a:buSzTx/>
                        <a:buFontTx/>
                        <a:buNone/>
                        <a:tabLst>
                          <a:tab pos="476250" algn="l"/>
                        </a:tabLst>
                      </a:pPr>
                      <a:r>
                        <a:rPr kumimoji="0" lang="en-CA" sz="1600" b="0" i="0" u="none" strike="noStrike" cap="none" normalizeH="0" baseline="0">
                          <a:ln>
                            <a:noFill/>
                          </a:ln>
                          <a:solidFill>
                            <a:schemeClr val="tx1"/>
                          </a:solidFill>
                          <a:effectLst/>
                          <a:latin typeface="Courier New"/>
                          <a:ea typeface="MS PGothic"/>
                          <a:cs typeface="Courier New"/>
                        </a:rPr>
                        <a:t>\t</a:t>
                      </a:r>
                      <a:endParaRPr kumimoji="0" lang="en-US" sz="1600" b="0" i="0" u="none" strike="noStrike" cap="none" normalizeH="0" baseline="0">
                        <a:ln>
                          <a:noFill/>
                        </a:ln>
                        <a:solidFill>
                          <a:schemeClr val="tx1"/>
                        </a:solidFill>
                        <a:effectLst/>
                        <a:latin typeface="Courier New"/>
                        <a:ea typeface="MS PGothic"/>
                        <a:cs typeface="Courier New"/>
                      </a:endParaRPr>
                    </a:p>
                  </a:txBody>
                  <a:tcPr marL="93600" marR="936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tab pos="476250" algn="l"/>
                        </a:tabLst>
                      </a:pPr>
                      <a:r>
                        <a:rPr kumimoji="0" lang="en-CA" sz="1600" b="0" i="0" u="none" strike="noStrike" cap="none" normalizeH="0" baseline="0">
                          <a:ln>
                            <a:noFill/>
                          </a:ln>
                          <a:solidFill>
                            <a:schemeClr val="tx1"/>
                          </a:solidFill>
                          <a:effectLst/>
                          <a:latin typeface="Verdana"/>
                          <a:ea typeface="Verdana"/>
                          <a:cs typeface="Verdana" panose="020B0604030504040204" pitchFamily="34" charset="0"/>
                        </a:rPr>
                        <a:t>Horizontal tab</a:t>
                      </a:r>
                      <a:endParaRPr kumimoji="0" lang="en-US" sz="1600" b="0" i="0" u="none" strike="noStrike" cap="none" normalizeH="0" baseline="0">
                        <a:ln>
                          <a:noFill/>
                        </a:ln>
                        <a:solidFill>
                          <a:schemeClr val="tx1"/>
                        </a:solidFill>
                        <a:effectLst/>
                        <a:latin typeface="Verdana"/>
                        <a:ea typeface="Verdana"/>
                        <a:cs typeface="Verdana" panose="020B0604030504040204" pitchFamily="34" charset="0"/>
                      </a:endParaRPr>
                    </a:p>
                  </a:txBody>
                  <a:tcPr marL="93600" marR="936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048">
                <a:tc>
                  <a:txBody>
                    <a:bodyPr/>
                    <a:lstStyle/>
                    <a:p>
                      <a:pPr marL="0" marR="0" lvl="0" indent="0" algn="ctr" defTabSz="914400" rtl="0" eaLnBrk="1" fontAlgn="base" latinLnBrk="0" hangingPunct="1">
                        <a:lnSpc>
                          <a:spcPct val="150000"/>
                        </a:lnSpc>
                        <a:spcBef>
                          <a:spcPct val="20000"/>
                        </a:spcBef>
                        <a:spcAft>
                          <a:spcPct val="0"/>
                        </a:spcAft>
                        <a:buClrTx/>
                        <a:buSzTx/>
                        <a:buFontTx/>
                        <a:buNone/>
                        <a:tabLst>
                          <a:tab pos="476250" algn="l"/>
                        </a:tabLst>
                      </a:pPr>
                      <a:r>
                        <a:rPr kumimoji="0" lang="en-CA" sz="1600" b="0" i="0" u="none" strike="noStrike" cap="none" normalizeH="0" baseline="0">
                          <a:ln>
                            <a:noFill/>
                          </a:ln>
                          <a:solidFill>
                            <a:schemeClr val="tx1"/>
                          </a:solidFill>
                          <a:effectLst/>
                          <a:latin typeface="Courier New"/>
                          <a:ea typeface="MS PGothic"/>
                          <a:cs typeface="Courier New"/>
                        </a:rPr>
                        <a:t>\n</a:t>
                      </a:r>
                      <a:endParaRPr kumimoji="0" lang="en-US" sz="1600" b="0" i="0" u="none" strike="noStrike" cap="none" normalizeH="0" baseline="0">
                        <a:ln>
                          <a:noFill/>
                        </a:ln>
                        <a:solidFill>
                          <a:schemeClr val="tx1"/>
                        </a:solidFill>
                        <a:effectLst/>
                        <a:latin typeface="Courier New"/>
                        <a:ea typeface="MS PGothic"/>
                        <a:cs typeface="Courier New"/>
                      </a:endParaRPr>
                    </a:p>
                  </a:txBody>
                  <a:tcPr marL="93600" marR="936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tab pos="476250" algn="l"/>
                        </a:tabLst>
                      </a:pPr>
                      <a:r>
                        <a:rPr kumimoji="0" lang="en-CA" sz="1600" b="0" i="0" u="none" strike="noStrike" cap="none" normalizeH="0" baseline="0">
                          <a:ln>
                            <a:noFill/>
                          </a:ln>
                          <a:solidFill>
                            <a:schemeClr val="tx1"/>
                          </a:solidFill>
                          <a:effectLst/>
                          <a:latin typeface="Verdana"/>
                          <a:ea typeface="Verdana"/>
                          <a:cs typeface="Verdana" panose="020B0604030504040204" pitchFamily="34" charset="0"/>
                        </a:rPr>
                        <a:t>New line</a:t>
                      </a:r>
                      <a:endParaRPr kumimoji="0" lang="en-US" sz="1600" b="0" i="0" u="none" strike="noStrike" cap="none" normalizeH="0" baseline="0">
                        <a:ln>
                          <a:noFill/>
                        </a:ln>
                        <a:solidFill>
                          <a:schemeClr val="tx1"/>
                        </a:solidFill>
                        <a:effectLst/>
                        <a:latin typeface="Verdana"/>
                        <a:ea typeface="Verdana"/>
                        <a:cs typeface="Verdana" panose="020B0604030504040204" pitchFamily="34" charset="0"/>
                      </a:endParaRPr>
                    </a:p>
                  </a:txBody>
                  <a:tcPr marL="93600" marR="936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2048">
                <a:tc>
                  <a:txBody>
                    <a:bodyPr/>
                    <a:lstStyle/>
                    <a:p>
                      <a:pPr marL="0" marR="0" lvl="0" indent="0" algn="ctr" defTabSz="914400" rtl="0" eaLnBrk="1" fontAlgn="base" latinLnBrk="0" hangingPunct="1">
                        <a:lnSpc>
                          <a:spcPct val="150000"/>
                        </a:lnSpc>
                        <a:spcBef>
                          <a:spcPct val="20000"/>
                        </a:spcBef>
                        <a:spcAft>
                          <a:spcPct val="0"/>
                        </a:spcAft>
                        <a:buClrTx/>
                        <a:buSzTx/>
                        <a:buFontTx/>
                        <a:buNone/>
                        <a:tabLst>
                          <a:tab pos="476250" algn="l"/>
                        </a:tabLst>
                      </a:pPr>
                      <a:r>
                        <a:rPr lang="en-CA" sz="1600" b="0" i="0" u="none" strike="noStrike" cap="none" normalizeH="0" baseline="0">
                          <a:ln>
                            <a:noFill/>
                          </a:ln>
                          <a:solidFill>
                            <a:schemeClr val="tx1"/>
                          </a:solidFill>
                          <a:effectLst/>
                          <a:latin typeface="Courier New"/>
                          <a:ea typeface="MS PGothic"/>
                          <a:cs typeface="Courier New"/>
                        </a:rPr>
                        <a:t>\"</a:t>
                      </a:r>
                      <a:endParaRPr kumimoji="0" lang="en-US" sz="1600" b="0" i="0" u="none" strike="noStrike" cap="none" normalizeH="0" baseline="0">
                        <a:ln>
                          <a:noFill/>
                        </a:ln>
                        <a:solidFill>
                          <a:schemeClr val="tx1"/>
                        </a:solidFill>
                        <a:effectLst/>
                        <a:latin typeface="Courier New" panose="02070309020205020404" pitchFamily="49" charset="0"/>
                        <a:ea typeface="MS PGothic" charset="0"/>
                        <a:cs typeface="Courier New" panose="02070309020205020404" pitchFamily="49" charset="0"/>
                      </a:endParaRPr>
                    </a:p>
                  </a:txBody>
                  <a:tcPr marL="93600" marR="936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tab pos="476250" algn="l"/>
                        </a:tabLst>
                      </a:pPr>
                      <a:r>
                        <a:rPr kumimoji="0" lang="en-CA" sz="1600" b="0" i="0" u="none" strike="noStrike" cap="none" normalizeH="0" baseline="0">
                          <a:ln>
                            <a:noFill/>
                          </a:ln>
                          <a:solidFill>
                            <a:schemeClr val="tx1"/>
                          </a:solidFill>
                          <a:effectLst/>
                          <a:latin typeface="Verdana"/>
                          <a:ea typeface="Verdana"/>
                          <a:cs typeface="Verdana" panose="020B0604030504040204" pitchFamily="34" charset="0"/>
                        </a:rPr>
                        <a:t>Double quote</a:t>
                      </a:r>
                      <a:endParaRPr kumimoji="0" lang="en-US" sz="1600" b="0" i="0" u="none" strike="noStrike" cap="none" normalizeH="0" baseline="0">
                        <a:ln>
                          <a:noFill/>
                        </a:ln>
                        <a:solidFill>
                          <a:schemeClr val="tx1"/>
                        </a:solidFill>
                        <a:effectLst/>
                        <a:latin typeface="Verdana"/>
                        <a:ea typeface="Verdana"/>
                        <a:cs typeface="Verdana" panose="020B0604030504040204" pitchFamily="34" charset="0"/>
                      </a:endParaRPr>
                    </a:p>
                  </a:txBody>
                  <a:tcPr marL="93600" marR="936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4056">
                <a:tc>
                  <a:txBody>
                    <a:bodyPr/>
                    <a:lstStyle/>
                    <a:p>
                      <a:pPr marL="0" marR="0" lvl="0" indent="0" algn="ctr" defTabSz="914400" rtl="0" eaLnBrk="1" fontAlgn="base" latinLnBrk="0" hangingPunct="1">
                        <a:lnSpc>
                          <a:spcPct val="150000"/>
                        </a:lnSpc>
                        <a:spcBef>
                          <a:spcPct val="20000"/>
                        </a:spcBef>
                        <a:spcAft>
                          <a:spcPct val="0"/>
                        </a:spcAft>
                        <a:buClrTx/>
                        <a:buSzTx/>
                        <a:buFontTx/>
                        <a:buNone/>
                        <a:tabLst>
                          <a:tab pos="476250" algn="l"/>
                        </a:tabLst>
                      </a:pPr>
                      <a:r>
                        <a:rPr kumimoji="0" lang="en-CA" sz="1600" b="0" i="0" u="none" strike="noStrike" cap="none" normalizeH="0" baseline="0">
                          <a:ln>
                            <a:noFill/>
                          </a:ln>
                          <a:solidFill>
                            <a:schemeClr val="tx1"/>
                          </a:solidFill>
                          <a:effectLst/>
                          <a:latin typeface="Courier New"/>
                          <a:ea typeface="MS PGothic"/>
                          <a:cs typeface="Courier New"/>
                        </a:rPr>
                        <a:t>\\</a:t>
                      </a:r>
                      <a:endParaRPr kumimoji="0" lang="en-US" sz="1600" b="0" i="0" u="none" strike="noStrike" cap="none" normalizeH="0" baseline="0">
                        <a:ln>
                          <a:noFill/>
                        </a:ln>
                        <a:solidFill>
                          <a:schemeClr val="tx1"/>
                        </a:solidFill>
                        <a:effectLst/>
                        <a:latin typeface="Courier New"/>
                        <a:ea typeface="MS PGothic"/>
                        <a:cs typeface="Courier New"/>
                      </a:endParaRPr>
                    </a:p>
                  </a:txBody>
                  <a:tcPr marL="93600" marR="936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tab pos="476250" algn="l"/>
                        </a:tabLst>
                      </a:pPr>
                      <a:r>
                        <a:rPr kumimoji="0" lang="en-CA" sz="1600" b="0" i="0" u="none" strike="noStrike" cap="none" normalizeH="0" baseline="0">
                          <a:ln>
                            <a:noFill/>
                          </a:ln>
                          <a:solidFill>
                            <a:schemeClr val="tx1"/>
                          </a:solidFill>
                          <a:effectLst/>
                          <a:latin typeface="Verdana"/>
                          <a:ea typeface="Verdana"/>
                          <a:cs typeface="Verdana" panose="020B0604030504040204" pitchFamily="34" charset="0"/>
                        </a:rPr>
                        <a:t>Backslash</a:t>
                      </a:r>
                      <a:endParaRPr kumimoji="0" lang="en-US" sz="1600" b="0" i="0" u="none" strike="noStrike" cap="none" normalizeH="0" baseline="0">
                        <a:ln>
                          <a:noFill/>
                        </a:ln>
                        <a:solidFill>
                          <a:schemeClr val="tx1"/>
                        </a:solidFill>
                        <a:effectLst/>
                        <a:latin typeface="Verdana"/>
                        <a:ea typeface="Verdana"/>
                        <a:cs typeface="Verdana" panose="020B0604030504040204" pitchFamily="34" charset="0"/>
                      </a:endParaRPr>
                    </a:p>
                  </a:txBody>
                  <a:tcPr marL="93600" marR="936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9113" name="TextBox 1"/>
          <p:cNvSpPr txBox="1">
            <a:spLocks noChangeArrowheads="1"/>
          </p:cNvSpPr>
          <p:nvPr/>
        </p:nvSpPr>
        <p:spPr bwMode="auto">
          <a:xfrm>
            <a:off x="1763688" y="6180892"/>
            <a:ext cx="7272337" cy="677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marL="0" lvl="1">
              <a:spcBef>
                <a:spcPct val="50000"/>
              </a:spcBef>
            </a:pPr>
            <a:r>
              <a:rPr lang="en-US" sz="1400">
                <a:hlinkClick r:id="rId3"/>
              </a:rPr>
              <a:t>http://docs.oracle.com/javase/specs/jls/se7/html/jls-3.html#jls-3.10.6</a:t>
            </a:r>
            <a:endParaRPr lang="en-US" sz="1400"/>
          </a:p>
          <a:p>
            <a:pPr>
              <a:spcBef>
                <a:spcPct val="50000"/>
              </a:spcBef>
            </a:pPr>
            <a:endParaRPr lang="en-US"/>
          </a:p>
        </p:txBody>
      </p:sp>
      <p:sp>
        <p:nvSpPr>
          <p:cNvPr id="2" name="TextBox 1">
            <a:extLst>
              <a:ext uri="{FF2B5EF4-FFF2-40B4-BE49-F238E27FC236}">
                <a16:creationId xmlns:a16="http://schemas.microsoft.com/office/drawing/2014/main" id="{5D9D41D6-16CA-3A46-99F2-DCE66323B33B}"/>
              </a:ext>
            </a:extLst>
          </p:cNvPr>
          <p:cNvSpPr txBox="1"/>
          <p:nvPr/>
        </p:nvSpPr>
        <p:spPr>
          <a:xfrm>
            <a:off x="522598" y="4014472"/>
            <a:ext cx="6984380" cy="1477328"/>
          </a:xfrm>
          <a:prstGeom prst="rect">
            <a:avLst/>
          </a:prstGeom>
          <a:noFill/>
        </p:spPr>
        <p:txBody>
          <a:bodyPr wrap="square" lIns="91440" tIns="45720" rIns="91440" bIns="45720" rtlCol="0" anchor="t">
            <a:spAutoFit/>
          </a:bodyPr>
          <a:lstStyle/>
          <a:p>
            <a:pPr>
              <a:spcBef>
                <a:spcPct val="50000"/>
              </a:spcBef>
            </a:pPr>
            <a:r>
              <a:rPr lang="en-US" b="1">
                <a:solidFill>
                  <a:srgbClr val="000000"/>
                </a:solidFill>
                <a:latin typeface="Courier New"/>
                <a:cs typeface="Courier New"/>
              </a:rPr>
              <a:t>What will be the output?</a:t>
            </a:r>
          </a:p>
          <a:p>
            <a:pPr>
              <a:spcBef>
                <a:spcPct val="50000"/>
              </a:spcBef>
            </a:pPr>
            <a:r>
              <a:rPr lang="en-US" b="1" err="1">
                <a:solidFill>
                  <a:srgbClr val="000000"/>
                </a:solidFill>
                <a:latin typeface="Courier New"/>
                <a:cs typeface="Courier New"/>
              </a:rPr>
              <a:t>System.</a:t>
            </a:r>
            <a:r>
              <a:rPr lang="en-US" b="1" err="1">
                <a:solidFill>
                  <a:srgbClr val="0000C0"/>
                </a:solidFill>
                <a:latin typeface="Courier New"/>
                <a:cs typeface="Courier New"/>
              </a:rPr>
              <a:t>out</a:t>
            </a:r>
            <a:r>
              <a:rPr lang="en-US" b="1" err="1">
                <a:solidFill>
                  <a:srgbClr val="000000"/>
                </a:solidFill>
                <a:latin typeface="Courier New"/>
                <a:cs typeface="Courier New"/>
              </a:rPr>
              <a:t>.print</a:t>
            </a:r>
            <a:r>
              <a:rPr lang="en-US" b="1">
                <a:solidFill>
                  <a:srgbClr val="000000"/>
                </a:solidFill>
                <a:latin typeface="Courier New"/>
                <a:cs typeface="Courier New"/>
              </a:rPr>
              <a:t> ("</a:t>
            </a:r>
            <a:r>
              <a:rPr lang="en-US" b="1">
                <a:solidFill>
                  <a:srgbClr val="2A00FF"/>
                </a:solidFill>
                <a:latin typeface="Courier New"/>
                <a:cs typeface="Courier New"/>
              </a:rPr>
              <a:t>One\t\"Two\"\</a:t>
            </a:r>
            <a:r>
              <a:rPr lang="en-US" b="1" err="1">
                <a:solidFill>
                  <a:srgbClr val="2A00FF"/>
                </a:solidFill>
                <a:latin typeface="Courier New"/>
                <a:cs typeface="Courier New"/>
              </a:rPr>
              <a:t>tThree</a:t>
            </a:r>
            <a:r>
              <a:rPr lang="en-US" b="1">
                <a:solidFill>
                  <a:srgbClr val="2A00FF"/>
                </a:solidFill>
                <a:latin typeface="Courier New"/>
                <a:cs typeface="Courier New"/>
              </a:rPr>
              <a:t>\n "</a:t>
            </a:r>
            <a:r>
              <a:rPr lang="en-US" b="1">
                <a:solidFill>
                  <a:srgbClr val="000000"/>
                </a:solidFill>
                <a:latin typeface="Courier New"/>
                <a:cs typeface="Courier New"/>
              </a:rPr>
              <a:t>);</a:t>
            </a:r>
          </a:p>
          <a:p>
            <a:pPr>
              <a:spcBef>
                <a:spcPct val="50000"/>
              </a:spcBef>
            </a:pPr>
            <a:r>
              <a:rPr lang="en-US" b="1" err="1">
                <a:solidFill>
                  <a:srgbClr val="000000"/>
                </a:solidFill>
                <a:latin typeface="Courier New"/>
                <a:cs typeface="Courier New"/>
              </a:rPr>
              <a:t>System.</a:t>
            </a:r>
            <a:r>
              <a:rPr lang="en-US" b="1" err="1">
                <a:solidFill>
                  <a:srgbClr val="0000C0"/>
                </a:solidFill>
                <a:latin typeface="Courier New"/>
                <a:cs typeface="Courier New"/>
              </a:rPr>
              <a:t>out</a:t>
            </a:r>
            <a:r>
              <a:rPr lang="en-US" b="1" err="1">
                <a:solidFill>
                  <a:srgbClr val="000000"/>
                </a:solidFill>
                <a:latin typeface="Courier New"/>
                <a:cs typeface="Courier New"/>
              </a:rPr>
              <a:t>.println</a:t>
            </a:r>
            <a:r>
              <a:rPr lang="en-US" b="1">
                <a:solidFill>
                  <a:srgbClr val="000000"/>
                </a:solidFill>
                <a:latin typeface="Courier New"/>
                <a:cs typeface="Courier New"/>
              </a:rPr>
              <a:t> ("</a:t>
            </a:r>
            <a:r>
              <a:rPr lang="en-US" b="1">
                <a:solidFill>
                  <a:srgbClr val="2A00FF"/>
                </a:solidFill>
                <a:latin typeface="Courier New"/>
                <a:cs typeface="Courier New"/>
              </a:rPr>
              <a:t>Four\t\\Five\\\tSix"</a:t>
            </a:r>
            <a:r>
              <a:rPr lang="en-US" b="1">
                <a:solidFill>
                  <a:srgbClr val="000000"/>
                </a:solidFill>
                <a:latin typeface="Courier New"/>
                <a:cs typeface="Courier New"/>
              </a:rPr>
              <a:t>);</a:t>
            </a:r>
          </a:p>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0" y="573660"/>
            <a:ext cx="8382000" cy="727075"/>
          </a:xfrm>
        </p:spPr>
        <p:txBody>
          <a:bodyPr/>
          <a:lstStyle/>
          <a:p>
            <a:pPr eaLnBrk="1" hangingPunct="1"/>
            <a:r>
              <a:rPr lang="en-US">
                <a:latin typeface="Century Gothic" charset="0"/>
                <a:ea typeface="MS PGothic" charset="0"/>
              </a:rPr>
              <a:t>Format output: </a:t>
            </a:r>
            <a:r>
              <a:rPr lang="en-US" err="1">
                <a:latin typeface="Courier New" panose="02070309020205020404" pitchFamily="49" charset="0"/>
                <a:ea typeface="MS PGothic" charset="0"/>
                <a:cs typeface="Courier New" panose="02070309020205020404" pitchFamily="49" charset="0"/>
              </a:rPr>
              <a:t>printf</a:t>
            </a:r>
            <a:r>
              <a:rPr lang="en-US">
                <a:latin typeface="Century Gothic" charset="0"/>
                <a:ea typeface="MS PGothic" charset="0"/>
              </a:rPr>
              <a:t> </a:t>
            </a:r>
          </a:p>
        </p:txBody>
      </p:sp>
      <p:sp>
        <p:nvSpPr>
          <p:cNvPr id="3" name="Content Placeholder 2"/>
          <p:cNvSpPr>
            <a:spLocks noGrp="1"/>
          </p:cNvSpPr>
          <p:nvPr>
            <p:ph type="body" idx="1"/>
          </p:nvPr>
        </p:nvSpPr>
        <p:spPr>
          <a:xfrm>
            <a:off x="539552" y="1426643"/>
            <a:ext cx="8604448" cy="2895600"/>
          </a:xfrm>
        </p:spPr>
        <p:txBody>
          <a:bodyPr rtlCol="0">
            <a:normAutofit/>
          </a:bodyPr>
          <a:lstStyle/>
          <a:p>
            <a:pPr marL="0" indent="0" eaLnBrk="1" fontAlgn="auto" hangingPunct="1">
              <a:spcAft>
                <a:spcPts val="0"/>
              </a:spcAft>
              <a:buFont typeface="Wingdings 2" panose="05020102010507070707" pitchFamily="18" charset="2"/>
              <a:buNone/>
              <a:defRPr/>
            </a:pPr>
            <a:r>
              <a:rPr lang="en-US" sz="1600" b="1">
                <a:solidFill>
                  <a:srgbClr val="7F0055"/>
                </a:solidFill>
                <a:latin typeface="Consolas"/>
                <a:ea typeface="+mn-ea"/>
                <a:cs typeface="+mn-cs"/>
              </a:rPr>
              <a:t>public</a:t>
            </a:r>
            <a:r>
              <a:rPr lang="en-US" sz="1600" b="1">
                <a:solidFill>
                  <a:srgbClr val="000000"/>
                </a:solidFill>
                <a:latin typeface="Consolas"/>
                <a:ea typeface="+mn-ea"/>
                <a:cs typeface="+mn-cs"/>
              </a:rPr>
              <a:t> </a:t>
            </a:r>
            <a:r>
              <a:rPr lang="en-US" sz="1600" b="1">
                <a:solidFill>
                  <a:srgbClr val="7F0055"/>
                </a:solidFill>
                <a:latin typeface="Consolas"/>
                <a:ea typeface="+mn-ea"/>
                <a:cs typeface="+mn-cs"/>
              </a:rPr>
              <a:t>class</a:t>
            </a:r>
            <a:r>
              <a:rPr lang="en-US" sz="1600" b="1">
                <a:solidFill>
                  <a:srgbClr val="000000"/>
                </a:solidFill>
                <a:latin typeface="Consolas"/>
                <a:ea typeface="+mn-ea"/>
                <a:cs typeface="+mn-cs"/>
              </a:rPr>
              <a:t> Welcome {</a:t>
            </a:r>
            <a:endParaRPr lang="en-US" sz="1600">
              <a:solidFill>
                <a:schemeClr val="tx1">
                  <a:lumMod val="65000"/>
                  <a:lumOff val="35000"/>
                </a:schemeClr>
              </a:solidFill>
              <a:latin typeface="Consolas"/>
              <a:ea typeface="+mn-ea"/>
              <a:cs typeface="+mn-cs"/>
            </a:endParaRPr>
          </a:p>
          <a:p>
            <a:pPr marL="0" indent="0" eaLnBrk="1" fontAlgn="auto" hangingPunct="1">
              <a:spcAft>
                <a:spcPts val="0"/>
              </a:spcAft>
              <a:buFont typeface="Wingdings 2" panose="05020102010507070707" pitchFamily="18" charset="2"/>
              <a:buNone/>
              <a:defRPr/>
            </a:pPr>
            <a:r>
              <a:rPr lang="en-US" sz="1600" b="1">
                <a:solidFill>
                  <a:srgbClr val="7F0055"/>
                </a:solidFill>
                <a:latin typeface="Consolas"/>
                <a:ea typeface="+mn-ea"/>
                <a:cs typeface="+mn-cs"/>
              </a:rPr>
              <a:t>   public</a:t>
            </a:r>
            <a:r>
              <a:rPr lang="en-US" sz="1600" b="1">
                <a:solidFill>
                  <a:srgbClr val="000000"/>
                </a:solidFill>
                <a:latin typeface="Consolas"/>
                <a:ea typeface="+mn-ea"/>
                <a:cs typeface="+mn-cs"/>
              </a:rPr>
              <a:t> </a:t>
            </a:r>
            <a:r>
              <a:rPr lang="en-US" sz="1600" b="1">
                <a:solidFill>
                  <a:srgbClr val="7F0055"/>
                </a:solidFill>
                <a:latin typeface="Consolas"/>
                <a:ea typeface="+mn-ea"/>
                <a:cs typeface="+mn-cs"/>
              </a:rPr>
              <a:t>static</a:t>
            </a:r>
            <a:r>
              <a:rPr lang="en-US" sz="1600" b="1">
                <a:solidFill>
                  <a:srgbClr val="000000"/>
                </a:solidFill>
                <a:latin typeface="Consolas"/>
                <a:ea typeface="+mn-ea"/>
                <a:cs typeface="+mn-cs"/>
              </a:rPr>
              <a:t> </a:t>
            </a:r>
            <a:r>
              <a:rPr lang="en-US" sz="1600" b="1">
                <a:solidFill>
                  <a:srgbClr val="7F0055"/>
                </a:solidFill>
                <a:latin typeface="Consolas"/>
                <a:ea typeface="+mn-ea"/>
                <a:cs typeface="+mn-cs"/>
              </a:rPr>
              <a:t>void</a:t>
            </a:r>
            <a:r>
              <a:rPr lang="en-US" sz="1600" b="1">
                <a:solidFill>
                  <a:srgbClr val="000000"/>
                </a:solidFill>
                <a:latin typeface="Consolas"/>
                <a:ea typeface="+mn-ea"/>
                <a:cs typeface="+mn-cs"/>
              </a:rPr>
              <a:t> main (String[] </a:t>
            </a:r>
            <a:r>
              <a:rPr lang="en-US" sz="1600" b="1" err="1">
                <a:solidFill>
                  <a:srgbClr val="000000"/>
                </a:solidFill>
                <a:latin typeface="Consolas"/>
                <a:ea typeface="+mn-ea"/>
                <a:cs typeface="+mn-cs"/>
              </a:rPr>
              <a:t>args</a:t>
            </a:r>
            <a:r>
              <a:rPr lang="en-US" sz="1600" b="1">
                <a:solidFill>
                  <a:srgbClr val="000000"/>
                </a:solidFill>
                <a:latin typeface="Consolas"/>
                <a:ea typeface="+mn-ea"/>
                <a:cs typeface="+mn-cs"/>
              </a:rPr>
              <a:t>) {</a:t>
            </a:r>
          </a:p>
          <a:p>
            <a:pPr marL="0" indent="0" eaLnBrk="1" fontAlgn="auto" hangingPunct="1">
              <a:spcAft>
                <a:spcPts val="0"/>
              </a:spcAft>
              <a:buFont typeface="Wingdings 2" panose="05020102010507070707" pitchFamily="18" charset="2"/>
              <a:buNone/>
              <a:defRPr/>
            </a:pPr>
            <a:r>
              <a:rPr lang="en-US" sz="1600">
                <a:solidFill>
                  <a:srgbClr val="000000"/>
                </a:solidFill>
                <a:latin typeface="Consolas"/>
                <a:ea typeface="+mn-ea"/>
                <a:cs typeface="+mn-cs"/>
              </a:rPr>
              <a:t>      </a:t>
            </a:r>
            <a:r>
              <a:rPr lang="en-US" sz="1600" err="1">
                <a:solidFill>
                  <a:srgbClr val="000000"/>
                </a:solidFill>
                <a:latin typeface="Consolas"/>
                <a:ea typeface="+mn-ea"/>
                <a:cs typeface="+mn-cs"/>
              </a:rPr>
              <a:t>System.</a:t>
            </a:r>
            <a:r>
              <a:rPr lang="en-US" sz="1600" i="1" err="1">
                <a:solidFill>
                  <a:srgbClr val="0000C0"/>
                </a:solidFill>
                <a:latin typeface="Consolas"/>
                <a:ea typeface="+mn-ea"/>
                <a:cs typeface="+mn-cs"/>
              </a:rPr>
              <a:t>out</a:t>
            </a:r>
            <a:r>
              <a:rPr lang="en-US" sz="1600" i="1" err="1">
                <a:solidFill>
                  <a:srgbClr val="000000"/>
                </a:solidFill>
                <a:latin typeface="Consolas"/>
                <a:ea typeface="+mn-ea"/>
                <a:cs typeface="+mn-cs"/>
              </a:rPr>
              <a:t>.printf</a:t>
            </a:r>
            <a:r>
              <a:rPr lang="en-US" sz="1600" i="1">
                <a:solidFill>
                  <a:srgbClr val="000000"/>
                </a:solidFill>
                <a:latin typeface="Consolas"/>
                <a:ea typeface="+mn-ea"/>
                <a:cs typeface="+mn-cs"/>
              </a:rPr>
              <a:t> (</a:t>
            </a:r>
            <a:r>
              <a:rPr lang="en-US" sz="1600" i="1">
                <a:solidFill>
                  <a:srgbClr val="2A00FF"/>
                </a:solidFill>
                <a:latin typeface="Consolas"/>
                <a:ea typeface="+mn-ea"/>
                <a:cs typeface="+mn-cs"/>
              </a:rPr>
              <a:t>"Welcome to %s %s!!\n"</a:t>
            </a:r>
            <a:r>
              <a:rPr lang="en-US" sz="1600" i="1">
                <a:solidFill>
                  <a:srgbClr val="000000"/>
                </a:solidFill>
                <a:latin typeface="Consolas"/>
                <a:ea typeface="+mn-ea"/>
                <a:cs typeface="+mn-cs"/>
              </a:rPr>
              <a:t>, </a:t>
            </a:r>
            <a:r>
              <a:rPr lang="en-US" sz="1600">
                <a:solidFill>
                  <a:srgbClr val="2A00FF"/>
                </a:solidFill>
                <a:latin typeface="Consolas"/>
                <a:ea typeface="+mn-ea"/>
                <a:cs typeface="+mn-cs"/>
              </a:rPr>
              <a:t>"Java"</a:t>
            </a:r>
            <a:r>
              <a:rPr lang="en-US" sz="1600">
                <a:solidFill>
                  <a:srgbClr val="000000"/>
                </a:solidFill>
                <a:latin typeface="Consolas"/>
                <a:ea typeface="+mn-ea"/>
                <a:cs typeface="+mn-cs"/>
              </a:rPr>
              <a:t>, </a:t>
            </a:r>
            <a:r>
              <a:rPr lang="en-US" sz="1600">
                <a:solidFill>
                  <a:srgbClr val="2A00FF"/>
                </a:solidFill>
                <a:latin typeface="Consolas"/>
                <a:ea typeface="+mn-ea"/>
                <a:cs typeface="+mn-cs"/>
              </a:rPr>
              <a:t>"Programming"</a:t>
            </a:r>
            <a:r>
              <a:rPr lang="en-US" sz="1600">
                <a:solidFill>
                  <a:srgbClr val="000000"/>
                </a:solidFill>
                <a:latin typeface="Consolas"/>
                <a:ea typeface="+mn-ea"/>
                <a:cs typeface="+mn-cs"/>
              </a:rPr>
              <a:t>);</a:t>
            </a:r>
          </a:p>
          <a:p>
            <a:pPr marL="0" indent="0" eaLnBrk="1" fontAlgn="auto" hangingPunct="1">
              <a:spcAft>
                <a:spcPts val="0"/>
              </a:spcAft>
              <a:buFont typeface="Wingdings 2" panose="05020102010507070707" pitchFamily="18" charset="2"/>
              <a:buNone/>
              <a:defRPr/>
            </a:pPr>
            <a:r>
              <a:rPr lang="en-US" sz="1600">
                <a:solidFill>
                  <a:srgbClr val="000000"/>
                </a:solidFill>
                <a:latin typeface="Consolas"/>
                <a:ea typeface="+mn-ea"/>
                <a:cs typeface="+mn-cs"/>
              </a:rPr>
              <a:t>      }</a:t>
            </a:r>
            <a:endParaRPr lang="en-US" sz="1600">
              <a:solidFill>
                <a:schemeClr val="tx1">
                  <a:lumMod val="65000"/>
                  <a:lumOff val="35000"/>
                </a:schemeClr>
              </a:solidFill>
              <a:latin typeface="Consolas"/>
              <a:ea typeface="+mn-ea"/>
              <a:cs typeface="+mn-cs"/>
            </a:endParaRPr>
          </a:p>
          <a:p>
            <a:pPr marL="0" indent="0" eaLnBrk="1" fontAlgn="auto" hangingPunct="1">
              <a:spcAft>
                <a:spcPts val="0"/>
              </a:spcAft>
              <a:buFont typeface="Wingdings 2" panose="05020102010507070707" pitchFamily="18" charset="2"/>
              <a:buNone/>
              <a:defRPr/>
            </a:pPr>
            <a:r>
              <a:rPr lang="en-US" sz="1600">
                <a:solidFill>
                  <a:srgbClr val="000000"/>
                </a:solidFill>
                <a:latin typeface="Consolas"/>
                <a:ea typeface="+mn-ea"/>
                <a:cs typeface="+mn-cs"/>
              </a:rPr>
              <a:t>}</a:t>
            </a:r>
          </a:p>
          <a:p>
            <a:pPr marL="0" indent="0" eaLnBrk="1" fontAlgn="auto" hangingPunct="1">
              <a:spcAft>
                <a:spcPts val="0"/>
              </a:spcAft>
              <a:buFont typeface="Wingdings 2" panose="05020102010507070707" pitchFamily="18" charset="2"/>
              <a:buNone/>
              <a:defRPr/>
            </a:pPr>
            <a:endParaRPr lang="en-US" sz="2000">
              <a:solidFill>
                <a:schemeClr val="tx1">
                  <a:lumMod val="65000"/>
                  <a:lumOff val="35000"/>
                </a:schemeClr>
              </a:solidFill>
              <a:ea typeface="+mn-ea"/>
              <a:cs typeface="+mn-cs"/>
            </a:endParaRPr>
          </a:p>
        </p:txBody>
      </p:sp>
      <p:sp>
        <p:nvSpPr>
          <p:cNvPr id="93187"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F1EC37E7-9C3B-B549-A980-94533F8899B0}" type="slidenum">
              <a:rPr lang="en-US" sz="800">
                <a:solidFill>
                  <a:srgbClr val="595959"/>
                </a:solidFill>
              </a:rPr>
              <a:pPr/>
              <a:t>63</a:t>
            </a:fld>
            <a:endParaRPr lang="en-US" sz="800">
              <a:solidFill>
                <a:srgbClr val="595959"/>
              </a:solidFill>
            </a:endParaRPr>
          </a:p>
        </p:txBody>
      </p:sp>
      <p:sp>
        <p:nvSpPr>
          <p:cNvPr id="4" name="TextBox 3"/>
          <p:cNvSpPr txBox="1">
            <a:spLocks noChangeArrowheads="1"/>
          </p:cNvSpPr>
          <p:nvPr/>
        </p:nvSpPr>
        <p:spPr bwMode="auto">
          <a:xfrm>
            <a:off x="159251" y="4322243"/>
            <a:ext cx="8984749" cy="25237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sz="2000">
                <a:solidFill>
                  <a:srgbClr val="000000"/>
                </a:solidFill>
                <a:latin typeface="Consolas" charset="0"/>
              </a:rPr>
              <a:t>SAME AS:</a:t>
            </a:r>
          </a:p>
          <a:p>
            <a:pPr lvl="1">
              <a:spcBef>
                <a:spcPct val="50000"/>
              </a:spcBef>
            </a:pPr>
            <a:r>
              <a:rPr lang="en-US" sz="1800" err="1">
                <a:solidFill>
                  <a:srgbClr val="000000"/>
                </a:solidFill>
                <a:latin typeface="Consolas" charset="0"/>
              </a:rPr>
              <a:t>System.</a:t>
            </a:r>
            <a:r>
              <a:rPr lang="en-US" sz="1800" i="1" err="1">
                <a:solidFill>
                  <a:srgbClr val="0000C0"/>
                </a:solidFill>
                <a:latin typeface="Consolas" charset="0"/>
              </a:rPr>
              <a:t>out</a:t>
            </a:r>
            <a:r>
              <a:rPr lang="en-US" sz="1800" i="1" err="1">
                <a:solidFill>
                  <a:srgbClr val="000000"/>
                </a:solidFill>
                <a:latin typeface="Consolas" charset="0"/>
              </a:rPr>
              <a:t>.println</a:t>
            </a:r>
            <a:r>
              <a:rPr lang="en-US" sz="1800" i="1">
                <a:solidFill>
                  <a:srgbClr val="000000"/>
                </a:solidFill>
                <a:latin typeface="Consolas" charset="0"/>
              </a:rPr>
              <a:t> (</a:t>
            </a:r>
            <a:r>
              <a:rPr lang="en-US" sz="1800" i="1">
                <a:solidFill>
                  <a:srgbClr val="2A00FF"/>
                </a:solidFill>
                <a:latin typeface="Consolas" charset="0"/>
              </a:rPr>
              <a:t>"Welcome to </a:t>
            </a:r>
            <a:r>
              <a:rPr lang="en-US" sz="1800">
                <a:solidFill>
                  <a:srgbClr val="2A00FF"/>
                </a:solidFill>
                <a:latin typeface="Consolas" charset="0"/>
              </a:rPr>
              <a:t>Java Programming!!"</a:t>
            </a:r>
            <a:r>
              <a:rPr lang="en-US" sz="1800">
                <a:solidFill>
                  <a:srgbClr val="000000"/>
                </a:solidFill>
                <a:latin typeface="Consolas" charset="0"/>
              </a:rPr>
              <a:t>);</a:t>
            </a:r>
          </a:p>
          <a:p>
            <a:pPr lvl="1">
              <a:spcBef>
                <a:spcPct val="50000"/>
              </a:spcBef>
            </a:pPr>
            <a:r>
              <a:rPr lang="en-US" sz="1800" err="1">
                <a:solidFill>
                  <a:srgbClr val="000000"/>
                </a:solidFill>
                <a:latin typeface="Consolas" charset="0"/>
              </a:rPr>
              <a:t>System.</a:t>
            </a:r>
            <a:r>
              <a:rPr lang="en-US" sz="1800" i="1" err="1">
                <a:solidFill>
                  <a:srgbClr val="0000C0"/>
                </a:solidFill>
                <a:latin typeface="Consolas" charset="0"/>
              </a:rPr>
              <a:t>out</a:t>
            </a:r>
            <a:r>
              <a:rPr lang="en-US" sz="1800" i="1" err="1">
                <a:solidFill>
                  <a:srgbClr val="000000"/>
                </a:solidFill>
                <a:latin typeface="Consolas" charset="0"/>
              </a:rPr>
              <a:t>.print</a:t>
            </a:r>
            <a:r>
              <a:rPr lang="en-US" sz="1800" i="1">
                <a:solidFill>
                  <a:srgbClr val="000000"/>
                </a:solidFill>
                <a:latin typeface="Consolas" charset="0"/>
              </a:rPr>
              <a:t> (</a:t>
            </a:r>
            <a:r>
              <a:rPr lang="en-US" sz="1800" i="1">
                <a:solidFill>
                  <a:srgbClr val="2A00FF"/>
                </a:solidFill>
                <a:latin typeface="Consolas" charset="0"/>
              </a:rPr>
              <a:t>"Welcome to </a:t>
            </a:r>
            <a:r>
              <a:rPr lang="en-US" sz="1800">
                <a:solidFill>
                  <a:srgbClr val="2A00FF"/>
                </a:solidFill>
                <a:latin typeface="Consolas" charset="0"/>
              </a:rPr>
              <a:t>Java Programming!!\n"</a:t>
            </a:r>
            <a:r>
              <a:rPr lang="en-US" sz="1800">
                <a:solidFill>
                  <a:srgbClr val="000000"/>
                </a:solidFill>
                <a:latin typeface="Consolas" charset="0"/>
              </a:rPr>
              <a:t>);</a:t>
            </a:r>
          </a:p>
          <a:p>
            <a:pPr lvl="1">
              <a:spcBef>
                <a:spcPct val="50000"/>
              </a:spcBef>
            </a:pPr>
            <a:r>
              <a:rPr lang="en-US" sz="1800" err="1">
                <a:solidFill>
                  <a:srgbClr val="000000"/>
                </a:solidFill>
                <a:latin typeface="Consolas" charset="0"/>
              </a:rPr>
              <a:t>System.</a:t>
            </a:r>
            <a:r>
              <a:rPr lang="en-US" sz="1800" i="1" err="1">
                <a:solidFill>
                  <a:srgbClr val="0000C0"/>
                </a:solidFill>
                <a:latin typeface="Consolas" charset="0"/>
              </a:rPr>
              <a:t>out</a:t>
            </a:r>
            <a:r>
              <a:rPr lang="en-US" sz="1800" i="1" err="1">
                <a:solidFill>
                  <a:srgbClr val="000000"/>
                </a:solidFill>
                <a:latin typeface="Consolas" charset="0"/>
              </a:rPr>
              <a:t>.print</a:t>
            </a:r>
            <a:r>
              <a:rPr lang="en-US" sz="1800" i="1">
                <a:solidFill>
                  <a:srgbClr val="000000"/>
                </a:solidFill>
                <a:latin typeface="Consolas" charset="0"/>
              </a:rPr>
              <a:t> (</a:t>
            </a:r>
            <a:r>
              <a:rPr lang="en-US" sz="1800" i="1">
                <a:solidFill>
                  <a:srgbClr val="2A00FF"/>
                </a:solidFill>
                <a:latin typeface="Consolas" charset="0"/>
              </a:rPr>
              <a:t>"Welcome to </a:t>
            </a:r>
            <a:r>
              <a:rPr lang="en-US" sz="1800">
                <a:solidFill>
                  <a:srgbClr val="2A00FF"/>
                </a:solidFill>
                <a:latin typeface="Consolas" charset="0"/>
              </a:rPr>
              <a:t>Java Programming!!" + "\n"</a:t>
            </a:r>
            <a:r>
              <a:rPr lang="en-US" sz="1800">
                <a:solidFill>
                  <a:srgbClr val="000000"/>
                </a:solidFill>
                <a:latin typeface="Consolas" charset="0"/>
              </a:rPr>
              <a:t>);</a:t>
            </a:r>
          </a:p>
          <a:p>
            <a:pPr lvl="1">
              <a:spcBef>
                <a:spcPct val="50000"/>
              </a:spcBef>
            </a:pPr>
            <a:r>
              <a:rPr lang="en-US" sz="1800" err="1">
                <a:solidFill>
                  <a:srgbClr val="000000"/>
                </a:solidFill>
                <a:latin typeface="Consolas"/>
                <a:ea typeface="ＭＳ Ｐゴシック" charset="0"/>
              </a:rPr>
              <a:t>System.</a:t>
            </a:r>
            <a:r>
              <a:rPr lang="en-US" sz="1800" i="1" err="1">
                <a:solidFill>
                  <a:srgbClr val="0000C0"/>
                </a:solidFill>
                <a:latin typeface="Consolas"/>
                <a:ea typeface="ＭＳ Ｐゴシック" charset="0"/>
              </a:rPr>
              <a:t>out</a:t>
            </a:r>
            <a:r>
              <a:rPr lang="en-US" sz="1800" i="1" err="1">
                <a:solidFill>
                  <a:srgbClr val="000000"/>
                </a:solidFill>
                <a:latin typeface="Consolas"/>
                <a:ea typeface="ＭＳ Ｐゴシック" charset="0"/>
              </a:rPr>
              <a:t>.println</a:t>
            </a:r>
            <a:r>
              <a:rPr lang="en-US" sz="1800" i="1">
                <a:solidFill>
                  <a:srgbClr val="000000"/>
                </a:solidFill>
                <a:latin typeface="Consolas"/>
                <a:ea typeface="ＭＳ Ｐゴシック" charset="0"/>
              </a:rPr>
              <a:t> (</a:t>
            </a:r>
            <a:r>
              <a:rPr lang="en-US" sz="1800" i="1">
                <a:solidFill>
                  <a:srgbClr val="2A00FF"/>
                </a:solidFill>
                <a:latin typeface="Consolas"/>
                <a:ea typeface="ＭＳ Ｐゴシック" charset="0"/>
              </a:rPr>
              <a:t>"Welcome to "</a:t>
            </a:r>
            <a:r>
              <a:rPr lang="en-US" sz="1800" i="1">
                <a:solidFill>
                  <a:srgbClr val="000000"/>
                </a:solidFill>
                <a:latin typeface="Consolas"/>
                <a:ea typeface="ＭＳ Ｐゴシック" charset="0"/>
              </a:rPr>
              <a:t> + </a:t>
            </a:r>
            <a:r>
              <a:rPr lang="en-US" sz="1800">
                <a:solidFill>
                  <a:srgbClr val="2A00FF"/>
                </a:solidFill>
                <a:latin typeface="Consolas"/>
                <a:ea typeface="ＭＳ Ｐゴシック" charset="0"/>
              </a:rPr>
              <a:t>"Java "</a:t>
            </a:r>
            <a:r>
              <a:rPr lang="en-US" sz="1800">
                <a:solidFill>
                  <a:srgbClr val="000000"/>
                </a:solidFill>
                <a:latin typeface="Consolas"/>
                <a:ea typeface="ＭＳ Ｐゴシック" charset="0"/>
              </a:rPr>
              <a:t> + </a:t>
            </a:r>
            <a:r>
              <a:rPr lang="en-US" sz="1800">
                <a:solidFill>
                  <a:srgbClr val="2A00FF"/>
                </a:solidFill>
                <a:latin typeface="Consolas"/>
                <a:ea typeface="ＭＳ Ｐゴシック" charset="0"/>
              </a:rPr>
              <a:t>"Programming!!"</a:t>
            </a:r>
            <a:r>
              <a:rPr lang="en-US" sz="1800">
                <a:solidFill>
                  <a:srgbClr val="000000"/>
                </a:solidFill>
                <a:latin typeface="Consolas"/>
                <a:ea typeface="ＭＳ Ｐゴシック" charset="0"/>
              </a:rPr>
              <a:t>);</a:t>
            </a:r>
          </a:p>
          <a:p>
            <a:pPr>
              <a:spcBef>
                <a:spcPct val="50000"/>
              </a:spcBef>
            </a:pPr>
            <a:endParaRPr lang="en-US" sz="2000">
              <a:solidFill>
                <a:srgbClr val="000000"/>
              </a:solidFill>
              <a:latin typeface="Consolas"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3BDDE8C-83AB-5C34-90A5-5F79C55DD790}"/>
                  </a:ext>
                </a:extLst>
              </p14:cNvPr>
              <p14:cNvContentPartPr/>
              <p14:nvPr/>
            </p14:nvContentPartPr>
            <p14:xfrm>
              <a:off x="4859866" y="2350746"/>
              <a:ext cx="1517735" cy="341572"/>
            </p14:xfrm>
          </p:contentPart>
        </mc:Choice>
        <mc:Fallback xmlns="">
          <p:pic>
            <p:nvPicPr>
              <p:cNvPr id="2" name="Ink 1">
                <a:extLst>
                  <a:ext uri="{FF2B5EF4-FFF2-40B4-BE49-F238E27FC236}">
                    <a16:creationId xmlns:a16="http://schemas.microsoft.com/office/drawing/2014/main" id="{F3BDDE8C-83AB-5C34-90A5-5F79C55DD790}"/>
                  </a:ext>
                </a:extLst>
              </p:cNvPr>
              <p:cNvPicPr/>
              <p:nvPr/>
            </p:nvPicPr>
            <p:blipFill>
              <a:blip r:embed="rId4"/>
              <a:stretch>
                <a:fillRect/>
              </a:stretch>
            </p:blipFill>
            <p:spPr>
              <a:xfrm>
                <a:off x="4841871" y="2332769"/>
                <a:ext cx="1553366" cy="37716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6FF6FD0-BB1F-C664-1BAB-8F64A6ECF59B}"/>
                  </a:ext>
                </a:extLst>
              </p14:cNvPr>
              <p14:cNvContentPartPr/>
              <p14:nvPr/>
            </p14:nvContentPartPr>
            <p14:xfrm>
              <a:off x="5294488" y="1467869"/>
              <a:ext cx="2529846" cy="626219"/>
            </p14:xfrm>
          </p:contentPart>
        </mc:Choice>
        <mc:Fallback xmlns="">
          <p:pic>
            <p:nvPicPr>
              <p:cNvPr id="5" name="Ink 4">
                <a:extLst>
                  <a:ext uri="{FF2B5EF4-FFF2-40B4-BE49-F238E27FC236}">
                    <a16:creationId xmlns:a16="http://schemas.microsoft.com/office/drawing/2014/main" id="{46FF6FD0-BB1F-C664-1BAB-8F64A6ECF59B}"/>
                  </a:ext>
                </a:extLst>
              </p:cNvPr>
              <p:cNvPicPr/>
              <p:nvPr/>
            </p:nvPicPr>
            <p:blipFill>
              <a:blip r:embed="rId6"/>
              <a:stretch>
                <a:fillRect/>
              </a:stretch>
            </p:blipFill>
            <p:spPr>
              <a:xfrm>
                <a:off x="5276492" y="1449874"/>
                <a:ext cx="2565478" cy="66184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1381135E-2FE6-A1DB-5A8D-8EAC2CB4F5AD}"/>
                  </a:ext>
                </a:extLst>
              </p14:cNvPr>
              <p14:cNvContentPartPr/>
              <p14:nvPr/>
            </p14:nvContentPartPr>
            <p14:xfrm>
              <a:off x="6462272" y="2996399"/>
              <a:ext cx="128780" cy="386643"/>
            </p14:xfrm>
          </p:contentPart>
        </mc:Choice>
        <mc:Fallback xmlns="">
          <p:pic>
            <p:nvPicPr>
              <p:cNvPr id="6" name="Ink 5">
                <a:extLst>
                  <a:ext uri="{FF2B5EF4-FFF2-40B4-BE49-F238E27FC236}">
                    <a16:creationId xmlns:a16="http://schemas.microsoft.com/office/drawing/2014/main" id="{1381135E-2FE6-A1DB-5A8D-8EAC2CB4F5AD}"/>
                  </a:ext>
                </a:extLst>
              </p:cNvPr>
              <p:cNvPicPr/>
              <p:nvPr/>
            </p:nvPicPr>
            <p:blipFill>
              <a:blip r:embed="rId8"/>
              <a:stretch>
                <a:fillRect/>
              </a:stretch>
            </p:blipFill>
            <p:spPr>
              <a:xfrm>
                <a:off x="6444336" y="2978416"/>
                <a:ext cx="164293" cy="42225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10CE3378-1654-32FD-E53C-EF277ED36EA6}"/>
                  </a:ext>
                </a:extLst>
              </p14:cNvPr>
              <p14:cNvContentPartPr/>
              <p14:nvPr/>
            </p14:nvContentPartPr>
            <p14:xfrm>
              <a:off x="6677377" y="3104444"/>
              <a:ext cx="93719" cy="134576"/>
            </p14:xfrm>
          </p:contentPart>
        </mc:Choice>
        <mc:Fallback xmlns="">
          <p:pic>
            <p:nvPicPr>
              <p:cNvPr id="7" name="Ink 6">
                <a:extLst>
                  <a:ext uri="{FF2B5EF4-FFF2-40B4-BE49-F238E27FC236}">
                    <a16:creationId xmlns:a16="http://schemas.microsoft.com/office/drawing/2014/main" id="{10CE3378-1654-32FD-E53C-EF277ED36EA6}"/>
                  </a:ext>
                </a:extLst>
              </p:cNvPr>
              <p:cNvPicPr/>
              <p:nvPr/>
            </p:nvPicPr>
            <p:blipFill>
              <a:blip r:embed="rId10"/>
              <a:stretch>
                <a:fillRect/>
              </a:stretch>
            </p:blipFill>
            <p:spPr>
              <a:xfrm>
                <a:off x="6659492" y="3086453"/>
                <a:ext cx="129132" cy="17019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6C38F180-8CBF-F311-6E04-A77EC91108FE}"/>
                  </a:ext>
                </a:extLst>
              </p14:cNvPr>
              <p14:cNvContentPartPr/>
              <p14:nvPr/>
            </p14:nvContentPartPr>
            <p14:xfrm>
              <a:off x="6852355" y="2760132"/>
              <a:ext cx="192288" cy="402213"/>
            </p14:xfrm>
          </p:contentPart>
        </mc:Choice>
        <mc:Fallback xmlns="">
          <p:pic>
            <p:nvPicPr>
              <p:cNvPr id="8" name="Ink 7">
                <a:extLst>
                  <a:ext uri="{FF2B5EF4-FFF2-40B4-BE49-F238E27FC236}">
                    <a16:creationId xmlns:a16="http://schemas.microsoft.com/office/drawing/2014/main" id="{6C38F180-8CBF-F311-6E04-A77EC91108FE}"/>
                  </a:ext>
                </a:extLst>
              </p:cNvPr>
              <p:cNvPicPr/>
              <p:nvPr/>
            </p:nvPicPr>
            <p:blipFill>
              <a:blip r:embed="rId12"/>
              <a:stretch>
                <a:fillRect/>
              </a:stretch>
            </p:blipFill>
            <p:spPr>
              <a:xfrm>
                <a:off x="6834384" y="2742144"/>
                <a:ext cx="227870" cy="43782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AE54AECB-E58F-3DB7-EBB2-41338FE03351}"/>
                  </a:ext>
                </a:extLst>
              </p14:cNvPr>
              <p14:cNvContentPartPr/>
              <p14:nvPr/>
            </p14:nvContentPartPr>
            <p14:xfrm>
              <a:off x="6914444" y="2912656"/>
              <a:ext cx="370245" cy="232429"/>
            </p14:xfrm>
          </p:contentPart>
        </mc:Choice>
        <mc:Fallback xmlns="">
          <p:pic>
            <p:nvPicPr>
              <p:cNvPr id="9" name="Ink 8">
                <a:extLst>
                  <a:ext uri="{FF2B5EF4-FFF2-40B4-BE49-F238E27FC236}">
                    <a16:creationId xmlns:a16="http://schemas.microsoft.com/office/drawing/2014/main" id="{AE54AECB-E58F-3DB7-EBB2-41338FE03351}"/>
                  </a:ext>
                </a:extLst>
              </p:cNvPr>
              <p:cNvPicPr/>
              <p:nvPr/>
            </p:nvPicPr>
            <p:blipFill>
              <a:blip r:embed="rId14"/>
              <a:stretch>
                <a:fillRect/>
              </a:stretch>
            </p:blipFill>
            <p:spPr>
              <a:xfrm>
                <a:off x="6896453" y="2894694"/>
                <a:ext cx="405866" cy="267994"/>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30726AD8-B997-B235-EAE5-028B2F72FD3E}"/>
                  </a:ext>
                </a:extLst>
              </p14:cNvPr>
              <p14:cNvContentPartPr/>
              <p14:nvPr/>
            </p14:nvContentPartPr>
            <p14:xfrm>
              <a:off x="7377288" y="2860166"/>
              <a:ext cx="98817" cy="167307"/>
            </p14:xfrm>
          </p:contentPart>
        </mc:Choice>
        <mc:Fallback xmlns="">
          <p:pic>
            <p:nvPicPr>
              <p:cNvPr id="10" name="Ink 9">
                <a:extLst>
                  <a:ext uri="{FF2B5EF4-FFF2-40B4-BE49-F238E27FC236}">
                    <a16:creationId xmlns:a16="http://schemas.microsoft.com/office/drawing/2014/main" id="{30726AD8-B997-B235-EAE5-028B2F72FD3E}"/>
                  </a:ext>
                </a:extLst>
              </p:cNvPr>
              <p:cNvPicPr/>
              <p:nvPr/>
            </p:nvPicPr>
            <p:blipFill>
              <a:blip r:embed="rId16"/>
              <a:stretch>
                <a:fillRect/>
              </a:stretch>
            </p:blipFill>
            <p:spPr>
              <a:xfrm>
                <a:off x="7359321" y="2842215"/>
                <a:ext cx="134391" cy="202851"/>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DEA02423-B465-68B3-D036-94DBB0CD9959}"/>
                  </a:ext>
                </a:extLst>
              </p14:cNvPr>
              <p14:cNvContentPartPr/>
              <p14:nvPr/>
            </p14:nvContentPartPr>
            <p14:xfrm>
              <a:off x="7727244" y="2341528"/>
              <a:ext cx="655048" cy="578541"/>
            </p14:xfrm>
          </p:contentPart>
        </mc:Choice>
        <mc:Fallback xmlns="">
          <p:pic>
            <p:nvPicPr>
              <p:cNvPr id="11" name="Ink 10">
                <a:extLst>
                  <a:ext uri="{FF2B5EF4-FFF2-40B4-BE49-F238E27FC236}">
                    <a16:creationId xmlns:a16="http://schemas.microsoft.com/office/drawing/2014/main" id="{DEA02423-B465-68B3-D036-94DBB0CD9959}"/>
                  </a:ext>
                </a:extLst>
              </p:cNvPr>
              <p:cNvPicPr/>
              <p:nvPr/>
            </p:nvPicPr>
            <p:blipFill>
              <a:blip r:embed="rId18"/>
              <a:stretch>
                <a:fillRect/>
              </a:stretch>
            </p:blipFill>
            <p:spPr>
              <a:xfrm>
                <a:off x="7709258" y="2323539"/>
                <a:ext cx="690660" cy="614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EAF5B47F-8C4D-B444-1D28-A32C12732C06}"/>
                  </a:ext>
                </a:extLst>
              </p14:cNvPr>
              <p14:cNvContentPartPr/>
              <p14:nvPr/>
            </p14:nvContentPartPr>
            <p14:xfrm>
              <a:off x="6799076" y="2636929"/>
              <a:ext cx="11288" cy="11288"/>
            </p14:xfrm>
          </p:contentPart>
        </mc:Choice>
        <mc:Fallback xmlns="">
          <p:pic>
            <p:nvPicPr>
              <p:cNvPr id="12" name="Ink 11">
                <a:extLst>
                  <a:ext uri="{FF2B5EF4-FFF2-40B4-BE49-F238E27FC236}">
                    <a16:creationId xmlns:a16="http://schemas.microsoft.com/office/drawing/2014/main" id="{EAF5B47F-8C4D-B444-1D28-A32C12732C06}"/>
                  </a:ext>
                </a:extLst>
              </p:cNvPr>
              <p:cNvPicPr/>
              <p:nvPr/>
            </p:nvPicPr>
            <p:blipFill>
              <a:blip r:embed="rId20"/>
              <a:stretch>
                <a:fillRect/>
              </a:stretch>
            </p:blipFill>
            <p:spPr>
              <a:xfrm>
                <a:off x="6774537" y="2596615"/>
                <a:ext cx="59875" cy="9111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8B9DAFFA-9623-43C3-48E7-CC236E90808F}"/>
                  </a:ext>
                </a:extLst>
              </p14:cNvPr>
              <p14:cNvContentPartPr/>
              <p14:nvPr/>
            </p14:nvContentPartPr>
            <p14:xfrm>
              <a:off x="6762044" y="3843208"/>
              <a:ext cx="170827" cy="91989"/>
            </p14:xfrm>
          </p:contentPart>
        </mc:Choice>
        <mc:Fallback xmlns="">
          <p:pic>
            <p:nvPicPr>
              <p:cNvPr id="13" name="Ink 12">
                <a:extLst>
                  <a:ext uri="{FF2B5EF4-FFF2-40B4-BE49-F238E27FC236}">
                    <a16:creationId xmlns:a16="http://schemas.microsoft.com/office/drawing/2014/main" id="{8B9DAFFA-9623-43C3-48E7-CC236E90808F}"/>
                  </a:ext>
                </a:extLst>
              </p:cNvPr>
              <p:cNvPicPr/>
              <p:nvPr/>
            </p:nvPicPr>
            <p:blipFill>
              <a:blip r:embed="rId22"/>
              <a:stretch>
                <a:fillRect/>
              </a:stretch>
            </p:blipFill>
            <p:spPr>
              <a:xfrm>
                <a:off x="6744062" y="3825311"/>
                <a:ext cx="206431" cy="12742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3BC83C06-22D9-D1C5-5E96-7DFEAECC68F9}"/>
                  </a:ext>
                </a:extLst>
              </p14:cNvPr>
              <p14:cNvContentPartPr/>
              <p14:nvPr/>
            </p14:nvContentPartPr>
            <p14:xfrm>
              <a:off x="7004834" y="3808739"/>
              <a:ext cx="11288" cy="63349"/>
            </p14:xfrm>
          </p:contentPart>
        </mc:Choice>
        <mc:Fallback xmlns="">
          <p:pic>
            <p:nvPicPr>
              <p:cNvPr id="14" name="Ink 13">
                <a:extLst>
                  <a:ext uri="{FF2B5EF4-FFF2-40B4-BE49-F238E27FC236}">
                    <a16:creationId xmlns:a16="http://schemas.microsoft.com/office/drawing/2014/main" id="{3BC83C06-22D9-D1C5-5E96-7DFEAECC68F9}"/>
                  </a:ext>
                </a:extLst>
              </p:cNvPr>
              <p:cNvPicPr/>
              <p:nvPr/>
            </p:nvPicPr>
            <p:blipFill>
              <a:blip r:embed="rId24"/>
              <a:stretch>
                <a:fillRect/>
              </a:stretch>
            </p:blipFill>
            <p:spPr>
              <a:xfrm>
                <a:off x="6969559" y="3790844"/>
                <a:ext cx="81133" cy="98781"/>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0F045C25-E45C-F68F-7569-F5F74B0E17A7}"/>
                  </a:ext>
                </a:extLst>
              </p14:cNvPr>
              <p14:cNvContentPartPr/>
              <p14:nvPr/>
            </p14:nvContentPartPr>
            <p14:xfrm>
              <a:off x="7027333" y="3860799"/>
              <a:ext cx="19107" cy="167441"/>
            </p14:xfrm>
          </p:contentPart>
        </mc:Choice>
        <mc:Fallback xmlns="">
          <p:pic>
            <p:nvPicPr>
              <p:cNvPr id="15" name="Ink 14">
                <a:extLst>
                  <a:ext uri="{FF2B5EF4-FFF2-40B4-BE49-F238E27FC236}">
                    <a16:creationId xmlns:a16="http://schemas.microsoft.com/office/drawing/2014/main" id="{0F045C25-E45C-F68F-7569-F5F74B0E17A7}"/>
                  </a:ext>
                </a:extLst>
              </p:cNvPr>
              <p:cNvPicPr/>
              <p:nvPr/>
            </p:nvPicPr>
            <p:blipFill>
              <a:blip r:embed="rId26"/>
              <a:stretch>
                <a:fillRect/>
              </a:stretch>
            </p:blipFill>
            <p:spPr>
              <a:xfrm>
                <a:off x="7009641" y="3842833"/>
                <a:ext cx="54137" cy="203013"/>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Ink 15">
                <a:extLst>
                  <a:ext uri="{FF2B5EF4-FFF2-40B4-BE49-F238E27FC236}">
                    <a16:creationId xmlns:a16="http://schemas.microsoft.com/office/drawing/2014/main" id="{3A7ED53A-3CA4-E1FD-A835-1EB1EADA9CD2}"/>
                  </a:ext>
                </a:extLst>
              </p14:cNvPr>
              <p14:cNvContentPartPr/>
              <p14:nvPr/>
            </p14:nvContentPartPr>
            <p14:xfrm>
              <a:off x="7229923" y="3739747"/>
              <a:ext cx="143070" cy="138581"/>
            </p14:xfrm>
          </p:contentPart>
        </mc:Choice>
        <mc:Fallback xmlns="">
          <p:pic>
            <p:nvPicPr>
              <p:cNvPr id="16" name="Ink 15">
                <a:extLst>
                  <a:ext uri="{FF2B5EF4-FFF2-40B4-BE49-F238E27FC236}">
                    <a16:creationId xmlns:a16="http://schemas.microsoft.com/office/drawing/2014/main" id="{3A7ED53A-3CA4-E1FD-A835-1EB1EADA9CD2}"/>
                  </a:ext>
                </a:extLst>
              </p:cNvPr>
              <p:cNvPicPr/>
              <p:nvPr/>
            </p:nvPicPr>
            <p:blipFill>
              <a:blip r:embed="rId28"/>
              <a:stretch>
                <a:fillRect/>
              </a:stretch>
            </p:blipFill>
            <p:spPr>
              <a:xfrm>
                <a:off x="7211994" y="3721796"/>
                <a:ext cx="178569" cy="174124"/>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7" name="Ink 16">
                <a:extLst>
                  <a:ext uri="{FF2B5EF4-FFF2-40B4-BE49-F238E27FC236}">
                    <a16:creationId xmlns:a16="http://schemas.microsoft.com/office/drawing/2014/main" id="{B1BDFA37-B4BF-3A84-8B25-5E7B9C39108A}"/>
                  </a:ext>
                </a:extLst>
              </p14:cNvPr>
              <p14:cNvContentPartPr/>
              <p14:nvPr/>
            </p14:nvContentPartPr>
            <p14:xfrm>
              <a:off x="7582421" y="3589866"/>
              <a:ext cx="113985" cy="107622"/>
            </p14:xfrm>
          </p:contentPart>
        </mc:Choice>
        <mc:Fallback xmlns="">
          <p:pic>
            <p:nvPicPr>
              <p:cNvPr id="17" name="Ink 16">
                <a:extLst>
                  <a:ext uri="{FF2B5EF4-FFF2-40B4-BE49-F238E27FC236}">
                    <a16:creationId xmlns:a16="http://schemas.microsoft.com/office/drawing/2014/main" id="{B1BDFA37-B4BF-3A84-8B25-5E7B9C39108A}"/>
                  </a:ext>
                </a:extLst>
              </p:cNvPr>
              <p:cNvPicPr/>
              <p:nvPr/>
            </p:nvPicPr>
            <p:blipFill>
              <a:blip r:embed="rId30"/>
              <a:stretch>
                <a:fillRect/>
              </a:stretch>
            </p:blipFill>
            <p:spPr>
              <a:xfrm>
                <a:off x="7564442" y="3571929"/>
                <a:ext cx="149583" cy="14313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8" name="Ink 17">
                <a:extLst>
                  <a:ext uri="{FF2B5EF4-FFF2-40B4-BE49-F238E27FC236}">
                    <a16:creationId xmlns:a16="http://schemas.microsoft.com/office/drawing/2014/main" id="{408B9831-F08B-D276-913C-41D151BF3A36}"/>
                  </a:ext>
                </a:extLst>
              </p14:cNvPr>
              <p14:cNvContentPartPr/>
              <p14:nvPr/>
            </p14:nvContentPartPr>
            <p14:xfrm>
              <a:off x="7807024" y="3465503"/>
              <a:ext cx="133970" cy="151541"/>
            </p14:xfrm>
          </p:contentPart>
        </mc:Choice>
        <mc:Fallback xmlns="">
          <p:pic>
            <p:nvPicPr>
              <p:cNvPr id="18" name="Ink 17">
                <a:extLst>
                  <a:ext uri="{FF2B5EF4-FFF2-40B4-BE49-F238E27FC236}">
                    <a16:creationId xmlns:a16="http://schemas.microsoft.com/office/drawing/2014/main" id="{408B9831-F08B-D276-913C-41D151BF3A36}"/>
                  </a:ext>
                </a:extLst>
              </p:cNvPr>
              <p:cNvPicPr/>
              <p:nvPr/>
            </p:nvPicPr>
            <p:blipFill>
              <a:blip r:embed="rId32"/>
              <a:stretch>
                <a:fillRect/>
              </a:stretch>
            </p:blipFill>
            <p:spPr>
              <a:xfrm>
                <a:off x="7789066" y="3447548"/>
                <a:ext cx="169528" cy="187092"/>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9" name="Ink 18">
                <a:extLst>
                  <a:ext uri="{FF2B5EF4-FFF2-40B4-BE49-F238E27FC236}">
                    <a16:creationId xmlns:a16="http://schemas.microsoft.com/office/drawing/2014/main" id="{C303058C-1410-EBDE-271E-6DDF15A99B2F}"/>
                  </a:ext>
                </a:extLst>
              </p14:cNvPr>
              <p14:cNvContentPartPr/>
              <p14:nvPr/>
            </p14:nvContentPartPr>
            <p14:xfrm>
              <a:off x="7938486" y="3011545"/>
              <a:ext cx="1045220" cy="479320"/>
            </p14:xfrm>
          </p:contentPart>
        </mc:Choice>
        <mc:Fallback xmlns="">
          <p:pic>
            <p:nvPicPr>
              <p:cNvPr id="19" name="Ink 18">
                <a:extLst>
                  <a:ext uri="{FF2B5EF4-FFF2-40B4-BE49-F238E27FC236}">
                    <a16:creationId xmlns:a16="http://schemas.microsoft.com/office/drawing/2014/main" id="{C303058C-1410-EBDE-271E-6DDF15A99B2F}"/>
                  </a:ext>
                </a:extLst>
              </p:cNvPr>
              <p:cNvPicPr/>
              <p:nvPr/>
            </p:nvPicPr>
            <p:blipFill>
              <a:blip r:embed="rId34"/>
              <a:stretch>
                <a:fillRect/>
              </a:stretch>
            </p:blipFill>
            <p:spPr>
              <a:xfrm>
                <a:off x="7920496" y="2993553"/>
                <a:ext cx="1080840" cy="514945"/>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Content Placeholder 2"/>
          <p:cNvSpPr>
            <a:spLocks noGrp="1"/>
          </p:cNvSpPr>
          <p:nvPr>
            <p:ph type="body" idx="1"/>
          </p:nvPr>
        </p:nvSpPr>
        <p:spPr>
          <a:xfrm>
            <a:off x="107950" y="620713"/>
            <a:ext cx="8915400" cy="6118225"/>
          </a:xfrm>
        </p:spPr>
        <p:txBody>
          <a:bodyPr/>
          <a:lstStyle/>
          <a:p>
            <a:pPr marL="0" indent="0" eaLnBrk="1" hangingPunct="1">
              <a:buFont typeface="Wingdings 2" charset="0"/>
              <a:buNone/>
            </a:pPr>
            <a:endParaRPr lang="en-US" sz="2200">
              <a:latin typeface="Century Gothic" charset="0"/>
              <a:ea typeface="ＭＳ Ｐゴシック" charset="0"/>
              <a:cs typeface="ＭＳ Ｐゴシック" charset="0"/>
            </a:endParaRPr>
          </a:p>
          <a:p>
            <a:pPr marL="0" indent="0" eaLnBrk="1" hangingPunct="1">
              <a:buFont typeface="Wingdings 2" charset="0"/>
              <a:buNone/>
            </a:pPr>
            <a:r>
              <a:rPr lang="en-US" sz="2200">
                <a:latin typeface="Century Gothic" charset="0"/>
                <a:ea typeface="ＭＳ Ｐゴシック" charset="0"/>
                <a:cs typeface="ＭＳ Ｐゴシック" charset="0"/>
              </a:rPr>
              <a:t>2.5 Rewrite the following output statement using </a:t>
            </a:r>
            <a:r>
              <a:rPr lang="en-US" sz="2200" err="1">
                <a:latin typeface="Courier New" panose="02070309020205020404" pitchFamily="49" charset="0"/>
                <a:ea typeface="ＭＳ Ｐゴシック" charset="0"/>
                <a:cs typeface="Courier New" panose="02070309020205020404" pitchFamily="49" charset="0"/>
              </a:rPr>
              <a:t>printf</a:t>
            </a:r>
            <a:r>
              <a:rPr lang="en-US" sz="2200">
                <a:latin typeface="Century Gothic" charset="0"/>
                <a:ea typeface="ＭＳ Ｐゴシック" charset="0"/>
                <a:cs typeface="ＭＳ Ｐゴシック" charset="0"/>
              </a:rPr>
              <a:t>.</a:t>
            </a:r>
          </a:p>
          <a:p>
            <a:pPr marL="0" indent="0" eaLnBrk="1" hangingPunct="1">
              <a:buFont typeface="Wingdings 2" charset="0"/>
              <a:buNone/>
            </a:pPr>
            <a:endParaRPr lang="en-US" sz="1800">
              <a:latin typeface="Century Gothic" charset="0"/>
              <a:ea typeface="ＭＳ Ｐゴシック" charset="0"/>
              <a:cs typeface="ＭＳ Ｐゴシック" charset="0"/>
            </a:endParaRPr>
          </a:p>
          <a:p>
            <a:pPr marL="0" indent="0" eaLnBrk="1" hangingPunct="1">
              <a:buFont typeface="Wingdings 2" charset="0"/>
              <a:buNone/>
            </a:pPr>
            <a:endParaRPr lang="en-US" sz="1400">
              <a:latin typeface="Century Gothic" charset="0"/>
              <a:ea typeface="ＭＳ Ｐゴシック" charset="0"/>
              <a:cs typeface="ＭＳ Ｐゴシック" charset="0"/>
            </a:endParaRPr>
          </a:p>
          <a:p>
            <a:pPr marL="0" indent="0" eaLnBrk="1" hangingPunct="1">
              <a:buFont typeface="Wingdings 2" charset="0"/>
              <a:buNone/>
            </a:pPr>
            <a:endParaRPr lang="en-US" sz="1400">
              <a:latin typeface="Century Gothic" charset="0"/>
              <a:ea typeface="ＭＳ Ｐゴシック" charset="0"/>
              <a:cs typeface="ＭＳ Ｐゴシック" charset="0"/>
            </a:endParaRPr>
          </a:p>
          <a:p>
            <a:pPr marL="0" indent="0" eaLnBrk="1" hangingPunct="1">
              <a:buFont typeface="Wingdings 2" charset="0"/>
              <a:buNone/>
            </a:pPr>
            <a:endParaRPr lang="en-US" sz="1400">
              <a:latin typeface="Century Gothic" charset="0"/>
              <a:ea typeface="ＭＳ Ｐゴシック" charset="0"/>
              <a:cs typeface="ＭＳ Ｐゴシック" charset="0"/>
            </a:endParaRPr>
          </a:p>
          <a:p>
            <a:pPr marL="0" indent="0" eaLnBrk="1" hangingPunct="1">
              <a:buFont typeface="Wingdings 2" charset="0"/>
              <a:buNone/>
            </a:pPr>
            <a:endParaRPr lang="en-US" sz="1400">
              <a:latin typeface="Century Gothic" charset="0"/>
              <a:ea typeface="ＭＳ Ｐゴシック" charset="0"/>
              <a:cs typeface="ＭＳ Ｐゴシック" charset="0"/>
            </a:endParaRPr>
          </a:p>
          <a:p>
            <a:pPr marL="0" indent="0" eaLnBrk="1" hangingPunct="1">
              <a:buFont typeface="Wingdings 2" charset="0"/>
              <a:buNone/>
            </a:pPr>
            <a:endParaRPr lang="en-US" sz="1400">
              <a:latin typeface="Century Gothic" charset="0"/>
              <a:ea typeface="ＭＳ Ｐゴシック" charset="0"/>
              <a:cs typeface="ＭＳ Ｐゴシック" charset="0"/>
            </a:endParaRPr>
          </a:p>
          <a:p>
            <a:pPr marL="0" indent="0" eaLnBrk="1" hangingPunct="1">
              <a:buFont typeface="Wingdings 2" charset="0"/>
              <a:buNone/>
            </a:pPr>
            <a:endParaRPr lang="en-US" sz="1400">
              <a:latin typeface="Century Gothic" charset="0"/>
              <a:ea typeface="ＭＳ Ｐゴシック" charset="0"/>
              <a:cs typeface="ＭＳ Ｐゴシック" charset="0"/>
            </a:endParaRPr>
          </a:p>
          <a:p>
            <a:pPr marL="342900" lvl="1" indent="0">
              <a:buFont typeface="Wingdings 2" charset="0"/>
              <a:buNone/>
            </a:pPr>
            <a:endParaRPr lang="en-US" sz="1800">
              <a:solidFill>
                <a:srgbClr val="000000"/>
              </a:solidFill>
              <a:latin typeface="Consolas" charset="0"/>
              <a:ea typeface="MS PGothic" charset="0"/>
              <a:cs typeface="Arial" charset="0"/>
            </a:endParaRPr>
          </a:p>
          <a:p>
            <a:pPr marL="342900" lvl="1" indent="0">
              <a:buFont typeface="Wingdings 2" charset="0"/>
              <a:buNone/>
            </a:pPr>
            <a:endParaRPr lang="en-US" sz="1800">
              <a:solidFill>
                <a:srgbClr val="000000"/>
              </a:solidFill>
              <a:latin typeface="Consolas" charset="0"/>
              <a:ea typeface="MS PGothic" charset="0"/>
              <a:cs typeface="Arial" charset="0"/>
            </a:endParaRPr>
          </a:p>
          <a:p>
            <a:pPr marL="342900" lvl="1" indent="0">
              <a:buFont typeface="Wingdings 2" charset="0"/>
              <a:buNone/>
            </a:pPr>
            <a:endParaRPr lang="en-US" sz="1800">
              <a:solidFill>
                <a:srgbClr val="000000"/>
              </a:solidFill>
              <a:latin typeface="Consolas" charset="0"/>
              <a:ea typeface="MS PGothic" charset="0"/>
              <a:cs typeface="Arial" charset="0"/>
            </a:endParaRPr>
          </a:p>
          <a:p>
            <a:pPr marL="342900" lvl="1" indent="0">
              <a:buFont typeface="Wingdings 2" charset="0"/>
              <a:buNone/>
            </a:pPr>
            <a:r>
              <a:rPr lang="en-US" sz="1800" err="1">
                <a:solidFill>
                  <a:srgbClr val="000000"/>
                </a:solidFill>
                <a:latin typeface="Consolas" charset="0"/>
                <a:ea typeface="MS PGothic" charset="0"/>
                <a:cs typeface="Arial" charset="0"/>
              </a:rPr>
              <a:t>System.</a:t>
            </a:r>
            <a:r>
              <a:rPr lang="en-US" sz="1800" i="1" err="1">
                <a:solidFill>
                  <a:srgbClr val="0000C0"/>
                </a:solidFill>
                <a:latin typeface="Consolas" charset="0"/>
                <a:ea typeface="MS PGothic" charset="0"/>
                <a:cs typeface="Arial" charset="0"/>
              </a:rPr>
              <a:t>out</a:t>
            </a:r>
            <a:r>
              <a:rPr lang="en-US" sz="1800" i="1" err="1">
                <a:solidFill>
                  <a:srgbClr val="000000"/>
                </a:solidFill>
                <a:latin typeface="Consolas" charset="0"/>
                <a:ea typeface="MS PGothic" charset="0"/>
                <a:cs typeface="Arial" charset="0"/>
              </a:rPr>
              <a:t>.printf</a:t>
            </a:r>
            <a:r>
              <a:rPr lang="en-US" sz="1800" i="1">
                <a:solidFill>
                  <a:srgbClr val="000000"/>
                </a:solidFill>
                <a:latin typeface="Consolas" charset="0"/>
                <a:ea typeface="MS PGothic" charset="0"/>
                <a:cs typeface="Arial" charset="0"/>
              </a:rPr>
              <a:t> (</a:t>
            </a:r>
            <a:r>
              <a:rPr lang="en-US" sz="1800" i="1">
                <a:solidFill>
                  <a:srgbClr val="2A00FF"/>
                </a:solidFill>
                <a:latin typeface="Consolas" charset="0"/>
                <a:ea typeface="MS PGothic" charset="0"/>
                <a:cs typeface="Arial" charset="0"/>
              </a:rPr>
              <a:t>"Welcome to %s”, "Java Programming"</a:t>
            </a:r>
            <a:r>
              <a:rPr lang="en-US" sz="1800" i="1">
                <a:solidFill>
                  <a:srgbClr val="000000"/>
                </a:solidFill>
                <a:latin typeface="Consolas" charset="0"/>
                <a:ea typeface="MS PGothic" charset="0"/>
                <a:cs typeface="Arial" charset="0"/>
              </a:rPr>
              <a:t>);</a:t>
            </a:r>
          </a:p>
          <a:p>
            <a:pPr marL="342900" lvl="1" indent="0">
              <a:buFont typeface="Wingdings 2" charset="0"/>
              <a:buNone/>
            </a:pPr>
            <a:r>
              <a:rPr lang="en-US" sz="1800" err="1">
                <a:solidFill>
                  <a:srgbClr val="000000"/>
                </a:solidFill>
                <a:latin typeface="Consolas" charset="0"/>
                <a:ea typeface="MS PGothic" charset="0"/>
                <a:cs typeface="Arial" charset="0"/>
              </a:rPr>
              <a:t>System.</a:t>
            </a:r>
            <a:r>
              <a:rPr lang="en-US" sz="1800" i="1" err="1">
                <a:solidFill>
                  <a:srgbClr val="0000C0"/>
                </a:solidFill>
                <a:latin typeface="Consolas" charset="0"/>
                <a:ea typeface="MS PGothic" charset="0"/>
                <a:cs typeface="Arial" charset="0"/>
              </a:rPr>
              <a:t>out</a:t>
            </a:r>
            <a:r>
              <a:rPr lang="en-US" sz="1800" i="1" err="1">
                <a:solidFill>
                  <a:srgbClr val="000000"/>
                </a:solidFill>
                <a:latin typeface="Consolas" charset="0"/>
                <a:ea typeface="MS PGothic" charset="0"/>
                <a:cs typeface="Arial" charset="0"/>
              </a:rPr>
              <a:t>.printf</a:t>
            </a:r>
            <a:r>
              <a:rPr lang="en-US" sz="1800" i="1">
                <a:solidFill>
                  <a:srgbClr val="000000"/>
                </a:solidFill>
                <a:latin typeface="Consolas" charset="0"/>
                <a:ea typeface="MS PGothic" charset="0"/>
                <a:cs typeface="Arial" charset="0"/>
              </a:rPr>
              <a:t> (</a:t>
            </a:r>
            <a:r>
              <a:rPr lang="en-US" sz="1800" i="1">
                <a:solidFill>
                  <a:srgbClr val="2A00FF"/>
                </a:solidFill>
                <a:latin typeface="Consolas" charset="0"/>
                <a:ea typeface="MS PGothic" charset="0"/>
                <a:cs typeface="Arial" charset="0"/>
              </a:rPr>
              <a:t>"Welcome to %s %s”</a:t>
            </a:r>
            <a:r>
              <a:rPr lang="en-US" altLang="ja-JP" sz="1800" i="1">
                <a:solidFill>
                  <a:srgbClr val="2A00FF"/>
                </a:solidFill>
                <a:latin typeface="Consolas" charset="0"/>
                <a:ea typeface="MS PGothic" charset="0"/>
                <a:cs typeface="Arial" charset="0"/>
              </a:rPr>
              <a:t>, "Java</a:t>
            </a:r>
            <a:r>
              <a:rPr lang="en-US" sz="1800" i="1">
                <a:solidFill>
                  <a:srgbClr val="2A00FF"/>
                </a:solidFill>
                <a:latin typeface="Consolas" charset="0"/>
                <a:ea typeface="MS PGothic" charset="0"/>
                <a:cs typeface="Arial" charset="0"/>
              </a:rPr>
              <a:t>”</a:t>
            </a:r>
            <a:r>
              <a:rPr lang="en-US" altLang="ja-JP" sz="1800" i="1">
                <a:solidFill>
                  <a:srgbClr val="2A00FF"/>
                </a:solidFill>
                <a:latin typeface="Consolas" charset="0"/>
                <a:ea typeface="MS PGothic" charset="0"/>
                <a:cs typeface="Arial" charset="0"/>
              </a:rPr>
              <a:t>, </a:t>
            </a:r>
            <a:r>
              <a:rPr lang="en-US" sz="1800" i="1">
                <a:solidFill>
                  <a:srgbClr val="2A00FF"/>
                </a:solidFill>
                <a:latin typeface="Consolas" charset="0"/>
                <a:ea typeface="MS PGothic" charset="0"/>
                <a:cs typeface="Arial" charset="0"/>
              </a:rPr>
              <a:t>“</a:t>
            </a:r>
            <a:r>
              <a:rPr lang="en-US" altLang="ja-JP" sz="1800" i="1">
                <a:solidFill>
                  <a:srgbClr val="2A00FF"/>
                </a:solidFill>
                <a:latin typeface="Consolas" charset="0"/>
                <a:ea typeface="MS PGothic" charset="0"/>
                <a:cs typeface="Arial" charset="0"/>
              </a:rPr>
              <a:t>Programming"</a:t>
            </a:r>
            <a:r>
              <a:rPr lang="en-US" altLang="ja-JP" sz="1800" i="1">
                <a:solidFill>
                  <a:srgbClr val="000000"/>
                </a:solidFill>
                <a:latin typeface="Consolas" charset="0"/>
                <a:ea typeface="MS PGothic" charset="0"/>
                <a:cs typeface="Arial" charset="0"/>
              </a:rPr>
              <a:t>);</a:t>
            </a:r>
          </a:p>
          <a:p>
            <a:pPr marL="0" indent="0" eaLnBrk="1" hangingPunct="1">
              <a:buFont typeface="Wingdings 2" charset="0"/>
              <a:buNone/>
            </a:pPr>
            <a:endParaRPr lang="en-US" sz="1400">
              <a:latin typeface="Century Gothic" charset="0"/>
              <a:ea typeface="ＭＳ Ｐゴシック" charset="0"/>
              <a:cs typeface="ＭＳ Ｐゴシック" charset="0"/>
            </a:endParaRPr>
          </a:p>
        </p:txBody>
      </p:sp>
      <p:sp>
        <p:nvSpPr>
          <p:cNvPr id="94210"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F55A0FCE-2CB5-B44E-B93D-817BB3A5DABB}" type="slidenum">
              <a:rPr lang="en-US" sz="800">
                <a:solidFill>
                  <a:srgbClr val="595959"/>
                </a:solidFill>
              </a:rPr>
              <a:pPr/>
              <a:t>64</a:t>
            </a:fld>
            <a:endParaRPr lang="en-US" sz="800">
              <a:solidFill>
                <a:srgbClr val="595959"/>
              </a:solidFill>
            </a:endParaRPr>
          </a:p>
        </p:txBody>
      </p:sp>
      <p:sp>
        <p:nvSpPr>
          <p:cNvPr id="94211" name="Text Box 5"/>
          <p:cNvSpPr txBox="1">
            <a:spLocks noChangeArrowheads="1"/>
          </p:cNvSpPr>
          <p:nvPr/>
        </p:nvSpPr>
        <p:spPr bwMode="auto">
          <a:xfrm>
            <a:off x="755576" y="1593100"/>
            <a:ext cx="7772400" cy="2086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eaLnBrk="1" hangingPunct="1">
              <a:spcBef>
                <a:spcPct val="20000"/>
              </a:spcBef>
              <a:spcAft>
                <a:spcPct val="20000"/>
              </a:spcAft>
              <a:buClr>
                <a:schemeClr val="accent2"/>
              </a:buClr>
              <a:buSzPct val="110000"/>
            </a:pPr>
            <a:r>
              <a:rPr lang="en-US" b="1">
                <a:latin typeface="Courier New" charset="0"/>
                <a:cs typeface="Courier New" charset="0"/>
              </a:rPr>
              <a:t>public class Welcome2 {</a:t>
            </a:r>
            <a:br>
              <a:rPr lang="en-US" b="1">
                <a:latin typeface="Courier New" charset="0"/>
                <a:cs typeface="Courier New" charset="0"/>
              </a:rPr>
            </a:br>
            <a:r>
              <a:rPr lang="en-US" b="1">
                <a:latin typeface="Courier New" charset="0"/>
                <a:cs typeface="Courier New" charset="0"/>
              </a:rPr>
              <a:t>   public static void main(String [] </a:t>
            </a:r>
            <a:r>
              <a:rPr lang="en-US" b="1" err="1">
                <a:latin typeface="Courier New" charset="0"/>
                <a:cs typeface="Courier New" charset="0"/>
              </a:rPr>
              <a:t>args</a:t>
            </a:r>
            <a:r>
              <a:rPr lang="en-US" b="1">
                <a:latin typeface="Courier New" charset="0"/>
                <a:cs typeface="Courier New" charset="0"/>
              </a:rPr>
              <a:t>) {</a:t>
            </a:r>
          </a:p>
          <a:p>
            <a:pPr>
              <a:spcBef>
                <a:spcPct val="50000"/>
              </a:spcBef>
            </a:pPr>
            <a:r>
              <a:rPr lang="en-US">
                <a:solidFill>
                  <a:srgbClr val="000000"/>
                </a:solidFill>
                <a:latin typeface="Consolas" charset="0"/>
                <a:cs typeface="Arial" charset="0"/>
              </a:rPr>
              <a:t>      </a:t>
            </a:r>
            <a:r>
              <a:rPr lang="en-US" err="1">
                <a:solidFill>
                  <a:srgbClr val="000000"/>
                </a:solidFill>
                <a:latin typeface="Consolas" charset="0"/>
                <a:cs typeface="Arial" charset="0"/>
              </a:rPr>
              <a:t>System.</a:t>
            </a:r>
            <a:r>
              <a:rPr lang="en-US" i="1" err="1">
                <a:solidFill>
                  <a:srgbClr val="0000C0"/>
                </a:solidFill>
                <a:latin typeface="Consolas" charset="0"/>
                <a:cs typeface="Arial" charset="0"/>
              </a:rPr>
              <a:t>out</a:t>
            </a:r>
            <a:r>
              <a:rPr lang="en-US" i="1" err="1">
                <a:solidFill>
                  <a:srgbClr val="000000"/>
                </a:solidFill>
                <a:latin typeface="Consolas" charset="0"/>
                <a:cs typeface="Arial" charset="0"/>
              </a:rPr>
              <a:t>.print</a:t>
            </a:r>
            <a:r>
              <a:rPr lang="en-US" i="1">
                <a:solidFill>
                  <a:srgbClr val="000000"/>
                </a:solidFill>
                <a:latin typeface="Consolas" charset="0"/>
                <a:cs typeface="Arial" charset="0"/>
              </a:rPr>
              <a:t> (</a:t>
            </a:r>
            <a:r>
              <a:rPr lang="en-US" i="1">
                <a:solidFill>
                  <a:srgbClr val="2A00FF"/>
                </a:solidFill>
                <a:latin typeface="Consolas" charset="0"/>
                <a:cs typeface="Arial" charset="0"/>
              </a:rPr>
              <a:t>"Welcome to "</a:t>
            </a:r>
            <a:r>
              <a:rPr lang="en-US" i="1">
                <a:solidFill>
                  <a:srgbClr val="000000"/>
                </a:solidFill>
                <a:latin typeface="Consolas" charset="0"/>
                <a:cs typeface="Arial" charset="0"/>
              </a:rPr>
              <a:t>);</a:t>
            </a:r>
          </a:p>
          <a:p>
            <a:pPr>
              <a:spcBef>
                <a:spcPct val="50000"/>
              </a:spcBef>
            </a:pPr>
            <a:r>
              <a:rPr lang="en-US">
                <a:solidFill>
                  <a:srgbClr val="000000"/>
                </a:solidFill>
                <a:latin typeface="Consolas" charset="0"/>
                <a:cs typeface="Arial" charset="0"/>
              </a:rPr>
              <a:t>      </a:t>
            </a:r>
            <a:r>
              <a:rPr lang="en-US" err="1">
                <a:solidFill>
                  <a:srgbClr val="000000"/>
                </a:solidFill>
                <a:latin typeface="Consolas" charset="0"/>
                <a:cs typeface="Arial" charset="0"/>
              </a:rPr>
              <a:t>System.</a:t>
            </a:r>
            <a:r>
              <a:rPr lang="en-US" i="1" err="1">
                <a:solidFill>
                  <a:srgbClr val="0000C0"/>
                </a:solidFill>
                <a:latin typeface="Consolas" charset="0"/>
                <a:cs typeface="Arial" charset="0"/>
              </a:rPr>
              <a:t>out</a:t>
            </a:r>
            <a:r>
              <a:rPr lang="en-US" i="1" err="1">
                <a:solidFill>
                  <a:srgbClr val="000000"/>
                </a:solidFill>
                <a:latin typeface="Consolas" charset="0"/>
                <a:cs typeface="Arial" charset="0"/>
              </a:rPr>
              <a:t>.println</a:t>
            </a:r>
            <a:r>
              <a:rPr lang="en-US" i="1">
                <a:solidFill>
                  <a:srgbClr val="000000"/>
                </a:solidFill>
                <a:latin typeface="Consolas" charset="0"/>
                <a:cs typeface="Arial" charset="0"/>
              </a:rPr>
              <a:t> (</a:t>
            </a:r>
            <a:r>
              <a:rPr lang="en-US" i="1">
                <a:solidFill>
                  <a:srgbClr val="2A00FF"/>
                </a:solidFill>
                <a:latin typeface="Consolas" charset="0"/>
                <a:cs typeface="Arial" charset="0"/>
              </a:rPr>
              <a:t>"Java Programming"</a:t>
            </a:r>
            <a:r>
              <a:rPr lang="en-US" i="1">
                <a:solidFill>
                  <a:srgbClr val="000000"/>
                </a:solidFill>
                <a:latin typeface="Consolas" charset="0"/>
                <a:cs typeface="Arial" charset="0"/>
              </a:rPr>
              <a:t>);</a:t>
            </a:r>
          </a:p>
          <a:p>
            <a:pPr eaLnBrk="1" hangingPunct="1">
              <a:spcBef>
                <a:spcPct val="20000"/>
              </a:spcBef>
              <a:spcAft>
                <a:spcPct val="20000"/>
              </a:spcAft>
              <a:buClr>
                <a:schemeClr val="accent2"/>
              </a:buClr>
              <a:buSzPct val="110000"/>
            </a:pPr>
            <a:r>
              <a:rPr lang="en-US" b="1">
                <a:latin typeface="Courier New" charset="0"/>
                <a:cs typeface="Courier New" charset="0"/>
              </a:rPr>
              <a:t>   } // end method main</a:t>
            </a:r>
          </a:p>
          <a:p>
            <a:pPr>
              <a:spcBef>
                <a:spcPct val="50000"/>
              </a:spcBef>
              <a:spcAft>
                <a:spcPct val="20000"/>
              </a:spcAft>
              <a:buClr>
                <a:schemeClr val="accent2"/>
              </a:buClr>
              <a:buSzPct val="110000"/>
            </a:pPr>
            <a:r>
              <a:rPr lang="en-US" b="1">
                <a:latin typeface="Courier New" charset="0"/>
                <a:cs typeface="Courier New" charset="0"/>
              </a:rPr>
              <a:t>} // end class Welcome2</a:t>
            </a:r>
          </a:p>
        </p:txBody>
      </p:sp>
      <p:sp>
        <p:nvSpPr>
          <p:cNvPr id="94212" name="TextBox 3"/>
          <p:cNvSpPr txBox="1">
            <a:spLocks noChangeArrowheads="1"/>
          </p:cNvSpPr>
          <p:nvPr/>
        </p:nvSpPr>
        <p:spPr bwMode="auto">
          <a:xfrm>
            <a:off x="2660576" y="548680"/>
            <a:ext cx="1981200" cy="46196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eaLnBrk="1" hangingPunct="1">
              <a:spcBef>
                <a:spcPct val="50000"/>
              </a:spcBef>
            </a:pPr>
            <a:r>
              <a:rPr lang="en-US" sz="2400">
                <a:solidFill>
                  <a:schemeClr val="bg1"/>
                </a:solidFill>
              </a:rPr>
              <a:t>Quick Check</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FA02149-F120-05F9-41A1-4C314E4D581B}"/>
                  </a:ext>
                </a:extLst>
              </p14:cNvPr>
              <p14:cNvContentPartPr/>
              <p14:nvPr/>
            </p14:nvContentPartPr>
            <p14:xfrm>
              <a:off x="6394848" y="1754145"/>
              <a:ext cx="68285" cy="1430933"/>
            </p14:xfrm>
          </p:contentPart>
        </mc:Choice>
        <mc:Fallback xmlns="">
          <p:pic>
            <p:nvPicPr>
              <p:cNvPr id="2" name="Ink 1">
                <a:extLst>
                  <a:ext uri="{FF2B5EF4-FFF2-40B4-BE49-F238E27FC236}">
                    <a16:creationId xmlns:a16="http://schemas.microsoft.com/office/drawing/2014/main" id="{2FA02149-F120-05F9-41A1-4C314E4D581B}"/>
                  </a:ext>
                </a:extLst>
              </p:cNvPr>
              <p:cNvPicPr/>
              <p:nvPr/>
            </p:nvPicPr>
            <p:blipFill>
              <a:blip r:embed="rId4"/>
              <a:stretch>
                <a:fillRect/>
              </a:stretch>
            </p:blipFill>
            <p:spPr>
              <a:xfrm>
                <a:off x="6376972" y="1736150"/>
                <a:ext cx="103679" cy="14665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0CC2802B-DD1D-90AA-088A-F1EE2CC76C7B}"/>
                  </a:ext>
                </a:extLst>
              </p14:cNvPr>
              <p14:cNvContentPartPr/>
              <p14:nvPr/>
            </p14:nvContentPartPr>
            <p14:xfrm>
              <a:off x="3211689" y="2532834"/>
              <a:ext cx="112260" cy="18453"/>
            </p14:xfrm>
          </p:contentPart>
        </mc:Choice>
        <mc:Fallback xmlns="">
          <p:pic>
            <p:nvPicPr>
              <p:cNvPr id="3" name="Ink 2">
                <a:extLst>
                  <a:ext uri="{FF2B5EF4-FFF2-40B4-BE49-F238E27FC236}">
                    <a16:creationId xmlns:a16="http://schemas.microsoft.com/office/drawing/2014/main" id="{0CC2802B-DD1D-90AA-088A-F1EE2CC76C7B}"/>
                  </a:ext>
                </a:extLst>
              </p:cNvPr>
              <p:cNvPicPr/>
              <p:nvPr/>
            </p:nvPicPr>
            <p:blipFill>
              <a:blip r:embed="rId6"/>
              <a:stretch>
                <a:fillRect/>
              </a:stretch>
            </p:blipFill>
            <p:spPr>
              <a:xfrm>
                <a:off x="3193756" y="2515091"/>
                <a:ext cx="147767" cy="5358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3FDABD0D-E94B-3B24-E182-59414CED350A}"/>
                  </a:ext>
                </a:extLst>
              </p14:cNvPr>
              <p14:cNvContentPartPr/>
              <p14:nvPr/>
            </p14:nvContentPartPr>
            <p14:xfrm>
              <a:off x="3685821" y="2528711"/>
              <a:ext cx="1133995" cy="73732"/>
            </p14:xfrm>
          </p:contentPart>
        </mc:Choice>
        <mc:Fallback xmlns="">
          <p:pic>
            <p:nvPicPr>
              <p:cNvPr id="4" name="Ink 3">
                <a:extLst>
                  <a:ext uri="{FF2B5EF4-FFF2-40B4-BE49-F238E27FC236}">
                    <a16:creationId xmlns:a16="http://schemas.microsoft.com/office/drawing/2014/main" id="{3FDABD0D-E94B-3B24-E182-59414CED350A}"/>
                  </a:ext>
                </a:extLst>
              </p:cNvPr>
              <p:cNvPicPr/>
              <p:nvPr/>
            </p:nvPicPr>
            <p:blipFill>
              <a:blip r:embed="rId8"/>
              <a:stretch>
                <a:fillRect/>
              </a:stretch>
            </p:blipFill>
            <p:spPr>
              <a:xfrm>
                <a:off x="3667827" y="2510815"/>
                <a:ext cx="1169624" cy="10916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BADD4D24-62C8-EB9A-7236-6884C38E9EE8}"/>
                  </a:ext>
                </a:extLst>
              </p14:cNvPr>
              <p14:cNvContentPartPr/>
              <p14:nvPr/>
            </p14:nvContentPartPr>
            <p14:xfrm>
              <a:off x="3922586" y="2939999"/>
              <a:ext cx="1623042" cy="68566"/>
            </p14:xfrm>
          </p:contentPart>
        </mc:Choice>
        <mc:Fallback xmlns="">
          <p:pic>
            <p:nvPicPr>
              <p:cNvPr id="5" name="Ink 4">
                <a:extLst>
                  <a:ext uri="{FF2B5EF4-FFF2-40B4-BE49-F238E27FC236}">
                    <a16:creationId xmlns:a16="http://schemas.microsoft.com/office/drawing/2014/main" id="{BADD4D24-62C8-EB9A-7236-6884C38E9EE8}"/>
                  </a:ext>
                </a:extLst>
              </p:cNvPr>
              <p:cNvPicPr/>
              <p:nvPr/>
            </p:nvPicPr>
            <p:blipFill>
              <a:blip r:embed="rId10"/>
              <a:stretch>
                <a:fillRect/>
              </a:stretch>
            </p:blipFill>
            <p:spPr>
              <a:xfrm>
                <a:off x="3904588" y="2922143"/>
                <a:ext cx="1658678" cy="103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7AC19113-2586-02AE-5ED5-587F949F6C39}"/>
                  </a:ext>
                </a:extLst>
              </p14:cNvPr>
              <p14:cNvContentPartPr/>
              <p14:nvPr/>
            </p14:nvContentPartPr>
            <p14:xfrm>
              <a:off x="4370210" y="4170801"/>
              <a:ext cx="338050" cy="408674"/>
            </p14:xfrm>
          </p:contentPart>
        </mc:Choice>
        <mc:Fallback xmlns="">
          <p:pic>
            <p:nvPicPr>
              <p:cNvPr id="6" name="Ink 5">
                <a:extLst>
                  <a:ext uri="{FF2B5EF4-FFF2-40B4-BE49-F238E27FC236}">
                    <a16:creationId xmlns:a16="http://schemas.microsoft.com/office/drawing/2014/main" id="{7AC19113-2586-02AE-5ED5-587F949F6C39}"/>
                  </a:ext>
                </a:extLst>
              </p:cNvPr>
              <p:cNvPicPr/>
              <p:nvPr/>
            </p:nvPicPr>
            <p:blipFill>
              <a:blip r:embed="rId12"/>
              <a:stretch>
                <a:fillRect/>
              </a:stretch>
            </p:blipFill>
            <p:spPr>
              <a:xfrm>
                <a:off x="4352229" y="4152814"/>
                <a:ext cx="373653" cy="44428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9E30652D-4395-196F-4A5A-9922475EBA88}"/>
                  </a:ext>
                </a:extLst>
              </p14:cNvPr>
              <p14:cNvContentPartPr/>
              <p14:nvPr/>
            </p14:nvContentPartPr>
            <p14:xfrm>
              <a:off x="5124166" y="4589449"/>
              <a:ext cx="2157121" cy="44639"/>
            </p14:xfrm>
          </p:contentPart>
        </mc:Choice>
        <mc:Fallback xmlns="">
          <p:pic>
            <p:nvPicPr>
              <p:cNvPr id="7" name="Ink 6">
                <a:extLst>
                  <a:ext uri="{FF2B5EF4-FFF2-40B4-BE49-F238E27FC236}">
                    <a16:creationId xmlns:a16="http://schemas.microsoft.com/office/drawing/2014/main" id="{9E30652D-4395-196F-4A5A-9922475EBA88}"/>
                  </a:ext>
                </a:extLst>
              </p:cNvPr>
              <p:cNvPicPr/>
              <p:nvPr/>
            </p:nvPicPr>
            <p:blipFill>
              <a:blip r:embed="rId14"/>
              <a:stretch>
                <a:fillRect/>
              </a:stretch>
            </p:blipFill>
            <p:spPr>
              <a:xfrm>
                <a:off x="5106169" y="4571593"/>
                <a:ext cx="2192755" cy="7999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1C60006C-64A6-F505-0DAE-69F1BBB067E9}"/>
                  </a:ext>
                </a:extLst>
              </p14:cNvPr>
              <p14:cNvContentPartPr/>
              <p14:nvPr/>
            </p14:nvContentPartPr>
            <p14:xfrm>
              <a:off x="5469466" y="4946702"/>
              <a:ext cx="439220" cy="105898"/>
            </p14:xfrm>
          </p:contentPart>
        </mc:Choice>
        <mc:Fallback xmlns="">
          <p:pic>
            <p:nvPicPr>
              <p:cNvPr id="8" name="Ink 7">
                <a:extLst>
                  <a:ext uri="{FF2B5EF4-FFF2-40B4-BE49-F238E27FC236}">
                    <a16:creationId xmlns:a16="http://schemas.microsoft.com/office/drawing/2014/main" id="{1C60006C-64A6-F505-0DAE-69F1BBB067E9}"/>
                  </a:ext>
                </a:extLst>
              </p:cNvPr>
              <p:cNvPicPr/>
              <p:nvPr/>
            </p:nvPicPr>
            <p:blipFill>
              <a:blip r:embed="rId16"/>
              <a:stretch>
                <a:fillRect/>
              </a:stretch>
            </p:blipFill>
            <p:spPr>
              <a:xfrm>
                <a:off x="5451480" y="4928814"/>
                <a:ext cx="474832" cy="14131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BD3ED720-AA96-0039-94A1-D49797D02DE9}"/>
                  </a:ext>
                </a:extLst>
              </p14:cNvPr>
              <p14:cNvContentPartPr/>
              <p14:nvPr/>
            </p14:nvContentPartPr>
            <p14:xfrm>
              <a:off x="6543851" y="4967111"/>
              <a:ext cx="806417" cy="198340"/>
            </p14:xfrm>
          </p:contentPart>
        </mc:Choice>
        <mc:Fallback xmlns="">
          <p:pic>
            <p:nvPicPr>
              <p:cNvPr id="9" name="Ink 8">
                <a:extLst>
                  <a:ext uri="{FF2B5EF4-FFF2-40B4-BE49-F238E27FC236}">
                    <a16:creationId xmlns:a16="http://schemas.microsoft.com/office/drawing/2014/main" id="{BD3ED720-AA96-0039-94A1-D49797D02DE9}"/>
                  </a:ext>
                </a:extLst>
              </p:cNvPr>
              <p:cNvPicPr/>
              <p:nvPr/>
            </p:nvPicPr>
            <p:blipFill>
              <a:blip r:embed="rId18"/>
              <a:stretch>
                <a:fillRect/>
              </a:stretch>
            </p:blipFill>
            <p:spPr>
              <a:xfrm>
                <a:off x="6525859" y="4949145"/>
                <a:ext cx="842042" cy="23391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Ink 9">
                <a:extLst>
                  <a:ext uri="{FF2B5EF4-FFF2-40B4-BE49-F238E27FC236}">
                    <a16:creationId xmlns:a16="http://schemas.microsoft.com/office/drawing/2014/main" id="{88C26BFA-A5F0-4627-6A79-A08B94AAF6DF}"/>
                  </a:ext>
                </a:extLst>
              </p14:cNvPr>
              <p14:cNvContentPartPr/>
              <p14:nvPr/>
            </p14:nvContentPartPr>
            <p14:xfrm>
              <a:off x="4342739" y="4941058"/>
              <a:ext cx="212562" cy="23104"/>
            </p14:xfrm>
          </p:contentPart>
        </mc:Choice>
        <mc:Fallback xmlns="">
          <p:pic>
            <p:nvPicPr>
              <p:cNvPr id="10" name="Ink 9">
                <a:extLst>
                  <a:ext uri="{FF2B5EF4-FFF2-40B4-BE49-F238E27FC236}">
                    <a16:creationId xmlns:a16="http://schemas.microsoft.com/office/drawing/2014/main" id="{88C26BFA-A5F0-4627-6A79-A08B94AAF6DF}"/>
                  </a:ext>
                </a:extLst>
              </p:cNvPr>
              <p:cNvPicPr/>
              <p:nvPr/>
            </p:nvPicPr>
            <p:blipFill>
              <a:blip r:embed="rId20"/>
              <a:stretch>
                <a:fillRect/>
              </a:stretch>
            </p:blipFill>
            <p:spPr>
              <a:xfrm>
                <a:off x="4324756" y="4923286"/>
                <a:ext cx="248169" cy="5829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a:extLst>
                  <a:ext uri="{FF2B5EF4-FFF2-40B4-BE49-F238E27FC236}">
                    <a16:creationId xmlns:a16="http://schemas.microsoft.com/office/drawing/2014/main" id="{5544407A-A6B0-0AB0-CF21-3DCF0EE948BB}"/>
                  </a:ext>
                </a:extLst>
              </p14:cNvPr>
              <p14:cNvContentPartPr/>
              <p14:nvPr/>
            </p14:nvContentPartPr>
            <p14:xfrm>
              <a:off x="5046133" y="4942298"/>
              <a:ext cx="31699" cy="11288"/>
            </p14:xfrm>
          </p:contentPart>
        </mc:Choice>
        <mc:Fallback xmlns="">
          <p:pic>
            <p:nvPicPr>
              <p:cNvPr id="11" name="Ink 10">
                <a:extLst>
                  <a:ext uri="{FF2B5EF4-FFF2-40B4-BE49-F238E27FC236}">
                    <a16:creationId xmlns:a16="http://schemas.microsoft.com/office/drawing/2014/main" id="{5544407A-A6B0-0AB0-CF21-3DCF0EE948BB}"/>
                  </a:ext>
                </a:extLst>
              </p:cNvPr>
              <p:cNvPicPr/>
              <p:nvPr/>
            </p:nvPicPr>
            <p:blipFill>
              <a:blip r:embed="rId22"/>
              <a:stretch>
                <a:fillRect/>
              </a:stretch>
            </p:blipFill>
            <p:spPr>
              <a:xfrm>
                <a:off x="5028325" y="4861669"/>
                <a:ext cx="66960" cy="170933"/>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 name="Ink 11">
                <a:extLst>
                  <a:ext uri="{FF2B5EF4-FFF2-40B4-BE49-F238E27FC236}">
                    <a16:creationId xmlns:a16="http://schemas.microsoft.com/office/drawing/2014/main" id="{1B4657CB-0B96-92C9-880A-A73DAEDF886B}"/>
                  </a:ext>
                </a:extLst>
              </p14:cNvPr>
              <p14:cNvContentPartPr/>
              <p14:nvPr/>
            </p14:nvContentPartPr>
            <p14:xfrm>
              <a:off x="4543777" y="4978400"/>
              <a:ext cx="1034562" cy="305662"/>
            </p14:xfrm>
          </p:contentPart>
        </mc:Choice>
        <mc:Fallback xmlns="">
          <p:pic>
            <p:nvPicPr>
              <p:cNvPr id="12" name="Ink 11">
                <a:extLst>
                  <a:ext uri="{FF2B5EF4-FFF2-40B4-BE49-F238E27FC236}">
                    <a16:creationId xmlns:a16="http://schemas.microsoft.com/office/drawing/2014/main" id="{1B4657CB-0B96-92C9-880A-A73DAEDF886B}"/>
                  </a:ext>
                </a:extLst>
              </p:cNvPr>
              <p:cNvPicPr/>
              <p:nvPr/>
            </p:nvPicPr>
            <p:blipFill>
              <a:blip r:embed="rId24"/>
              <a:stretch>
                <a:fillRect/>
              </a:stretch>
            </p:blipFill>
            <p:spPr>
              <a:xfrm>
                <a:off x="4525785" y="4960420"/>
                <a:ext cx="1070187" cy="341263"/>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3" name="Ink 12">
                <a:extLst>
                  <a:ext uri="{FF2B5EF4-FFF2-40B4-BE49-F238E27FC236}">
                    <a16:creationId xmlns:a16="http://schemas.microsoft.com/office/drawing/2014/main" id="{9BEFB841-5833-589F-CDF4-3AD90E8AE518}"/>
                  </a:ext>
                </a:extLst>
              </p14:cNvPr>
              <p14:cNvContentPartPr/>
              <p14:nvPr/>
            </p14:nvContentPartPr>
            <p14:xfrm>
              <a:off x="5040489" y="5006622"/>
              <a:ext cx="1877440" cy="514340"/>
            </p14:xfrm>
          </p:contentPart>
        </mc:Choice>
        <mc:Fallback xmlns="">
          <p:pic>
            <p:nvPicPr>
              <p:cNvPr id="13" name="Ink 12">
                <a:extLst>
                  <a:ext uri="{FF2B5EF4-FFF2-40B4-BE49-F238E27FC236}">
                    <a16:creationId xmlns:a16="http://schemas.microsoft.com/office/drawing/2014/main" id="{9BEFB841-5833-589F-CDF4-3AD90E8AE518}"/>
                  </a:ext>
                </a:extLst>
              </p:cNvPr>
              <p:cNvPicPr/>
              <p:nvPr/>
            </p:nvPicPr>
            <p:blipFill>
              <a:blip r:embed="rId26"/>
              <a:stretch>
                <a:fillRect/>
              </a:stretch>
            </p:blipFill>
            <p:spPr>
              <a:xfrm>
                <a:off x="5022492" y="4988638"/>
                <a:ext cx="1913074" cy="549948"/>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 name="Ink 13">
                <a:extLst>
                  <a:ext uri="{FF2B5EF4-FFF2-40B4-BE49-F238E27FC236}">
                    <a16:creationId xmlns:a16="http://schemas.microsoft.com/office/drawing/2014/main" id="{7B398545-CB09-2C88-D85D-967B6F95DEEB}"/>
                  </a:ext>
                </a:extLst>
              </p14:cNvPr>
              <p14:cNvContentPartPr/>
              <p14:nvPr/>
            </p14:nvContentPartPr>
            <p14:xfrm>
              <a:off x="3093155" y="4952628"/>
              <a:ext cx="1821385" cy="82979"/>
            </p14:xfrm>
          </p:contentPart>
        </mc:Choice>
        <mc:Fallback xmlns="">
          <p:pic>
            <p:nvPicPr>
              <p:cNvPr id="14" name="Ink 13">
                <a:extLst>
                  <a:ext uri="{FF2B5EF4-FFF2-40B4-BE49-F238E27FC236}">
                    <a16:creationId xmlns:a16="http://schemas.microsoft.com/office/drawing/2014/main" id="{7B398545-CB09-2C88-D85D-967B6F95DEEB}"/>
                  </a:ext>
                </a:extLst>
              </p:cNvPr>
              <p:cNvPicPr/>
              <p:nvPr/>
            </p:nvPicPr>
            <p:blipFill>
              <a:blip r:embed="rId28"/>
              <a:stretch>
                <a:fillRect/>
              </a:stretch>
            </p:blipFill>
            <p:spPr>
              <a:xfrm>
                <a:off x="3075157" y="4934745"/>
                <a:ext cx="1857021" cy="118388"/>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3">
                                            <p:txEl>
                                              <p:pRg st="12" end="1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a:xfrm>
            <a:off x="516550" y="258651"/>
            <a:ext cx="8432800" cy="935790"/>
          </a:xfrm>
        </p:spPr>
        <p:txBody>
          <a:bodyPr/>
          <a:lstStyle/>
          <a:p>
            <a:r>
              <a:rPr lang="en-US" err="1">
                <a:latin typeface="Courier New" panose="02070309020205020404" pitchFamily="49" charset="0"/>
                <a:ea typeface="MS PGothic" charset="0"/>
                <a:cs typeface="Courier New" panose="02070309020205020404" pitchFamily="49" charset="0"/>
              </a:rPr>
              <a:t>printf</a:t>
            </a:r>
            <a:r>
              <a:rPr lang="en-US">
                <a:latin typeface="Century Gothic" charset="0"/>
                <a:ea typeface="MS PGothic" charset="0"/>
              </a:rPr>
              <a:t>: Format Specifiers</a:t>
            </a:r>
          </a:p>
        </p:txBody>
      </p:sp>
      <p:graphicFrame>
        <p:nvGraphicFramePr>
          <p:cNvPr id="4" name="Group 3"/>
          <p:cNvGraphicFramePr>
            <a:graphicFrameLocks/>
          </p:cNvGraphicFramePr>
          <p:nvPr>
            <p:extLst>
              <p:ext uri="{D42A27DB-BD31-4B8C-83A1-F6EECF244321}">
                <p14:modId xmlns:p14="http://schemas.microsoft.com/office/powerpoint/2010/main" val="3654184624"/>
              </p:ext>
            </p:extLst>
          </p:nvPr>
        </p:nvGraphicFramePr>
        <p:xfrm>
          <a:off x="1782322" y="1044517"/>
          <a:ext cx="5905500" cy="3651594"/>
        </p:xfrm>
        <a:graphic>
          <a:graphicData uri="http://schemas.openxmlformats.org/drawingml/2006/table">
            <a:tbl>
              <a:tblPr/>
              <a:tblGrid>
                <a:gridCol w="2953721">
                  <a:extLst>
                    <a:ext uri="{9D8B030D-6E8A-4147-A177-3AD203B41FA5}">
                      <a16:colId xmlns:a16="http://schemas.microsoft.com/office/drawing/2014/main" val="20000"/>
                    </a:ext>
                  </a:extLst>
                </a:gridCol>
                <a:gridCol w="2951779">
                  <a:extLst>
                    <a:ext uri="{9D8B030D-6E8A-4147-A177-3AD203B41FA5}">
                      <a16:colId xmlns:a16="http://schemas.microsoft.com/office/drawing/2014/main" val="20001"/>
                    </a:ext>
                  </a:extLst>
                </a:gridCol>
              </a:tblGrid>
              <a:tr h="575394">
                <a:tc>
                  <a:txBody>
                    <a:bodyPr/>
                    <a:lstStyle/>
                    <a:p>
                      <a:pPr marL="0" marR="0" lvl="0" indent="0" algn="ctr" defTabSz="914400" rtl="0" eaLnBrk="1" fontAlgn="base" latinLnBrk="0" hangingPunct="1">
                        <a:lnSpc>
                          <a:spcPct val="150000"/>
                        </a:lnSpc>
                        <a:spcBef>
                          <a:spcPct val="20000"/>
                        </a:spcBef>
                        <a:spcAft>
                          <a:spcPct val="0"/>
                        </a:spcAft>
                        <a:buClrTx/>
                        <a:buSzTx/>
                        <a:buFontTx/>
                        <a:buNone/>
                        <a:tabLst>
                          <a:tab pos="476250" algn="l"/>
                        </a:tabLst>
                      </a:pPr>
                      <a:r>
                        <a:rPr kumimoji="0" lang="en-CA" sz="2000" b="1" i="0" u="none" strike="noStrike" cap="none" normalizeH="0" baseline="0">
                          <a:ln>
                            <a:noFill/>
                          </a:ln>
                          <a:solidFill>
                            <a:schemeClr val="tx1"/>
                          </a:solidFill>
                          <a:effectLst/>
                          <a:latin typeface="+mn-lt"/>
                          <a:ea typeface="ＭＳ Ｐゴシック" charset="0"/>
                        </a:rPr>
                        <a:t>Format </a:t>
                      </a:r>
                      <a:r>
                        <a:rPr kumimoji="0" lang="en-CA" sz="2000" b="1" i="0" u="none" strike="noStrike" cap="none" normalizeH="0" baseline="0" err="1">
                          <a:ln>
                            <a:noFill/>
                          </a:ln>
                          <a:solidFill>
                            <a:schemeClr val="tx1"/>
                          </a:solidFill>
                          <a:effectLst/>
                          <a:latin typeface="+mn-lt"/>
                          <a:ea typeface="ＭＳ Ｐゴシック" charset="0"/>
                        </a:rPr>
                        <a:t>Specifier</a:t>
                      </a:r>
                      <a:endParaRPr kumimoji="0" lang="en-US" sz="2000" b="1" i="0" u="none" strike="noStrike" cap="none" normalizeH="0" baseline="0">
                        <a:ln>
                          <a:noFill/>
                        </a:ln>
                        <a:solidFill>
                          <a:schemeClr val="tx1"/>
                        </a:solidFill>
                        <a:effectLst/>
                        <a:latin typeface="+mn-lt"/>
                        <a:ea typeface="ＭＳ Ｐゴシック" charset="0"/>
                      </a:endParaRPr>
                    </a:p>
                  </a:txBody>
                  <a:tcPr marL="93613" marR="93613"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tab pos="476250" algn="l"/>
                        </a:tabLst>
                      </a:pPr>
                      <a:r>
                        <a:rPr kumimoji="0" lang="en-CA" sz="2000" b="1" i="0" u="none" strike="noStrike" cap="none" normalizeH="0" baseline="0">
                          <a:ln>
                            <a:noFill/>
                          </a:ln>
                          <a:solidFill>
                            <a:schemeClr val="tx1"/>
                          </a:solidFill>
                          <a:effectLst/>
                          <a:latin typeface="+mn-lt"/>
                          <a:ea typeface="ＭＳ Ｐゴシック" charset="0"/>
                        </a:rPr>
                        <a:t>Type of Data</a:t>
                      </a:r>
                      <a:endParaRPr kumimoji="0" lang="en-US" sz="2000" b="1" i="0" u="none" strike="noStrike" cap="none" normalizeH="0" baseline="0">
                        <a:ln>
                          <a:noFill/>
                        </a:ln>
                        <a:solidFill>
                          <a:schemeClr val="tx1"/>
                        </a:solidFill>
                        <a:effectLst/>
                        <a:latin typeface="+mn-lt"/>
                        <a:ea typeface="ＭＳ Ｐゴシック" charset="0"/>
                      </a:endParaRPr>
                    </a:p>
                  </a:txBody>
                  <a:tcPr marL="93613" marR="93613"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056">
                <a:tc>
                  <a:txBody>
                    <a:bodyPr/>
                    <a:lstStyle/>
                    <a:p>
                      <a:pPr marL="0" marR="0" lvl="0" indent="0" algn="ctr" defTabSz="914400" rtl="0" eaLnBrk="1" fontAlgn="base" latinLnBrk="0" hangingPunct="1">
                        <a:lnSpc>
                          <a:spcPct val="150000"/>
                        </a:lnSpc>
                        <a:spcBef>
                          <a:spcPct val="20000"/>
                        </a:spcBef>
                        <a:spcAft>
                          <a:spcPct val="0"/>
                        </a:spcAft>
                        <a:buClrTx/>
                        <a:buSzTx/>
                        <a:buFontTx/>
                        <a:buNone/>
                        <a:tabLst>
                          <a:tab pos="476250" algn="l"/>
                        </a:tabLst>
                      </a:pPr>
                      <a:r>
                        <a:rPr kumimoji="0" lang="en-CA" sz="2000" b="1"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rPr>
                        <a:t>%s</a:t>
                      </a:r>
                      <a:endParaRPr kumimoji="0" lang="en-US" sz="2000" b="1"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a:txBody>
                  <a:tcPr marL="93613" marR="93613"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tab pos="476250" algn="l"/>
                        </a:tabLst>
                      </a:pPr>
                      <a:r>
                        <a:rPr kumimoji="0" lang="en-CA" sz="2000" b="0" i="0" u="none" strike="noStrike" cap="none" normalizeH="0" baseline="0">
                          <a:ln>
                            <a:noFill/>
                          </a:ln>
                          <a:solidFill>
                            <a:schemeClr val="tx1"/>
                          </a:solidFill>
                          <a:effectLst/>
                          <a:latin typeface="+mn-lt"/>
                          <a:ea typeface="ＭＳ Ｐゴシック" charset="0"/>
                        </a:rPr>
                        <a:t>  string</a:t>
                      </a:r>
                      <a:endParaRPr kumimoji="0" lang="en-US" sz="2000" b="0" i="0" u="none" strike="noStrike" cap="none" normalizeH="0" baseline="0">
                        <a:ln>
                          <a:noFill/>
                        </a:ln>
                        <a:solidFill>
                          <a:schemeClr val="tx1"/>
                        </a:solidFill>
                        <a:effectLst/>
                        <a:latin typeface="+mn-lt"/>
                        <a:ea typeface="ＭＳ Ｐゴシック" charset="0"/>
                      </a:endParaRPr>
                    </a:p>
                  </a:txBody>
                  <a:tcPr marL="93613" marR="93613"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056">
                <a:tc>
                  <a:txBody>
                    <a:bodyPr/>
                    <a:lstStyle/>
                    <a:p>
                      <a:pPr marL="0" marR="0" lvl="0" indent="0" algn="ctr" defTabSz="914400" rtl="0" eaLnBrk="1" fontAlgn="base" latinLnBrk="0" hangingPunct="1">
                        <a:lnSpc>
                          <a:spcPct val="150000"/>
                        </a:lnSpc>
                        <a:spcBef>
                          <a:spcPct val="20000"/>
                        </a:spcBef>
                        <a:spcAft>
                          <a:spcPct val="0"/>
                        </a:spcAft>
                        <a:buClrTx/>
                        <a:buSzTx/>
                        <a:buFontTx/>
                        <a:buNone/>
                        <a:tabLst>
                          <a:tab pos="476250" algn="l"/>
                        </a:tabLst>
                      </a:pPr>
                      <a:r>
                        <a:rPr kumimoji="0" lang="en-US" sz="2000" b="1"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rPr>
                        <a:t>%d</a:t>
                      </a:r>
                    </a:p>
                  </a:txBody>
                  <a:tcPr marL="93613" marR="93613"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tab pos="476250" algn="l"/>
                        </a:tabLst>
                      </a:pPr>
                      <a:r>
                        <a:rPr kumimoji="0" lang="en-US" sz="2000" b="0" i="0" u="none" strike="noStrike" cap="none" normalizeH="0" baseline="0">
                          <a:ln>
                            <a:noFill/>
                          </a:ln>
                          <a:solidFill>
                            <a:schemeClr val="tx1"/>
                          </a:solidFill>
                          <a:effectLst/>
                          <a:latin typeface="+mn-lt"/>
                          <a:ea typeface="ＭＳ Ｐゴシック" charset="0"/>
                        </a:rPr>
                        <a:t>  integer</a:t>
                      </a:r>
                    </a:p>
                  </a:txBody>
                  <a:tcPr marL="93613" marR="93613"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4056">
                <a:tc>
                  <a:txBody>
                    <a:bodyPr/>
                    <a:lstStyle/>
                    <a:p>
                      <a:pPr marL="0" marR="0" lvl="0" indent="0" algn="ctr" defTabSz="914400" rtl="0" eaLnBrk="1" fontAlgn="base" latinLnBrk="0" hangingPunct="1">
                        <a:lnSpc>
                          <a:spcPct val="150000"/>
                        </a:lnSpc>
                        <a:spcBef>
                          <a:spcPct val="20000"/>
                        </a:spcBef>
                        <a:spcAft>
                          <a:spcPct val="0"/>
                        </a:spcAft>
                        <a:buClrTx/>
                        <a:buSzTx/>
                        <a:buFontTx/>
                        <a:buNone/>
                        <a:tabLst>
                          <a:tab pos="476250" algn="l"/>
                        </a:tabLst>
                      </a:pPr>
                      <a:r>
                        <a:rPr kumimoji="0" lang="en-CA" sz="2000" b="1"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rPr>
                        <a:t>%f</a:t>
                      </a:r>
                      <a:endParaRPr kumimoji="0" lang="en-US" sz="2000" b="1"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a:txBody>
                  <a:tcPr marL="93613" marR="93613"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tab pos="476250" algn="l"/>
                        </a:tabLst>
                      </a:pPr>
                      <a:r>
                        <a:rPr kumimoji="0" lang="en-CA" sz="2000" b="0" i="0" u="none" strike="noStrike" cap="none" normalizeH="0" baseline="0">
                          <a:ln>
                            <a:noFill/>
                          </a:ln>
                          <a:solidFill>
                            <a:schemeClr val="tx1"/>
                          </a:solidFill>
                          <a:effectLst/>
                          <a:latin typeface="+mn-lt"/>
                          <a:ea typeface="ＭＳ Ｐゴシック" charset="0"/>
                        </a:rPr>
                        <a:t>  float/double</a:t>
                      </a:r>
                      <a:endParaRPr kumimoji="0" lang="en-US" sz="2000" b="0" i="0" u="none" strike="noStrike" cap="none" normalizeH="0" baseline="0">
                        <a:ln>
                          <a:noFill/>
                        </a:ln>
                        <a:solidFill>
                          <a:schemeClr val="tx1"/>
                        </a:solidFill>
                        <a:effectLst/>
                        <a:latin typeface="+mn-lt"/>
                        <a:ea typeface="ＭＳ Ｐゴシック" charset="0"/>
                      </a:endParaRPr>
                    </a:p>
                  </a:txBody>
                  <a:tcPr marL="93613" marR="93613"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2048">
                <a:tc>
                  <a:txBody>
                    <a:bodyPr/>
                    <a:lstStyle/>
                    <a:p>
                      <a:pPr marL="0" marR="0" lvl="0" indent="0" algn="ctr" defTabSz="914400" rtl="0" eaLnBrk="1" fontAlgn="base" latinLnBrk="0" hangingPunct="1">
                        <a:lnSpc>
                          <a:spcPct val="150000"/>
                        </a:lnSpc>
                        <a:spcBef>
                          <a:spcPct val="20000"/>
                        </a:spcBef>
                        <a:spcAft>
                          <a:spcPct val="0"/>
                        </a:spcAft>
                        <a:buClrTx/>
                        <a:buSzTx/>
                        <a:buFontTx/>
                        <a:buNone/>
                        <a:tabLst>
                          <a:tab pos="476250" algn="l"/>
                        </a:tabLst>
                      </a:pPr>
                      <a:r>
                        <a:rPr kumimoji="0" lang="en-CA" sz="2000" b="1"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rPr>
                        <a:t>%b</a:t>
                      </a:r>
                      <a:endParaRPr kumimoji="0" lang="en-US" sz="2000" b="1"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a:txBody>
                  <a:tcPr marL="93613" marR="93613"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tab pos="476250" algn="l"/>
                        </a:tabLst>
                      </a:pPr>
                      <a:r>
                        <a:rPr kumimoji="0" lang="en-CA" sz="2000" b="0" i="0" u="none" strike="noStrike" cap="none" normalizeH="0" baseline="0">
                          <a:ln>
                            <a:noFill/>
                          </a:ln>
                          <a:solidFill>
                            <a:schemeClr val="tx1"/>
                          </a:solidFill>
                          <a:effectLst/>
                          <a:latin typeface="+mn-lt"/>
                          <a:ea typeface="ＭＳ Ｐゴシック" charset="0"/>
                        </a:rPr>
                        <a:t>  </a:t>
                      </a:r>
                      <a:r>
                        <a:rPr kumimoji="0" lang="en-CA" sz="2000" b="0" i="0" u="none" strike="noStrike" cap="none" normalizeH="0" baseline="0" err="1">
                          <a:ln>
                            <a:noFill/>
                          </a:ln>
                          <a:solidFill>
                            <a:schemeClr val="tx1"/>
                          </a:solidFill>
                          <a:effectLst/>
                          <a:latin typeface="+mn-lt"/>
                          <a:ea typeface="ＭＳ Ｐゴシック" charset="0"/>
                        </a:rPr>
                        <a:t>boolean</a:t>
                      </a:r>
                      <a:endParaRPr kumimoji="0" lang="en-US" sz="2000" b="0" i="0" u="none" strike="noStrike" cap="none" normalizeH="0" baseline="0">
                        <a:ln>
                          <a:noFill/>
                        </a:ln>
                        <a:solidFill>
                          <a:schemeClr val="tx1"/>
                        </a:solidFill>
                        <a:effectLst/>
                        <a:latin typeface="+mn-lt"/>
                        <a:ea typeface="ＭＳ Ｐゴシック" charset="0"/>
                      </a:endParaRPr>
                    </a:p>
                  </a:txBody>
                  <a:tcPr marL="93613" marR="93613"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3279">
                <a:tc>
                  <a:txBody>
                    <a:bodyPr/>
                    <a:lstStyle/>
                    <a:p>
                      <a:pPr marL="0" marR="0" lvl="0" indent="0" algn="ctr" defTabSz="914400" rtl="0" eaLnBrk="1" fontAlgn="base" latinLnBrk="0" hangingPunct="1">
                        <a:lnSpc>
                          <a:spcPct val="150000"/>
                        </a:lnSpc>
                        <a:spcBef>
                          <a:spcPct val="20000"/>
                        </a:spcBef>
                        <a:spcAft>
                          <a:spcPct val="0"/>
                        </a:spcAft>
                        <a:buClrTx/>
                        <a:buSzTx/>
                        <a:buFontTx/>
                        <a:buNone/>
                        <a:tabLst>
                          <a:tab pos="476250" algn="l"/>
                        </a:tabLst>
                      </a:pPr>
                      <a:r>
                        <a:rPr kumimoji="0" lang="en-CA" sz="2000" b="1"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rPr>
                        <a:t>%c</a:t>
                      </a:r>
                      <a:endParaRPr kumimoji="0" lang="en-US" sz="2000" b="1"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a:txBody>
                  <a:tcPr marL="93613" marR="93613"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tab pos="476250" algn="l"/>
                        </a:tabLst>
                      </a:pPr>
                      <a:r>
                        <a:rPr kumimoji="0" lang="en-CA" sz="2000" b="0" i="0" u="none" strike="noStrike" cap="none" normalizeH="0" baseline="0">
                          <a:ln>
                            <a:noFill/>
                          </a:ln>
                          <a:solidFill>
                            <a:schemeClr val="tx1"/>
                          </a:solidFill>
                          <a:effectLst/>
                          <a:latin typeface="+mn-lt"/>
                          <a:ea typeface="ＭＳ Ｐゴシック" charset="0"/>
                        </a:rPr>
                        <a:t>  character</a:t>
                      </a:r>
                      <a:endParaRPr kumimoji="0" lang="en-US" sz="2000" b="0" i="0" u="none" strike="noStrike" cap="none" normalizeH="0" baseline="0">
                        <a:ln>
                          <a:noFill/>
                        </a:ln>
                        <a:solidFill>
                          <a:schemeClr val="tx1"/>
                        </a:solidFill>
                        <a:effectLst/>
                        <a:latin typeface="+mn-lt"/>
                        <a:ea typeface="ＭＳ Ｐゴシック" charset="0"/>
                      </a:endParaRPr>
                    </a:p>
                  </a:txBody>
                  <a:tcPr marL="93613" marR="93613"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5180">
                <a:tc>
                  <a:txBody>
                    <a:bodyPr/>
                    <a:lstStyle/>
                    <a:p>
                      <a:pPr marL="0" marR="0" lvl="0" indent="0" algn="ctr" defTabSz="914400" rtl="0" eaLnBrk="1" fontAlgn="base" latinLnBrk="0" hangingPunct="1">
                        <a:lnSpc>
                          <a:spcPct val="150000"/>
                        </a:lnSpc>
                        <a:spcBef>
                          <a:spcPct val="20000"/>
                        </a:spcBef>
                        <a:spcAft>
                          <a:spcPct val="0"/>
                        </a:spcAft>
                        <a:buClrTx/>
                        <a:buSzTx/>
                        <a:buFontTx/>
                        <a:buNone/>
                        <a:tabLst>
                          <a:tab pos="476250" algn="l"/>
                        </a:tabLst>
                      </a:pPr>
                      <a:r>
                        <a:rPr kumimoji="0" lang="en-US" sz="2000" b="1"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rPr>
                        <a:t>%n</a:t>
                      </a:r>
                    </a:p>
                  </a:txBody>
                  <a:tcPr marL="93613" marR="93613"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tab pos="476250" algn="l"/>
                        </a:tabLst>
                      </a:pPr>
                      <a:r>
                        <a:rPr kumimoji="0" lang="en-US" sz="2000" b="0" i="0" u="none" strike="noStrike" cap="none" normalizeH="0" baseline="0">
                          <a:ln>
                            <a:noFill/>
                          </a:ln>
                          <a:solidFill>
                            <a:schemeClr val="tx1"/>
                          </a:solidFill>
                          <a:effectLst/>
                          <a:latin typeface="+mn-lt"/>
                          <a:ea typeface="ＭＳ Ｐゴシック" charset="0"/>
                        </a:rPr>
                        <a:t>  new line</a:t>
                      </a:r>
                    </a:p>
                  </a:txBody>
                  <a:tcPr marL="93613" marR="93613"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TextBox 1">
            <a:extLst>
              <a:ext uri="{FF2B5EF4-FFF2-40B4-BE49-F238E27FC236}">
                <a16:creationId xmlns:a16="http://schemas.microsoft.com/office/drawing/2014/main" id="{55B7CCEA-AEF6-FC4C-8D98-B03215ED51B0}"/>
              </a:ext>
            </a:extLst>
          </p:cNvPr>
          <p:cNvSpPr txBox="1"/>
          <p:nvPr/>
        </p:nvSpPr>
        <p:spPr>
          <a:xfrm>
            <a:off x="395536" y="5165229"/>
            <a:ext cx="7344816" cy="1692771"/>
          </a:xfrm>
          <a:prstGeom prst="rect">
            <a:avLst/>
          </a:prstGeom>
          <a:noFill/>
        </p:spPr>
        <p:txBody>
          <a:bodyPr wrap="square" rtlCol="0">
            <a:spAutoFit/>
          </a:bodyPr>
          <a:lstStyle/>
          <a:p>
            <a:pPr>
              <a:spcBef>
                <a:spcPct val="50000"/>
              </a:spcBef>
            </a:pPr>
            <a:r>
              <a:rPr lang="en-US" sz="1600" b="1">
                <a:solidFill>
                  <a:srgbClr val="000000"/>
                </a:solidFill>
                <a:latin typeface="Courier New" panose="02070309020205020404" pitchFamily="49" charset="0"/>
                <a:cs typeface="Courier New" panose="02070309020205020404" pitchFamily="49" charset="0"/>
              </a:rPr>
              <a:t>int </a:t>
            </a:r>
            <a:r>
              <a:rPr lang="en-US" sz="1600" b="1" err="1">
                <a:solidFill>
                  <a:srgbClr val="000000"/>
                </a:solidFill>
                <a:latin typeface="Courier New" panose="02070309020205020404" pitchFamily="49" charset="0"/>
                <a:cs typeface="Courier New" panose="02070309020205020404" pitchFamily="49" charset="0"/>
              </a:rPr>
              <a:t>courseNum</a:t>
            </a:r>
            <a:r>
              <a:rPr lang="en-US" sz="1600" b="1">
                <a:solidFill>
                  <a:srgbClr val="000000"/>
                </a:solidFill>
                <a:latin typeface="Courier New" panose="02070309020205020404" pitchFamily="49" charset="0"/>
                <a:cs typeface="Courier New" panose="02070309020205020404" pitchFamily="49" charset="0"/>
              </a:rPr>
              <a:t> = 276;</a:t>
            </a:r>
          </a:p>
          <a:p>
            <a:pPr>
              <a:spcBef>
                <a:spcPct val="50000"/>
              </a:spcBef>
            </a:pPr>
            <a:r>
              <a:rPr lang="en-US" sz="1600" b="1">
                <a:solidFill>
                  <a:srgbClr val="000000"/>
                </a:solidFill>
                <a:latin typeface="Courier New" panose="02070309020205020404" pitchFamily="49" charset="0"/>
                <a:cs typeface="Courier New" panose="02070309020205020404" pitchFamily="49" charset="0"/>
              </a:rPr>
              <a:t>double </a:t>
            </a:r>
            <a:r>
              <a:rPr lang="en-US" sz="1600" b="1" err="1">
                <a:solidFill>
                  <a:srgbClr val="000000"/>
                </a:solidFill>
                <a:latin typeface="Courier New" panose="02070309020205020404" pitchFamily="49" charset="0"/>
                <a:cs typeface="Courier New" panose="02070309020205020404" pitchFamily="49" charset="0"/>
              </a:rPr>
              <a:t>gpa</a:t>
            </a:r>
            <a:r>
              <a:rPr lang="en-US" sz="1600" b="1">
                <a:solidFill>
                  <a:srgbClr val="000000"/>
                </a:solidFill>
                <a:latin typeface="Courier New" panose="02070309020205020404" pitchFamily="49" charset="0"/>
                <a:cs typeface="Courier New" panose="02070309020205020404" pitchFamily="49" charset="0"/>
              </a:rPr>
              <a:t> = 3.75;</a:t>
            </a:r>
          </a:p>
          <a:p>
            <a:pPr>
              <a:spcBef>
                <a:spcPct val="50000"/>
              </a:spcBef>
            </a:pPr>
            <a:r>
              <a:rPr lang="en-US" sz="1600" b="1" err="1">
                <a:solidFill>
                  <a:srgbClr val="000000"/>
                </a:solidFill>
                <a:latin typeface="Courier New" panose="02070309020205020404" pitchFamily="49" charset="0"/>
                <a:cs typeface="Courier New" panose="02070309020205020404" pitchFamily="49" charset="0"/>
              </a:rPr>
              <a:t>System.</a:t>
            </a:r>
            <a:r>
              <a:rPr lang="en-US" sz="1600" b="1" err="1">
                <a:solidFill>
                  <a:srgbClr val="0000C0"/>
                </a:solidFill>
                <a:latin typeface="Courier New" panose="02070309020205020404" pitchFamily="49" charset="0"/>
                <a:cs typeface="Courier New" panose="02070309020205020404" pitchFamily="49" charset="0"/>
              </a:rPr>
              <a:t>out</a:t>
            </a:r>
            <a:r>
              <a:rPr lang="en-US" sz="1600" b="1" err="1">
                <a:solidFill>
                  <a:srgbClr val="000000"/>
                </a:solidFill>
                <a:latin typeface="Courier New" panose="02070309020205020404" pitchFamily="49" charset="0"/>
                <a:cs typeface="Courier New" panose="02070309020205020404" pitchFamily="49" charset="0"/>
              </a:rPr>
              <a:t>.printf</a:t>
            </a:r>
            <a:r>
              <a:rPr lang="en-US" sz="1600" b="1">
                <a:solidFill>
                  <a:srgbClr val="000000"/>
                </a:solidFill>
                <a:latin typeface="Courier New" panose="02070309020205020404" pitchFamily="49" charset="0"/>
                <a:cs typeface="Courier New" panose="02070309020205020404" pitchFamily="49" charset="0"/>
              </a:rPr>
              <a:t> (</a:t>
            </a:r>
            <a:r>
              <a:rPr lang="en-US" sz="1600" b="1">
                <a:solidFill>
                  <a:srgbClr val="2A00FF"/>
                </a:solidFill>
                <a:latin typeface="Courier New" panose="02070309020205020404" pitchFamily="49" charset="0"/>
                <a:cs typeface="Courier New" panose="02070309020205020404" pitchFamily="49" charset="0"/>
              </a:rPr>
              <a:t>"Welcome to </a:t>
            </a:r>
            <a:r>
              <a:rPr lang="en-US" sz="1600" b="1" err="1">
                <a:solidFill>
                  <a:srgbClr val="2A00FF"/>
                </a:solidFill>
                <a:latin typeface="Courier New" panose="02070309020205020404" pitchFamily="49" charset="0"/>
                <a:cs typeface="Courier New" panose="02070309020205020404" pitchFamily="49" charset="0"/>
              </a:rPr>
              <a:t>CSC%d</a:t>
            </a:r>
            <a:r>
              <a:rPr lang="en-US" sz="1600" b="1">
                <a:solidFill>
                  <a:srgbClr val="2A00FF"/>
                </a:solidFill>
                <a:latin typeface="Courier New" panose="02070309020205020404" pitchFamily="49" charset="0"/>
                <a:cs typeface="Courier New" panose="02070309020205020404" pitchFamily="49" charset="0"/>
              </a:rPr>
              <a:t> class!”, </a:t>
            </a:r>
            <a:r>
              <a:rPr lang="en-US" sz="1600" b="1" err="1">
                <a:solidFill>
                  <a:srgbClr val="2A00FF"/>
                </a:solidFill>
                <a:latin typeface="Courier New" panose="02070309020205020404" pitchFamily="49" charset="0"/>
                <a:cs typeface="Courier New" panose="02070309020205020404" pitchFamily="49" charset="0"/>
              </a:rPr>
              <a:t>courseNum</a:t>
            </a:r>
            <a:r>
              <a:rPr lang="en-US" sz="1600" b="1">
                <a:solidFill>
                  <a:srgbClr val="000000"/>
                </a:solidFill>
                <a:latin typeface="Courier New" panose="02070309020205020404" pitchFamily="49" charset="0"/>
                <a:cs typeface="Courier New" panose="02070309020205020404" pitchFamily="49" charset="0"/>
              </a:rPr>
              <a:t>);</a:t>
            </a:r>
          </a:p>
          <a:p>
            <a:pPr>
              <a:spcBef>
                <a:spcPct val="50000"/>
              </a:spcBef>
            </a:pPr>
            <a:r>
              <a:rPr lang="en-US" sz="1600" b="1" err="1">
                <a:solidFill>
                  <a:srgbClr val="000000"/>
                </a:solidFill>
                <a:latin typeface="Courier New" panose="02070309020205020404" pitchFamily="49" charset="0"/>
                <a:cs typeface="Courier New" panose="02070309020205020404" pitchFamily="49" charset="0"/>
              </a:rPr>
              <a:t>System.</a:t>
            </a:r>
            <a:r>
              <a:rPr lang="en-US" sz="1600" b="1" err="1">
                <a:solidFill>
                  <a:srgbClr val="0000C0"/>
                </a:solidFill>
                <a:latin typeface="Courier New" panose="02070309020205020404" pitchFamily="49" charset="0"/>
                <a:cs typeface="Courier New" panose="02070309020205020404" pitchFamily="49" charset="0"/>
              </a:rPr>
              <a:t>out</a:t>
            </a:r>
            <a:r>
              <a:rPr lang="en-US" sz="1600" b="1" err="1">
                <a:solidFill>
                  <a:srgbClr val="000000"/>
                </a:solidFill>
                <a:latin typeface="Courier New" panose="02070309020205020404" pitchFamily="49" charset="0"/>
                <a:cs typeface="Courier New" panose="02070309020205020404" pitchFamily="49" charset="0"/>
              </a:rPr>
              <a:t>.printf</a:t>
            </a:r>
            <a:r>
              <a:rPr lang="en-US" sz="1600" b="1">
                <a:solidFill>
                  <a:srgbClr val="000000"/>
                </a:solidFill>
                <a:latin typeface="Courier New" panose="02070309020205020404" pitchFamily="49" charset="0"/>
                <a:cs typeface="Courier New" panose="02070309020205020404" pitchFamily="49" charset="0"/>
              </a:rPr>
              <a:t> (</a:t>
            </a:r>
            <a:r>
              <a:rPr lang="en-US" sz="1600" b="1">
                <a:solidFill>
                  <a:srgbClr val="2A00FF"/>
                </a:solidFill>
                <a:latin typeface="Courier New" panose="02070309020205020404" pitchFamily="49" charset="0"/>
                <a:cs typeface="Courier New" panose="02070309020205020404" pitchFamily="49" charset="0"/>
              </a:rPr>
              <a:t>”My </a:t>
            </a:r>
            <a:r>
              <a:rPr lang="en-US" sz="1600" b="1" err="1">
                <a:solidFill>
                  <a:srgbClr val="2A00FF"/>
                </a:solidFill>
                <a:latin typeface="Courier New" panose="02070309020205020404" pitchFamily="49" charset="0"/>
                <a:cs typeface="Courier New" panose="02070309020205020404" pitchFamily="49" charset="0"/>
              </a:rPr>
              <a:t>gpa</a:t>
            </a:r>
            <a:r>
              <a:rPr lang="en-US" sz="1600" b="1">
                <a:solidFill>
                  <a:srgbClr val="2A00FF"/>
                </a:solidFill>
                <a:latin typeface="Courier New" panose="02070309020205020404" pitchFamily="49" charset="0"/>
                <a:cs typeface="Courier New" panose="02070309020205020404" pitchFamily="49" charset="0"/>
              </a:rPr>
              <a:t> is %f overall.”, </a:t>
            </a:r>
            <a:r>
              <a:rPr lang="en-US" sz="1600" b="1" err="1">
                <a:solidFill>
                  <a:srgbClr val="2A00FF"/>
                </a:solidFill>
                <a:latin typeface="Courier New" panose="02070309020205020404" pitchFamily="49" charset="0"/>
                <a:cs typeface="Courier New" panose="02070309020205020404" pitchFamily="49" charset="0"/>
              </a:rPr>
              <a:t>gpa</a:t>
            </a:r>
            <a:r>
              <a:rPr lang="en-US" sz="1600" b="1">
                <a:solidFill>
                  <a:srgbClr val="000000"/>
                </a:solidFill>
                <a:latin typeface="Courier New" panose="02070309020205020404" pitchFamily="49" charset="0"/>
                <a:cs typeface="Courier New" panose="02070309020205020404" pitchFamily="49" charset="0"/>
              </a:rPr>
              <a:t>);</a:t>
            </a:r>
          </a:p>
          <a:p>
            <a:endParaRPr lang="en-US" sz="16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350"/>
            <a:ext cx="8675688" cy="954088"/>
          </a:xfrm>
        </p:spPr>
        <p:txBody>
          <a:bodyPr rtlCol="0">
            <a:normAutofit/>
          </a:bodyPr>
          <a:lstStyle/>
          <a:p>
            <a:pPr eaLnBrk="1" fontAlgn="auto" hangingPunct="1">
              <a:spcAft>
                <a:spcPts val="0"/>
              </a:spcAft>
              <a:defRPr/>
            </a:pPr>
            <a:r>
              <a:rPr lang="en-US" err="1">
                <a:latin typeface="Courier New" panose="02070309020205020404" pitchFamily="49" charset="0"/>
                <a:ea typeface="+mj-ea"/>
                <a:cs typeface="Courier New" panose="02070309020205020404" pitchFamily="49" charset="0"/>
              </a:rPr>
              <a:t>printf</a:t>
            </a:r>
            <a:r>
              <a:rPr lang="en-US">
                <a:ea typeface="+mj-ea"/>
                <a:cs typeface="+mj-cs"/>
              </a:rPr>
              <a:t>: </a:t>
            </a:r>
            <a:r>
              <a:rPr lang="en-US" sz="3100">
                <a:ea typeface="+mj-ea"/>
                <a:cs typeface="+mj-cs"/>
              </a:rPr>
              <a:t>Specify Field Width, Precision</a:t>
            </a:r>
            <a:endParaRPr lang="en-US">
              <a:ea typeface="+mj-ea"/>
              <a:cs typeface="+mj-cs"/>
            </a:endParaRPr>
          </a:p>
        </p:txBody>
      </p:sp>
      <p:sp>
        <p:nvSpPr>
          <p:cNvPr id="97282" name="Content Placeholder 2"/>
          <p:cNvSpPr>
            <a:spLocks noGrp="1"/>
          </p:cNvSpPr>
          <p:nvPr>
            <p:ph type="body" idx="1"/>
          </p:nvPr>
        </p:nvSpPr>
        <p:spPr>
          <a:xfrm>
            <a:off x="228600" y="1371600"/>
            <a:ext cx="8686800" cy="457200"/>
          </a:xfrm>
        </p:spPr>
        <p:txBody>
          <a:bodyPr>
            <a:normAutofit fontScale="92500"/>
          </a:bodyPr>
          <a:lstStyle/>
          <a:p>
            <a:pPr marL="0" indent="0" eaLnBrk="1" hangingPunct="1">
              <a:buFont typeface="Wingdings 2" charset="0"/>
              <a:buNone/>
            </a:pPr>
            <a:r>
              <a:rPr lang="en-US" sz="2200">
                <a:latin typeface="Verdana" panose="020B0604030504040204" pitchFamily="34" charset="0"/>
                <a:ea typeface="Verdana" panose="020B0604030504040204" pitchFamily="34" charset="0"/>
                <a:cs typeface="Verdana" panose="020B0604030504040204" pitchFamily="34" charset="0"/>
              </a:rPr>
              <a:t>We can specify width as part of format specifier using </a:t>
            </a:r>
            <a:r>
              <a:rPr lang="en-US" sz="2200" b="1" err="1">
                <a:latin typeface="Courier New" panose="02070309020205020404" pitchFamily="49" charset="0"/>
                <a:ea typeface="MS PGothic" charset="0"/>
                <a:cs typeface="Courier New" panose="02070309020205020404" pitchFamily="49" charset="0"/>
              </a:rPr>
              <a:t>printf</a:t>
            </a:r>
            <a:endParaRPr lang="en-US" sz="2200" b="1">
              <a:latin typeface="Courier New" panose="02070309020205020404" pitchFamily="49" charset="0"/>
              <a:ea typeface="MS PGothic" charset="0"/>
              <a:cs typeface="Courier New" panose="02070309020205020404" pitchFamily="49" charset="0"/>
            </a:endParaRPr>
          </a:p>
        </p:txBody>
      </p:sp>
      <p:sp>
        <p:nvSpPr>
          <p:cNvPr id="97283"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26E65F10-8D94-5B40-860A-1C38FDBC3F5C}" type="slidenum">
              <a:rPr lang="en-US" sz="800">
                <a:solidFill>
                  <a:srgbClr val="595959"/>
                </a:solidFill>
              </a:rPr>
              <a:pPr/>
              <a:t>66</a:t>
            </a:fld>
            <a:endParaRPr lang="en-US" sz="800">
              <a:solidFill>
                <a:srgbClr val="595959"/>
              </a:solidFill>
            </a:endParaRPr>
          </a:p>
        </p:txBody>
      </p:sp>
      <p:sp>
        <p:nvSpPr>
          <p:cNvPr id="7" name="Content Placeholder 2"/>
          <p:cNvSpPr txBox="1">
            <a:spLocks/>
          </p:cNvSpPr>
          <p:nvPr/>
        </p:nvSpPr>
        <p:spPr bwMode="auto">
          <a:xfrm>
            <a:off x="304800" y="1981200"/>
            <a:ext cx="8294688" cy="4267200"/>
          </a:xfrm>
          <a:prstGeom prst="rect">
            <a:avLst/>
          </a:prstGeom>
          <a:noFill/>
          <a:ln>
            <a:noFill/>
          </a:ln>
        </p:spPr>
        <p:txBody>
          <a:bodyPr r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eaLnBrk="1" hangingPunct="1">
              <a:buFontTx/>
              <a:buNone/>
              <a:defRPr/>
            </a:pPr>
            <a:r>
              <a:rPr lang="en-US" sz="2000" b="1" kern="0">
                <a:solidFill>
                  <a:srgbClr val="000000"/>
                </a:solidFill>
                <a:latin typeface="Courier New" pitchFamily="49" charset="0"/>
                <a:cs typeface="Courier New" pitchFamily="49" charset="0"/>
              </a:rPr>
              <a:t>	</a:t>
            </a:r>
            <a:r>
              <a:rPr lang="en-US" sz="1800" b="1" kern="0" err="1">
                <a:solidFill>
                  <a:srgbClr val="000000"/>
                </a:solidFill>
                <a:latin typeface="Courier New" pitchFamily="49" charset="0"/>
                <a:cs typeface="Courier New" pitchFamily="49" charset="0"/>
              </a:rPr>
              <a:t>int</a:t>
            </a:r>
            <a:r>
              <a:rPr lang="en-US" sz="1800" b="1" kern="0">
                <a:solidFill>
                  <a:srgbClr val="000000"/>
                </a:solidFill>
                <a:latin typeface="Courier New" pitchFamily="49" charset="0"/>
                <a:cs typeface="Courier New" pitchFamily="49" charset="0"/>
              </a:rPr>
              <a:t> number = 9;</a:t>
            </a:r>
          </a:p>
          <a:p>
            <a:pPr eaLnBrk="1" hangingPunct="1">
              <a:buFontTx/>
              <a:buNone/>
              <a:defRPr/>
            </a:pPr>
            <a:r>
              <a:rPr lang="en-US" sz="1800" b="1" kern="0">
                <a:solidFill>
                  <a:srgbClr val="000000"/>
                </a:solidFill>
                <a:latin typeface="Courier New" pitchFamily="49" charset="0"/>
                <a:cs typeface="Courier New" pitchFamily="49" charset="0"/>
              </a:rPr>
              <a:t>	</a:t>
            </a:r>
            <a:r>
              <a:rPr lang="en-US" sz="1800" b="1" kern="0" err="1">
                <a:solidFill>
                  <a:srgbClr val="000000"/>
                </a:solidFill>
                <a:latin typeface="Courier New" pitchFamily="49" charset="0"/>
                <a:cs typeface="Courier New" pitchFamily="49" charset="0"/>
              </a:rPr>
              <a:t>System.out.printf</a:t>
            </a:r>
            <a:r>
              <a:rPr lang="en-US" sz="1800" b="1" kern="0">
                <a:solidFill>
                  <a:srgbClr val="000000"/>
                </a:solidFill>
                <a:latin typeface="Courier New" pitchFamily="49" charset="0"/>
                <a:cs typeface="Courier New" pitchFamily="49" charset="0"/>
              </a:rPr>
              <a:t>("The value is %</a:t>
            </a:r>
            <a:r>
              <a:rPr lang="en-US" sz="1800" b="1" kern="0">
                <a:solidFill>
                  <a:srgbClr val="FF0000"/>
                </a:solidFill>
                <a:latin typeface="Courier New" pitchFamily="49" charset="0"/>
                <a:cs typeface="Courier New" pitchFamily="49" charset="0"/>
              </a:rPr>
              <a:t>6</a:t>
            </a:r>
            <a:r>
              <a:rPr lang="en-US" sz="1800" b="1" kern="0">
                <a:solidFill>
                  <a:srgbClr val="000000"/>
                </a:solidFill>
                <a:latin typeface="Courier New" pitchFamily="49" charset="0"/>
                <a:cs typeface="Courier New" pitchFamily="49" charset="0"/>
              </a:rPr>
              <a:t>d\n", number);</a:t>
            </a:r>
          </a:p>
          <a:p>
            <a:pPr marL="0" indent="0" eaLnBrk="1" hangingPunct="1">
              <a:buFontTx/>
              <a:buNone/>
              <a:defRPr/>
            </a:pPr>
            <a:endParaRPr lang="en-US" sz="2000" kern="0">
              <a:solidFill>
                <a:srgbClr val="000000"/>
              </a:solidFill>
              <a:latin typeface="Times New Roman"/>
              <a:cs typeface="Arial"/>
            </a:endParaRPr>
          </a:p>
          <a:p>
            <a:pPr marL="0" indent="0" eaLnBrk="1" hangingPunct="1">
              <a:buFontTx/>
              <a:buNone/>
              <a:defRPr/>
            </a:pPr>
            <a:r>
              <a:rPr lang="en-US" sz="1600" kern="0">
                <a:solidFill>
                  <a:srgbClr val="000000"/>
                </a:solidFill>
                <a:latin typeface="Verdana" panose="020B0604030504040204" pitchFamily="34" charset="0"/>
                <a:ea typeface="Verdana" panose="020B0604030504040204" pitchFamily="34" charset="0"/>
                <a:cs typeface="Verdana" panose="020B0604030504040204" pitchFamily="34" charset="0"/>
              </a:rPr>
              <a:t>The format </a:t>
            </a:r>
            <a:r>
              <a:rPr lang="en-US" sz="1600" kern="0" err="1">
                <a:solidFill>
                  <a:srgbClr val="000000"/>
                </a:solidFill>
                <a:latin typeface="Verdana" panose="020B0604030504040204" pitchFamily="34" charset="0"/>
                <a:ea typeface="Verdana" panose="020B0604030504040204" pitchFamily="34" charset="0"/>
                <a:cs typeface="Verdana" panose="020B0604030504040204" pitchFamily="34" charset="0"/>
              </a:rPr>
              <a:t>specifier</a:t>
            </a:r>
            <a:r>
              <a:rPr lang="en-US" sz="1600" ker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kern="0">
                <a:solidFill>
                  <a:srgbClr val="000000"/>
                </a:solidFill>
                <a:latin typeface="Courier New" pitchFamily="49" charset="0"/>
                <a:cs typeface="Courier New" pitchFamily="49" charset="0"/>
              </a:rPr>
              <a:t>%</a:t>
            </a:r>
            <a:r>
              <a:rPr lang="en-US" sz="1800" b="1" kern="0">
                <a:solidFill>
                  <a:srgbClr val="FF0000"/>
                </a:solidFill>
                <a:latin typeface="Courier New" pitchFamily="49" charset="0"/>
                <a:cs typeface="Courier New" pitchFamily="49" charset="0"/>
              </a:rPr>
              <a:t>6</a:t>
            </a:r>
            <a:r>
              <a:rPr lang="en-US" sz="1800" b="1" kern="0">
                <a:solidFill>
                  <a:srgbClr val="000000"/>
                </a:solidFill>
                <a:latin typeface="Courier New" pitchFamily="49" charset="0"/>
                <a:cs typeface="Courier New" pitchFamily="49" charset="0"/>
              </a:rPr>
              <a:t>d</a:t>
            </a:r>
            <a:r>
              <a:rPr lang="en-US" sz="1800" b="1" kern="0">
                <a:solidFill>
                  <a:srgbClr val="000000"/>
                </a:solidFill>
                <a:latin typeface="Times New Roman"/>
                <a:cs typeface="Courier New" pitchFamily="49" charset="0"/>
              </a:rPr>
              <a:t> </a:t>
            </a:r>
            <a:r>
              <a:rPr lang="en-US" sz="1600" kern="0">
                <a:solidFill>
                  <a:srgbClr val="000000"/>
                </a:solidFill>
                <a:latin typeface="Verdana" panose="020B0604030504040204" pitchFamily="34" charset="0"/>
                <a:ea typeface="Verdana" panose="020B0604030504040204" pitchFamily="34" charset="0"/>
                <a:cs typeface="Verdana" panose="020B0604030504040204" pitchFamily="34" charset="0"/>
              </a:rPr>
              <a:t>indicates that the argument number should be printed in a field that is (at least) 6 places wide. If the value in number is shorter than 6 places, it will be right justified. Here is the output of the code.</a:t>
            </a:r>
          </a:p>
          <a:p>
            <a:pPr marL="0" indent="0" eaLnBrk="1" hangingPunct="1">
              <a:buFontTx/>
              <a:buNone/>
              <a:defRPr/>
            </a:pPr>
            <a:endParaRPr lang="en-US" sz="2000" kern="0">
              <a:solidFill>
                <a:srgbClr val="000000"/>
              </a:solidFill>
              <a:latin typeface="Times New Roman"/>
              <a:cs typeface="Arial"/>
            </a:endParaRPr>
          </a:p>
          <a:p>
            <a:pPr algn="ctr" eaLnBrk="1" hangingPunct="1">
              <a:buFontTx/>
              <a:buNone/>
              <a:defRPr/>
            </a:pPr>
            <a:r>
              <a:rPr lang="en-US" sz="2000" kern="0">
                <a:solidFill>
                  <a:srgbClr val="000000"/>
                </a:solidFill>
                <a:latin typeface="Courier New" pitchFamily="49" charset="0"/>
                <a:cs typeface="Courier New" pitchFamily="49" charset="0"/>
              </a:rPr>
              <a:t>	</a:t>
            </a:r>
            <a:r>
              <a:rPr lang="en-US" sz="1800" b="1" kern="0">
                <a:solidFill>
                  <a:srgbClr val="000000"/>
                </a:solidFill>
                <a:latin typeface="Courier New" pitchFamily="49" charset="0"/>
                <a:cs typeface="Courier New" pitchFamily="49" charset="0"/>
              </a:rPr>
              <a:t>The value is       9</a:t>
            </a:r>
          </a:p>
          <a:p>
            <a:pPr algn="ctr" eaLnBrk="1" hangingPunct="1">
              <a:buFontTx/>
              <a:buNone/>
              <a:defRPr/>
            </a:pPr>
            <a:endParaRPr lang="en-US" sz="2000" kern="0">
              <a:solidFill>
                <a:srgbClr val="000000"/>
              </a:solidFill>
              <a:latin typeface="Times New Roman"/>
              <a:cs typeface="Arial"/>
            </a:endParaRPr>
          </a:p>
          <a:p>
            <a:pPr marL="0" indent="0" eaLnBrk="1" hangingPunct="1">
              <a:buFontTx/>
              <a:buNone/>
              <a:defRPr/>
            </a:pPr>
            <a:endParaRPr lang="en-US" sz="2000" kern="0">
              <a:solidFill>
                <a:srgbClr val="000000"/>
              </a:solidFill>
              <a:latin typeface="Times New Roman"/>
              <a:cs typeface="Arial"/>
            </a:endParaRPr>
          </a:p>
          <a:p>
            <a:pPr marL="0" indent="0" eaLnBrk="1" hangingPunct="1">
              <a:buNone/>
              <a:defRPr/>
            </a:pPr>
            <a:r>
              <a:rPr lang="en-US" sz="1600" kern="0">
                <a:solidFill>
                  <a:srgbClr val="000000"/>
                </a:solidFill>
                <a:latin typeface="Verdana" panose="020B0604030504040204" pitchFamily="34" charset="0"/>
                <a:ea typeface="Verdana" panose="020B0604030504040204" pitchFamily="34" charset="0"/>
                <a:cs typeface="Verdana" panose="020B0604030504040204" pitchFamily="34" charset="0"/>
              </a:rPr>
              <a:t>If the value of the argument is wider than the specified field width, the field width will be expanded to accommodate the value. </a:t>
            </a:r>
          </a:p>
        </p:txBody>
      </p:sp>
      <p:pic>
        <p:nvPicPr>
          <p:cNvPr id="860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293096"/>
            <a:ext cx="1195388" cy="658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a:xfrm>
            <a:off x="-706" y="401461"/>
            <a:ext cx="8913813" cy="914400"/>
          </a:xfrm>
        </p:spPr>
        <p:txBody>
          <a:bodyPr/>
          <a:lstStyle/>
          <a:p>
            <a:pPr algn="ctr" eaLnBrk="1" hangingPunct="1"/>
            <a:r>
              <a:rPr lang="en-US">
                <a:latin typeface="Century Gothic" charset="0"/>
                <a:ea typeface="MS PGothic" charset="0"/>
              </a:rPr>
              <a:t>Using field widths to print columns</a:t>
            </a:r>
            <a:endParaRPr lang="en-US"/>
          </a:p>
        </p:txBody>
      </p:sp>
      <p:sp>
        <p:nvSpPr>
          <p:cNvPr id="98306" name="Slide Number Placeholder 4"/>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45D84B49-0DC4-E945-B4CD-3AD3FA94FCC1}" type="slidenum">
              <a:rPr lang="en-US" sz="800">
                <a:solidFill>
                  <a:srgbClr val="595959"/>
                </a:solidFill>
              </a:rPr>
              <a:pPr/>
              <a:t>67</a:t>
            </a:fld>
            <a:endParaRPr lang="en-US" sz="800">
              <a:solidFill>
                <a:srgbClr val="595959"/>
              </a:solidFill>
            </a:endParaRPr>
          </a:p>
        </p:txBody>
      </p:sp>
      <p:sp>
        <p:nvSpPr>
          <p:cNvPr id="6" name="Content Placeholder 2"/>
          <p:cNvSpPr txBox="1">
            <a:spLocks/>
          </p:cNvSpPr>
          <p:nvPr/>
        </p:nvSpPr>
        <p:spPr bwMode="auto">
          <a:xfrm>
            <a:off x="407988" y="1484784"/>
            <a:ext cx="8610600" cy="4572000"/>
          </a:xfrm>
          <a:prstGeom prst="rect">
            <a:avLst/>
          </a:prstGeom>
          <a:noFill/>
          <a:ln>
            <a:noFill/>
          </a:ln>
        </p:spPr>
        <p:txBody>
          <a:bodyPr r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eaLnBrk="1" hangingPunct="1">
              <a:buFontTx/>
              <a:buNone/>
              <a:defRPr/>
            </a:pPr>
            <a:r>
              <a:rPr lang="en-US" sz="1600" kern="0">
                <a:solidFill>
                  <a:srgbClr val="000000"/>
                </a:solidFill>
                <a:latin typeface="Verdana" panose="020B0604030504040204" pitchFamily="34" charset="0"/>
                <a:ea typeface="Verdana" panose="020B0604030504040204" pitchFamily="34" charset="0"/>
                <a:cs typeface="Verdana" panose="020B0604030504040204" pitchFamily="34" charset="0"/>
              </a:rPr>
              <a:t>Field widths can help when you need to print values aligned in columns. For example, look at the following code</a:t>
            </a:r>
            <a:r>
              <a:rPr lang="en-US" sz="1400" ker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eaLnBrk="1" hangingPunct="1">
              <a:defRPr/>
            </a:pPr>
            <a:endParaRPr lang="en-US" sz="1000" kern="0">
              <a:solidFill>
                <a:srgbClr val="000000"/>
              </a:solidFill>
              <a:latin typeface="Times New Roman"/>
              <a:cs typeface="Arial"/>
            </a:endParaRPr>
          </a:p>
          <a:p>
            <a:pPr eaLnBrk="1" hangingPunct="1">
              <a:buFontTx/>
              <a:buNone/>
              <a:defRPr/>
            </a:pPr>
            <a:r>
              <a:rPr lang="en-US" sz="1800" b="1" kern="0">
                <a:solidFill>
                  <a:srgbClr val="000000"/>
                </a:solidFill>
                <a:latin typeface="Courier New" pitchFamily="49" charset="0"/>
                <a:cs typeface="Courier New" pitchFamily="49" charset="0"/>
              </a:rPr>
              <a:t>	</a:t>
            </a:r>
            <a:r>
              <a:rPr lang="en-US" sz="1600" b="1" kern="0" err="1">
                <a:solidFill>
                  <a:srgbClr val="000000"/>
                </a:solidFill>
                <a:latin typeface="Courier New" pitchFamily="49" charset="0"/>
                <a:cs typeface="Courier New" pitchFamily="49" charset="0"/>
              </a:rPr>
              <a:t>int</a:t>
            </a:r>
            <a:r>
              <a:rPr lang="en-US" sz="1600" b="1" kern="0">
                <a:solidFill>
                  <a:srgbClr val="000000"/>
                </a:solidFill>
                <a:latin typeface="Courier New" pitchFamily="49" charset="0"/>
                <a:cs typeface="Courier New" pitchFamily="49" charset="0"/>
              </a:rPr>
              <a:t> num1 = 97654, num2 = 598;</a:t>
            </a:r>
            <a:br>
              <a:rPr lang="en-US" sz="1600" b="1" kern="0">
                <a:solidFill>
                  <a:srgbClr val="000000"/>
                </a:solidFill>
                <a:latin typeface="Courier New" pitchFamily="49" charset="0"/>
                <a:cs typeface="Courier New" pitchFamily="49" charset="0"/>
              </a:rPr>
            </a:br>
            <a:r>
              <a:rPr lang="en-US" sz="1600" b="1" kern="0" err="1">
                <a:solidFill>
                  <a:srgbClr val="000000"/>
                </a:solidFill>
                <a:latin typeface="Courier New" pitchFamily="49" charset="0"/>
                <a:cs typeface="Courier New" pitchFamily="49" charset="0"/>
              </a:rPr>
              <a:t>int</a:t>
            </a:r>
            <a:r>
              <a:rPr lang="en-US" sz="1600" b="1" kern="0">
                <a:solidFill>
                  <a:srgbClr val="000000"/>
                </a:solidFill>
                <a:latin typeface="Courier New" pitchFamily="49" charset="0"/>
                <a:cs typeface="Courier New" pitchFamily="49" charset="0"/>
              </a:rPr>
              <a:t> num3 = 86,    num4 = 56012;</a:t>
            </a:r>
            <a:br>
              <a:rPr lang="en-US" sz="1600" b="1" kern="0">
                <a:solidFill>
                  <a:srgbClr val="000000"/>
                </a:solidFill>
                <a:latin typeface="Courier New" pitchFamily="49" charset="0"/>
                <a:cs typeface="Courier New" pitchFamily="49" charset="0"/>
              </a:rPr>
            </a:br>
            <a:r>
              <a:rPr lang="en-US" sz="1600" b="1" kern="0" err="1">
                <a:solidFill>
                  <a:srgbClr val="000000"/>
                </a:solidFill>
                <a:latin typeface="Courier New" pitchFamily="49" charset="0"/>
                <a:cs typeface="Courier New" pitchFamily="49" charset="0"/>
              </a:rPr>
              <a:t>int</a:t>
            </a:r>
            <a:r>
              <a:rPr lang="en-US" sz="1600" b="1" kern="0">
                <a:solidFill>
                  <a:srgbClr val="000000"/>
                </a:solidFill>
                <a:latin typeface="Courier New" pitchFamily="49" charset="0"/>
                <a:cs typeface="Courier New" pitchFamily="49" charset="0"/>
              </a:rPr>
              <a:t> num5 = 246,   num6 = 2;</a:t>
            </a:r>
            <a:br>
              <a:rPr lang="en-US" sz="1600" b="1" kern="0">
                <a:solidFill>
                  <a:srgbClr val="000000"/>
                </a:solidFill>
                <a:latin typeface="Courier New" pitchFamily="49" charset="0"/>
                <a:cs typeface="Courier New" pitchFamily="49" charset="0"/>
              </a:rPr>
            </a:br>
            <a:r>
              <a:rPr lang="en-US" sz="1600" b="1" kern="0" err="1">
                <a:solidFill>
                  <a:srgbClr val="000000"/>
                </a:solidFill>
                <a:latin typeface="Courier New" pitchFamily="49" charset="0"/>
                <a:cs typeface="Courier New" pitchFamily="49" charset="0"/>
              </a:rPr>
              <a:t>System.out.printf</a:t>
            </a:r>
            <a:r>
              <a:rPr lang="en-US" sz="1600" b="1" kern="0">
                <a:solidFill>
                  <a:srgbClr val="000000"/>
                </a:solidFill>
                <a:latin typeface="Courier New" pitchFamily="49" charset="0"/>
                <a:cs typeface="Courier New" pitchFamily="49" charset="0"/>
              </a:rPr>
              <a:t>("%</a:t>
            </a:r>
            <a:r>
              <a:rPr lang="en-US" sz="1600" b="1" kern="0">
                <a:solidFill>
                  <a:srgbClr val="FF0000"/>
                </a:solidFill>
                <a:latin typeface="Courier New" pitchFamily="49" charset="0"/>
                <a:cs typeface="Courier New" pitchFamily="49" charset="0"/>
              </a:rPr>
              <a:t>7</a:t>
            </a:r>
            <a:r>
              <a:rPr lang="en-US" sz="1600" b="1" kern="0">
                <a:solidFill>
                  <a:srgbClr val="000000"/>
                </a:solidFill>
                <a:latin typeface="Courier New" pitchFamily="49" charset="0"/>
                <a:cs typeface="Courier New" pitchFamily="49" charset="0"/>
              </a:rPr>
              <a:t>d %</a:t>
            </a:r>
            <a:r>
              <a:rPr lang="en-US" sz="1600" b="1" kern="0">
                <a:solidFill>
                  <a:srgbClr val="FF0000"/>
                </a:solidFill>
                <a:latin typeface="Courier New" pitchFamily="49" charset="0"/>
                <a:cs typeface="Courier New" pitchFamily="49" charset="0"/>
              </a:rPr>
              <a:t>7</a:t>
            </a:r>
            <a:r>
              <a:rPr lang="en-US" sz="1600" b="1" kern="0">
                <a:solidFill>
                  <a:srgbClr val="000000"/>
                </a:solidFill>
                <a:latin typeface="Courier New" pitchFamily="49" charset="0"/>
                <a:cs typeface="Courier New" pitchFamily="49" charset="0"/>
              </a:rPr>
              <a:t>d\n", num1, num2);</a:t>
            </a:r>
            <a:br>
              <a:rPr lang="en-US" sz="1600" b="1" kern="0">
                <a:solidFill>
                  <a:srgbClr val="000000"/>
                </a:solidFill>
                <a:latin typeface="Courier New" pitchFamily="49" charset="0"/>
                <a:cs typeface="Courier New" pitchFamily="49" charset="0"/>
              </a:rPr>
            </a:br>
            <a:r>
              <a:rPr lang="en-US" sz="1600" b="1" kern="0" err="1">
                <a:solidFill>
                  <a:srgbClr val="000000"/>
                </a:solidFill>
                <a:latin typeface="Courier New" pitchFamily="49" charset="0"/>
                <a:cs typeface="Courier New" pitchFamily="49" charset="0"/>
              </a:rPr>
              <a:t>System.out.printf</a:t>
            </a:r>
            <a:r>
              <a:rPr lang="en-US" sz="1600" b="1" kern="0">
                <a:solidFill>
                  <a:srgbClr val="000000"/>
                </a:solidFill>
                <a:latin typeface="Courier New" pitchFamily="49" charset="0"/>
                <a:cs typeface="Courier New" pitchFamily="49" charset="0"/>
              </a:rPr>
              <a:t>("%</a:t>
            </a:r>
            <a:r>
              <a:rPr lang="en-US" sz="1600" b="1" kern="0">
                <a:solidFill>
                  <a:srgbClr val="FF0000"/>
                </a:solidFill>
                <a:latin typeface="Courier New" pitchFamily="49" charset="0"/>
                <a:cs typeface="Courier New" pitchFamily="49" charset="0"/>
              </a:rPr>
              <a:t>7</a:t>
            </a:r>
            <a:r>
              <a:rPr lang="en-US" sz="1600" b="1" kern="0">
                <a:solidFill>
                  <a:srgbClr val="000000"/>
                </a:solidFill>
                <a:latin typeface="Courier New" pitchFamily="49" charset="0"/>
                <a:cs typeface="Courier New" pitchFamily="49" charset="0"/>
              </a:rPr>
              <a:t>d %</a:t>
            </a:r>
            <a:r>
              <a:rPr lang="en-US" sz="1600" b="1" kern="0">
                <a:solidFill>
                  <a:srgbClr val="FF0000"/>
                </a:solidFill>
                <a:latin typeface="Courier New" pitchFamily="49" charset="0"/>
                <a:cs typeface="Courier New" pitchFamily="49" charset="0"/>
              </a:rPr>
              <a:t>7</a:t>
            </a:r>
            <a:r>
              <a:rPr lang="en-US" sz="1600" b="1" kern="0">
                <a:solidFill>
                  <a:srgbClr val="000000"/>
                </a:solidFill>
                <a:latin typeface="Courier New" pitchFamily="49" charset="0"/>
                <a:cs typeface="Courier New" pitchFamily="49" charset="0"/>
              </a:rPr>
              <a:t>d\n", num3, num4);</a:t>
            </a:r>
            <a:br>
              <a:rPr lang="en-US" sz="1600" b="1" kern="0">
                <a:solidFill>
                  <a:srgbClr val="000000"/>
                </a:solidFill>
                <a:latin typeface="Courier New" pitchFamily="49" charset="0"/>
                <a:cs typeface="Courier New" pitchFamily="49" charset="0"/>
              </a:rPr>
            </a:br>
            <a:r>
              <a:rPr lang="en-US" sz="1600" b="1" kern="0" err="1">
                <a:solidFill>
                  <a:srgbClr val="000000"/>
                </a:solidFill>
                <a:latin typeface="Courier New" pitchFamily="49" charset="0"/>
                <a:cs typeface="Courier New" pitchFamily="49" charset="0"/>
              </a:rPr>
              <a:t>System.out.printf</a:t>
            </a:r>
            <a:r>
              <a:rPr lang="en-US" sz="1600" b="1" kern="0">
                <a:solidFill>
                  <a:srgbClr val="000000"/>
                </a:solidFill>
                <a:latin typeface="Courier New" pitchFamily="49" charset="0"/>
                <a:cs typeface="Courier New" pitchFamily="49" charset="0"/>
              </a:rPr>
              <a:t>("%</a:t>
            </a:r>
            <a:r>
              <a:rPr lang="en-US" sz="1600" b="1" kern="0">
                <a:solidFill>
                  <a:srgbClr val="FF0000"/>
                </a:solidFill>
                <a:latin typeface="Courier New" pitchFamily="49" charset="0"/>
                <a:cs typeface="Courier New" pitchFamily="49" charset="0"/>
              </a:rPr>
              <a:t>7</a:t>
            </a:r>
            <a:r>
              <a:rPr lang="en-US" sz="1600" b="1" kern="0">
                <a:solidFill>
                  <a:srgbClr val="000000"/>
                </a:solidFill>
                <a:latin typeface="Courier New" pitchFamily="49" charset="0"/>
                <a:cs typeface="Courier New" pitchFamily="49" charset="0"/>
              </a:rPr>
              <a:t>d %</a:t>
            </a:r>
            <a:r>
              <a:rPr lang="en-US" sz="1600" b="1" kern="0">
                <a:solidFill>
                  <a:srgbClr val="FF0000"/>
                </a:solidFill>
                <a:latin typeface="Courier New" pitchFamily="49" charset="0"/>
                <a:cs typeface="Courier New" pitchFamily="49" charset="0"/>
              </a:rPr>
              <a:t>7</a:t>
            </a:r>
            <a:r>
              <a:rPr lang="en-US" sz="1600" b="1" kern="0">
                <a:solidFill>
                  <a:srgbClr val="000000"/>
                </a:solidFill>
                <a:latin typeface="Courier New" pitchFamily="49" charset="0"/>
                <a:cs typeface="Courier New" pitchFamily="49" charset="0"/>
              </a:rPr>
              <a:t>d\n", num5, num6);</a:t>
            </a:r>
          </a:p>
          <a:p>
            <a:pPr eaLnBrk="1" hangingPunct="1">
              <a:buFontTx/>
              <a:buNone/>
              <a:defRPr/>
            </a:pPr>
            <a:endParaRPr lang="en-US" sz="1000" kern="0">
              <a:solidFill>
                <a:srgbClr val="000000"/>
              </a:solidFill>
              <a:latin typeface="Courier New" pitchFamily="49" charset="0"/>
              <a:cs typeface="Courier New" pitchFamily="49" charset="0"/>
            </a:endParaRPr>
          </a:p>
          <a:p>
            <a:pPr marL="0" indent="0" eaLnBrk="1" hangingPunct="1">
              <a:buNone/>
              <a:defRPr/>
            </a:pPr>
            <a:r>
              <a:rPr lang="en-US" sz="1600" kern="0">
                <a:solidFill>
                  <a:srgbClr val="000000"/>
                </a:solidFill>
                <a:latin typeface="Verdana" panose="020B0604030504040204" pitchFamily="34" charset="0"/>
                <a:ea typeface="Verdana" panose="020B0604030504040204" pitchFamily="34" charset="0"/>
                <a:cs typeface="Verdana" panose="020B0604030504040204" pitchFamily="34" charset="0"/>
              </a:rPr>
              <a:t>This code displays the values of the variables in a table with three rows and two columns. Each column has a width of seven spaces. Here is the output for the code:</a:t>
            </a:r>
          </a:p>
        </p:txBody>
      </p:sp>
      <p:pic>
        <p:nvPicPr>
          <p:cNvPr id="870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463" y="4648200"/>
            <a:ext cx="2743200" cy="158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406400"/>
            <a:ext cx="8435975" cy="828675"/>
          </a:xfrm>
        </p:spPr>
        <p:txBody>
          <a:bodyPr rtlCol="0">
            <a:normAutofit/>
          </a:bodyPr>
          <a:lstStyle/>
          <a:p>
            <a:pPr eaLnBrk="1" fontAlgn="auto" hangingPunct="1">
              <a:spcAft>
                <a:spcPts val="0"/>
              </a:spcAft>
              <a:defRPr/>
            </a:pPr>
            <a:r>
              <a:rPr lang="en-US" sz="2800" b="0">
                <a:ea typeface="+mj-ea"/>
                <a:cs typeface="+mj-cs"/>
              </a:rPr>
              <a:t>Format floating point values</a:t>
            </a:r>
          </a:p>
        </p:txBody>
      </p:sp>
      <p:sp>
        <p:nvSpPr>
          <p:cNvPr id="99330" name="Content Placeholder 2"/>
          <p:cNvSpPr>
            <a:spLocks noGrp="1"/>
          </p:cNvSpPr>
          <p:nvPr>
            <p:ph type="body" idx="1"/>
          </p:nvPr>
        </p:nvSpPr>
        <p:spPr>
          <a:xfrm>
            <a:off x="179388" y="1125538"/>
            <a:ext cx="7415212" cy="5257800"/>
          </a:xfrm>
        </p:spPr>
        <p:txBody>
          <a:bodyPr>
            <a:normAutofit/>
          </a:bodyPr>
          <a:lstStyle/>
          <a:p>
            <a:pPr eaLnBrk="1" hangingPunct="1"/>
            <a:r>
              <a:rPr lang="en-US" sz="1800">
                <a:latin typeface="Century Gothic" charset="0"/>
                <a:ea typeface="MS PGothic" charset="0"/>
              </a:rPr>
              <a:t>When printing floating point values using </a:t>
            </a:r>
            <a:r>
              <a:rPr lang="en-US" sz="1800" err="1">
                <a:latin typeface="Century Gothic" charset="0"/>
                <a:ea typeface="MS PGothic" charset="0"/>
              </a:rPr>
              <a:t>printf</a:t>
            </a:r>
            <a:r>
              <a:rPr lang="en-US" sz="1800">
                <a:latin typeface="Century Gothic" charset="0"/>
                <a:ea typeface="MS PGothic" charset="0"/>
              </a:rPr>
              <a:t>, typically </a:t>
            </a:r>
            <a:r>
              <a:rPr lang="en-US" sz="1800" b="1" i="1">
                <a:latin typeface="Century Gothic" charset="0"/>
                <a:ea typeface="MS PGothic" charset="0"/>
              </a:rPr>
              <a:t>6 digits </a:t>
            </a:r>
            <a:r>
              <a:rPr lang="en-US" sz="1800">
                <a:latin typeface="Century Gothic" charset="0"/>
                <a:ea typeface="MS PGothic" charset="0"/>
              </a:rPr>
              <a:t>after the decimal are printed (rounded to 6 digits).</a:t>
            </a:r>
          </a:p>
          <a:p>
            <a:pPr marL="400050" lvl="1" indent="0" eaLnBrk="1" hangingPunct="1">
              <a:lnSpc>
                <a:spcPct val="90000"/>
              </a:lnSpc>
              <a:buFont typeface="Wingdings 2" charset="0"/>
              <a:buNone/>
            </a:pPr>
            <a:r>
              <a:rPr lang="en-US" sz="1800" b="1">
                <a:solidFill>
                  <a:srgbClr val="7F0055"/>
                </a:solidFill>
                <a:latin typeface="Consolas" charset="0"/>
                <a:ea typeface="MS PGothic" charset="0"/>
              </a:rPr>
              <a:t>double</a:t>
            </a:r>
            <a:r>
              <a:rPr lang="en-US" sz="1800" b="1">
                <a:solidFill>
                  <a:srgbClr val="000000"/>
                </a:solidFill>
                <a:latin typeface="Consolas" charset="0"/>
                <a:ea typeface="MS PGothic" charset="0"/>
              </a:rPr>
              <a:t> d1 = 2.7249123;</a:t>
            </a:r>
          </a:p>
          <a:p>
            <a:pPr marL="400050" lvl="1" indent="0" eaLnBrk="1" hangingPunct="1">
              <a:lnSpc>
                <a:spcPct val="90000"/>
              </a:lnSpc>
              <a:buFont typeface="Wingdings 2" charset="0"/>
              <a:buNone/>
            </a:pPr>
            <a:r>
              <a:rPr lang="en-US" sz="1800" err="1">
                <a:solidFill>
                  <a:srgbClr val="000000"/>
                </a:solidFill>
                <a:latin typeface="Consolas" charset="0"/>
                <a:ea typeface="MS PGothic" charset="0"/>
              </a:rPr>
              <a:t>System.</a:t>
            </a:r>
            <a:r>
              <a:rPr lang="en-US" sz="1800" i="1" err="1">
                <a:solidFill>
                  <a:srgbClr val="0000C0"/>
                </a:solidFill>
                <a:latin typeface="Consolas" charset="0"/>
                <a:ea typeface="MS PGothic" charset="0"/>
              </a:rPr>
              <a:t>out</a:t>
            </a:r>
            <a:r>
              <a:rPr lang="en-US" sz="1800" i="1" err="1">
                <a:solidFill>
                  <a:srgbClr val="000000"/>
                </a:solidFill>
                <a:latin typeface="Consolas" charset="0"/>
                <a:ea typeface="MS PGothic" charset="0"/>
              </a:rPr>
              <a:t>.printf</a:t>
            </a:r>
            <a:r>
              <a:rPr lang="en-US" sz="1800" i="1">
                <a:solidFill>
                  <a:srgbClr val="000000"/>
                </a:solidFill>
                <a:latin typeface="Consolas" charset="0"/>
                <a:ea typeface="MS PGothic" charset="0"/>
              </a:rPr>
              <a:t> (</a:t>
            </a:r>
            <a:r>
              <a:rPr lang="en-US" sz="1800" i="1">
                <a:solidFill>
                  <a:srgbClr val="2A00FF"/>
                </a:solidFill>
                <a:latin typeface="Consolas" charset="0"/>
                <a:ea typeface="MS PGothic" charset="0"/>
              </a:rPr>
              <a:t>"%9f\n"</a:t>
            </a:r>
            <a:r>
              <a:rPr lang="en-US" sz="1800" i="1">
                <a:solidFill>
                  <a:srgbClr val="000000"/>
                </a:solidFill>
                <a:latin typeface="Consolas" charset="0"/>
                <a:ea typeface="MS PGothic" charset="0"/>
              </a:rPr>
              <a:t>, d1); </a:t>
            </a:r>
          </a:p>
          <a:p>
            <a:pPr marL="400050" lvl="1" indent="0" eaLnBrk="1" hangingPunct="1">
              <a:lnSpc>
                <a:spcPct val="90000"/>
              </a:lnSpc>
              <a:buFont typeface="Wingdings 2" charset="0"/>
              <a:buNone/>
            </a:pPr>
            <a:r>
              <a:rPr lang="en-US" sz="1800" i="1">
                <a:solidFill>
                  <a:srgbClr val="000000"/>
                </a:solidFill>
                <a:latin typeface="Consolas" charset="0"/>
                <a:ea typeface="MS PGothic" charset="0"/>
              </a:rPr>
              <a:t> </a:t>
            </a:r>
            <a:endParaRPr lang="en-US" sz="1800">
              <a:latin typeface="Century Gothic" charset="0"/>
              <a:ea typeface="MS PGothic" charset="0"/>
            </a:endParaRPr>
          </a:p>
          <a:p>
            <a:pPr eaLnBrk="1" hangingPunct="1">
              <a:lnSpc>
                <a:spcPct val="90000"/>
              </a:lnSpc>
            </a:pPr>
            <a:r>
              <a:rPr lang="en-US" sz="1800">
                <a:latin typeface="Century Gothic" charset="0"/>
                <a:ea typeface="MS PGothic" charset="0"/>
              </a:rPr>
              <a:t>We can specify the number of digits after the decimal to be printed as follows</a:t>
            </a:r>
          </a:p>
          <a:p>
            <a:pPr marL="400050" lvl="1" indent="0" eaLnBrk="1" hangingPunct="1">
              <a:lnSpc>
                <a:spcPct val="90000"/>
              </a:lnSpc>
              <a:buFont typeface="Wingdings 2" charset="0"/>
              <a:buNone/>
            </a:pPr>
            <a:r>
              <a:rPr lang="en-US" sz="1800" b="1">
                <a:solidFill>
                  <a:srgbClr val="7F0055"/>
                </a:solidFill>
                <a:latin typeface="Consolas" charset="0"/>
                <a:ea typeface="MS PGothic" charset="0"/>
              </a:rPr>
              <a:t>double</a:t>
            </a:r>
            <a:r>
              <a:rPr lang="en-US" sz="1800" b="1">
                <a:solidFill>
                  <a:srgbClr val="000000"/>
                </a:solidFill>
                <a:latin typeface="Consolas" charset="0"/>
                <a:ea typeface="MS PGothic" charset="0"/>
              </a:rPr>
              <a:t> d1 = 2.7249123;</a:t>
            </a:r>
          </a:p>
          <a:p>
            <a:pPr marL="400050" lvl="1" indent="0" eaLnBrk="1" hangingPunct="1">
              <a:lnSpc>
                <a:spcPct val="90000"/>
              </a:lnSpc>
              <a:buFont typeface="Wingdings 2" charset="0"/>
              <a:buNone/>
            </a:pPr>
            <a:r>
              <a:rPr lang="en-US" sz="1800" err="1">
                <a:solidFill>
                  <a:srgbClr val="000000"/>
                </a:solidFill>
                <a:latin typeface="Consolas" charset="0"/>
                <a:ea typeface="MS PGothic" charset="0"/>
              </a:rPr>
              <a:t>System.</a:t>
            </a:r>
            <a:r>
              <a:rPr lang="en-US" sz="1800" i="1" err="1">
                <a:solidFill>
                  <a:srgbClr val="0000C0"/>
                </a:solidFill>
                <a:latin typeface="Consolas" charset="0"/>
                <a:ea typeface="MS PGothic" charset="0"/>
              </a:rPr>
              <a:t>out</a:t>
            </a:r>
            <a:r>
              <a:rPr lang="en-US" sz="1800" i="1" err="1">
                <a:solidFill>
                  <a:srgbClr val="000000"/>
                </a:solidFill>
                <a:latin typeface="Consolas" charset="0"/>
                <a:ea typeface="MS PGothic" charset="0"/>
              </a:rPr>
              <a:t>.printf</a:t>
            </a:r>
            <a:r>
              <a:rPr lang="en-US" sz="1800" i="1">
                <a:solidFill>
                  <a:srgbClr val="000000"/>
                </a:solidFill>
                <a:latin typeface="Consolas" charset="0"/>
                <a:ea typeface="MS PGothic" charset="0"/>
              </a:rPr>
              <a:t> (</a:t>
            </a:r>
            <a:r>
              <a:rPr lang="en-US" sz="1800" i="1">
                <a:solidFill>
                  <a:srgbClr val="2A00FF"/>
                </a:solidFill>
                <a:latin typeface="Consolas" charset="0"/>
                <a:ea typeface="MS PGothic" charset="0"/>
              </a:rPr>
              <a:t>"%9.2f\n"</a:t>
            </a:r>
            <a:r>
              <a:rPr lang="en-US" sz="1800" i="1">
                <a:solidFill>
                  <a:srgbClr val="000000"/>
                </a:solidFill>
                <a:latin typeface="Consolas" charset="0"/>
                <a:ea typeface="MS PGothic" charset="0"/>
              </a:rPr>
              <a:t>, d1);</a:t>
            </a:r>
          </a:p>
          <a:p>
            <a:pPr marL="400050" lvl="1" indent="0" eaLnBrk="1" hangingPunct="1">
              <a:lnSpc>
                <a:spcPct val="90000"/>
              </a:lnSpc>
              <a:buFont typeface="Wingdings 2" charset="0"/>
              <a:buNone/>
            </a:pPr>
            <a:endParaRPr lang="en-US">
              <a:latin typeface="Century Gothic" charset="0"/>
              <a:ea typeface="MS PGothic" charset="0"/>
            </a:endParaRPr>
          </a:p>
          <a:p>
            <a:pPr eaLnBrk="1" hangingPunct="1">
              <a:lnSpc>
                <a:spcPct val="90000"/>
              </a:lnSpc>
            </a:pPr>
            <a:r>
              <a:rPr lang="en-US" sz="1800">
                <a:latin typeface="Century Gothic" charset="0"/>
                <a:ea typeface="MS PGothic" charset="0"/>
              </a:rPr>
              <a:t>Fancy Formatting…</a:t>
            </a:r>
          </a:p>
          <a:p>
            <a:pPr marL="400050" lvl="1" indent="0" eaLnBrk="1" hangingPunct="1">
              <a:lnSpc>
                <a:spcPct val="90000"/>
              </a:lnSpc>
              <a:buFont typeface="Wingdings 2" charset="0"/>
              <a:buNone/>
            </a:pPr>
            <a:r>
              <a:rPr lang="en-US" sz="1800" b="1">
                <a:solidFill>
                  <a:srgbClr val="7F0055"/>
                </a:solidFill>
                <a:latin typeface="Consolas" charset="0"/>
                <a:ea typeface="MS PGothic" charset="0"/>
              </a:rPr>
              <a:t>double</a:t>
            </a:r>
            <a:r>
              <a:rPr lang="en-US" sz="1800" b="1">
                <a:solidFill>
                  <a:srgbClr val="000000"/>
                </a:solidFill>
                <a:latin typeface="Consolas" charset="0"/>
                <a:ea typeface="MS PGothic" charset="0"/>
              </a:rPr>
              <a:t> d1 = 2000.7249123;</a:t>
            </a:r>
          </a:p>
          <a:p>
            <a:pPr marL="400050" lvl="1" indent="0" eaLnBrk="1" hangingPunct="1">
              <a:lnSpc>
                <a:spcPct val="90000"/>
              </a:lnSpc>
              <a:buFont typeface="Wingdings 2" charset="0"/>
              <a:buNone/>
            </a:pPr>
            <a:r>
              <a:rPr lang="en-US" sz="1800" err="1">
                <a:solidFill>
                  <a:srgbClr val="000000"/>
                </a:solidFill>
                <a:latin typeface="Consolas" charset="0"/>
                <a:ea typeface="MS PGothic" charset="0"/>
              </a:rPr>
              <a:t>System.</a:t>
            </a:r>
            <a:r>
              <a:rPr lang="en-US" sz="1800" i="1" err="1">
                <a:solidFill>
                  <a:srgbClr val="0000C0"/>
                </a:solidFill>
                <a:latin typeface="Consolas" charset="0"/>
                <a:ea typeface="MS PGothic" charset="0"/>
              </a:rPr>
              <a:t>out</a:t>
            </a:r>
            <a:r>
              <a:rPr lang="en-US" sz="1800" i="1" err="1">
                <a:solidFill>
                  <a:srgbClr val="000000"/>
                </a:solidFill>
                <a:latin typeface="Consolas" charset="0"/>
                <a:ea typeface="MS PGothic" charset="0"/>
              </a:rPr>
              <a:t>.printf</a:t>
            </a:r>
            <a:r>
              <a:rPr lang="en-US" sz="1800" i="1">
                <a:solidFill>
                  <a:srgbClr val="000000"/>
                </a:solidFill>
                <a:latin typeface="Consolas" charset="0"/>
                <a:ea typeface="MS PGothic" charset="0"/>
              </a:rPr>
              <a:t> (</a:t>
            </a:r>
            <a:r>
              <a:rPr lang="en-US" sz="1800" i="1">
                <a:solidFill>
                  <a:srgbClr val="2A00FF"/>
                </a:solidFill>
                <a:latin typeface="Consolas" charset="0"/>
                <a:ea typeface="MS PGothic" charset="0"/>
              </a:rPr>
              <a:t>"%,9.2f\n"</a:t>
            </a:r>
            <a:r>
              <a:rPr lang="en-US" sz="1800" i="1">
                <a:solidFill>
                  <a:srgbClr val="000000"/>
                </a:solidFill>
                <a:latin typeface="Consolas" charset="0"/>
                <a:ea typeface="MS PGothic" charset="0"/>
              </a:rPr>
              <a:t>, d1);</a:t>
            </a:r>
          </a:p>
          <a:p>
            <a:pPr marL="400050" lvl="1" indent="0" eaLnBrk="1" hangingPunct="1">
              <a:lnSpc>
                <a:spcPct val="90000"/>
              </a:lnSpc>
              <a:buFont typeface="Wingdings 2" charset="0"/>
              <a:buNone/>
            </a:pPr>
            <a:endParaRPr lang="en-US" sz="1800" i="1">
              <a:solidFill>
                <a:srgbClr val="000000"/>
              </a:solidFill>
              <a:latin typeface="Consolas" charset="0"/>
              <a:ea typeface="MS PGothic" charset="0"/>
            </a:endParaRPr>
          </a:p>
          <a:p>
            <a:pPr marL="0" indent="0">
              <a:lnSpc>
                <a:spcPct val="110000"/>
              </a:lnSpc>
              <a:spcBef>
                <a:spcPts val="800"/>
              </a:spcBef>
              <a:buNone/>
            </a:pPr>
            <a:r>
              <a:rPr lang="en-US" sz="1700" b="1">
                <a:latin typeface="Courier New" panose="02070309020205020404" pitchFamily="49" charset="0"/>
                <a:cs typeface="Courier New" panose="02070309020205020404" pitchFamily="49" charset="0"/>
              </a:rPr>
              <a:t>   </a:t>
            </a:r>
            <a:r>
              <a:rPr lang="en-US" sz="1800" b="1">
                <a:solidFill>
                  <a:srgbClr val="7F0055"/>
                </a:solidFill>
                <a:latin typeface="Consolas" charset="0"/>
                <a:ea typeface="MS PGothic" charset="0"/>
              </a:rPr>
              <a:t>double</a:t>
            </a:r>
            <a:r>
              <a:rPr lang="en-US" sz="1700" b="1">
                <a:latin typeface="Courier New" panose="02070309020205020404" pitchFamily="49" charset="0"/>
                <a:cs typeface="Courier New" panose="02070309020205020404" pitchFamily="49" charset="0"/>
              </a:rPr>
              <a:t> </a:t>
            </a:r>
            <a:r>
              <a:rPr lang="en-US" sz="1800" b="1">
                <a:solidFill>
                  <a:srgbClr val="000000"/>
                </a:solidFill>
                <a:latin typeface="Consolas" charset="0"/>
                <a:ea typeface="MS PGothic" charset="0"/>
              </a:rPr>
              <a:t>x = 1_237_898.456789;</a:t>
            </a:r>
          </a:p>
          <a:p>
            <a:pPr marL="0" indent="0">
              <a:lnSpc>
                <a:spcPct val="110000"/>
              </a:lnSpc>
              <a:spcBef>
                <a:spcPts val="800"/>
              </a:spcBef>
              <a:buNone/>
            </a:pPr>
            <a:r>
              <a:rPr lang="en-US" sz="1700" b="1">
                <a:latin typeface="Courier New" panose="02070309020205020404" pitchFamily="49" charset="0"/>
                <a:cs typeface="Courier New" panose="02070309020205020404" pitchFamily="49" charset="0"/>
              </a:rPr>
              <a:t>   </a:t>
            </a:r>
            <a:r>
              <a:rPr lang="en-US" sz="1800" err="1">
                <a:solidFill>
                  <a:srgbClr val="000000"/>
                </a:solidFill>
                <a:latin typeface="Consolas" charset="0"/>
                <a:ea typeface="MS PGothic" charset="0"/>
              </a:rPr>
              <a:t>System.</a:t>
            </a:r>
            <a:r>
              <a:rPr lang="en-US" sz="1800" i="1" err="1">
                <a:solidFill>
                  <a:srgbClr val="0000C0"/>
                </a:solidFill>
                <a:latin typeface="Consolas" charset="0"/>
                <a:ea typeface="MS PGothic" charset="0"/>
              </a:rPr>
              <a:t>out</a:t>
            </a:r>
            <a:r>
              <a:rPr lang="en-US" sz="1800" err="1">
                <a:solidFill>
                  <a:srgbClr val="000000"/>
                </a:solidFill>
                <a:latin typeface="Consolas" charset="0"/>
                <a:ea typeface="MS PGothic" charset="0"/>
              </a:rPr>
              <a:t>.printf</a:t>
            </a:r>
            <a:r>
              <a:rPr lang="en-US" sz="1700" b="1">
                <a:latin typeface="Courier New" panose="02070309020205020404" pitchFamily="49" charset="0"/>
                <a:cs typeface="Courier New" panose="02070309020205020404" pitchFamily="49" charset="0"/>
              </a:rPr>
              <a:t>(</a:t>
            </a:r>
            <a:r>
              <a:rPr lang="en-US" sz="1800" i="1">
                <a:solidFill>
                  <a:srgbClr val="2A00FF"/>
                </a:solidFill>
                <a:latin typeface="Consolas" charset="0"/>
                <a:ea typeface="MS PGothic" charset="0"/>
              </a:rPr>
              <a:t>"%,.4f"</a:t>
            </a:r>
            <a:r>
              <a:rPr lang="en-US" sz="1800" i="1">
                <a:solidFill>
                  <a:srgbClr val="000000"/>
                </a:solidFill>
                <a:latin typeface="Consolas" charset="0"/>
                <a:ea typeface="MS PGothic" charset="0"/>
              </a:rPr>
              <a:t>, x);</a:t>
            </a:r>
          </a:p>
          <a:p>
            <a:pPr marL="400050" lvl="1" indent="0" eaLnBrk="1" hangingPunct="1">
              <a:lnSpc>
                <a:spcPct val="90000"/>
              </a:lnSpc>
              <a:buFont typeface="Wingdings 2" charset="0"/>
              <a:buNone/>
            </a:pPr>
            <a:endParaRPr lang="en-US" sz="1800" i="1">
              <a:solidFill>
                <a:srgbClr val="000000"/>
              </a:solidFill>
              <a:latin typeface="Consolas" charset="0"/>
              <a:ea typeface="MS PGothic" charset="0"/>
            </a:endParaRPr>
          </a:p>
        </p:txBody>
      </p:sp>
      <p:sp>
        <p:nvSpPr>
          <p:cNvPr id="99331"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878411AC-EAFC-A64F-A370-B340EBE24526}" type="slidenum">
              <a:rPr lang="en-US" sz="800">
                <a:solidFill>
                  <a:srgbClr val="595959"/>
                </a:solidFill>
              </a:rPr>
              <a:pPr/>
              <a:t>68</a:t>
            </a:fld>
            <a:endParaRPr lang="en-US" sz="800">
              <a:solidFill>
                <a:srgbClr val="595959"/>
              </a:solidFill>
            </a:endParaRPr>
          </a:p>
        </p:txBody>
      </p:sp>
      <p:grpSp>
        <p:nvGrpSpPr>
          <p:cNvPr id="99332" name="Group 106"/>
          <p:cNvGrpSpPr>
            <a:grpSpLocks/>
          </p:cNvGrpSpPr>
          <p:nvPr/>
        </p:nvGrpSpPr>
        <p:grpSpPr bwMode="auto">
          <a:xfrm>
            <a:off x="7289800" y="2046288"/>
            <a:ext cx="1219200" cy="228600"/>
            <a:chOff x="2743200" y="4343400"/>
            <a:chExt cx="1219200" cy="228600"/>
          </a:xfrm>
        </p:grpSpPr>
        <p:grpSp>
          <p:nvGrpSpPr>
            <p:cNvPr id="99411" name="Group 21"/>
            <p:cNvGrpSpPr>
              <a:grpSpLocks/>
            </p:cNvGrpSpPr>
            <p:nvPr/>
          </p:nvGrpSpPr>
          <p:grpSpPr bwMode="auto">
            <a:xfrm>
              <a:off x="2743200" y="4343400"/>
              <a:ext cx="1066800" cy="228600"/>
              <a:chOff x="914400" y="5715000"/>
              <a:chExt cx="1066800" cy="228600"/>
            </a:xfrm>
          </p:grpSpPr>
          <p:sp>
            <p:nvSpPr>
              <p:cNvPr id="99413" name="Rectangle 63"/>
              <p:cNvSpPr>
                <a:spLocks noChangeArrowheads="1"/>
              </p:cNvSpPr>
              <p:nvPr/>
            </p:nvSpPr>
            <p:spPr bwMode="auto">
              <a:xfrm>
                <a:off x="914400" y="57150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414" name="Rectangle 64"/>
              <p:cNvSpPr>
                <a:spLocks noChangeArrowheads="1"/>
              </p:cNvSpPr>
              <p:nvPr/>
            </p:nvSpPr>
            <p:spPr bwMode="auto">
              <a:xfrm>
                <a:off x="1066800" y="57150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415" name="Rectangle 65"/>
              <p:cNvSpPr>
                <a:spLocks noChangeArrowheads="1"/>
              </p:cNvSpPr>
              <p:nvPr/>
            </p:nvSpPr>
            <p:spPr bwMode="auto">
              <a:xfrm>
                <a:off x="1219200" y="57150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416" name="Rectangle 66"/>
              <p:cNvSpPr>
                <a:spLocks noChangeArrowheads="1"/>
              </p:cNvSpPr>
              <p:nvPr/>
            </p:nvSpPr>
            <p:spPr bwMode="auto">
              <a:xfrm>
                <a:off x="1371600" y="57150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417" name="Rectangle 67"/>
              <p:cNvSpPr>
                <a:spLocks noChangeArrowheads="1"/>
              </p:cNvSpPr>
              <p:nvPr/>
            </p:nvSpPr>
            <p:spPr bwMode="auto">
              <a:xfrm>
                <a:off x="1524000" y="57150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418" name="Rectangle 68"/>
              <p:cNvSpPr>
                <a:spLocks noChangeArrowheads="1"/>
              </p:cNvSpPr>
              <p:nvPr/>
            </p:nvSpPr>
            <p:spPr bwMode="auto">
              <a:xfrm>
                <a:off x="1676400" y="57150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419" name="Rectangle 69"/>
              <p:cNvSpPr>
                <a:spLocks noChangeArrowheads="1"/>
              </p:cNvSpPr>
              <p:nvPr/>
            </p:nvSpPr>
            <p:spPr bwMode="auto">
              <a:xfrm>
                <a:off x="1828800" y="57150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grpSp>
        <p:sp>
          <p:nvSpPr>
            <p:cNvPr id="99412" name="Rectangle 105"/>
            <p:cNvSpPr>
              <a:spLocks noChangeArrowheads="1"/>
            </p:cNvSpPr>
            <p:nvPr/>
          </p:nvSpPr>
          <p:spPr bwMode="auto">
            <a:xfrm>
              <a:off x="3810000" y="43434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grpSp>
      <p:sp>
        <p:nvSpPr>
          <p:cNvPr id="99333" name="Rectangle 105"/>
          <p:cNvSpPr>
            <a:spLocks noChangeArrowheads="1"/>
          </p:cNvSpPr>
          <p:nvPr/>
        </p:nvSpPr>
        <p:spPr bwMode="auto">
          <a:xfrm>
            <a:off x="8509000" y="2046288"/>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41" name="Rectangle 49"/>
          <p:cNvSpPr>
            <a:spLocks noChangeArrowheads="1"/>
          </p:cNvSpPr>
          <p:nvPr/>
        </p:nvSpPr>
        <p:spPr bwMode="auto">
          <a:xfrm>
            <a:off x="7289800" y="2351088"/>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1</a:t>
            </a:r>
          </a:p>
        </p:txBody>
      </p:sp>
      <p:sp>
        <p:nvSpPr>
          <p:cNvPr id="42" name="Rectangle 50"/>
          <p:cNvSpPr>
            <a:spLocks noChangeArrowheads="1"/>
          </p:cNvSpPr>
          <p:nvPr/>
        </p:nvSpPr>
        <p:spPr bwMode="auto">
          <a:xfrm>
            <a:off x="7442200" y="2351088"/>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2</a:t>
            </a:r>
          </a:p>
        </p:txBody>
      </p:sp>
      <p:sp>
        <p:nvSpPr>
          <p:cNvPr id="43" name="Rectangle 51"/>
          <p:cNvSpPr>
            <a:spLocks noChangeArrowheads="1"/>
          </p:cNvSpPr>
          <p:nvPr/>
        </p:nvSpPr>
        <p:spPr bwMode="auto">
          <a:xfrm>
            <a:off x="7594600" y="2351088"/>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3</a:t>
            </a:r>
          </a:p>
        </p:txBody>
      </p:sp>
      <p:sp>
        <p:nvSpPr>
          <p:cNvPr id="44" name="Rectangle 52"/>
          <p:cNvSpPr>
            <a:spLocks noChangeArrowheads="1"/>
          </p:cNvSpPr>
          <p:nvPr/>
        </p:nvSpPr>
        <p:spPr bwMode="auto">
          <a:xfrm>
            <a:off x="7899400" y="2351088"/>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4</a:t>
            </a:r>
          </a:p>
        </p:txBody>
      </p:sp>
      <p:sp>
        <p:nvSpPr>
          <p:cNvPr id="45" name="Rectangle 53"/>
          <p:cNvSpPr>
            <a:spLocks noChangeArrowheads="1"/>
          </p:cNvSpPr>
          <p:nvPr/>
        </p:nvSpPr>
        <p:spPr bwMode="auto">
          <a:xfrm>
            <a:off x="8051800" y="2351088"/>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5</a:t>
            </a:r>
          </a:p>
        </p:txBody>
      </p:sp>
      <p:sp>
        <p:nvSpPr>
          <p:cNvPr id="46" name="Rectangle 54"/>
          <p:cNvSpPr>
            <a:spLocks noChangeArrowheads="1"/>
          </p:cNvSpPr>
          <p:nvPr/>
        </p:nvSpPr>
        <p:spPr bwMode="auto">
          <a:xfrm>
            <a:off x="8204200" y="2351088"/>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6</a:t>
            </a:r>
          </a:p>
        </p:txBody>
      </p:sp>
      <p:sp>
        <p:nvSpPr>
          <p:cNvPr id="47" name="Rectangle 55"/>
          <p:cNvSpPr>
            <a:spLocks noChangeArrowheads="1"/>
          </p:cNvSpPr>
          <p:nvPr/>
        </p:nvSpPr>
        <p:spPr bwMode="auto">
          <a:xfrm>
            <a:off x="8356600" y="2351088"/>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7</a:t>
            </a:r>
          </a:p>
        </p:txBody>
      </p:sp>
      <p:sp>
        <p:nvSpPr>
          <p:cNvPr id="48" name="Rectangle 104"/>
          <p:cNvSpPr>
            <a:spLocks noChangeArrowheads="1"/>
          </p:cNvSpPr>
          <p:nvPr/>
        </p:nvSpPr>
        <p:spPr bwMode="auto">
          <a:xfrm>
            <a:off x="8509000" y="2351088"/>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8</a:t>
            </a:r>
          </a:p>
        </p:txBody>
      </p:sp>
      <p:sp>
        <p:nvSpPr>
          <p:cNvPr id="49" name="Rectangle 104"/>
          <p:cNvSpPr>
            <a:spLocks noChangeArrowheads="1"/>
          </p:cNvSpPr>
          <p:nvPr/>
        </p:nvSpPr>
        <p:spPr bwMode="auto">
          <a:xfrm>
            <a:off x="8661400" y="2351088"/>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9</a:t>
            </a:r>
          </a:p>
        </p:txBody>
      </p:sp>
      <p:sp>
        <p:nvSpPr>
          <p:cNvPr id="99343" name="Rectangle 105"/>
          <p:cNvSpPr>
            <a:spLocks noChangeArrowheads="1"/>
          </p:cNvSpPr>
          <p:nvPr/>
        </p:nvSpPr>
        <p:spPr bwMode="auto">
          <a:xfrm>
            <a:off x="8661400" y="2046288"/>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344" name="TextBox 50"/>
          <p:cNvSpPr txBox="1">
            <a:spLocks noChangeArrowheads="1"/>
          </p:cNvSpPr>
          <p:nvPr/>
        </p:nvSpPr>
        <p:spPr bwMode="auto">
          <a:xfrm>
            <a:off x="7550150" y="1676400"/>
            <a:ext cx="1365250" cy="415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sz="2100">
                <a:solidFill>
                  <a:srgbClr val="000000"/>
                </a:solidFill>
                <a:latin typeface="Consolas" charset="0"/>
              </a:rPr>
              <a:t>2.724912</a:t>
            </a:r>
            <a:endParaRPr lang="en-US" sz="2100"/>
          </a:p>
        </p:txBody>
      </p:sp>
      <p:grpSp>
        <p:nvGrpSpPr>
          <p:cNvPr id="99345" name="Group 51"/>
          <p:cNvGrpSpPr>
            <a:grpSpLocks/>
          </p:cNvGrpSpPr>
          <p:nvPr/>
        </p:nvGrpSpPr>
        <p:grpSpPr bwMode="auto">
          <a:xfrm>
            <a:off x="7899400" y="2655888"/>
            <a:ext cx="914400" cy="457200"/>
            <a:chOff x="4038600" y="2971800"/>
            <a:chExt cx="914400" cy="457200"/>
          </a:xfrm>
        </p:grpSpPr>
        <p:sp>
          <p:nvSpPr>
            <p:cNvPr id="99399" name="Rectangle 109"/>
            <p:cNvSpPr>
              <a:spLocks noChangeArrowheads="1"/>
            </p:cNvSpPr>
            <p:nvPr/>
          </p:nvSpPr>
          <p:spPr bwMode="auto">
            <a:xfrm>
              <a:off x="4038600" y="3200400"/>
              <a:ext cx="1524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prstDash val="dash"/>
                  <a:round/>
                  <a:headEnd/>
                  <a:tailEnd/>
                </a14:hiddenLine>
              </a:ext>
            </a:extLst>
          </p:spPr>
          <p:txBody>
            <a:bodyPr wrap="none" anchor="ctr"/>
            <a:lstStyle/>
            <a:p>
              <a:pPr>
                <a:spcBef>
                  <a:spcPct val="50000"/>
                </a:spcBef>
              </a:pPr>
              <a:r>
                <a:rPr lang="en-US" sz="2000">
                  <a:solidFill>
                    <a:srgbClr val="0070C0"/>
                  </a:solidFill>
                </a:rPr>
                <a:t>1</a:t>
              </a:r>
            </a:p>
          </p:txBody>
        </p:sp>
        <p:sp>
          <p:nvSpPr>
            <p:cNvPr id="99400" name="Rectangle 110"/>
            <p:cNvSpPr>
              <a:spLocks noChangeArrowheads="1"/>
            </p:cNvSpPr>
            <p:nvPr/>
          </p:nvSpPr>
          <p:spPr bwMode="auto">
            <a:xfrm>
              <a:off x="4191000" y="3200400"/>
              <a:ext cx="1524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prstDash val="dash"/>
                  <a:round/>
                  <a:headEnd/>
                  <a:tailEnd/>
                </a14:hiddenLine>
              </a:ext>
            </a:extLst>
          </p:spPr>
          <p:txBody>
            <a:bodyPr wrap="none" anchor="ctr"/>
            <a:lstStyle/>
            <a:p>
              <a:pPr>
                <a:spcBef>
                  <a:spcPct val="50000"/>
                </a:spcBef>
              </a:pPr>
              <a:r>
                <a:rPr lang="en-US" sz="2000">
                  <a:solidFill>
                    <a:srgbClr val="0070C0"/>
                  </a:solidFill>
                </a:rPr>
                <a:t>2</a:t>
              </a:r>
            </a:p>
          </p:txBody>
        </p:sp>
        <p:sp>
          <p:nvSpPr>
            <p:cNvPr id="99401" name="Rectangle 111"/>
            <p:cNvSpPr>
              <a:spLocks noChangeArrowheads="1"/>
            </p:cNvSpPr>
            <p:nvPr/>
          </p:nvSpPr>
          <p:spPr bwMode="auto">
            <a:xfrm>
              <a:off x="4038600" y="2971800"/>
              <a:ext cx="152400" cy="228600"/>
            </a:xfrm>
            <a:prstGeom prst="rect">
              <a:avLst/>
            </a:prstGeom>
            <a:noFill/>
            <a:ln w="9525">
              <a:solidFill>
                <a:srgbClr val="0070C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solidFill>
                  <a:srgbClr val="0070C0"/>
                </a:solidFill>
              </a:endParaRPr>
            </a:p>
          </p:txBody>
        </p:sp>
        <p:sp>
          <p:nvSpPr>
            <p:cNvPr id="99402" name="Rectangle 112"/>
            <p:cNvSpPr>
              <a:spLocks noChangeArrowheads="1"/>
            </p:cNvSpPr>
            <p:nvPr/>
          </p:nvSpPr>
          <p:spPr bwMode="auto">
            <a:xfrm>
              <a:off x="4191000" y="2971800"/>
              <a:ext cx="152400" cy="228600"/>
            </a:xfrm>
            <a:prstGeom prst="rect">
              <a:avLst/>
            </a:prstGeom>
            <a:noFill/>
            <a:ln w="9525">
              <a:solidFill>
                <a:srgbClr val="0070C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solidFill>
                  <a:srgbClr val="0070C0"/>
                </a:solidFill>
              </a:endParaRPr>
            </a:p>
          </p:txBody>
        </p:sp>
        <p:sp>
          <p:nvSpPr>
            <p:cNvPr id="99403" name="Rectangle 112"/>
            <p:cNvSpPr>
              <a:spLocks noChangeArrowheads="1"/>
            </p:cNvSpPr>
            <p:nvPr/>
          </p:nvSpPr>
          <p:spPr bwMode="auto">
            <a:xfrm>
              <a:off x="4343400" y="2971800"/>
              <a:ext cx="152400" cy="228600"/>
            </a:xfrm>
            <a:prstGeom prst="rect">
              <a:avLst/>
            </a:prstGeom>
            <a:noFill/>
            <a:ln w="9525">
              <a:solidFill>
                <a:srgbClr val="0070C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solidFill>
                  <a:srgbClr val="0070C0"/>
                </a:solidFill>
              </a:endParaRPr>
            </a:p>
          </p:txBody>
        </p:sp>
        <p:sp>
          <p:nvSpPr>
            <p:cNvPr id="99404" name="Rectangle 112"/>
            <p:cNvSpPr>
              <a:spLocks noChangeArrowheads="1"/>
            </p:cNvSpPr>
            <p:nvPr/>
          </p:nvSpPr>
          <p:spPr bwMode="auto">
            <a:xfrm>
              <a:off x="4495800" y="2971800"/>
              <a:ext cx="152400" cy="228600"/>
            </a:xfrm>
            <a:prstGeom prst="rect">
              <a:avLst/>
            </a:prstGeom>
            <a:noFill/>
            <a:ln w="9525">
              <a:solidFill>
                <a:srgbClr val="0070C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solidFill>
                  <a:srgbClr val="0070C0"/>
                </a:solidFill>
              </a:endParaRPr>
            </a:p>
          </p:txBody>
        </p:sp>
        <p:sp>
          <p:nvSpPr>
            <p:cNvPr id="99405" name="Rectangle 112"/>
            <p:cNvSpPr>
              <a:spLocks noChangeArrowheads="1"/>
            </p:cNvSpPr>
            <p:nvPr/>
          </p:nvSpPr>
          <p:spPr bwMode="auto">
            <a:xfrm>
              <a:off x="4648200" y="2971800"/>
              <a:ext cx="152400" cy="228600"/>
            </a:xfrm>
            <a:prstGeom prst="rect">
              <a:avLst/>
            </a:prstGeom>
            <a:noFill/>
            <a:ln w="9525">
              <a:solidFill>
                <a:srgbClr val="0070C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solidFill>
                  <a:srgbClr val="0070C0"/>
                </a:solidFill>
              </a:endParaRPr>
            </a:p>
          </p:txBody>
        </p:sp>
        <p:sp>
          <p:nvSpPr>
            <p:cNvPr id="99406" name="Rectangle 112"/>
            <p:cNvSpPr>
              <a:spLocks noChangeArrowheads="1"/>
            </p:cNvSpPr>
            <p:nvPr/>
          </p:nvSpPr>
          <p:spPr bwMode="auto">
            <a:xfrm>
              <a:off x="4800600" y="2971800"/>
              <a:ext cx="152400" cy="228600"/>
            </a:xfrm>
            <a:prstGeom prst="rect">
              <a:avLst/>
            </a:prstGeom>
            <a:noFill/>
            <a:ln w="9525">
              <a:solidFill>
                <a:srgbClr val="0070C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solidFill>
                  <a:srgbClr val="0070C0"/>
                </a:solidFill>
              </a:endParaRPr>
            </a:p>
          </p:txBody>
        </p:sp>
        <p:sp>
          <p:nvSpPr>
            <p:cNvPr id="99407" name="Rectangle 109"/>
            <p:cNvSpPr>
              <a:spLocks noChangeArrowheads="1"/>
            </p:cNvSpPr>
            <p:nvPr/>
          </p:nvSpPr>
          <p:spPr bwMode="auto">
            <a:xfrm>
              <a:off x="4343400" y="3200400"/>
              <a:ext cx="1524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prstDash val="dash"/>
                  <a:round/>
                  <a:headEnd/>
                  <a:tailEnd/>
                </a14:hiddenLine>
              </a:ext>
            </a:extLst>
          </p:spPr>
          <p:txBody>
            <a:bodyPr wrap="none" anchor="ctr"/>
            <a:lstStyle/>
            <a:p>
              <a:pPr>
                <a:spcBef>
                  <a:spcPct val="50000"/>
                </a:spcBef>
              </a:pPr>
              <a:r>
                <a:rPr lang="en-US" sz="2000">
                  <a:solidFill>
                    <a:srgbClr val="0070C0"/>
                  </a:solidFill>
                </a:rPr>
                <a:t>3</a:t>
              </a:r>
            </a:p>
          </p:txBody>
        </p:sp>
        <p:sp>
          <p:nvSpPr>
            <p:cNvPr id="99408" name="Rectangle 110"/>
            <p:cNvSpPr>
              <a:spLocks noChangeArrowheads="1"/>
            </p:cNvSpPr>
            <p:nvPr/>
          </p:nvSpPr>
          <p:spPr bwMode="auto">
            <a:xfrm>
              <a:off x="4495800" y="3200400"/>
              <a:ext cx="1524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prstDash val="dash"/>
                  <a:round/>
                  <a:headEnd/>
                  <a:tailEnd/>
                </a14:hiddenLine>
              </a:ext>
            </a:extLst>
          </p:spPr>
          <p:txBody>
            <a:bodyPr wrap="none" anchor="ctr"/>
            <a:lstStyle/>
            <a:p>
              <a:pPr>
                <a:spcBef>
                  <a:spcPct val="50000"/>
                </a:spcBef>
              </a:pPr>
              <a:r>
                <a:rPr lang="en-US" sz="2000">
                  <a:solidFill>
                    <a:srgbClr val="0070C0"/>
                  </a:solidFill>
                </a:rPr>
                <a:t>4</a:t>
              </a:r>
            </a:p>
          </p:txBody>
        </p:sp>
        <p:sp>
          <p:nvSpPr>
            <p:cNvPr id="99409" name="Rectangle 110"/>
            <p:cNvSpPr>
              <a:spLocks noChangeArrowheads="1"/>
            </p:cNvSpPr>
            <p:nvPr/>
          </p:nvSpPr>
          <p:spPr bwMode="auto">
            <a:xfrm>
              <a:off x="4648200" y="3200400"/>
              <a:ext cx="1524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prstDash val="dash"/>
                  <a:round/>
                  <a:headEnd/>
                  <a:tailEnd/>
                </a14:hiddenLine>
              </a:ext>
            </a:extLst>
          </p:spPr>
          <p:txBody>
            <a:bodyPr wrap="none" anchor="ctr"/>
            <a:lstStyle/>
            <a:p>
              <a:pPr>
                <a:spcBef>
                  <a:spcPct val="50000"/>
                </a:spcBef>
              </a:pPr>
              <a:r>
                <a:rPr lang="en-US" sz="2000">
                  <a:solidFill>
                    <a:srgbClr val="0070C0"/>
                  </a:solidFill>
                </a:rPr>
                <a:t>5</a:t>
              </a:r>
            </a:p>
          </p:txBody>
        </p:sp>
        <p:sp>
          <p:nvSpPr>
            <p:cNvPr id="99410" name="Rectangle 110"/>
            <p:cNvSpPr>
              <a:spLocks noChangeArrowheads="1"/>
            </p:cNvSpPr>
            <p:nvPr/>
          </p:nvSpPr>
          <p:spPr bwMode="auto">
            <a:xfrm>
              <a:off x="4800600" y="3200400"/>
              <a:ext cx="1524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prstDash val="dash"/>
                  <a:round/>
                  <a:headEnd/>
                  <a:tailEnd/>
                </a14:hiddenLine>
              </a:ext>
            </a:extLst>
          </p:spPr>
          <p:txBody>
            <a:bodyPr wrap="none" anchor="ctr"/>
            <a:lstStyle/>
            <a:p>
              <a:pPr>
                <a:spcBef>
                  <a:spcPct val="50000"/>
                </a:spcBef>
              </a:pPr>
              <a:r>
                <a:rPr lang="en-US" sz="2000">
                  <a:solidFill>
                    <a:srgbClr val="0070C0"/>
                  </a:solidFill>
                </a:rPr>
                <a:t>6</a:t>
              </a:r>
            </a:p>
          </p:txBody>
        </p:sp>
      </p:grpSp>
      <p:grpSp>
        <p:nvGrpSpPr>
          <p:cNvPr id="99346" name="Group 64"/>
          <p:cNvGrpSpPr>
            <a:grpSpLocks/>
          </p:cNvGrpSpPr>
          <p:nvPr/>
        </p:nvGrpSpPr>
        <p:grpSpPr bwMode="auto">
          <a:xfrm>
            <a:off x="7315200" y="3200400"/>
            <a:ext cx="1612900" cy="1447800"/>
            <a:chOff x="6019800" y="838200"/>
            <a:chExt cx="1612771" cy="1447800"/>
          </a:xfrm>
        </p:grpSpPr>
        <p:grpSp>
          <p:nvGrpSpPr>
            <p:cNvPr id="99373" name="Group 106"/>
            <p:cNvGrpSpPr>
              <a:grpSpLocks/>
            </p:cNvGrpSpPr>
            <p:nvPr/>
          </p:nvGrpSpPr>
          <p:grpSpPr bwMode="auto">
            <a:xfrm>
              <a:off x="6019800" y="1207532"/>
              <a:ext cx="1219200" cy="228600"/>
              <a:chOff x="2743200" y="4343400"/>
              <a:chExt cx="1219200" cy="228600"/>
            </a:xfrm>
          </p:grpSpPr>
          <p:grpSp>
            <p:nvGrpSpPr>
              <p:cNvPr id="99390" name="Group 21"/>
              <p:cNvGrpSpPr>
                <a:grpSpLocks/>
              </p:cNvGrpSpPr>
              <p:nvPr/>
            </p:nvGrpSpPr>
            <p:grpSpPr bwMode="auto">
              <a:xfrm>
                <a:off x="2743200" y="4343400"/>
                <a:ext cx="1066800" cy="228600"/>
                <a:chOff x="914400" y="5715000"/>
                <a:chExt cx="1066800" cy="228600"/>
              </a:xfrm>
            </p:grpSpPr>
            <p:sp>
              <p:nvSpPr>
                <p:cNvPr id="99392" name="Rectangle 63"/>
                <p:cNvSpPr>
                  <a:spLocks noChangeArrowheads="1"/>
                </p:cNvSpPr>
                <p:nvPr/>
              </p:nvSpPr>
              <p:spPr bwMode="auto">
                <a:xfrm>
                  <a:off x="914400" y="57150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393" name="Rectangle 64"/>
                <p:cNvSpPr>
                  <a:spLocks noChangeArrowheads="1"/>
                </p:cNvSpPr>
                <p:nvPr/>
              </p:nvSpPr>
              <p:spPr bwMode="auto">
                <a:xfrm>
                  <a:off x="1066800" y="57150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394" name="Rectangle 65"/>
                <p:cNvSpPr>
                  <a:spLocks noChangeArrowheads="1"/>
                </p:cNvSpPr>
                <p:nvPr/>
              </p:nvSpPr>
              <p:spPr bwMode="auto">
                <a:xfrm>
                  <a:off x="1219200" y="57150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395" name="Rectangle 66"/>
                <p:cNvSpPr>
                  <a:spLocks noChangeArrowheads="1"/>
                </p:cNvSpPr>
                <p:nvPr/>
              </p:nvSpPr>
              <p:spPr bwMode="auto">
                <a:xfrm>
                  <a:off x="1371600" y="57150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396" name="Rectangle 67"/>
                <p:cNvSpPr>
                  <a:spLocks noChangeArrowheads="1"/>
                </p:cNvSpPr>
                <p:nvPr/>
              </p:nvSpPr>
              <p:spPr bwMode="auto">
                <a:xfrm>
                  <a:off x="1524000" y="57150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397" name="Rectangle 68"/>
                <p:cNvSpPr>
                  <a:spLocks noChangeArrowheads="1"/>
                </p:cNvSpPr>
                <p:nvPr/>
              </p:nvSpPr>
              <p:spPr bwMode="auto">
                <a:xfrm>
                  <a:off x="1676400" y="57150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398" name="Rectangle 69"/>
                <p:cNvSpPr>
                  <a:spLocks noChangeArrowheads="1"/>
                </p:cNvSpPr>
                <p:nvPr/>
              </p:nvSpPr>
              <p:spPr bwMode="auto">
                <a:xfrm>
                  <a:off x="1828800" y="57150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grpSp>
          <p:sp>
            <p:nvSpPr>
              <p:cNvPr id="99391" name="Rectangle 105"/>
              <p:cNvSpPr>
                <a:spLocks noChangeArrowheads="1"/>
              </p:cNvSpPr>
              <p:nvPr/>
            </p:nvSpPr>
            <p:spPr bwMode="auto">
              <a:xfrm>
                <a:off x="3810000" y="43434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grpSp>
        <p:sp>
          <p:nvSpPr>
            <p:cNvPr id="99374" name="Rectangle 105"/>
            <p:cNvSpPr>
              <a:spLocks noChangeArrowheads="1"/>
            </p:cNvSpPr>
            <p:nvPr/>
          </p:nvSpPr>
          <p:spPr bwMode="auto">
            <a:xfrm>
              <a:off x="7239000" y="1207532"/>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68" name="Rectangle 49"/>
            <p:cNvSpPr>
              <a:spLocks noChangeArrowheads="1"/>
            </p:cNvSpPr>
            <p:nvPr/>
          </p:nvSpPr>
          <p:spPr bwMode="auto">
            <a:xfrm>
              <a:off x="6019800" y="1512888"/>
              <a:ext cx="152388"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1</a:t>
              </a:r>
            </a:p>
          </p:txBody>
        </p:sp>
        <p:sp>
          <p:nvSpPr>
            <p:cNvPr id="69" name="Rectangle 50"/>
            <p:cNvSpPr>
              <a:spLocks noChangeArrowheads="1"/>
            </p:cNvSpPr>
            <p:nvPr/>
          </p:nvSpPr>
          <p:spPr bwMode="auto">
            <a:xfrm>
              <a:off x="6172188" y="1512888"/>
              <a:ext cx="152388"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2</a:t>
              </a:r>
            </a:p>
          </p:txBody>
        </p:sp>
        <p:sp>
          <p:nvSpPr>
            <p:cNvPr id="70" name="Rectangle 51"/>
            <p:cNvSpPr>
              <a:spLocks noChangeArrowheads="1"/>
            </p:cNvSpPr>
            <p:nvPr/>
          </p:nvSpPr>
          <p:spPr bwMode="auto">
            <a:xfrm>
              <a:off x="6324576" y="1512888"/>
              <a:ext cx="152388"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3</a:t>
              </a:r>
            </a:p>
          </p:txBody>
        </p:sp>
        <p:sp>
          <p:nvSpPr>
            <p:cNvPr id="71" name="Rectangle 52"/>
            <p:cNvSpPr>
              <a:spLocks noChangeArrowheads="1"/>
            </p:cNvSpPr>
            <p:nvPr/>
          </p:nvSpPr>
          <p:spPr bwMode="auto">
            <a:xfrm>
              <a:off x="6476963" y="1512888"/>
              <a:ext cx="152388"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4</a:t>
              </a:r>
            </a:p>
          </p:txBody>
        </p:sp>
        <p:sp>
          <p:nvSpPr>
            <p:cNvPr id="72" name="Rectangle 53"/>
            <p:cNvSpPr>
              <a:spLocks noChangeArrowheads="1"/>
            </p:cNvSpPr>
            <p:nvPr/>
          </p:nvSpPr>
          <p:spPr bwMode="auto">
            <a:xfrm>
              <a:off x="6629351" y="1512888"/>
              <a:ext cx="152388"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5</a:t>
              </a:r>
            </a:p>
          </p:txBody>
        </p:sp>
        <p:sp>
          <p:nvSpPr>
            <p:cNvPr id="73" name="Rectangle 54"/>
            <p:cNvSpPr>
              <a:spLocks noChangeArrowheads="1"/>
            </p:cNvSpPr>
            <p:nvPr/>
          </p:nvSpPr>
          <p:spPr bwMode="auto">
            <a:xfrm>
              <a:off x="6781739" y="1512888"/>
              <a:ext cx="152388"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6</a:t>
              </a:r>
            </a:p>
          </p:txBody>
        </p:sp>
        <p:sp>
          <p:nvSpPr>
            <p:cNvPr id="74" name="Rectangle 55"/>
            <p:cNvSpPr>
              <a:spLocks noChangeArrowheads="1"/>
            </p:cNvSpPr>
            <p:nvPr/>
          </p:nvSpPr>
          <p:spPr bwMode="auto">
            <a:xfrm>
              <a:off x="6934127" y="1512888"/>
              <a:ext cx="152388"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7</a:t>
              </a:r>
            </a:p>
          </p:txBody>
        </p:sp>
        <p:sp>
          <p:nvSpPr>
            <p:cNvPr id="75" name="Rectangle 104"/>
            <p:cNvSpPr>
              <a:spLocks noChangeArrowheads="1"/>
            </p:cNvSpPr>
            <p:nvPr/>
          </p:nvSpPr>
          <p:spPr bwMode="auto">
            <a:xfrm>
              <a:off x="7238902" y="1512888"/>
              <a:ext cx="152388"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8</a:t>
              </a:r>
            </a:p>
          </p:txBody>
        </p:sp>
        <p:sp>
          <p:nvSpPr>
            <p:cNvPr id="76" name="Rectangle 104"/>
            <p:cNvSpPr>
              <a:spLocks noChangeArrowheads="1"/>
            </p:cNvSpPr>
            <p:nvPr/>
          </p:nvSpPr>
          <p:spPr bwMode="auto">
            <a:xfrm>
              <a:off x="7391290" y="1512888"/>
              <a:ext cx="152388"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9</a:t>
              </a:r>
            </a:p>
          </p:txBody>
        </p:sp>
        <p:sp>
          <p:nvSpPr>
            <p:cNvPr id="99384" name="Rectangle 105"/>
            <p:cNvSpPr>
              <a:spLocks noChangeArrowheads="1"/>
            </p:cNvSpPr>
            <p:nvPr/>
          </p:nvSpPr>
          <p:spPr bwMode="auto">
            <a:xfrm>
              <a:off x="7391400" y="1207532"/>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385" name="TextBox 77"/>
            <p:cNvSpPr txBox="1">
              <a:spLocks noChangeArrowheads="1"/>
            </p:cNvSpPr>
            <p:nvPr/>
          </p:nvSpPr>
          <p:spPr bwMode="auto">
            <a:xfrm>
              <a:off x="6858000" y="838200"/>
              <a:ext cx="774571"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sz="2100">
                  <a:solidFill>
                    <a:srgbClr val="000000"/>
                  </a:solidFill>
                  <a:latin typeface="Consolas" charset="0"/>
                </a:rPr>
                <a:t>2.72</a:t>
              </a:r>
              <a:endParaRPr lang="en-US" sz="2100"/>
            </a:p>
          </p:txBody>
        </p:sp>
        <p:sp>
          <p:nvSpPr>
            <p:cNvPr id="99386" name="Rectangle 109"/>
            <p:cNvSpPr>
              <a:spLocks noChangeArrowheads="1"/>
            </p:cNvSpPr>
            <p:nvPr/>
          </p:nvSpPr>
          <p:spPr bwMode="auto">
            <a:xfrm>
              <a:off x="7239000" y="2057400"/>
              <a:ext cx="1524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prstDash val="dash"/>
                  <a:round/>
                  <a:headEnd/>
                  <a:tailEnd/>
                </a14:hiddenLine>
              </a:ext>
            </a:extLst>
          </p:spPr>
          <p:txBody>
            <a:bodyPr wrap="none" anchor="ctr"/>
            <a:lstStyle/>
            <a:p>
              <a:pPr>
                <a:spcBef>
                  <a:spcPct val="50000"/>
                </a:spcBef>
              </a:pPr>
              <a:r>
                <a:rPr lang="en-US" sz="2000">
                  <a:solidFill>
                    <a:srgbClr val="0070C0"/>
                  </a:solidFill>
                </a:rPr>
                <a:t>1</a:t>
              </a:r>
            </a:p>
          </p:txBody>
        </p:sp>
        <p:sp>
          <p:nvSpPr>
            <p:cNvPr id="99387" name="Rectangle 110"/>
            <p:cNvSpPr>
              <a:spLocks noChangeArrowheads="1"/>
            </p:cNvSpPr>
            <p:nvPr/>
          </p:nvSpPr>
          <p:spPr bwMode="auto">
            <a:xfrm>
              <a:off x="7391400" y="2057400"/>
              <a:ext cx="1524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prstDash val="dash"/>
                  <a:round/>
                  <a:headEnd/>
                  <a:tailEnd/>
                </a14:hiddenLine>
              </a:ext>
            </a:extLst>
          </p:spPr>
          <p:txBody>
            <a:bodyPr wrap="none" anchor="ctr"/>
            <a:lstStyle/>
            <a:p>
              <a:pPr>
                <a:spcBef>
                  <a:spcPct val="50000"/>
                </a:spcBef>
              </a:pPr>
              <a:r>
                <a:rPr lang="en-US" sz="2000">
                  <a:solidFill>
                    <a:srgbClr val="0070C0"/>
                  </a:solidFill>
                </a:rPr>
                <a:t>2</a:t>
              </a:r>
            </a:p>
          </p:txBody>
        </p:sp>
        <p:sp>
          <p:nvSpPr>
            <p:cNvPr id="99388" name="Rectangle 111"/>
            <p:cNvSpPr>
              <a:spLocks noChangeArrowheads="1"/>
            </p:cNvSpPr>
            <p:nvPr/>
          </p:nvSpPr>
          <p:spPr bwMode="auto">
            <a:xfrm>
              <a:off x="7239000" y="1828800"/>
              <a:ext cx="152400" cy="228600"/>
            </a:xfrm>
            <a:prstGeom prst="rect">
              <a:avLst/>
            </a:prstGeom>
            <a:noFill/>
            <a:ln w="9525">
              <a:solidFill>
                <a:srgbClr val="0070C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solidFill>
                  <a:srgbClr val="0070C0"/>
                </a:solidFill>
              </a:endParaRPr>
            </a:p>
          </p:txBody>
        </p:sp>
        <p:sp>
          <p:nvSpPr>
            <p:cNvPr id="99389" name="Rectangle 112"/>
            <p:cNvSpPr>
              <a:spLocks noChangeArrowheads="1"/>
            </p:cNvSpPr>
            <p:nvPr/>
          </p:nvSpPr>
          <p:spPr bwMode="auto">
            <a:xfrm>
              <a:off x="7391400" y="1828800"/>
              <a:ext cx="152400" cy="228600"/>
            </a:xfrm>
            <a:prstGeom prst="rect">
              <a:avLst/>
            </a:prstGeom>
            <a:noFill/>
            <a:ln w="9525">
              <a:solidFill>
                <a:srgbClr val="0070C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solidFill>
                  <a:srgbClr val="0070C0"/>
                </a:solidFill>
              </a:endParaRPr>
            </a:p>
          </p:txBody>
        </p:sp>
      </p:grpSp>
      <p:grpSp>
        <p:nvGrpSpPr>
          <p:cNvPr id="99347" name="Group 91"/>
          <p:cNvGrpSpPr>
            <a:grpSpLocks/>
          </p:cNvGrpSpPr>
          <p:nvPr/>
        </p:nvGrpSpPr>
        <p:grpSpPr bwMode="auto">
          <a:xfrm>
            <a:off x="7169157" y="4800600"/>
            <a:ext cx="1746255" cy="1447800"/>
            <a:chOff x="2590800" y="685800"/>
            <a:chExt cx="1745476" cy="1447800"/>
          </a:xfrm>
        </p:grpSpPr>
        <p:sp>
          <p:nvSpPr>
            <p:cNvPr id="99348" name="Rectangle 63"/>
            <p:cNvSpPr>
              <a:spLocks noChangeArrowheads="1"/>
            </p:cNvSpPr>
            <p:nvPr/>
          </p:nvSpPr>
          <p:spPr bwMode="auto">
            <a:xfrm>
              <a:off x="2590800" y="10668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349" name="Rectangle 64"/>
            <p:cNvSpPr>
              <a:spLocks noChangeArrowheads="1"/>
            </p:cNvSpPr>
            <p:nvPr/>
          </p:nvSpPr>
          <p:spPr bwMode="auto">
            <a:xfrm>
              <a:off x="2743200" y="10668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350" name="Rectangle 65"/>
            <p:cNvSpPr>
              <a:spLocks noChangeArrowheads="1"/>
            </p:cNvSpPr>
            <p:nvPr/>
          </p:nvSpPr>
          <p:spPr bwMode="auto">
            <a:xfrm>
              <a:off x="2895600" y="10668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351" name="Rectangle 66"/>
            <p:cNvSpPr>
              <a:spLocks noChangeArrowheads="1"/>
            </p:cNvSpPr>
            <p:nvPr/>
          </p:nvSpPr>
          <p:spPr bwMode="auto">
            <a:xfrm>
              <a:off x="3048000" y="10668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352" name="Rectangle 67"/>
            <p:cNvSpPr>
              <a:spLocks noChangeArrowheads="1"/>
            </p:cNvSpPr>
            <p:nvPr/>
          </p:nvSpPr>
          <p:spPr bwMode="auto">
            <a:xfrm>
              <a:off x="3352800" y="1055132"/>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353" name="Rectangle 68"/>
            <p:cNvSpPr>
              <a:spLocks noChangeArrowheads="1"/>
            </p:cNvSpPr>
            <p:nvPr/>
          </p:nvSpPr>
          <p:spPr bwMode="auto">
            <a:xfrm>
              <a:off x="3505200" y="1055132"/>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354" name="Rectangle 69"/>
            <p:cNvSpPr>
              <a:spLocks noChangeArrowheads="1"/>
            </p:cNvSpPr>
            <p:nvPr/>
          </p:nvSpPr>
          <p:spPr bwMode="auto">
            <a:xfrm>
              <a:off x="3657600" y="1055132"/>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355" name="Rectangle 105"/>
            <p:cNvSpPr>
              <a:spLocks noChangeArrowheads="1"/>
            </p:cNvSpPr>
            <p:nvPr/>
          </p:nvSpPr>
          <p:spPr bwMode="auto">
            <a:xfrm>
              <a:off x="3810000" y="1055132"/>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356" name="Rectangle 105"/>
            <p:cNvSpPr>
              <a:spLocks noChangeArrowheads="1"/>
            </p:cNvSpPr>
            <p:nvPr/>
          </p:nvSpPr>
          <p:spPr bwMode="auto">
            <a:xfrm>
              <a:off x="3962400" y="1055132"/>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102" name="Rectangle 49"/>
            <p:cNvSpPr>
              <a:spLocks noChangeArrowheads="1"/>
            </p:cNvSpPr>
            <p:nvPr/>
          </p:nvSpPr>
          <p:spPr bwMode="auto">
            <a:xfrm>
              <a:off x="2590800" y="1371600"/>
              <a:ext cx="152332"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1</a:t>
              </a:r>
            </a:p>
          </p:txBody>
        </p:sp>
        <p:sp>
          <p:nvSpPr>
            <p:cNvPr id="103" name="Rectangle 50"/>
            <p:cNvSpPr>
              <a:spLocks noChangeArrowheads="1"/>
            </p:cNvSpPr>
            <p:nvPr/>
          </p:nvSpPr>
          <p:spPr bwMode="auto">
            <a:xfrm>
              <a:off x="2743132" y="1371600"/>
              <a:ext cx="152332"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2</a:t>
              </a:r>
            </a:p>
          </p:txBody>
        </p:sp>
        <p:sp>
          <p:nvSpPr>
            <p:cNvPr id="104" name="Rectangle 51"/>
            <p:cNvSpPr>
              <a:spLocks noChangeArrowheads="1"/>
            </p:cNvSpPr>
            <p:nvPr/>
          </p:nvSpPr>
          <p:spPr bwMode="auto">
            <a:xfrm>
              <a:off x="2895465" y="1371600"/>
              <a:ext cx="152332"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3</a:t>
              </a:r>
            </a:p>
          </p:txBody>
        </p:sp>
        <p:sp>
          <p:nvSpPr>
            <p:cNvPr id="105" name="Rectangle 52"/>
            <p:cNvSpPr>
              <a:spLocks noChangeArrowheads="1"/>
            </p:cNvSpPr>
            <p:nvPr/>
          </p:nvSpPr>
          <p:spPr bwMode="auto">
            <a:xfrm>
              <a:off x="3047797" y="1371600"/>
              <a:ext cx="152332"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4</a:t>
              </a:r>
            </a:p>
          </p:txBody>
        </p:sp>
        <p:sp>
          <p:nvSpPr>
            <p:cNvPr id="106" name="Rectangle 53"/>
            <p:cNvSpPr>
              <a:spLocks noChangeArrowheads="1"/>
            </p:cNvSpPr>
            <p:nvPr/>
          </p:nvSpPr>
          <p:spPr bwMode="auto">
            <a:xfrm>
              <a:off x="3352462" y="1360488"/>
              <a:ext cx="152332"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5</a:t>
              </a:r>
            </a:p>
          </p:txBody>
        </p:sp>
        <p:sp>
          <p:nvSpPr>
            <p:cNvPr id="107" name="Rectangle 54"/>
            <p:cNvSpPr>
              <a:spLocks noChangeArrowheads="1"/>
            </p:cNvSpPr>
            <p:nvPr/>
          </p:nvSpPr>
          <p:spPr bwMode="auto">
            <a:xfrm>
              <a:off x="3504795" y="1360488"/>
              <a:ext cx="152332"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6</a:t>
              </a:r>
            </a:p>
          </p:txBody>
        </p:sp>
        <p:sp>
          <p:nvSpPr>
            <p:cNvPr id="108" name="Rectangle 55"/>
            <p:cNvSpPr>
              <a:spLocks noChangeArrowheads="1"/>
            </p:cNvSpPr>
            <p:nvPr/>
          </p:nvSpPr>
          <p:spPr bwMode="auto">
            <a:xfrm>
              <a:off x="3657127" y="1360488"/>
              <a:ext cx="152332"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7</a:t>
              </a:r>
            </a:p>
          </p:txBody>
        </p:sp>
        <p:sp>
          <p:nvSpPr>
            <p:cNvPr id="109" name="Rectangle 104"/>
            <p:cNvSpPr>
              <a:spLocks noChangeArrowheads="1"/>
            </p:cNvSpPr>
            <p:nvPr/>
          </p:nvSpPr>
          <p:spPr bwMode="auto">
            <a:xfrm>
              <a:off x="3961792" y="1360488"/>
              <a:ext cx="152332"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8</a:t>
              </a:r>
            </a:p>
          </p:txBody>
        </p:sp>
        <p:sp>
          <p:nvSpPr>
            <p:cNvPr id="110" name="Rectangle 104"/>
            <p:cNvSpPr>
              <a:spLocks noChangeArrowheads="1"/>
            </p:cNvSpPr>
            <p:nvPr/>
          </p:nvSpPr>
          <p:spPr bwMode="auto">
            <a:xfrm>
              <a:off x="4114125" y="1360488"/>
              <a:ext cx="152332"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9</a:t>
              </a:r>
            </a:p>
          </p:txBody>
        </p:sp>
        <p:sp>
          <p:nvSpPr>
            <p:cNvPr id="99366" name="Rectangle 105"/>
            <p:cNvSpPr>
              <a:spLocks noChangeArrowheads="1"/>
            </p:cNvSpPr>
            <p:nvPr/>
          </p:nvSpPr>
          <p:spPr bwMode="auto">
            <a:xfrm>
              <a:off x="4114800" y="1055132"/>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99367" name="TextBox 111"/>
            <p:cNvSpPr txBox="1">
              <a:spLocks noChangeArrowheads="1"/>
            </p:cNvSpPr>
            <p:nvPr/>
          </p:nvSpPr>
          <p:spPr bwMode="auto">
            <a:xfrm>
              <a:off x="2971800" y="685800"/>
              <a:ext cx="1364476"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sz="2100">
                  <a:solidFill>
                    <a:srgbClr val="000000"/>
                  </a:solidFill>
                  <a:latin typeface="Consolas" charset="0"/>
                </a:rPr>
                <a:t>2,000.72</a:t>
              </a:r>
              <a:endParaRPr lang="en-US" sz="2100"/>
            </a:p>
          </p:txBody>
        </p:sp>
        <p:sp>
          <p:nvSpPr>
            <p:cNvPr id="99368" name="Rectangle 109"/>
            <p:cNvSpPr>
              <a:spLocks noChangeArrowheads="1"/>
            </p:cNvSpPr>
            <p:nvPr/>
          </p:nvSpPr>
          <p:spPr bwMode="auto">
            <a:xfrm>
              <a:off x="3962400" y="1905000"/>
              <a:ext cx="1524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prstDash val="dash"/>
                  <a:round/>
                  <a:headEnd/>
                  <a:tailEnd/>
                </a14:hiddenLine>
              </a:ext>
            </a:extLst>
          </p:spPr>
          <p:txBody>
            <a:bodyPr wrap="none" anchor="ctr"/>
            <a:lstStyle/>
            <a:p>
              <a:pPr>
                <a:spcBef>
                  <a:spcPct val="50000"/>
                </a:spcBef>
              </a:pPr>
              <a:r>
                <a:rPr lang="en-US" sz="2000">
                  <a:solidFill>
                    <a:srgbClr val="0070C0"/>
                  </a:solidFill>
                </a:rPr>
                <a:t>1</a:t>
              </a:r>
            </a:p>
          </p:txBody>
        </p:sp>
        <p:sp>
          <p:nvSpPr>
            <p:cNvPr id="99369" name="Rectangle 110"/>
            <p:cNvSpPr>
              <a:spLocks noChangeArrowheads="1"/>
            </p:cNvSpPr>
            <p:nvPr/>
          </p:nvSpPr>
          <p:spPr bwMode="auto">
            <a:xfrm>
              <a:off x="4114800" y="1905000"/>
              <a:ext cx="1524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prstDash val="dash"/>
                  <a:round/>
                  <a:headEnd/>
                  <a:tailEnd/>
                </a14:hiddenLine>
              </a:ext>
            </a:extLst>
          </p:spPr>
          <p:txBody>
            <a:bodyPr wrap="none" anchor="ctr"/>
            <a:lstStyle/>
            <a:p>
              <a:pPr>
                <a:spcBef>
                  <a:spcPct val="50000"/>
                </a:spcBef>
              </a:pPr>
              <a:r>
                <a:rPr lang="en-US" sz="2000">
                  <a:solidFill>
                    <a:srgbClr val="0070C0"/>
                  </a:solidFill>
                </a:rPr>
                <a:t>2</a:t>
              </a:r>
            </a:p>
          </p:txBody>
        </p:sp>
        <p:sp>
          <p:nvSpPr>
            <p:cNvPr id="99370" name="Rectangle 111"/>
            <p:cNvSpPr>
              <a:spLocks noChangeArrowheads="1"/>
            </p:cNvSpPr>
            <p:nvPr/>
          </p:nvSpPr>
          <p:spPr bwMode="auto">
            <a:xfrm>
              <a:off x="3962400" y="1676400"/>
              <a:ext cx="152400" cy="228600"/>
            </a:xfrm>
            <a:prstGeom prst="rect">
              <a:avLst/>
            </a:prstGeom>
            <a:noFill/>
            <a:ln w="9525">
              <a:solidFill>
                <a:srgbClr val="0070C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solidFill>
                  <a:srgbClr val="0070C0"/>
                </a:solidFill>
              </a:endParaRPr>
            </a:p>
          </p:txBody>
        </p:sp>
        <p:sp>
          <p:nvSpPr>
            <p:cNvPr id="99371" name="Rectangle 112"/>
            <p:cNvSpPr>
              <a:spLocks noChangeArrowheads="1"/>
            </p:cNvSpPr>
            <p:nvPr/>
          </p:nvSpPr>
          <p:spPr bwMode="auto">
            <a:xfrm>
              <a:off x="4114800" y="1676400"/>
              <a:ext cx="152400" cy="228600"/>
            </a:xfrm>
            <a:prstGeom prst="rect">
              <a:avLst/>
            </a:prstGeom>
            <a:noFill/>
            <a:ln w="9525">
              <a:solidFill>
                <a:srgbClr val="0070C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solidFill>
                  <a:srgbClr val="0070C0"/>
                </a:solidFill>
              </a:endParaRPr>
            </a:p>
          </p:txBody>
        </p:sp>
        <p:sp>
          <p:nvSpPr>
            <p:cNvPr id="99372" name="Rectangle 66"/>
            <p:cNvSpPr>
              <a:spLocks noChangeArrowheads="1"/>
            </p:cNvSpPr>
            <p:nvPr/>
          </p:nvSpPr>
          <p:spPr bwMode="auto">
            <a:xfrm>
              <a:off x="3200400" y="10668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grpSp>
      <p:sp>
        <p:nvSpPr>
          <p:cNvPr id="3" name="TextBox 2">
            <a:extLst>
              <a:ext uri="{FF2B5EF4-FFF2-40B4-BE49-F238E27FC236}">
                <a16:creationId xmlns:a16="http://schemas.microsoft.com/office/drawing/2014/main" id="{5DEFCD74-C373-5245-962B-9D1BCDB299C5}"/>
              </a:ext>
            </a:extLst>
          </p:cNvPr>
          <p:cNvSpPr txBox="1"/>
          <p:nvPr/>
        </p:nvSpPr>
        <p:spPr>
          <a:xfrm>
            <a:off x="1259632" y="6191226"/>
            <a:ext cx="2742580" cy="369332"/>
          </a:xfrm>
          <a:prstGeom prst="rect">
            <a:avLst/>
          </a:prstGeom>
          <a:noFill/>
        </p:spPr>
        <p:txBody>
          <a:bodyPr wrap="square" rtlCol="0">
            <a:spAutoFit/>
          </a:bodyPr>
          <a:lstStyle/>
          <a:p>
            <a:r>
              <a:rPr lang="en-US">
                <a:latin typeface="+mn-lt"/>
              </a:rPr>
              <a:t>Display: 1,237,898.4568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a:xfrm>
            <a:off x="0" y="404813"/>
            <a:ext cx="8913813" cy="914400"/>
          </a:xfrm>
        </p:spPr>
        <p:txBody>
          <a:bodyPr/>
          <a:lstStyle/>
          <a:p>
            <a:pPr eaLnBrk="1" hangingPunct="1"/>
            <a:r>
              <a:rPr lang="en-US">
                <a:latin typeface="Century Gothic" charset="0"/>
                <a:ea typeface="MS PGothic" charset="0"/>
              </a:rPr>
              <a:t>Format String output</a:t>
            </a:r>
          </a:p>
        </p:txBody>
      </p:sp>
      <p:sp>
        <p:nvSpPr>
          <p:cNvPr id="3" name="Content Placeholder 2"/>
          <p:cNvSpPr>
            <a:spLocks noGrp="1"/>
          </p:cNvSpPr>
          <p:nvPr>
            <p:ph type="body" idx="1"/>
          </p:nvPr>
        </p:nvSpPr>
        <p:spPr>
          <a:xfrm>
            <a:off x="304800" y="1628800"/>
            <a:ext cx="8534400" cy="4467200"/>
          </a:xfrm>
        </p:spPr>
        <p:txBody>
          <a:bodyPr rtlCol="0"/>
          <a:lstStyle/>
          <a:p>
            <a:pPr marL="287655" indent="-154305" eaLnBrk="1" fontAlgn="auto" hangingPunct="1">
              <a:spcAft>
                <a:spcPts val="0"/>
              </a:spcAft>
              <a:buFont typeface="Wingdings 2" panose="05020102010507070707" pitchFamily="18" charset="2"/>
              <a:buChar char=""/>
              <a:defRPr/>
            </a:pPr>
            <a:r>
              <a:rPr lang="en-US" sz="2000">
                <a:solidFill>
                  <a:srgbClr val="000000"/>
                </a:solidFill>
                <a:ea typeface="+mn-ea"/>
                <a:cs typeface="+mn-cs"/>
              </a:rPr>
              <a:t>Strings can be formatted similarly</a:t>
            </a:r>
            <a:endParaRPr lang="en-US" sz="2000">
              <a:solidFill>
                <a:srgbClr val="000000"/>
              </a:solidFill>
              <a:highlight>
                <a:srgbClr val="E8F2FE"/>
              </a:highlight>
              <a:latin typeface="Consolas"/>
              <a:ea typeface="+mn-ea"/>
              <a:cs typeface="+mn-cs"/>
            </a:endParaRPr>
          </a:p>
          <a:p>
            <a:pPr marL="0" indent="0" eaLnBrk="1" fontAlgn="auto" hangingPunct="1">
              <a:spcAft>
                <a:spcPts val="0"/>
              </a:spcAft>
              <a:buFont typeface="Wingdings 2" panose="05020102010507070707" pitchFamily="18" charset="2"/>
              <a:buNone/>
              <a:defRPr/>
            </a:pPr>
            <a:r>
              <a:rPr lang="en-US" sz="2000" err="1">
                <a:solidFill>
                  <a:srgbClr val="000000"/>
                </a:solidFill>
                <a:highlight>
                  <a:srgbClr val="E8F2FE"/>
                </a:highlight>
                <a:latin typeface="Consolas"/>
                <a:ea typeface="+mn-ea"/>
                <a:cs typeface="+mn-cs"/>
              </a:rPr>
              <a:t>System.</a:t>
            </a:r>
            <a:r>
              <a:rPr lang="en-US" sz="2000" i="1" err="1">
                <a:solidFill>
                  <a:srgbClr val="0000C0"/>
                </a:solidFill>
                <a:highlight>
                  <a:srgbClr val="E8F2FE"/>
                </a:highlight>
                <a:latin typeface="Consolas"/>
                <a:ea typeface="+mn-ea"/>
                <a:cs typeface="+mn-cs"/>
              </a:rPr>
              <a:t>out</a:t>
            </a:r>
            <a:r>
              <a:rPr lang="en-US" sz="2000" i="1" err="1">
                <a:solidFill>
                  <a:srgbClr val="000000"/>
                </a:solidFill>
                <a:highlight>
                  <a:srgbClr val="E8F2FE"/>
                </a:highlight>
                <a:latin typeface="Consolas"/>
                <a:ea typeface="+mn-ea"/>
                <a:cs typeface="+mn-cs"/>
              </a:rPr>
              <a:t>.printf</a:t>
            </a:r>
            <a:r>
              <a:rPr lang="en-US" sz="2000" i="1">
                <a:solidFill>
                  <a:srgbClr val="000000"/>
                </a:solidFill>
                <a:highlight>
                  <a:srgbClr val="E8F2FE"/>
                </a:highlight>
                <a:latin typeface="Consolas"/>
                <a:ea typeface="+mn-ea"/>
                <a:cs typeface="+mn-cs"/>
              </a:rPr>
              <a:t> (</a:t>
            </a:r>
            <a:r>
              <a:rPr lang="en-US" sz="2000" i="1">
                <a:solidFill>
                  <a:srgbClr val="2A00FF"/>
                </a:solidFill>
                <a:highlight>
                  <a:srgbClr val="E8F2FE"/>
                </a:highlight>
                <a:latin typeface="Consolas"/>
                <a:ea typeface="+mn-ea"/>
                <a:cs typeface="+mn-cs"/>
              </a:rPr>
              <a:t>"%-9s %9s\n"</a:t>
            </a:r>
            <a:r>
              <a:rPr lang="en-US" sz="2000" i="1">
                <a:solidFill>
                  <a:srgbClr val="000000"/>
                </a:solidFill>
                <a:highlight>
                  <a:srgbClr val="E8F2FE"/>
                </a:highlight>
                <a:latin typeface="Consolas"/>
                <a:ea typeface="+mn-ea"/>
                <a:cs typeface="+mn-cs"/>
              </a:rPr>
              <a:t>, </a:t>
            </a:r>
            <a:r>
              <a:rPr lang="en-US" sz="2000" i="1">
                <a:solidFill>
                  <a:srgbClr val="2A00FF"/>
                </a:solidFill>
                <a:highlight>
                  <a:srgbClr val="E8F2FE"/>
                </a:highlight>
                <a:latin typeface="Consolas"/>
                <a:ea typeface="+mn-ea"/>
                <a:cs typeface="+mn-cs"/>
              </a:rPr>
              <a:t>"Name"</a:t>
            </a:r>
            <a:r>
              <a:rPr lang="en-US" sz="2000" i="1">
                <a:solidFill>
                  <a:srgbClr val="000000"/>
                </a:solidFill>
                <a:highlight>
                  <a:srgbClr val="E8F2FE"/>
                </a:highlight>
                <a:latin typeface="Consolas"/>
                <a:ea typeface="+mn-ea"/>
                <a:cs typeface="+mn-cs"/>
              </a:rPr>
              <a:t>, </a:t>
            </a:r>
            <a:r>
              <a:rPr lang="en-US" sz="2000" i="1">
                <a:solidFill>
                  <a:srgbClr val="2A00FF"/>
                </a:solidFill>
                <a:highlight>
                  <a:srgbClr val="E8F2FE"/>
                </a:highlight>
                <a:latin typeface="Consolas"/>
                <a:ea typeface="+mn-ea"/>
                <a:cs typeface="+mn-cs"/>
              </a:rPr>
              <a:t>"Marks"</a:t>
            </a:r>
            <a:r>
              <a:rPr lang="en-US" sz="2000" i="1">
                <a:solidFill>
                  <a:srgbClr val="000000"/>
                </a:solidFill>
                <a:highlight>
                  <a:srgbClr val="E8F2FE"/>
                </a:highlight>
                <a:latin typeface="Consolas"/>
                <a:ea typeface="+mn-ea"/>
                <a:cs typeface="+mn-cs"/>
              </a:rPr>
              <a:t>);</a:t>
            </a:r>
            <a:endParaRPr lang="en-US" sz="2000">
              <a:solidFill>
                <a:schemeClr val="tx1">
                  <a:lumMod val="65000"/>
                  <a:lumOff val="35000"/>
                </a:schemeClr>
              </a:solidFill>
              <a:ea typeface="+mn-ea"/>
              <a:cs typeface="+mn-cs"/>
            </a:endParaRPr>
          </a:p>
          <a:p>
            <a:pPr marL="287655" indent="-154305" eaLnBrk="1" fontAlgn="auto" hangingPunct="1">
              <a:spcAft>
                <a:spcPts val="0"/>
              </a:spcAft>
              <a:buFont typeface="Wingdings 2" panose="05020102010507070707" pitchFamily="18" charset="2"/>
              <a:buChar char=""/>
              <a:defRPr/>
            </a:pPr>
            <a:endParaRPr lang="en-US">
              <a:solidFill>
                <a:schemeClr val="tx1">
                  <a:lumMod val="65000"/>
                  <a:lumOff val="35000"/>
                </a:schemeClr>
              </a:solidFill>
              <a:ea typeface="+mn-ea"/>
              <a:cs typeface="+mn-cs"/>
            </a:endParaRPr>
          </a:p>
        </p:txBody>
      </p:sp>
      <p:sp>
        <p:nvSpPr>
          <p:cNvPr id="100355"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8D628985-2702-6943-A535-748C5A16DF69}" type="slidenum">
              <a:rPr lang="en-US" sz="800">
                <a:solidFill>
                  <a:srgbClr val="595959"/>
                </a:solidFill>
              </a:rPr>
              <a:pPr/>
              <a:t>69</a:t>
            </a:fld>
            <a:endParaRPr lang="en-US" sz="800">
              <a:solidFill>
                <a:srgbClr val="595959"/>
              </a:solidFill>
            </a:endParaRPr>
          </a:p>
        </p:txBody>
      </p:sp>
      <p:grpSp>
        <p:nvGrpSpPr>
          <p:cNvPr id="100356" name="Group 45"/>
          <p:cNvGrpSpPr>
            <a:grpSpLocks/>
          </p:cNvGrpSpPr>
          <p:nvPr/>
        </p:nvGrpSpPr>
        <p:grpSpPr bwMode="auto">
          <a:xfrm>
            <a:off x="2649811" y="3352800"/>
            <a:ext cx="3065189" cy="914400"/>
            <a:chOff x="2649811" y="1981200"/>
            <a:chExt cx="3065189" cy="914400"/>
          </a:xfrm>
        </p:grpSpPr>
        <p:sp>
          <p:nvSpPr>
            <p:cNvPr id="100357" name="Rectangle 63"/>
            <p:cNvSpPr>
              <a:spLocks noChangeArrowheads="1"/>
            </p:cNvSpPr>
            <p:nvPr/>
          </p:nvSpPr>
          <p:spPr bwMode="auto">
            <a:xfrm>
              <a:off x="27432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100358" name="Rectangle 64"/>
            <p:cNvSpPr>
              <a:spLocks noChangeArrowheads="1"/>
            </p:cNvSpPr>
            <p:nvPr/>
          </p:nvSpPr>
          <p:spPr bwMode="auto">
            <a:xfrm>
              <a:off x="28956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100359" name="Rectangle 65"/>
            <p:cNvSpPr>
              <a:spLocks noChangeArrowheads="1"/>
            </p:cNvSpPr>
            <p:nvPr/>
          </p:nvSpPr>
          <p:spPr bwMode="auto">
            <a:xfrm>
              <a:off x="30480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100360" name="Rectangle 66"/>
            <p:cNvSpPr>
              <a:spLocks noChangeArrowheads="1"/>
            </p:cNvSpPr>
            <p:nvPr/>
          </p:nvSpPr>
          <p:spPr bwMode="auto">
            <a:xfrm>
              <a:off x="32004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100361" name="Rectangle 67"/>
            <p:cNvSpPr>
              <a:spLocks noChangeArrowheads="1"/>
            </p:cNvSpPr>
            <p:nvPr/>
          </p:nvSpPr>
          <p:spPr bwMode="auto">
            <a:xfrm>
              <a:off x="35052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100362" name="Rectangle 68"/>
            <p:cNvSpPr>
              <a:spLocks noChangeArrowheads="1"/>
            </p:cNvSpPr>
            <p:nvPr/>
          </p:nvSpPr>
          <p:spPr bwMode="auto">
            <a:xfrm>
              <a:off x="36576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100363" name="Rectangle 69"/>
            <p:cNvSpPr>
              <a:spLocks noChangeArrowheads="1"/>
            </p:cNvSpPr>
            <p:nvPr/>
          </p:nvSpPr>
          <p:spPr bwMode="auto">
            <a:xfrm>
              <a:off x="38100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100364" name="Rectangle 105"/>
            <p:cNvSpPr>
              <a:spLocks noChangeArrowheads="1"/>
            </p:cNvSpPr>
            <p:nvPr/>
          </p:nvSpPr>
          <p:spPr bwMode="auto">
            <a:xfrm>
              <a:off x="39624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55" name="Rectangle 49"/>
            <p:cNvSpPr>
              <a:spLocks noChangeArrowheads="1"/>
            </p:cNvSpPr>
            <p:nvPr/>
          </p:nvSpPr>
          <p:spPr bwMode="auto">
            <a:xfrm>
              <a:off x="2743200" y="2667000"/>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1</a:t>
              </a:r>
            </a:p>
          </p:txBody>
        </p:sp>
        <p:sp>
          <p:nvSpPr>
            <p:cNvPr id="56" name="Rectangle 50"/>
            <p:cNvSpPr>
              <a:spLocks noChangeArrowheads="1"/>
            </p:cNvSpPr>
            <p:nvPr/>
          </p:nvSpPr>
          <p:spPr bwMode="auto">
            <a:xfrm>
              <a:off x="2895600" y="2667000"/>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2</a:t>
              </a:r>
            </a:p>
          </p:txBody>
        </p:sp>
        <p:sp>
          <p:nvSpPr>
            <p:cNvPr id="57" name="Rectangle 51"/>
            <p:cNvSpPr>
              <a:spLocks noChangeArrowheads="1"/>
            </p:cNvSpPr>
            <p:nvPr/>
          </p:nvSpPr>
          <p:spPr bwMode="auto">
            <a:xfrm>
              <a:off x="3048000" y="2667000"/>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3</a:t>
              </a:r>
            </a:p>
          </p:txBody>
        </p:sp>
        <p:sp>
          <p:nvSpPr>
            <p:cNvPr id="58" name="Rectangle 52"/>
            <p:cNvSpPr>
              <a:spLocks noChangeArrowheads="1"/>
            </p:cNvSpPr>
            <p:nvPr/>
          </p:nvSpPr>
          <p:spPr bwMode="auto">
            <a:xfrm>
              <a:off x="3200400" y="2667000"/>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4</a:t>
              </a:r>
            </a:p>
          </p:txBody>
        </p:sp>
        <p:sp>
          <p:nvSpPr>
            <p:cNvPr id="59" name="Rectangle 53"/>
            <p:cNvSpPr>
              <a:spLocks noChangeArrowheads="1"/>
            </p:cNvSpPr>
            <p:nvPr/>
          </p:nvSpPr>
          <p:spPr bwMode="auto">
            <a:xfrm>
              <a:off x="3352800" y="2655888"/>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5</a:t>
              </a:r>
            </a:p>
          </p:txBody>
        </p:sp>
        <p:sp>
          <p:nvSpPr>
            <p:cNvPr id="60" name="Rectangle 54"/>
            <p:cNvSpPr>
              <a:spLocks noChangeArrowheads="1"/>
            </p:cNvSpPr>
            <p:nvPr/>
          </p:nvSpPr>
          <p:spPr bwMode="auto">
            <a:xfrm>
              <a:off x="3505200" y="2667000"/>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6</a:t>
              </a:r>
            </a:p>
          </p:txBody>
        </p:sp>
        <p:sp>
          <p:nvSpPr>
            <p:cNvPr id="61" name="Rectangle 55"/>
            <p:cNvSpPr>
              <a:spLocks noChangeArrowheads="1"/>
            </p:cNvSpPr>
            <p:nvPr/>
          </p:nvSpPr>
          <p:spPr bwMode="auto">
            <a:xfrm>
              <a:off x="3657600" y="2667000"/>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7</a:t>
              </a:r>
            </a:p>
          </p:txBody>
        </p:sp>
        <p:sp>
          <p:nvSpPr>
            <p:cNvPr id="62" name="Rectangle 104"/>
            <p:cNvSpPr>
              <a:spLocks noChangeArrowheads="1"/>
            </p:cNvSpPr>
            <p:nvPr/>
          </p:nvSpPr>
          <p:spPr bwMode="auto">
            <a:xfrm>
              <a:off x="3810000" y="2667000"/>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8</a:t>
              </a:r>
            </a:p>
          </p:txBody>
        </p:sp>
        <p:sp>
          <p:nvSpPr>
            <p:cNvPr id="63" name="Rectangle 104"/>
            <p:cNvSpPr>
              <a:spLocks noChangeArrowheads="1"/>
            </p:cNvSpPr>
            <p:nvPr/>
          </p:nvSpPr>
          <p:spPr bwMode="auto">
            <a:xfrm>
              <a:off x="3962400" y="2667000"/>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9</a:t>
              </a:r>
            </a:p>
          </p:txBody>
        </p:sp>
        <p:sp>
          <p:nvSpPr>
            <p:cNvPr id="100374" name="Rectangle 66"/>
            <p:cNvSpPr>
              <a:spLocks noChangeArrowheads="1"/>
            </p:cNvSpPr>
            <p:nvPr/>
          </p:nvSpPr>
          <p:spPr bwMode="auto">
            <a:xfrm>
              <a:off x="33528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100375" name="Rectangle 63"/>
            <p:cNvSpPr>
              <a:spLocks noChangeArrowheads="1"/>
            </p:cNvSpPr>
            <p:nvPr/>
          </p:nvSpPr>
          <p:spPr bwMode="auto">
            <a:xfrm>
              <a:off x="42672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100376" name="Rectangle 64"/>
            <p:cNvSpPr>
              <a:spLocks noChangeArrowheads="1"/>
            </p:cNvSpPr>
            <p:nvPr/>
          </p:nvSpPr>
          <p:spPr bwMode="auto">
            <a:xfrm>
              <a:off x="44196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100377" name="Rectangle 65"/>
            <p:cNvSpPr>
              <a:spLocks noChangeArrowheads="1"/>
            </p:cNvSpPr>
            <p:nvPr/>
          </p:nvSpPr>
          <p:spPr bwMode="auto">
            <a:xfrm>
              <a:off x="45720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100378" name="Rectangle 66"/>
            <p:cNvSpPr>
              <a:spLocks noChangeArrowheads="1"/>
            </p:cNvSpPr>
            <p:nvPr/>
          </p:nvSpPr>
          <p:spPr bwMode="auto">
            <a:xfrm>
              <a:off x="47244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100379" name="Rectangle 67"/>
            <p:cNvSpPr>
              <a:spLocks noChangeArrowheads="1"/>
            </p:cNvSpPr>
            <p:nvPr/>
          </p:nvSpPr>
          <p:spPr bwMode="auto">
            <a:xfrm>
              <a:off x="50292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100380" name="Rectangle 68"/>
            <p:cNvSpPr>
              <a:spLocks noChangeArrowheads="1"/>
            </p:cNvSpPr>
            <p:nvPr/>
          </p:nvSpPr>
          <p:spPr bwMode="auto">
            <a:xfrm>
              <a:off x="51816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100381" name="Rectangle 69"/>
            <p:cNvSpPr>
              <a:spLocks noChangeArrowheads="1"/>
            </p:cNvSpPr>
            <p:nvPr/>
          </p:nvSpPr>
          <p:spPr bwMode="auto">
            <a:xfrm>
              <a:off x="53340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100382" name="Rectangle 105"/>
            <p:cNvSpPr>
              <a:spLocks noChangeArrowheads="1"/>
            </p:cNvSpPr>
            <p:nvPr/>
          </p:nvSpPr>
          <p:spPr bwMode="auto">
            <a:xfrm>
              <a:off x="54864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73" name="Rectangle 49"/>
            <p:cNvSpPr>
              <a:spLocks noChangeArrowheads="1"/>
            </p:cNvSpPr>
            <p:nvPr/>
          </p:nvSpPr>
          <p:spPr bwMode="auto">
            <a:xfrm>
              <a:off x="4267200" y="2667000"/>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1</a:t>
              </a:r>
            </a:p>
          </p:txBody>
        </p:sp>
        <p:sp>
          <p:nvSpPr>
            <p:cNvPr id="74" name="Rectangle 50"/>
            <p:cNvSpPr>
              <a:spLocks noChangeArrowheads="1"/>
            </p:cNvSpPr>
            <p:nvPr/>
          </p:nvSpPr>
          <p:spPr bwMode="auto">
            <a:xfrm>
              <a:off x="4419600" y="2667000"/>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2</a:t>
              </a:r>
            </a:p>
          </p:txBody>
        </p:sp>
        <p:sp>
          <p:nvSpPr>
            <p:cNvPr id="75" name="Rectangle 51"/>
            <p:cNvSpPr>
              <a:spLocks noChangeArrowheads="1"/>
            </p:cNvSpPr>
            <p:nvPr/>
          </p:nvSpPr>
          <p:spPr bwMode="auto">
            <a:xfrm>
              <a:off x="4572000" y="2667000"/>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3</a:t>
              </a:r>
            </a:p>
          </p:txBody>
        </p:sp>
        <p:sp>
          <p:nvSpPr>
            <p:cNvPr id="76" name="Rectangle 52"/>
            <p:cNvSpPr>
              <a:spLocks noChangeArrowheads="1"/>
            </p:cNvSpPr>
            <p:nvPr/>
          </p:nvSpPr>
          <p:spPr bwMode="auto">
            <a:xfrm>
              <a:off x="4724400" y="2667000"/>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4</a:t>
              </a:r>
            </a:p>
          </p:txBody>
        </p:sp>
        <p:sp>
          <p:nvSpPr>
            <p:cNvPr id="77" name="Rectangle 53"/>
            <p:cNvSpPr>
              <a:spLocks noChangeArrowheads="1"/>
            </p:cNvSpPr>
            <p:nvPr/>
          </p:nvSpPr>
          <p:spPr bwMode="auto">
            <a:xfrm>
              <a:off x="4876800" y="2655888"/>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5</a:t>
              </a:r>
            </a:p>
          </p:txBody>
        </p:sp>
        <p:sp>
          <p:nvSpPr>
            <p:cNvPr id="78" name="Rectangle 54"/>
            <p:cNvSpPr>
              <a:spLocks noChangeArrowheads="1"/>
            </p:cNvSpPr>
            <p:nvPr/>
          </p:nvSpPr>
          <p:spPr bwMode="auto">
            <a:xfrm>
              <a:off x="5029200" y="2667000"/>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6</a:t>
              </a:r>
            </a:p>
          </p:txBody>
        </p:sp>
        <p:sp>
          <p:nvSpPr>
            <p:cNvPr id="79" name="Rectangle 55"/>
            <p:cNvSpPr>
              <a:spLocks noChangeArrowheads="1"/>
            </p:cNvSpPr>
            <p:nvPr/>
          </p:nvSpPr>
          <p:spPr bwMode="auto">
            <a:xfrm>
              <a:off x="5181600" y="2667000"/>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7</a:t>
              </a:r>
            </a:p>
          </p:txBody>
        </p:sp>
        <p:sp>
          <p:nvSpPr>
            <p:cNvPr id="80" name="Rectangle 104"/>
            <p:cNvSpPr>
              <a:spLocks noChangeArrowheads="1"/>
            </p:cNvSpPr>
            <p:nvPr/>
          </p:nvSpPr>
          <p:spPr bwMode="auto">
            <a:xfrm>
              <a:off x="5334000" y="2667000"/>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8</a:t>
              </a:r>
            </a:p>
          </p:txBody>
        </p:sp>
        <p:sp>
          <p:nvSpPr>
            <p:cNvPr id="81" name="Rectangle 104"/>
            <p:cNvSpPr>
              <a:spLocks noChangeArrowheads="1"/>
            </p:cNvSpPr>
            <p:nvPr/>
          </p:nvSpPr>
          <p:spPr bwMode="auto">
            <a:xfrm>
              <a:off x="5486400" y="2667000"/>
              <a:ext cx="152400" cy="228600"/>
            </a:xfrm>
            <a:prstGeom prst="rect">
              <a:avLst/>
            </a:prstGeom>
            <a:noFill/>
            <a:ln>
              <a:noFill/>
            </a:ln>
          </p:spPr>
          <p:txBody>
            <a:bodyPr wrap="none" anchor="ctr"/>
            <a:lstStyle/>
            <a:p>
              <a:pPr eaLnBrk="1" fontAlgn="auto" hangingPunct="1">
                <a:spcBef>
                  <a:spcPts val="0"/>
                </a:spcBef>
                <a:spcAft>
                  <a:spcPts val="0"/>
                </a:spcAft>
                <a:defRPr/>
              </a:pPr>
              <a:r>
                <a:rPr lang="en-US" sz="2000" kern="0">
                  <a:solidFill>
                    <a:srgbClr val="FF0000"/>
                  </a:solidFill>
                  <a:ea typeface="ＭＳ Ｐゴシック" charset="0"/>
                  <a:cs typeface="+mn-cs"/>
                </a:rPr>
                <a:t>9</a:t>
              </a:r>
            </a:p>
          </p:txBody>
        </p:sp>
        <p:sp>
          <p:nvSpPr>
            <p:cNvPr id="100392" name="Rectangle 66"/>
            <p:cNvSpPr>
              <a:spLocks noChangeArrowheads="1"/>
            </p:cNvSpPr>
            <p:nvPr/>
          </p:nvSpPr>
          <p:spPr bwMode="auto">
            <a:xfrm>
              <a:off x="48768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sp>
          <p:nvSpPr>
            <p:cNvPr id="100393" name="TextBox 82"/>
            <p:cNvSpPr txBox="1">
              <a:spLocks noChangeArrowheads="1"/>
            </p:cNvSpPr>
            <p:nvPr/>
          </p:nvSpPr>
          <p:spPr bwMode="auto">
            <a:xfrm>
              <a:off x="2649811" y="1981200"/>
              <a:ext cx="774571"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sz="2100">
                  <a:solidFill>
                    <a:srgbClr val="000000"/>
                  </a:solidFill>
                  <a:latin typeface="Consolas" charset="0"/>
                </a:rPr>
                <a:t>Name</a:t>
              </a:r>
              <a:endParaRPr lang="en-US" sz="2100"/>
            </a:p>
          </p:txBody>
        </p:sp>
        <p:sp>
          <p:nvSpPr>
            <p:cNvPr id="100394" name="TextBox 83"/>
            <p:cNvSpPr txBox="1">
              <a:spLocks noChangeArrowheads="1"/>
            </p:cNvSpPr>
            <p:nvPr/>
          </p:nvSpPr>
          <p:spPr bwMode="auto">
            <a:xfrm>
              <a:off x="4792953" y="1981200"/>
              <a:ext cx="922047"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sz="2100">
                  <a:solidFill>
                    <a:srgbClr val="000000"/>
                  </a:solidFill>
                  <a:latin typeface="Consolas" charset="0"/>
                </a:rPr>
                <a:t>Marks</a:t>
              </a:r>
              <a:endParaRPr lang="en-US" sz="2100"/>
            </a:p>
          </p:txBody>
        </p:sp>
        <p:sp>
          <p:nvSpPr>
            <p:cNvPr id="100395" name="Rectangle 105"/>
            <p:cNvSpPr>
              <a:spLocks noChangeArrowheads="1"/>
            </p:cNvSpPr>
            <p:nvPr/>
          </p:nvSpPr>
          <p:spPr bwMode="auto">
            <a:xfrm>
              <a:off x="4114800" y="2362200"/>
              <a:ext cx="152400" cy="228600"/>
            </a:xfrm>
            <a:prstGeom prst="rect">
              <a:avLst/>
            </a:prstGeom>
            <a:noFill/>
            <a:ln w="9525">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spcBef>
                  <a:spcPct val="50000"/>
                </a:spcBef>
              </a:pP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333375"/>
            <a:ext cx="8913813" cy="914400"/>
          </a:xfrm>
        </p:spPr>
        <p:txBody>
          <a:bodyPr rtlCol="0">
            <a:normAutofit/>
          </a:bodyPr>
          <a:lstStyle/>
          <a:p>
            <a:pPr eaLnBrk="1" fontAlgn="auto" hangingPunct="1">
              <a:spcAft>
                <a:spcPts val="0"/>
              </a:spcAft>
              <a:defRPr/>
            </a:pPr>
            <a:r>
              <a:rPr lang="en-US">
                <a:ea typeface="+mj-ea"/>
                <a:cs typeface="+mj-cs"/>
              </a:rPr>
              <a:t>Java numeric data types </a:t>
            </a:r>
            <a:br>
              <a:rPr lang="en-US">
                <a:ea typeface="+mj-ea"/>
                <a:cs typeface="+mj-cs"/>
              </a:rPr>
            </a:br>
            <a:r>
              <a:rPr lang="en-US" sz="2000">
                <a:ea typeface="+mj-ea"/>
                <a:cs typeface="+mj-cs"/>
              </a:rPr>
              <a:t>(some different from C++)</a:t>
            </a:r>
            <a:endParaRPr lang="en-US">
              <a:ea typeface="+mj-ea"/>
              <a:cs typeface="+mj-cs"/>
            </a:endParaRPr>
          </a:p>
        </p:txBody>
      </p:sp>
      <p:sp>
        <p:nvSpPr>
          <p:cNvPr id="26626" name="Slide Number Placeholder 4"/>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E17DAA4B-343A-B142-A54D-05DD80A01422}" type="slidenum">
              <a:rPr lang="en-US" sz="800">
                <a:solidFill>
                  <a:srgbClr val="595959"/>
                </a:solidFill>
              </a:rPr>
              <a:pPr/>
              <a:t>7</a:t>
            </a:fld>
            <a:endParaRPr lang="en-US" sz="800">
              <a:solidFill>
                <a:srgbClr val="595959"/>
              </a:solidFill>
            </a:endParaRPr>
          </a:p>
        </p:txBody>
      </p:sp>
      <p:grpSp>
        <p:nvGrpSpPr>
          <p:cNvPr id="26627" name="Group 8"/>
          <p:cNvGrpSpPr>
            <a:grpSpLocks/>
          </p:cNvGrpSpPr>
          <p:nvPr/>
        </p:nvGrpSpPr>
        <p:grpSpPr bwMode="auto">
          <a:xfrm>
            <a:off x="323850" y="1557338"/>
            <a:ext cx="8555038" cy="4648200"/>
            <a:chOff x="381000" y="1295400"/>
            <a:chExt cx="8555694" cy="4648200"/>
          </a:xfrm>
        </p:grpSpPr>
        <p:pic>
          <p:nvPicPr>
            <p:cNvPr id="266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8555694" cy="464820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26630" name="TextBox 7"/>
            <p:cNvSpPr txBox="1">
              <a:spLocks noChangeArrowheads="1"/>
            </p:cNvSpPr>
            <p:nvPr/>
          </p:nvSpPr>
          <p:spPr bwMode="auto">
            <a:xfrm>
              <a:off x="3592563" y="5605046"/>
              <a:ext cx="1043876" cy="323165"/>
            </a:xfrm>
            <a:prstGeom prst="rect">
              <a:avLst/>
            </a:prstGeom>
            <a:solidFill>
              <a:srgbClr val="FFF2C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sz="1500"/>
                <a:t>Undefined</a:t>
              </a:r>
            </a:p>
          </p:txBody>
        </p:sp>
      </p:grpSp>
      <p:sp>
        <p:nvSpPr>
          <p:cNvPr id="26628" name="TextBox 5"/>
          <p:cNvSpPr txBox="1">
            <a:spLocks noChangeArrowheads="1"/>
          </p:cNvSpPr>
          <p:nvPr/>
        </p:nvSpPr>
        <p:spPr bwMode="auto">
          <a:xfrm>
            <a:off x="395288" y="6381750"/>
            <a:ext cx="8497887"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spcBef>
                <a:spcPct val="50000"/>
              </a:spcBef>
            </a:pPr>
            <a:r>
              <a:rPr lang="en-US"/>
              <a:t>Differences: http://aelinik.online.fr/javaguide/APPB.HTM#PrimitiveDataTypes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179512" y="831304"/>
            <a:ext cx="8839200" cy="6019800"/>
          </a:xfrm>
        </p:spPr>
        <p:txBody>
          <a:bodyPr rtlCol="0">
            <a:normAutofit/>
          </a:bodyPr>
          <a:lstStyle/>
          <a:p>
            <a:pPr marL="0" indent="0" eaLnBrk="1" fontAlgn="auto" hangingPunct="1">
              <a:spcAft>
                <a:spcPts val="0"/>
              </a:spcAft>
              <a:buFont typeface="Wingdings 2" panose="05020102010507070707" pitchFamily="18" charset="2"/>
              <a:buNone/>
              <a:defRPr/>
            </a:pPr>
            <a:endParaRPr lang="en-US" sz="1800">
              <a:solidFill>
                <a:schemeClr val="tx1">
                  <a:lumMod val="65000"/>
                  <a:lumOff val="35000"/>
                </a:schemeClr>
              </a:solidFill>
              <a:ea typeface="+mn-ea"/>
              <a:cs typeface="+mn-cs"/>
            </a:endParaRPr>
          </a:p>
          <a:p>
            <a:pPr marL="0" indent="0" eaLnBrk="1" fontAlgn="auto" hangingPunct="1">
              <a:spcAft>
                <a:spcPts val="0"/>
              </a:spcAft>
              <a:buFont typeface="Wingdings 2" panose="05020102010507070707" pitchFamily="18" charset="2"/>
              <a:buNone/>
              <a:defRPr/>
            </a:pPr>
            <a:endParaRPr lang="en-US" sz="1800">
              <a:solidFill>
                <a:schemeClr val="tx1">
                  <a:lumMod val="65000"/>
                  <a:lumOff val="35000"/>
                </a:schemeClr>
              </a:solidFill>
              <a:ea typeface="+mn-ea"/>
              <a:cs typeface="+mn-cs"/>
            </a:endParaRPr>
          </a:p>
          <a:p>
            <a:pPr marL="0" indent="0" eaLnBrk="1" fontAlgn="auto" hangingPunct="1">
              <a:spcAft>
                <a:spcPts val="0"/>
              </a:spcAft>
              <a:buFont typeface="Wingdings 2" panose="05020102010507070707" pitchFamily="18" charset="2"/>
              <a:buNone/>
              <a:defRPr/>
            </a:pPr>
            <a:r>
              <a:rPr lang="en-US" sz="1800">
                <a:solidFill>
                  <a:schemeClr val="tx1">
                    <a:lumMod val="65000"/>
                    <a:lumOff val="35000"/>
                  </a:schemeClr>
                </a:solidFill>
                <a:ea typeface="+mn-ea"/>
                <a:cs typeface="+mn-cs"/>
              </a:rPr>
              <a:t>2.5 Suppose </a:t>
            </a:r>
            <a:r>
              <a:rPr lang="en-US" sz="1800">
                <a:solidFill>
                  <a:schemeClr val="tx1">
                    <a:lumMod val="65000"/>
                    <a:lumOff val="35000"/>
                  </a:schemeClr>
                </a:solidFill>
                <a:ea typeface="ＭＳ Ｐゴシック" charset="0"/>
                <a:cs typeface="ＭＳ Ｐゴシック" charset="0"/>
              </a:rPr>
              <a:t>n1, n2, sum are declared as integers. </a:t>
            </a:r>
          </a:p>
          <a:p>
            <a:pPr marL="0" indent="0" eaLnBrk="1" fontAlgn="auto" hangingPunct="1">
              <a:spcAft>
                <a:spcPts val="0"/>
              </a:spcAft>
              <a:buFont typeface="Wingdings 2" panose="05020102010507070707" pitchFamily="18" charset="2"/>
              <a:buNone/>
              <a:defRPr/>
            </a:pPr>
            <a:r>
              <a:rPr lang="en-US" sz="1800">
                <a:solidFill>
                  <a:schemeClr val="tx1">
                    <a:lumMod val="65000"/>
                    <a:lumOff val="35000"/>
                  </a:schemeClr>
                </a:solidFill>
                <a:ea typeface="+mn-ea"/>
                <a:cs typeface="+mn-cs"/>
              </a:rPr>
              <a:t>Which of the following is an equivalent statement to</a:t>
            </a:r>
          </a:p>
          <a:p>
            <a:pPr marL="0" indent="0" eaLnBrk="1" fontAlgn="auto" hangingPunct="1">
              <a:spcAft>
                <a:spcPts val="0"/>
              </a:spcAft>
              <a:buFont typeface="Wingdings 2" panose="05020102010507070707" pitchFamily="18" charset="2"/>
              <a:buNone/>
              <a:defRPr/>
            </a:pPr>
            <a:r>
              <a:rPr lang="en-US" sz="1800" err="1">
                <a:solidFill>
                  <a:srgbClr val="000000"/>
                </a:solidFill>
                <a:latin typeface="Consolas"/>
                <a:ea typeface="+mn-ea"/>
                <a:cs typeface="+mn-cs"/>
              </a:rPr>
              <a:t>System.</a:t>
            </a:r>
            <a:r>
              <a:rPr lang="en-US" sz="1800" i="1" err="1">
                <a:solidFill>
                  <a:srgbClr val="0000C0"/>
                </a:solidFill>
                <a:latin typeface="Consolas"/>
                <a:ea typeface="+mn-ea"/>
                <a:cs typeface="+mn-cs"/>
              </a:rPr>
              <a:t>out</a:t>
            </a:r>
            <a:r>
              <a:rPr lang="en-US" sz="1800" i="1" err="1">
                <a:solidFill>
                  <a:srgbClr val="000000"/>
                </a:solidFill>
                <a:latin typeface="Consolas"/>
                <a:ea typeface="+mn-ea"/>
                <a:cs typeface="+mn-cs"/>
              </a:rPr>
              <a:t>.print</a:t>
            </a:r>
            <a:r>
              <a:rPr lang="en-US" sz="1800" i="1">
                <a:solidFill>
                  <a:srgbClr val="000000"/>
                </a:solidFill>
                <a:latin typeface="Consolas"/>
                <a:ea typeface="+mn-ea"/>
                <a:cs typeface="+mn-cs"/>
              </a:rPr>
              <a:t> (n1 + </a:t>
            </a:r>
            <a:r>
              <a:rPr lang="en-US" sz="1800" i="1">
                <a:solidFill>
                  <a:srgbClr val="2A00FF"/>
                </a:solidFill>
                <a:latin typeface="Consolas"/>
                <a:ea typeface="+mn-ea"/>
                <a:cs typeface="+mn-cs"/>
              </a:rPr>
              <a:t>" + "</a:t>
            </a:r>
            <a:r>
              <a:rPr lang="en-US" sz="1800" i="1">
                <a:solidFill>
                  <a:srgbClr val="000000"/>
                </a:solidFill>
                <a:latin typeface="Consolas"/>
                <a:ea typeface="+mn-ea"/>
                <a:cs typeface="+mn-cs"/>
              </a:rPr>
              <a:t> + n2 + </a:t>
            </a:r>
            <a:r>
              <a:rPr lang="en-US" sz="1800" i="1">
                <a:solidFill>
                  <a:srgbClr val="2A00FF"/>
                </a:solidFill>
                <a:latin typeface="Consolas"/>
                <a:ea typeface="+mn-ea"/>
                <a:cs typeface="+mn-cs"/>
              </a:rPr>
              <a:t>" = "</a:t>
            </a:r>
            <a:r>
              <a:rPr lang="en-US" sz="1800" i="1">
                <a:solidFill>
                  <a:srgbClr val="000000"/>
                </a:solidFill>
                <a:latin typeface="Consolas"/>
                <a:ea typeface="+mn-ea"/>
                <a:cs typeface="+mn-cs"/>
              </a:rPr>
              <a:t> + sum);</a:t>
            </a:r>
          </a:p>
          <a:p>
            <a:pPr marL="0" indent="0" eaLnBrk="1" fontAlgn="auto" hangingPunct="1">
              <a:spcAft>
                <a:spcPts val="0"/>
              </a:spcAft>
              <a:buFont typeface="Wingdings 2" panose="05020102010507070707" pitchFamily="18" charset="2"/>
              <a:buNone/>
              <a:defRPr/>
            </a:pPr>
            <a:endParaRPr lang="en-US" sz="1800">
              <a:solidFill>
                <a:schemeClr val="tx1">
                  <a:lumMod val="65000"/>
                  <a:lumOff val="35000"/>
                </a:schemeClr>
              </a:solidFill>
              <a:ea typeface="+mn-ea"/>
              <a:cs typeface="+mn-cs"/>
            </a:endParaRPr>
          </a:p>
          <a:p>
            <a:pPr marL="457200" indent="-457200" eaLnBrk="1" fontAlgn="auto" hangingPunct="1">
              <a:spcAft>
                <a:spcPts val="0"/>
              </a:spcAft>
              <a:buAutoNum type="alphaUcPeriod"/>
              <a:defRPr/>
            </a:pPr>
            <a:r>
              <a:rPr lang="pt-BR" sz="1800" err="1">
                <a:solidFill>
                  <a:srgbClr val="000000"/>
                </a:solidFill>
                <a:highlight>
                  <a:srgbClr val="D4D4D4"/>
                </a:highlight>
                <a:latin typeface="Consolas"/>
                <a:ea typeface="+mn-ea"/>
                <a:cs typeface="+mn-cs"/>
              </a:rPr>
              <a:t>System</a:t>
            </a:r>
            <a:r>
              <a:rPr lang="pt-BR" sz="1800" err="1">
                <a:solidFill>
                  <a:srgbClr val="000000"/>
                </a:solidFill>
                <a:highlight>
                  <a:srgbClr val="E8F2FE"/>
                </a:highlight>
                <a:latin typeface="Consolas"/>
                <a:ea typeface="+mn-ea"/>
                <a:cs typeface="+mn-cs"/>
              </a:rPr>
              <a:t>.</a:t>
            </a:r>
            <a:r>
              <a:rPr lang="pt-BR" sz="1800" i="1" err="1">
                <a:solidFill>
                  <a:srgbClr val="0000C0"/>
                </a:solidFill>
                <a:highlight>
                  <a:srgbClr val="E8F2FE"/>
                </a:highlight>
                <a:latin typeface="Consolas"/>
                <a:ea typeface="+mn-ea"/>
                <a:cs typeface="+mn-cs"/>
              </a:rPr>
              <a:t>out</a:t>
            </a:r>
            <a:r>
              <a:rPr lang="pt-BR" sz="1800" i="1" err="1">
                <a:solidFill>
                  <a:srgbClr val="000000"/>
                </a:solidFill>
                <a:highlight>
                  <a:srgbClr val="E8F2FE"/>
                </a:highlight>
                <a:latin typeface="Consolas"/>
                <a:ea typeface="+mn-ea"/>
                <a:cs typeface="+mn-cs"/>
              </a:rPr>
              <a:t>.printf</a:t>
            </a:r>
            <a:r>
              <a:rPr lang="pt-BR" sz="1800" i="1">
                <a:solidFill>
                  <a:srgbClr val="000000"/>
                </a:solidFill>
                <a:highlight>
                  <a:srgbClr val="E8F2FE"/>
                </a:highlight>
                <a:latin typeface="Consolas"/>
                <a:ea typeface="+mn-ea"/>
                <a:cs typeface="+mn-cs"/>
              </a:rPr>
              <a:t>(</a:t>
            </a:r>
            <a:r>
              <a:rPr lang="pt-BR" sz="1800" i="1">
                <a:solidFill>
                  <a:srgbClr val="2A00FF"/>
                </a:solidFill>
                <a:highlight>
                  <a:srgbClr val="E8F2FE"/>
                </a:highlight>
                <a:latin typeface="Consolas"/>
                <a:ea typeface="+mn-ea"/>
                <a:cs typeface="+mn-cs"/>
              </a:rPr>
              <a:t>"%d + %d = %d"</a:t>
            </a:r>
            <a:r>
              <a:rPr lang="pt-BR" sz="1800" i="1">
                <a:solidFill>
                  <a:srgbClr val="000000"/>
                </a:solidFill>
                <a:highlight>
                  <a:srgbClr val="E8F2FE"/>
                </a:highlight>
                <a:latin typeface="Consolas"/>
                <a:ea typeface="+mn-ea"/>
                <a:cs typeface="+mn-cs"/>
              </a:rPr>
              <a:t>, n1, n2, sum);</a:t>
            </a:r>
          </a:p>
          <a:p>
            <a:pPr marL="457200" indent="-457200" eaLnBrk="1" fontAlgn="auto" hangingPunct="1">
              <a:spcAft>
                <a:spcPts val="0"/>
              </a:spcAft>
              <a:buAutoNum type="alphaUcPeriod"/>
              <a:defRPr/>
            </a:pPr>
            <a:r>
              <a:rPr lang="pt-BR" sz="1800" err="1">
                <a:solidFill>
                  <a:srgbClr val="000000"/>
                </a:solidFill>
                <a:highlight>
                  <a:srgbClr val="D4D4D4"/>
                </a:highlight>
                <a:latin typeface="Consolas"/>
                <a:ea typeface="+mn-ea"/>
                <a:cs typeface="+mn-cs"/>
              </a:rPr>
              <a:t>System</a:t>
            </a:r>
            <a:r>
              <a:rPr lang="pt-BR" sz="1800" err="1">
                <a:solidFill>
                  <a:srgbClr val="000000"/>
                </a:solidFill>
                <a:highlight>
                  <a:srgbClr val="E8F2FE"/>
                </a:highlight>
                <a:latin typeface="Consolas"/>
                <a:ea typeface="+mn-ea"/>
                <a:cs typeface="+mn-cs"/>
              </a:rPr>
              <a:t>.</a:t>
            </a:r>
            <a:r>
              <a:rPr lang="pt-BR" sz="1800" i="1" err="1">
                <a:solidFill>
                  <a:srgbClr val="0000C0"/>
                </a:solidFill>
                <a:highlight>
                  <a:srgbClr val="E8F2FE"/>
                </a:highlight>
                <a:latin typeface="Consolas"/>
                <a:ea typeface="+mn-ea"/>
                <a:cs typeface="+mn-cs"/>
              </a:rPr>
              <a:t>out</a:t>
            </a:r>
            <a:r>
              <a:rPr lang="pt-BR" sz="1800" i="1" err="1">
                <a:solidFill>
                  <a:srgbClr val="000000"/>
                </a:solidFill>
                <a:highlight>
                  <a:srgbClr val="E8F2FE"/>
                </a:highlight>
                <a:latin typeface="Consolas"/>
                <a:ea typeface="+mn-ea"/>
                <a:cs typeface="+mn-cs"/>
              </a:rPr>
              <a:t>.printf</a:t>
            </a:r>
            <a:r>
              <a:rPr lang="pt-BR" sz="1800" i="1">
                <a:solidFill>
                  <a:srgbClr val="000000"/>
                </a:solidFill>
                <a:highlight>
                  <a:srgbClr val="E8F2FE"/>
                </a:highlight>
                <a:latin typeface="Consolas"/>
                <a:ea typeface="+mn-ea"/>
                <a:cs typeface="+mn-cs"/>
              </a:rPr>
              <a:t>(</a:t>
            </a:r>
            <a:r>
              <a:rPr lang="pt-BR" sz="1800" i="1">
                <a:solidFill>
                  <a:srgbClr val="2A00FF"/>
                </a:solidFill>
                <a:highlight>
                  <a:srgbClr val="E8F2FE"/>
                </a:highlight>
                <a:latin typeface="Consolas"/>
                <a:ea typeface="+mn-ea"/>
                <a:cs typeface="+mn-cs"/>
              </a:rPr>
              <a:t>"n1 + n2 = %d"</a:t>
            </a:r>
            <a:r>
              <a:rPr lang="pt-BR" sz="1800" i="1">
                <a:solidFill>
                  <a:srgbClr val="000000"/>
                </a:solidFill>
                <a:highlight>
                  <a:srgbClr val="E8F2FE"/>
                </a:highlight>
                <a:latin typeface="Consolas"/>
                <a:ea typeface="+mn-ea"/>
                <a:cs typeface="+mn-cs"/>
              </a:rPr>
              <a:t>, n1, n2, sum);</a:t>
            </a:r>
          </a:p>
          <a:p>
            <a:pPr marL="457200" indent="-457200" eaLnBrk="1" fontAlgn="auto" hangingPunct="1">
              <a:spcAft>
                <a:spcPts val="0"/>
              </a:spcAft>
              <a:buAutoNum type="alphaUcPeriod"/>
              <a:defRPr/>
            </a:pPr>
            <a:r>
              <a:rPr lang="pt-BR" sz="1800" err="1">
                <a:solidFill>
                  <a:srgbClr val="000000"/>
                </a:solidFill>
                <a:highlight>
                  <a:srgbClr val="D4D4D4"/>
                </a:highlight>
                <a:latin typeface="Consolas"/>
                <a:ea typeface="+mn-ea"/>
                <a:cs typeface="+mn-cs"/>
              </a:rPr>
              <a:t>System</a:t>
            </a:r>
            <a:r>
              <a:rPr lang="pt-BR" sz="1800" err="1">
                <a:solidFill>
                  <a:srgbClr val="000000"/>
                </a:solidFill>
                <a:highlight>
                  <a:srgbClr val="E8F2FE"/>
                </a:highlight>
                <a:latin typeface="Consolas"/>
                <a:ea typeface="+mn-ea"/>
                <a:cs typeface="+mn-cs"/>
              </a:rPr>
              <a:t>.</a:t>
            </a:r>
            <a:r>
              <a:rPr lang="pt-BR" sz="1800" i="1" err="1">
                <a:solidFill>
                  <a:srgbClr val="0000C0"/>
                </a:solidFill>
                <a:highlight>
                  <a:srgbClr val="E8F2FE"/>
                </a:highlight>
                <a:latin typeface="Consolas"/>
                <a:ea typeface="+mn-ea"/>
                <a:cs typeface="+mn-cs"/>
              </a:rPr>
              <a:t>out</a:t>
            </a:r>
            <a:r>
              <a:rPr lang="pt-BR" sz="1800" i="1" err="1">
                <a:solidFill>
                  <a:srgbClr val="000000"/>
                </a:solidFill>
                <a:highlight>
                  <a:srgbClr val="E8F2FE"/>
                </a:highlight>
                <a:latin typeface="Consolas"/>
                <a:ea typeface="+mn-ea"/>
                <a:cs typeface="+mn-cs"/>
              </a:rPr>
              <a:t>.printf</a:t>
            </a:r>
            <a:r>
              <a:rPr lang="pt-BR" sz="1800" i="1">
                <a:solidFill>
                  <a:srgbClr val="000000"/>
                </a:solidFill>
                <a:highlight>
                  <a:srgbClr val="E8F2FE"/>
                </a:highlight>
                <a:latin typeface="Consolas"/>
                <a:ea typeface="+mn-ea"/>
                <a:cs typeface="+mn-cs"/>
              </a:rPr>
              <a:t>(</a:t>
            </a:r>
            <a:r>
              <a:rPr lang="pt-BR" sz="1800" i="1">
                <a:solidFill>
                  <a:srgbClr val="2A00FF"/>
                </a:solidFill>
                <a:highlight>
                  <a:srgbClr val="E8F2FE"/>
                </a:highlight>
                <a:latin typeface="Consolas"/>
                <a:ea typeface="+mn-ea"/>
                <a:cs typeface="+mn-cs"/>
              </a:rPr>
              <a:t>"n1 + n2 = %d"</a:t>
            </a:r>
            <a:r>
              <a:rPr lang="pt-BR" sz="1800" i="1">
                <a:solidFill>
                  <a:srgbClr val="000000"/>
                </a:solidFill>
                <a:highlight>
                  <a:srgbClr val="E8F2FE"/>
                </a:highlight>
                <a:latin typeface="Consolas"/>
                <a:ea typeface="+mn-ea"/>
                <a:cs typeface="+mn-cs"/>
              </a:rPr>
              <a:t>, sum);</a:t>
            </a:r>
          </a:p>
          <a:p>
            <a:pPr marL="457200" indent="-457200" eaLnBrk="1" fontAlgn="auto" hangingPunct="1">
              <a:spcAft>
                <a:spcPts val="0"/>
              </a:spcAft>
              <a:buAutoNum type="alphaUcPeriod"/>
              <a:defRPr/>
            </a:pPr>
            <a:r>
              <a:rPr lang="pt-BR" sz="1800" err="1">
                <a:solidFill>
                  <a:srgbClr val="000000"/>
                </a:solidFill>
                <a:highlight>
                  <a:srgbClr val="D4D4D4"/>
                </a:highlight>
                <a:latin typeface="Consolas"/>
                <a:ea typeface="+mn-ea"/>
                <a:cs typeface="+mn-cs"/>
              </a:rPr>
              <a:t>System</a:t>
            </a:r>
            <a:r>
              <a:rPr lang="pt-BR" sz="1800" err="1">
                <a:solidFill>
                  <a:srgbClr val="000000"/>
                </a:solidFill>
                <a:highlight>
                  <a:srgbClr val="E8F2FE"/>
                </a:highlight>
                <a:latin typeface="Consolas"/>
                <a:ea typeface="+mn-ea"/>
                <a:cs typeface="+mn-cs"/>
              </a:rPr>
              <a:t>.</a:t>
            </a:r>
            <a:r>
              <a:rPr lang="pt-BR" sz="1800" i="1" err="1">
                <a:solidFill>
                  <a:srgbClr val="0000C0"/>
                </a:solidFill>
                <a:highlight>
                  <a:srgbClr val="E8F2FE"/>
                </a:highlight>
                <a:latin typeface="Consolas"/>
                <a:ea typeface="+mn-ea"/>
                <a:cs typeface="+mn-cs"/>
              </a:rPr>
              <a:t>out</a:t>
            </a:r>
            <a:r>
              <a:rPr lang="pt-BR" sz="1800" i="1" err="1">
                <a:solidFill>
                  <a:srgbClr val="000000"/>
                </a:solidFill>
                <a:highlight>
                  <a:srgbClr val="E8F2FE"/>
                </a:highlight>
                <a:latin typeface="Consolas"/>
                <a:ea typeface="+mn-ea"/>
                <a:cs typeface="+mn-cs"/>
              </a:rPr>
              <a:t>.printf</a:t>
            </a:r>
            <a:r>
              <a:rPr lang="pt-BR" sz="1800" i="1">
                <a:solidFill>
                  <a:srgbClr val="000000"/>
                </a:solidFill>
                <a:highlight>
                  <a:srgbClr val="E8F2FE"/>
                </a:highlight>
                <a:latin typeface="Consolas"/>
                <a:ea typeface="+mn-ea"/>
                <a:cs typeface="+mn-cs"/>
              </a:rPr>
              <a:t>(</a:t>
            </a:r>
            <a:r>
              <a:rPr lang="pt-BR" sz="1800" i="1">
                <a:solidFill>
                  <a:srgbClr val="2A00FF"/>
                </a:solidFill>
                <a:highlight>
                  <a:srgbClr val="E8F2FE"/>
                </a:highlight>
                <a:latin typeface="Consolas"/>
                <a:ea typeface="+mn-ea"/>
                <a:cs typeface="+mn-cs"/>
              </a:rPr>
              <a:t>"n1 + n2 = sum"</a:t>
            </a:r>
            <a:r>
              <a:rPr lang="pt-BR" sz="1800" i="1">
                <a:solidFill>
                  <a:srgbClr val="000000"/>
                </a:solidFill>
                <a:highlight>
                  <a:srgbClr val="E8F2FE"/>
                </a:highlight>
                <a:latin typeface="Consolas"/>
                <a:ea typeface="+mn-ea"/>
                <a:cs typeface="+mn-cs"/>
              </a:rPr>
              <a:t>);</a:t>
            </a:r>
          </a:p>
          <a:p>
            <a:pPr marL="457200" indent="-457200" eaLnBrk="1" fontAlgn="auto" hangingPunct="1">
              <a:spcAft>
                <a:spcPts val="0"/>
              </a:spcAft>
              <a:buAutoNum type="alphaUcPeriod"/>
              <a:defRPr/>
            </a:pPr>
            <a:r>
              <a:rPr lang="pt-BR" sz="1800" err="1">
                <a:solidFill>
                  <a:srgbClr val="000000"/>
                </a:solidFill>
                <a:highlight>
                  <a:srgbClr val="D4D4D4"/>
                </a:highlight>
                <a:latin typeface="Consolas"/>
                <a:ea typeface="+mn-ea"/>
                <a:cs typeface="+mn-cs"/>
              </a:rPr>
              <a:t>System</a:t>
            </a:r>
            <a:r>
              <a:rPr lang="pt-BR" sz="1800" err="1">
                <a:solidFill>
                  <a:srgbClr val="000000"/>
                </a:solidFill>
                <a:highlight>
                  <a:srgbClr val="E8F2FE"/>
                </a:highlight>
                <a:latin typeface="Consolas"/>
                <a:ea typeface="+mn-ea"/>
                <a:cs typeface="+mn-cs"/>
              </a:rPr>
              <a:t>.</a:t>
            </a:r>
            <a:r>
              <a:rPr lang="pt-BR" sz="1800" i="1" err="1">
                <a:solidFill>
                  <a:srgbClr val="0000C0"/>
                </a:solidFill>
                <a:highlight>
                  <a:srgbClr val="E8F2FE"/>
                </a:highlight>
                <a:latin typeface="Consolas"/>
                <a:ea typeface="+mn-ea"/>
                <a:cs typeface="+mn-cs"/>
              </a:rPr>
              <a:t>out</a:t>
            </a:r>
            <a:r>
              <a:rPr lang="pt-BR" sz="1800" i="1" err="1">
                <a:solidFill>
                  <a:srgbClr val="000000"/>
                </a:solidFill>
                <a:highlight>
                  <a:srgbClr val="E8F2FE"/>
                </a:highlight>
                <a:latin typeface="Consolas"/>
                <a:ea typeface="+mn-ea"/>
                <a:cs typeface="+mn-cs"/>
              </a:rPr>
              <a:t>.printf</a:t>
            </a:r>
            <a:r>
              <a:rPr lang="pt-BR" sz="1800" i="1">
                <a:solidFill>
                  <a:srgbClr val="000000"/>
                </a:solidFill>
                <a:highlight>
                  <a:srgbClr val="E8F2FE"/>
                </a:highlight>
                <a:latin typeface="Consolas"/>
                <a:ea typeface="+mn-ea"/>
                <a:cs typeface="+mn-cs"/>
              </a:rPr>
              <a:t>(</a:t>
            </a:r>
            <a:r>
              <a:rPr lang="pt-BR" sz="1800" i="1">
                <a:solidFill>
                  <a:srgbClr val="2A00FF"/>
                </a:solidFill>
                <a:highlight>
                  <a:srgbClr val="E8F2FE"/>
                </a:highlight>
                <a:latin typeface="Consolas"/>
                <a:ea typeface="+mn-ea"/>
                <a:cs typeface="+mn-cs"/>
              </a:rPr>
              <a:t>n1 + n2 = sum</a:t>
            </a:r>
            <a:r>
              <a:rPr lang="pt-BR" sz="1800" i="1">
                <a:solidFill>
                  <a:srgbClr val="000000"/>
                </a:solidFill>
                <a:highlight>
                  <a:srgbClr val="E8F2FE"/>
                </a:highlight>
                <a:latin typeface="Consolas"/>
                <a:ea typeface="+mn-ea"/>
                <a:cs typeface="+mn-cs"/>
              </a:rPr>
              <a:t>);</a:t>
            </a:r>
            <a:endParaRPr lang="en-US" sz="1800">
              <a:solidFill>
                <a:schemeClr val="tx1">
                  <a:lumMod val="65000"/>
                  <a:lumOff val="35000"/>
                </a:schemeClr>
              </a:solidFill>
              <a:ea typeface="+mn-ea"/>
              <a:cs typeface="+mn-cs"/>
            </a:endParaRPr>
          </a:p>
        </p:txBody>
      </p:sp>
      <p:sp>
        <p:nvSpPr>
          <p:cNvPr id="101378"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7564E8F5-7EEB-E044-8115-9E7D24AB2D02}" type="slidenum">
              <a:rPr lang="en-US" sz="800">
                <a:solidFill>
                  <a:srgbClr val="595959"/>
                </a:solidFill>
              </a:rPr>
              <a:pPr/>
              <a:t>70</a:t>
            </a:fld>
            <a:endParaRPr lang="en-US" sz="800">
              <a:solidFill>
                <a:srgbClr val="595959"/>
              </a:solidFill>
            </a:endParaRPr>
          </a:p>
        </p:txBody>
      </p:sp>
      <p:sp>
        <p:nvSpPr>
          <p:cNvPr id="101379" name="TextBox 3"/>
          <p:cNvSpPr txBox="1">
            <a:spLocks noChangeArrowheads="1"/>
          </p:cNvSpPr>
          <p:nvPr/>
        </p:nvSpPr>
        <p:spPr bwMode="auto">
          <a:xfrm>
            <a:off x="3200400" y="834050"/>
            <a:ext cx="1981200" cy="46196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eaLnBrk="1" hangingPunct="1">
              <a:spcBef>
                <a:spcPct val="50000"/>
              </a:spcBef>
            </a:pPr>
            <a:r>
              <a:rPr lang="en-US" sz="2400">
                <a:solidFill>
                  <a:schemeClr val="bg1"/>
                </a:solidFill>
              </a:rPr>
              <a:t>Quick Check</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536046" y="1736019"/>
            <a:ext cx="8382000" cy="3381023"/>
          </a:xfrm>
        </p:spPr>
        <p:txBody>
          <a:bodyPr rtlCol="0">
            <a:normAutofit/>
          </a:bodyPr>
          <a:lstStyle/>
          <a:p>
            <a:pPr marL="0" indent="0" eaLnBrk="1" fontAlgn="auto" hangingPunct="1">
              <a:lnSpc>
                <a:spcPct val="120000"/>
              </a:lnSpc>
              <a:spcBef>
                <a:spcPts val="800"/>
              </a:spcBef>
              <a:spcAft>
                <a:spcPts val="0"/>
              </a:spcAft>
              <a:buFont typeface="Wingdings 2" panose="05020102010507070707" pitchFamily="18" charset="2"/>
              <a:buNone/>
              <a:defRPr/>
            </a:pPr>
            <a:r>
              <a:rPr lang="en-US" sz="1800">
                <a:solidFill>
                  <a:schemeClr val="tx1">
                    <a:lumMod val="65000"/>
                    <a:lumOff val="35000"/>
                  </a:schemeClr>
                </a:solidFill>
                <a:ea typeface="+mn-ea"/>
                <a:cs typeface="+mn-cs"/>
              </a:rPr>
              <a:t>2.6 What will be the value printed by the first </a:t>
            </a:r>
            <a:r>
              <a:rPr lang="en-US" sz="1800" err="1">
                <a:solidFill>
                  <a:schemeClr val="tx1">
                    <a:lumMod val="65000"/>
                    <a:lumOff val="35000"/>
                  </a:schemeClr>
                </a:solidFill>
                <a:ea typeface="+mn-ea"/>
                <a:cs typeface="+mn-cs"/>
              </a:rPr>
              <a:t>printf</a:t>
            </a:r>
            <a:r>
              <a:rPr lang="en-US" sz="1800">
                <a:solidFill>
                  <a:schemeClr val="tx1">
                    <a:lumMod val="65000"/>
                    <a:lumOff val="35000"/>
                  </a:schemeClr>
                </a:solidFill>
                <a:ea typeface="+mn-ea"/>
                <a:cs typeface="+mn-cs"/>
              </a:rPr>
              <a:t> statement?</a:t>
            </a:r>
          </a:p>
          <a:p>
            <a:pPr marL="0" indent="0" eaLnBrk="1" fontAlgn="auto" hangingPunct="1">
              <a:spcAft>
                <a:spcPts val="0"/>
              </a:spcAft>
              <a:buFont typeface="Wingdings 2" panose="05020102010507070707" pitchFamily="18" charset="2"/>
              <a:buNone/>
              <a:defRPr/>
            </a:pPr>
            <a:r>
              <a:rPr lang="en-US" sz="1800" b="1">
                <a:solidFill>
                  <a:srgbClr val="7F0055"/>
                </a:solidFill>
                <a:latin typeface="Consolas"/>
                <a:ea typeface="+mn-ea"/>
                <a:cs typeface="+mn-cs"/>
              </a:rPr>
              <a:t>double</a:t>
            </a:r>
            <a:r>
              <a:rPr lang="en-US" sz="1800" b="1">
                <a:solidFill>
                  <a:srgbClr val="000000"/>
                </a:solidFill>
                <a:latin typeface="Consolas"/>
                <a:ea typeface="+mn-ea"/>
                <a:cs typeface="+mn-cs"/>
              </a:rPr>
              <a:t> d1 = 2.745;</a:t>
            </a:r>
          </a:p>
          <a:p>
            <a:pPr marL="0" indent="0" eaLnBrk="1" fontAlgn="auto" hangingPunct="1">
              <a:spcAft>
                <a:spcPts val="0"/>
              </a:spcAft>
              <a:buFont typeface="Wingdings 2" panose="05020102010507070707" pitchFamily="18" charset="2"/>
              <a:buNone/>
              <a:defRPr/>
            </a:pPr>
            <a:r>
              <a:rPr lang="en-US" sz="1800" err="1">
                <a:solidFill>
                  <a:srgbClr val="000000"/>
                </a:solidFill>
                <a:latin typeface="Consolas"/>
                <a:ea typeface="+mn-ea"/>
                <a:cs typeface="+mn-cs"/>
              </a:rPr>
              <a:t>System.</a:t>
            </a:r>
            <a:r>
              <a:rPr lang="en-US" sz="1800" i="1" err="1">
                <a:solidFill>
                  <a:srgbClr val="0000C0"/>
                </a:solidFill>
                <a:latin typeface="Consolas"/>
                <a:ea typeface="+mn-ea"/>
                <a:cs typeface="+mn-cs"/>
              </a:rPr>
              <a:t>out</a:t>
            </a:r>
            <a:r>
              <a:rPr lang="en-US" sz="1800" i="1" err="1">
                <a:solidFill>
                  <a:srgbClr val="000000"/>
                </a:solidFill>
                <a:latin typeface="Consolas"/>
                <a:ea typeface="+mn-ea"/>
                <a:cs typeface="+mn-cs"/>
              </a:rPr>
              <a:t>.printf</a:t>
            </a:r>
            <a:r>
              <a:rPr lang="en-US" sz="1800" i="1">
                <a:solidFill>
                  <a:srgbClr val="000000"/>
                </a:solidFill>
                <a:latin typeface="Consolas"/>
                <a:ea typeface="+mn-ea"/>
                <a:cs typeface="+mn-cs"/>
              </a:rPr>
              <a:t> (</a:t>
            </a:r>
            <a:r>
              <a:rPr lang="en-US" sz="1800" i="1">
                <a:solidFill>
                  <a:srgbClr val="2A00FF"/>
                </a:solidFill>
                <a:latin typeface="Consolas"/>
                <a:ea typeface="+mn-ea"/>
                <a:cs typeface="+mn-cs"/>
              </a:rPr>
              <a:t>"%.2f\n"</a:t>
            </a:r>
            <a:r>
              <a:rPr lang="en-US" sz="1800" i="1">
                <a:solidFill>
                  <a:srgbClr val="000000"/>
                </a:solidFill>
                <a:latin typeface="Consolas"/>
                <a:ea typeface="+mn-ea"/>
                <a:cs typeface="+mn-cs"/>
              </a:rPr>
              <a:t>, d1);</a:t>
            </a:r>
          </a:p>
          <a:p>
            <a:pPr marL="0" indent="0" eaLnBrk="1" fontAlgn="auto" hangingPunct="1">
              <a:spcAft>
                <a:spcPts val="0"/>
              </a:spcAft>
              <a:buFont typeface="Wingdings 2" panose="05020102010507070707" pitchFamily="18" charset="2"/>
              <a:buNone/>
              <a:defRPr/>
            </a:pPr>
            <a:r>
              <a:rPr lang="en-US" sz="1800" err="1">
                <a:solidFill>
                  <a:srgbClr val="000000"/>
                </a:solidFill>
                <a:latin typeface="Consolas"/>
                <a:ea typeface="+mn-ea"/>
                <a:cs typeface="+mn-cs"/>
              </a:rPr>
              <a:t>System.</a:t>
            </a:r>
            <a:r>
              <a:rPr lang="en-US" sz="1800" i="1" err="1">
                <a:solidFill>
                  <a:srgbClr val="0000C0"/>
                </a:solidFill>
                <a:latin typeface="Consolas"/>
                <a:ea typeface="+mn-ea"/>
                <a:cs typeface="+mn-cs"/>
              </a:rPr>
              <a:t>out</a:t>
            </a:r>
            <a:r>
              <a:rPr lang="en-US" sz="1800" i="1" err="1">
                <a:solidFill>
                  <a:srgbClr val="000000"/>
                </a:solidFill>
                <a:latin typeface="Consolas"/>
                <a:ea typeface="+mn-ea"/>
                <a:cs typeface="+mn-cs"/>
              </a:rPr>
              <a:t>.printf</a:t>
            </a:r>
            <a:r>
              <a:rPr lang="en-US" sz="1800" i="1">
                <a:solidFill>
                  <a:srgbClr val="000000"/>
                </a:solidFill>
                <a:latin typeface="Consolas"/>
                <a:ea typeface="+mn-ea"/>
                <a:cs typeface="+mn-cs"/>
              </a:rPr>
              <a:t> (</a:t>
            </a:r>
            <a:r>
              <a:rPr lang="en-US" sz="1800" i="1">
                <a:solidFill>
                  <a:srgbClr val="2A00FF"/>
                </a:solidFill>
                <a:latin typeface="Consolas"/>
                <a:ea typeface="+mn-ea"/>
                <a:cs typeface="+mn-cs"/>
              </a:rPr>
              <a:t>"%.1f\n"</a:t>
            </a:r>
            <a:r>
              <a:rPr lang="en-US" sz="1800" i="1">
                <a:solidFill>
                  <a:srgbClr val="000000"/>
                </a:solidFill>
                <a:latin typeface="Consolas"/>
                <a:ea typeface="+mn-ea"/>
                <a:cs typeface="+mn-cs"/>
              </a:rPr>
              <a:t>, d1);</a:t>
            </a:r>
          </a:p>
          <a:p>
            <a:pPr marL="0" indent="0" eaLnBrk="1" fontAlgn="auto" hangingPunct="1">
              <a:spcAft>
                <a:spcPts val="0"/>
              </a:spcAft>
              <a:buFont typeface="Wingdings 2" panose="05020102010507070707" pitchFamily="18" charset="2"/>
              <a:buNone/>
              <a:defRPr/>
            </a:pPr>
            <a:endParaRPr lang="en-US" sz="1800">
              <a:solidFill>
                <a:schemeClr val="tx1">
                  <a:lumMod val="65000"/>
                  <a:lumOff val="35000"/>
                </a:schemeClr>
              </a:solidFill>
              <a:ea typeface="+mn-ea"/>
              <a:cs typeface="+mn-cs"/>
            </a:endParaRPr>
          </a:p>
          <a:p>
            <a:pPr marL="514350" indent="-514350" eaLnBrk="1" fontAlgn="auto" hangingPunct="1">
              <a:spcAft>
                <a:spcPts val="0"/>
              </a:spcAft>
              <a:buAutoNum type="alphaUcPeriod"/>
              <a:defRPr/>
            </a:pPr>
            <a:r>
              <a:rPr lang="en-US" sz="1800">
                <a:solidFill>
                  <a:schemeClr val="tx1">
                    <a:lumMod val="65000"/>
                    <a:lumOff val="35000"/>
                  </a:schemeClr>
                </a:solidFill>
                <a:ea typeface="+mn-ea"/>
                <a:cs typeface="+mn-cs"/>
              </a:rPr>
              <a:t>3</a:t>
            </a:r>
          </a:p>
          <a:p>
            <a:pPr marL="514350" indent="-514350" eaLnBrk="1" fontAlgn="auto" hangingPunct="1">
              <a:spcAft>
                <a:spcPts val="0"/>
              </a:spcAft>
              <a:buAutoNum type="alphaUcPeriod"/>
              <a:defRPr/>
            </a:pPr>
            <a:r>
              <a:rPr lang="en-US" sz="1800">
                <a:solidFill>
                  <a:schemeClr val="tx1">
                    <a:lumMod val="65000"/>
                    <a:lumOff val="35000"/>
                  </a:schemeClr>
                </a:solidFill>
                <a:ea typeface="+mn-ea"/>
                <a:cs typeface="+mn-cs"/>
              </a:rPr>
              <a:t>2.7</a:t>
            </a:r>
          </a:p>
          <a:p>
            <a:pPr marL="514350" indent="-514350" eaLnBrk="1" fontAlgn="auto" hangingPunct="1">
              <a:spcAft>
                <a:spcPts val="0"/>
              </a:spcAft>
              <a:buAutoNum type="alphaUcPeriod"/>
              <a:defRPr/>
            </a:pPr>
            <a:r>
              <a:rPr lang="en-US" sz="1800">
                <a:solidFill>
                  <a:schemeClr val="tx1">
                    <a:lumMod val="65000"/>
                    <a:lumOff val="35000"/>
                  </a:schemeClr>
                </a:solidFill>
                <a:ea typeface="+mn-ea"/>
                <a:cs typeface="+mn-cs"/>
              </a:rPr>
              <a:t>2.8</a:t>
            </a:r>
          </a:p>
          <a:p>
            <a:pPr marL="514350" indent="-514350" eaLnBrk="1" fontAlgn="auto" hangingPunct="1">
              <a:spcAft>
                <a:spcPts val="0"/>
              </a:spcAft>
              <a:buAutoNum type="alphaUcPeriod"/>
              <a:defRPr/>
            </a:pPr>
            <a:r>
              <a:rPr lang="en-US" sz="1800">
                <a:solidFill>
                  <a:schemeClr val="tx1">
                    <a:lumMod val="65000"/>
                    <a:lumOff val="35000"/>
                  </a:schemeClr>
                </a:solidFill>
                <a:ea typeface="+mn-ea"/>
                <a:cs typeface="+mn-cs"/>
              </a:rPr>
              <a:t>2.74</a:t>
            </a:r>
          </a:p>
          <a:p>
            <a:pPr marL="514350" indent="-514350" eaLnBrk="1" fontAlgn="auto" hangingPunct="1">
              <a:spcAft>
                <a:spcPts val="0"/>
              </a:spcAft>
              <a:buAutoNum type="alphaUcPeriod"/>
              <a:defRPr/>
            </a:pPr>
            <a:r>
              <a:rPr lang="en-US" sz="1800">
                <a:solidFill>
                  <a:schemeClr val="tx1">
                    <a:lumMod val="65000"/>
                    <a:lumOff val="35000"/>
                  </a:schemeClr>
                </a:solidFill>
                <a:ea typeface="+mn-ea"/>
                <a:cs typeface="+mn-cs"/>
              </a:rPr>
              <a:t>2.75</a:t>
            </a:r>
          </a:p>
        </p:txBody>
      </p:sp>
      <p:sp>
        <p:nvSpPr>
          <p:cNvPr id="103426"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B12A5AE7-DDB3-5548-9294-639A8934E9B3}" type="slidenum">
              <a:rPr lang="en-US" sz="800">
                <a:solidFill>
                  <a:srgbClr val="595959"/>
                </a:solidFill>
              </a:rPr>
              <a:pPr/>
              <a:t>71</a:t>
            </a:fld>
            <a:endParaRPr lang="en-US" sz="800">
              <a:solidFill>
                <a:srgbClr val="595959"/>
              </a:solidFill>
            </a:endParaRPr>
          </a:p>
        </p:txBody>
      </p:sp>
      <p:sp>
        <p:nvSpPr>
          <p:cNvPr id="103427" name="TextBox 3"/>
          <p:cNvSpPr txBox="1">
            <a:spLocks noChangeArrowheads="1"/>
          </p:cNvSpPr>
          <p:nvPr/>
        </p:nvSpPr>
        <p:spPr bwMode="auto">
          <a:xfrm>
            <a:off x="3296356" y="948267"/>
            <a:ext cx="1981200" cy="46196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eaLnBrk="1" hangingPunct="1">
              <a:spcBef>
                <a:spcPct val="50000"/>
              </a:spcBef>
            </a:pPr>
            <a:r>
              <a:rPr lang="en-US" sz="2400">
                <a:solidFill>
                  <a:schemeClr val="bg1"/>
                </a:solidFill>
              </a:rPr>
              <a:t>Quick Check</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536046" y="1736019"/>
            <a:ext cx="8382000" cy="3381023"/>
          </a:xfrm>
        </p:spPr>
        <p:txBody>
          <a:bodyPr rtlCol="0">
            <a:normAutofit/>
          </a:bodyPr>
          <a:lstStyle/>
          <a:p>
            <a:pPr marL="0" indent="0" eaLnBrk="1" fontAlgn="auto" hangingPunct="1">
              <a:lnSpc>
                <a:spcPct val="120000"/>
              </a:lnSpc>
              <a:spcBef>
                <a:spcPts val="800"/>
              </a:spcBef>
              <a:spcAft>
                <a:spcPts val="0"/>
              </a:spcAft>
              <a:buFont typeface="Wingdings 2" panose="05020102010507070707" pitchFamily="18" charset="2"/>
              <a:buNone/>
              <a:defRPr/>
            </a:pPr>
            <a:r>
              <a:rPr lang="en-US" sz="1800">
                <a:solidFill>
                  <a:schemeClr val="tx1">
                    <a:lumMod val="65000"/>
                    <a:lumOff val="35000"/>
                  </a:schemeClr>
                </a:solidFill>
                <a:ea typeface="+mn-ea"/>
                <a:cs typeface="+mn-cs"/>
              </a:rPr>
              <a:t>2.6 What will be the value printed by the second </a:t>
            </a:r>
            <a:r>
              <a:rPr lang="en-US" sz="1800" err="1">
                <a:solidFill>
                  <a:schemeClr val="tx1">
                    <a:lumMod val="65000"/>
                    <a:lumOff val="35000"/>
                  </a:schemeClr>
                </a:solidFill>
                <a:ea typeface="+mn-ea"/>
                <a:cs typeface="+mn-cs"/>
              </a:rPr>
              <a:t>printf</a:t>
            </a:r>
            <a:r>
              <a:rPr lang="en-US" sz="1800">
                <a:solidFill>
                  <a:schemeClr val="tx1">
                    <a:lumMod val="65000"/>
                    <a:lumOff val="35000"/>
                  </a:schemeClr>
                </a:solidFill>
                <a:ea typeface="+mn-ea"/>
                <a:cs typeface="+mn-cs"/>
              </a:rPr>
              <a:t> statement?</a:t>
            </a:r>
          </a:p>
          <a:p>
            <a:pPr marL="0" indent="0" eaLnBrk="1" fontAlgn="auto" hangingPunct="1">
              <a:spcAft>
                <a:spcPts val="0"/>
              </a:spcAft>
              <a:buFont typeface="Wingdings 2" panose="05020102010507070707" pitchFamily="18" charset="2"/>
              <a:buNone/>
              <a:defRPr/>
            </a:pPr>
            <a:r>
              <a:rPr lang="en-US" sz="1800" b="1">
                <a:solidFill>
                  <a:srgbClr val="7F0055"/>
                </a:solidFill>
                <a:latin typeface="Consolas"/>
                <a:ea typeface="+mn-ea"/>
                <a:cs typeface="+mn-cs"/>
              </a:rPr>
              <a:t>double</a:t>
            </a:r>
            <a:r>
              <a:rPr lang="en-US" sz="1800" b="1">
                <a:solidFill>
                  <a:srgbClr val="000000"/>
                </a:solidFill>
                <a:latin typeface="Consolas"/>
                <a:ea typeface="+mn-ea"/>
                <a:cs typeface="+mn-cs"/>
              </a:rPr>
              <a:t> d1 = 2.745;</a:t>
            </a:r>
          </a:p>
          <a:p>
            <a:pPr marL="0" indent="0" eaLnBrk="1" fontAlgn="auto" hangingPunct="1">
              <a:spcAft>
                <a:spcPts val="0"/>
              </a:spcAft>
              <a:buFont typeface="Wingdings 2" panose="05020102010507070707" pitchFamily="18" charset="2"/>
              <a:buNone/>
              <a:defRPr/>
            </a:pPr>
            <a:r>
              <a:rPr lang="en-US" sz="1800" err="1">
                <a:solidFill>
                  <a:srgbClr val="000000"/>
                </a:solidFill>
                <a:latin typeface="Consolas"/>
                <a:ea typeface="+mn-ea"/>
                <a:cs typeface="+mn-cs"/>
              </a:rPr>
              <a:t>System.</a:t>
            </a:r>
            <a:r>
              <a:rPr lang="en-US" sz="1800" i="1" err="1">
                <a:solidFill>
                  <a:srgbClr val="0000C0"/>
                </a:solidFill>
                <a:latin typeface="Consolas"/>
                <a:ea typeface="+mn-ea"/>
                <a:cs typeface="+mn-cs"/>
              </a:rPr>
              <a:t>out</a:t>
            </a:r>
            <a:r>
              <a:rPr lang="en-US" sz="1800" i="1" err="1">
                <a:solidFill>
                  <a:srgbClr val="000000"/>
                </a:solidFill>
                <a:latin typeface="Consolas"/>
                <a:ea typeface="+mn-ea"/>
                <a:cs typeface="+mn-cs"/>
              </a:rPr>
              <a:t>.printf</a:t>
            </a:r>
            <a:r>
              <a:rPr lang="en-US" sz="1800" i="1">
                <a:solidFill>
                  <a:srgbClr val="000000"/>
                </a:solidFill>
                <a:latin typeface="Consolas"/>
                <a:ea typeface="+mn-ea"/>
                <a:cs typeface="+mn-cs"/>
              </a:rPr>
              <a:t> (</a:t>
            </a:r>
            <a:r>
              <a:rPr lang="en-US" sz="1800" i="1">
                <a:solidFill>
                  <a:srgbClr val="2A00FF"/>
                </a:solidFill>
                <a:latin typeface="Consolas"/>
                <a:ea typeface="+mn-ea"/>
                <a:cs typeface="+mn-cs"/>
              </a:rPr>
              <a:t>"%.2f\n"</a:t>
            </a:r>
            <a:r>
              <a:rPr lang="en-US" sz="1800" i="1">
                <a:solidFill>
                  <a:srgbClr val="000000"/>
                </a:solidFill>
                <a:latin typeface="Consolas"/>
                <a:ea typeface="+mn-ea"/>
                <a:cs typeface="+mn-cs"/>
              </a:rPr>
              <a:t>, d1);</a:t>
            </a:r>
          </a:p>
          <a:p>
            <a:pPr marL="0" indent="0" eaLnBrk="1" fontAlgn="auto" hangingPunct="1">
              <a:spcAft>
                <a:spcPts val="0"/>
              </a:spcAft>
              <a:buFont typeface="Wingdings 2" panose="05020102010507070707" pitchFamily="18" charset="2"/>
              <a:buNone/>
              <a:defRPr/>
            </a:pPr>
            <a:r>
              <a:rPr lang="en-US" sz="1800" err="1">
                <a:solidFill>
                  <a:srgbClr val="000000"/>
                </a:solidFill>
                <a:latin typeface="Consolas"/>
                <a:ea typeface="+mn-ea"/>
                <a:cs typeface="+mn-cs"/>
              </a:rPr>
              <a:t>System.</a:t>
            </a:r>
            <a:r>
              <a:rPr lang="en-US" sz="1800" i="1" err="1">
                <a:solidFill>
                  <a:srgbClr val="0000C0"/>
                </a:solidFill>
                <a:latin typeface="Consolas"/>
                <a:ea typeface="+mn-ea"/>
                <a:cs typeface="+mn-cs"/>
              </a:rPr>
              <a:t>out</a:t>
            </a:r>
            <a:r>
              <a:rPr lang="en-US" sz="1800" i="1" err="1">
                <a:solidFill>
                  <a:srgbClr val="000000"/>
                </a:solidFill>
                <a:latin typeface="Consolas"/>
                <a:ea typeface="+mn-ea"/>
                <a:cs typeface="+mn-cs"/>
              </a:rPr>
              <a:t>.printf</a:t>
            </a:r>
            <a:r>
              <a:rPr lang="en-US" sz="1800" i="1">
                <a:solidFill>
                  <a:srgbClr val="000000"/>
                </a:solidFill>
                <a:latin typeface="Consolas"/>
                <a:ea typeface="+mn-ea"/>
                <a:cs typeface="+mn-cs"/>
              </a:rPr>
              <a:t> (</a:t>
            </a:r>
            <a:r>
              <a:rPr lang="en-US" sz="1800" i="1">
                <a:solidFill>
                  <a:srgbClr val="2A00FF"/>
                </a:solidFill>
                <a:latin typeface="Consolas"/>
                <a:ea typeface="+mn-ea"/>
                <a:cs typeface="+mn-cs"/>
              </a:rPr>
              <a:t>"%.1f\n"</a:t>
            </a:r>
            <a:r>
              <a:rPr lang="en-US" sz="1800" i="1">
                <a:solidFill>
                  <a:srgbClr val="000000"/>
                </a:solidFill>
                <a:latin typeface="Consolas"/>
                <a:ea typeface="+mn-ea"/>
                <a:cs typeface="+mn-cs"/>
              </a:rPr>
              <a:t>, d1);</a:t>
            </a:r>
          </a:p>
          <a:p>
            <a:pPr marL="0" indent="0" eaLnBrk="1" fontAlgn="auto" hangingPunct="1">
              <a:spcAft>
                <a:spcPts val="0"/>
              </a:spcAft>
              <a:buFont typeface="Wingdings 2" panose="05020102010507070707" pitchFamily="18" charset="2"/>
              <a:buNone/>
              <a:defRPr/>
            </a:pPr>
            <a:endParaRPr lang="en-US" sz="1800">
              <a:solidFill>
                <a:schemeClr val="tx1">
                  <a:lumMod val="65000"/>
                  <a:lumOff val="35000"/>
                </a:schemeClr>
              </a:solidFill>
              <a:ea typeface="+mn-ea"/>
              <a:cs typeface="+mn-cs"/>
            </a:endParaRPr>
          </a:p>
          <a:p>
            <a:pPr marL="514350" indent="-514350" eaLnBrk="1" fontAlgn="auto" hangingPunct="1">
              <a:spcAft>
                <a:spcPts val="0"/>
              </a:spcAft>
              <a:buAutoNum type="alphaUcPeriod"/>
              <a:defRPr/>
            </a:pPr>
            <a:r>
              <a:rPr lang="en-US" sz="1800">
                <a:solidFill>
                  <a:schemeClr val="tx1">
                    <a:lumMod val="65000"/>
                    <a:lumOff val="35000"/>
                  </a:schemeClr>
                </a:solidFill>
                <a:ea typeface="+mn-ea"/>
                <a:cs typeface="+mn-cs"/>
              </a:rPr>
              <a:t>3</a:t>
            </a:r>
          </a:p>
          <a:p>
            <a:pPr marL="514350" indent="-514350" eaLnBrk="1" fontAlgn="auto" hangingPunct="1">
              <a:spcAft>
                <a:spcPts val="0"/>
              </a:spcAft>
              <a:buAutoNum type="alphaUcPeriod"/>
              <a:defRPr/>
            </a:pPr>
            <a:r>
              <a:rPr lang="en-US" sz="1800">
                <a:solidFill>
                  <a:schemeClr val="tx1">
                    <a:lumMod val="65000"/>
                    <a:lumOff val="35000"/>
                  </a:schemeClr>
                </a:solidFill>
                <a:ea typeface="+mn-ea"/>
                <a:cs typeface="+mn-cs"/>
              </a:rPr>
              <a:t>2.7</a:t>
            </a:r>
          </a:p>
          <a:p>
            <a:pPr marL="514350" indent="-514350" eaLnBrk="1" fontAlgn="auto" hangingPunct="1">
              <a:spcAft>
                <a:spcPts val="0"/>
              </a:spcAft>
              <a:buAutoNum type="alphaUcPeriod"/>
              <a:defRPr/>
            </a:pPr>
            <a:r>
              <a:rPr lang="en-US" sz="1800">
                <a:solidFill>
                  <a:schemeClr val="tx1">
                    <a:lumMod val="65000"/>
                    <a:lumOff val="35000"/>
                  </a:schemeClr>
                </a:solidFill>
                <a:ea typeface="+mn-ea"/>
                <a:cs typeface="+mn-cs"/>
              </a:rPr>
              <a:t>2.8</a:t>
            </a:r>
          </a:p>
          <a:p>
            <a:pPr marL="514350" indent="-514350" eaLnBrk="1" fontAlgn="auto" hangingPunct="1">
              <a:spcAft>
                <a:spcPts val="0"/>
              </a:spcAft>
              <a:buAutoNum type="alphaUcPeriod"/>
              <a:defRPr/>
            </a:pPr>
            <a:r>
              <a:rPr lang="en-US" sz="1800">
                <a:solidFill>
                  <a:schemeClr val="tx1">
                    <a:lumMod val="65000"/>
                    <a:lumOff val="35000"/>
                  </a:schemeClr>
                </a:solidFill>
                <a:ea typeface="+mn-ea"/>
                <a:cs typeface="+mn-cs"/>
              </a:rPr>
              <a:t>2.74</a:t>
            </a:r>
          </a:p>
          <a:p>
            <a:pPr marL="514350" indent="-514350" eaLnBrk="1" fontAlgn="auto" hangingPunct="1">
              <a:spcAft>
                <a:spcPts val="0"/>
              </a:spcAft>
              <a:buAutoNum type="alphaUcPeriod"/>
              <a:defRPr/>
            </a:pPr>
            <a:r>
              <a:rPr lang="en-US" sz="1800">
                <a:solidFill>
                  <a:schemeClr val="tx1">
                    <a:lumMod val="65000"/>
                    <a:lumOff val="35000"/>
                  </a:schemeClr>
                </a:solidFill>
                <a:ea typeface="+mn-ea"/>
                <a:cs typeface="+mn-cs"/>
              </a:rPr>
              <a:t>2.75</a:t>
            </a:r>
          </a:p>
        </p:txBody>
      </p:sp>
      <p:sp>
        <p:nvSpPr>
          <p:cNvPr id="103426" name="Slide Number Placeholder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fld id="{B12A5AE7-DDB3-5548-9294-639A8934E9B3}" type="slidenum">
              <a:rPr lang="en-US" sz="800">
                <a:solidFill>
                  <a:srgbClr val="595959"/>
                </a:solidFill>
              </a:rPr>
              <a:pPr/>
              <a:t>72</a:t>
            </a:fld>
            <a:endParaRPr lang="en-US" sz="800">
              <a:solidFill>
                <a:srgbClr val="595959"/>
              </a:solidFill>
            </a:endParaRPr>
          </a:p>
        </p:txBody>
      </p:sp>
      <p:sp>
        <p:nvSpPr>
          <p:cNvPr id="103427" name="TextBox 3"/>
          <p:cNvSpPr txBox="1">
            <a:spLocks noChangeArrowheads="1"/>
          </p:cNvSpPr>
          <p:nvPr/>
        </p:nvSpPr>
        <p:spPr bwMode="auto">
          <a:xfrm>
            <a:off x="3296356" y="948267"/>
            <a:ext cx="1981200" cy="46196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MS PGothic" charset="0"/>
                <a:cs typeface="MS PGothic" charset="0"/>
              </a:defRPr>
            </a:lvl1pPr>
            <a:lvl2pPr marL="742950" indent="-285750">
              <a:defRPr sz="1600">
                <a:solidFill>
                  <a:schemeClr val="tx1"/>
                </a:solidFill>
                <a:latin typeface="Arial" charset="0"/>
                <a:ea typeface="MS PGothic" charset="0"/>
                <a:cs typeface="MS PGothic" charset="0"/>
              </a:defRPr>
            </a:lvl2pPr>
            <a:lvl3pPr marL="1143000" indent="-228600">
              <a:defRPr sz="1600">
                <a:solidFill>
                  <a:schemeClr val="tx1"/>
                </a:solidFill>
                <a:latin typeface="Arial" charset="0"/>
                <a:ea typeface="MS PGothic" charset="0"/>
                <a:cs typeface="MS PGothic" charset="0"/>
              </a:defRPr>
            </a:lvl3pPr>
            <a:lvl4pPr marL="1600200" indent="-228600">
              <a:defRPr sz="1600">
                <a:solidFill>
                  <a:schemeClr val="tx1"/>
                </a:solidFill>
                <a:latin typeface="Arial" charset="0"/>
                <a:ea typeface="MS PGothic" charset="0"/>
                <a:cs typeface="MS PGothic" charset="0"/>
              </a:defRPr>
            </a:lvl4pPr>
            <a:lvl5pPr marL="2057400" indent="-22860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eaLnBrk="1" hangingPunct="1">
              <a:spcBef>
                <a:spcPct val="50000"/>
              </a:spcBef>
            </a:pPr>
            <a:r>
              <a:rPr lang="en-US" sz="2400">
                <a:solidFill>
                  <a:schemeClr val="bg1"/>
                </a:solidFill>
              </a:rPr>
              <a:t>Quick Check</a:t>
            </a:r>
          </a:p>
        </p:txBody>
      </p:sp>
    </p:spTree>
    <p:extLst>
      <p:ext uri="{BB962C8B-B14F-4D97-AF65-F5344CB8AC3E}">
        <p14:creationId xmlns:p14="http://schemas.microsoft.com/office/powerpoint/2010/main" val="23421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a:latin typeface="Century Gothic" charset="0"/>
                <a:ea typeface="MS PGothic" charset="0"/>
              </a:rPr>
              <a:t>Java Identifiers</a:t>
            </a:r>
          </a:p>
        </p:txBody>
      </p:sp>
      <p:sp>
        <p:nvSpPr>
          <p:cNvPr id="3" name="Content Placeholder 2"/>
          <p:cNvSpPr>
            <a:spLocks noGrp="1"/>
          </p:cNvSpPr>
          <p:nvPr>
            <p:ph type="body" idx="1"/>
          </p:nvPr>
        </p:nvSpPr>
        <p:spPr>
          <a:xfrm>
            <a:off x="755577" y="1772815"/>
            <a:ext cx="7969324" cy="4493047"/>
          </a:xfrm>
        </p:spPr>
        <p:txBody>
          <a:bodyPr rtlCol="0">
            <a:normAutofit/>
          </a:bodyPr>
          <a:lstStyle/>
          <a:p>
            <a:pPr eaLnBrk="1" fontAlgn="auto" hangingPunct="1">
              <a:spcAft>
                <a:spcPts val="0"/>
              </a:spcAft>
              <a:buFont typeface="Wingdings 2" panose="05020102010507070707" pitchFamily="18" charset="2"/>
              <a:buChar char=""/>
              <a:defRPr/>
            </a:pPr>
            <a:r>
              <a:rPr lang="en-US" sz="2000">
                <a:solidFill>
                  <a:srgbClr val="000000"/>
                </a:solidFill>
                <a:ea typeface="+mn-ea"/>
                <a:cs typeface="+mn-cs"/>
              </a:rPr>
              <a:t>letters, digits, underscores (</a:t>
            </a:r>
            <a:r>
              <a:rPr lang="en-US" sz="2000">
                <a:solidFill>
                  <a:srgbClr val="000000"/>
                </a:solidFill>
                <a:latin typeface="LucidaSansTypewriter" pitchFamily="49" charset="0"/>
                <a:ea typeface="+mn-ea"/>
                <a:cs typeface="+mn-cs"/>
              </a:rPr>
              <a:t>_</a:t>
            </a:r>
            <a:r>
              <a:rPr lang="en-US" sz="2000">
                <a:solidFill>
                  <a:srgbClr val="000000"/>
                </a:solidFill>
                <a:ea typeface="+mn-ea"/>
                <a:cs typeface="+mn-cs"/>
              </a:rPr>
              <a:t>) and dollar signs (</a:t>
            </a:r>
            <a:r>
              <a:rPr lang="en-US" sz="2000">
                <a:solidFill>
                  <a:srgbClr val="000000"/>
                </a:solidFill>
                <a:latin typeface="Lucida Console" pitchFamily="49" charset="0"/>
                <a:ea typeface="+mn-ea"/>
                <a:cs typeface="+mn-cs"/>
              </a:rPr>
              <a:t>$</a:t>
            </a:r>
            <a:r>
              <a:rPr lang="en-US" sz="2000">
                <a:solidFill>
                  <a:srgbClr val="000000"/>
                </a:solidFill>
                <a:ea typeface="+mn-ea"/>
                <a:cs typeface="+mn-cs"/>
              </a:rPr>
              <a:t>) that </a:t>
            </a:r>
            <a:r>
              <a:rPr lang="en-US" sz="2000" b="1">
                <a:solidFill>
                  <a:srgbClr val="000000"/>
                </a:solidFill>
                <a:ea typeface="+mn-ea"/>
                <a:cs typeface="+mn-cs"/>
              </a:rPr>
              <a:t>does not begin with a digit </a:t>
            </a:r>
            <a:r>
              <a:rPr lang="en-US" sz="2000">
                <a:solidFill>
                  <a:srgbClr val="000000"/>
                </a:solidFill>
                <a:ea typeface="+mn-ea"/>
                <a:cs typeface="+mn-cs"/>
              </a:rPr>
              <a:t>and does not contain spaces. </a:t>
            </a:r>
            <a:r>
              <a:rPr lang="en-US" sz="1800">
                <a:solidFill>
                  <a:srgbClr val="000000"/>
                </a:solidFill>
                <a:ea typeface="+mn-ea"/>
                <a:cs typeface="+mn-cs"/>
              </a:rPr>
              <a:t>(Recall: C++ identifiers cannot have $)</a:t>
            </a:r>
          </a:p>
          <a:p>
            <a:pPr eaLnBrk="1" fontAlgn="auto" hangingPunct="1">
              <a:spcAft>
                <a:spcPts val="0"/>
              </a:spcAft>
              <a:buFont typeface="Wingdings 2" panose="05020102010507070707" pitchFamily="18" charset="2"/>
              <a:buChar char=""/>
              <a:defRPr/>
            </a:pPr>
            <a:r>
              <a:rPr lang="en-US" sz="2000">
                <a:solidFill>
                  <a:srgbClr val="000000"/>
                </a:solidFill>
                <a:ea typeface="+mn-ea"/>
                <a:cs typeface="+mn-cs"/>
              </a:rPr>
              <a:t>Java keywords and reserved words cannot be used as identifiers</a:t>
            </a:r>
          </a:p>
          <a:p>
            <a:pPr eaLnBrk="1" fontAlgn="auto" hangingPunct="1">
              <a:spcAft>
                <a:spcPts val="0"/>
              </a:spcAft>
              <a:buFont typeface="Wingdings 2" panose="05020102010507070707" pitchFamily="18" charset="2"/>
              <a:buChar char=""/>
              <a:defRPr/>
            </a:pPr>
            <a:r>
              <a:rPr lang="en-US" sz="2000">
                <a:solidFill>
                  <a:srgbClr val="000000"/>
                </a:solidFill>
                <a:ea typeface="+mn-ea"/>
                <a:cs typeface="+mn-cs"/>
              </a:rPr>
              <a:t>Java is </a:t>
            </a:r>
            <a:r>
              <a:rPr lang="en-US" sz="2000">
                <a:solidFill>
                  <a:srgbClr val="0000FF"/>
                </a:solidFill>
                <a:ea typeface="+mn-ea"/>
                <a:cs typeface="+mn-cs"/>
              </a:rPr>
              <a:t>case sensitive</a:t>
            </a:r>
            <a:r>
              <a:rPr lang="en-US" sz="2000">
                <a:solidFill>
                  <a:srgbClr val="000000"/>
                </a:solidFill>
                <a:ea typeface="+mn-ea"/>
                <a:cs typeface="+mn-cs"/>
              </a:rPr>
              <a:t> -- so </a:t>
            </a:r>
            <a:r>
              <a:rPr lang="en-US" sz="2000" err="1">
                <a:solidFill>
                  <a:srgbClr val="000000"/>
                </a:solidFill>
                <a:latin typeface="Lucida Console" pitchFamily="49" charset="0"/>
                <a:ea typeface="+mn-ea"/>
                <a:cs typeface="+mn-cs"/>
              </a:rPr>
              <a:t>abc</a:t>
            </a:r>
            <a:r>
              <a:rPr lang="en-US" sz="2000">
                <a:solidFill>
                  <a:srgbClr val="000000"/>
                </a:solidFill>
                <a:ea typeface="+mn-ea"/>
                <a:cs typeface="+mn-cs"/>
              </a:rPr>
              <a:t> and </a:t>
            </a:r>
            <a:r>
              <a:rPr lang="en-US" sz="2000" err="1">
                <a:solidFill>
                  <a:srgbClr val="000000"/>
                </a:solidFill>
                <a:latin typeface="Lucida Console" pitchFamily="49" charset="0"/>
                <a:ea typeface="+mn-ea"/>
                <a:cs typeface="+mn-cs"/>
              </a:rPr>
              <a:t>Abc</a:t>
            </a:r>
            <a:r>
              <a:rPr lang="en-US" sz="2000">
                <a:solidFill>
                  <a:srgbClr val="000000"/>
                </a:solidFill>
                <a:ea typeface="+mn-ea"/>
                <a:cs typeface="+mn-cs"/>
              </a:rPr>
              <a:t> are different identifiers.</a:t>
            </a:r>
            <a:endParaRPr lang="en-US" sz="2000">
              <a:solidFill>
                <a:schemeClr val="tx1">
                  <a:lumMod val="65000"/>
                  <a:lumOff val="35000"/>
                </a:schemeClr>
              </a:solidFill>
              <a:ea typeface="+mn-ea"/>
              <a:cs typeface="+mn-cs"/>
            </a:endParaRPr>
          </a:p>
          <a:p>
            <a:pPr eaLnBrk="1" fontAlgn="auto" hangingPunct="1">
              <a:spcAft>
                <a:spcPts val="0"/>
              </a:spcAft>
              <a:buFont typeface="Wingdings 2" panose="05020102010507070707" pitchFamily="18" charset="2"/>
              <a:buChar char=""/>
              <a:defRPr/>
            </a:pPr>
            <a:endParaRPr lang="en-US" sz="2400">
              <a:solidFill>
                <a:schemeClr val="tx1">
                  <a:lumMod val="65000"/>
                  <a:lumOff val="35000"/>
                </a:schemeClr>
              </a:solidFill>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6350" y="260350"/>
            <a:ext cx="8669338" cy="882650"/>
          </a:xfrm>
        </p:spPr>
        <p:txBody>
          <a:bodyPr/>
          <a:lstStyle/>
          <a:p>
            <a:pPr eaLnBrk="1" hangingPunct="1"/>
            <a:r>
              <a:rPr lang="en-US">
                <a:latin typeface="Century Gothic" charset="0"/>
                <a:ea typeface="MS PGothic" charset="0"/>
              </a:rPr>
              <a:t>Java Keywords </a:t>
            </a:r>
            <a:r>
              <a:rPr lang="en-US" sz="1800">
                <a:latin typeface="Century Gothic" charset="0"/>
                <a:ea typeface="MS PGothic" charset="0"/>
              </a:rPr>
              <a:t>(App C in </a:t>
            </a:r>
            <a:r>
              <a:rPr lang="en-US" sz="1800" err="1">
                <a:latin typeface="Century Gothic" charset="0"/>
                <a:ea typeface="MS PGothic" charset="0"/>
              </a:rPr>
              <a:t>Deitel</a:t>
            </a:r>
            <a:r>
              <a:rPr lang="en-US" sz="1800">
                <a:latin typeface="Century Gothic" charset="0"/>
                <a:ea typeface="MS PGothic" charset="0"/>
              </a:rPr>
              <a:t>)</a:t>
            </a:r>
            <a:endParaRPr lang="en-US">
              <a:latin typeface="Century Gothic" charset="0"/>
              <a:ea typeface="MS PGothic" charset="0"/>
            </a:endParaRPr>
          </a:p>
        </p:txBody>
      </p:sp>
      <p:graphicFrame>
        <p:nvGraphicFramePr>
          <p:cNvPr id="408579" name="Group 3"/>
          <p:cNvGraphicFramePr>
            <a:graphicFrameLocks noGrp="1"/>
          </p:cNvGraphicFramePr>
          <p:nvPr>
            <p:ph type="tbl" idx="1"/>
          </p:nvPr>
        </p:nvGraphicFramePr>
        <p:xfrm>
          <a:off x="179388" y="1600200"/>
          <a:ext cx="8713787" cy="4953001"/>
        </p:xfrm>
        <a:graphic>
          <a:graphicData uri="http://schemas.openxmlformats.org/drawingml/2006/table">
            <a:tbl>
              <a:tblPr/>
              <a:tblGrid>
                <a:gridCol w="1246187">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1246187">
                  <a:extLst>
                    <a:ext uri="{9D8B030D-6E8A-4147-A177-3AD203B41FA5}">
                      <a16:colId xmlns:a16="http://schemas.microsoft.com/office/drawing/2014/main" val="20002"/>
                    </a:ext>
                  </a:extLst>
                </a:gridCol>
                <a:gridCol w="1377950">
                  <a:extLst>
                    <a:ext uri="{9D8B030D-6E8A-4147-A177-3AD203B41FA5}">
                      <a16:colId xmlns:a16="http://schemas.microsoft.com/office/drawing/2014/main" val="20003"/>
                    </a:ext>
                  </a:extLst>
                </a:gridCol>
                <a:gridCol w="1111250">
                  <a:extLst>
                    <a:ext uri="{9D8B030D-6E8A-4147-A177-3AD203B41FA5}">
                      <a16:colId xmlns:a16="http://schemas.microsoft.com/office/drawing/2014/main" val="20004"/>
                    </a:ext>
                  </a:extLst>
                </a:gridCol>
                <a:gridCol w="1243013">
                  <a:extLst>
                    <a:ext uri="{9D8B030D-6E8A-4147-A177-3AD203B41FA5}">
                      <a16:colId xmlns:a16="http://schemas.microsoft.com/office/drawing/2014/main" val="20005"/>
                    </a:ext>
                  </a:extLst>
                </a:gridCol>
                <a:gridCol w="1246187">
                  <a:extLst>
                    <a:ext uri="{9D8B030D-6E8A-4147-A177-3AD203B41FA5}">
                      <a16:colId xmlns:a16="http://schemas.microsoft.com/office/drawing/2014/main" val="20006"/>
                    </a:ext>
                  </a:extLst>
                </a:gridCol>
              </a:tblGrid>
              <a:tr h="708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abstract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boolean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break</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byte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case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catch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char</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6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class</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const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continue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default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do</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double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else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8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extends</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final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finally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float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for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goto</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if</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8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implements</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import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instanceof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int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interface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long</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native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8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new</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package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private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protected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public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return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short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6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static</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super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switch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synchronized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this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throw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throws</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8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transient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try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void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volatile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400" b="0" i="0" u="none" strike="noStrike" cap="none" normalizeH="0" baseline="0">
                          <a:ln>
                            <a:noFill/>
                          </a:ln>
                          <a:solidFill>
                            <a:schemeClr val="tx1"/>
                          </a:solidFill>
                          <a:effectLst/>
                          <a:latin typeface="+mn-lt"/>
                          <a:ea typeface="ＭＳ Ｐゴシック" charset="0"/>
                        </a:rPr>
                        <a:t>while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endParaRPr kumimoji="0" lang="en-US" sz="1400" b="0" i="0" u="none" strike="noStrike" cap="none" normalizeH="0" baseline="0">
                        <a:ln>
                          <a:noFill/>
                        </a:ln>
                        <a:solidFill>
                          <a:schemeClr val="tx1"/>
                        </a:solidFill>
                        <a:effectLst/>
                        <a:latin typeface="+mn-lt"/>
                        <a:ea typeface="ＭＳ Ｐゴシック"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endParaRPr kumimoji="0" lang="en-US" sz="1400" b="0" i="0" u="none" strike="noStrike" cap="none" normalizeH="0" baseline="0">
                        <a:ln>
                          <a:noFill/>
                        </a:ln>
                        <a:solidFill>
                          <a:schemeClr val="tx1"/>
                        </a:solidFill>
                        <a:effectLst/>
                        <a:latin typeface="+mn-lt"/>
                        <a:ea typeface="ＭＳ Ｐゴシック"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CYB101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YB101_theme" id="{400ADACE-9AB7-5045-B39A-6241125270D2}" vid="{0DD714DD-240D-A046-BDA8-5EA0DABEB16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CYB101_theme</Template>
  <TotalTime>0</TotalTime>
  <Words>5317</Words>
  <Application>Microsoft Macintosh PowerPoint</Application>
  <PresentationFormat>On-screen Show (4:3)</PresentationFormat>
  <Paragraphs>971</Paragraphs>
  <Slides>72</Slides>
  <Notes>37</Notes>
  <HiddenSlides>8</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72</vt:i4>
      </vt:variant>
    </vt:vector>
  </HeadingPairs>
  <TitlesOfParts>
    <vt:vector size="90" baseType="lpstr">
      <vt:lpstr>MS PGothic</vt:lpstr>
      <vt:lpstr>MS PGothic</vt:lpstr>
      <vt:lpstr>Arial</vt:lpstr>
      <vt:lpstr>Callibri</vt:lpstr>
      <vt:lpstr>Century Gothic</vt:lpstr>
      <vt:lpstr>Comic Sans MS</vt:lpstr>
      <vt:lpstr>Consolas</vt:lpstr>
      <vt:lpstr>Courier</vt:lpstr>
      <vt:lpstr>Courier New</vt:lpstr>
      <vt:lpstr>Georgia</vt:lpstr>
      <vt:lpstr>Gill Sans</vt:lpstr>
      <vt:lpstr>Lucida Console</vt:lpstr>
      <vt:lpstr>LucidaSansTypewriter</vt:lpstr>
      <vt:lpstr>Tahoma</vt:lpstr>
      <vt:lpstr>Times New Roman</vt:lpstr>
      <vt:lpstr>Verdana</vt:lpstr>
      <vt:lpstr>Wingdings 2</vt:lpstr>
      <vt:lpstr>CYB101_theme</vt:lpstr>
      <vt:lpstr>2.1 Java Programming Basics</vt:lpstr>
      <vt:lpstr>2.2 Java Programming Basics</vt:lpstr>
      <vt:lpstr>You will learn:</vt:lpstr>
      <vt:lpstr>Data Types</vt:lpstr>
      <vt:lpstr>Java Trivia</vt:lpstr>
      <vt:lpstr> Eight Built-In Primitive Data Types</vt:lpstr>
      <vt:lpstr>Java numeric data types  (some different from C++)</vt:lpstr>
      <vt:lpstr>Java Identifiers</vt:lpstr>
      <vt:lpstr>Java Keywords (App C in Deitel)</vt:lpstr>
      <vt:lpstr>Declaring Variables</vt:lpstr>
      <vt:lpstr>Variable Naming</vt:lpstr>
      <vt:lpstr>Variable Naming Convention</vt:lpstr>
      <vt:lpstr>Local Variables</vt:lpstr>
      <vt:lpstr>Local variables</vt:lpstr>
      <vt:lpstr>Local variables</vt:lpstr>
      <vt:lpstr>Java Trivia</vt:lpstr>
      <vt:lpstr>Named Constants in Java</vt:lpstr>
      <vt:lpstr>Named Constants</vt:lpstr>
      <vt:lpstr>More about named constants</vt:lpstr>
      <vt:lpstr>Location Of Constant Declarations</vt:lpstr>
      <vt:lpstr>Semicolon In Java (as in C++)</vt:lpstr>
      <vt:lpstr>Curly Braces (as in C++)</vt:lpstr>
      <vt:lpstr>Constant Naming</vt:lpstr>
      <vt:lpstr>2.3 Java Programming Basics</vt:lpstr>
      <vt:lpstr>You will learn:</vt:lpstr>
      <vt:lpstr>Primitive data types </vt:lpstr>
      <vt:lpstr>float vs. double in Java</vt:lpstr>
      <vt:lpstr>float and double</vt:lpstr>
      <vt:lpstr>More about Java’s strong typing</vt:lpstr>
      <vt:lpstr>Ranking of Java Primitive Types</vt:lpstr>
      <vt:lpstr>Automatic Promotions</vt:lpstr>
      <vt:lpstr>No automatic demotion</vt:lpstr>
      <vt:lpstr>Type Demotion Using Cast Operators</vt:lpstr>
      <vt:lpstr>char and int</vt:lpstr>
      <vt:lpstr>PowerPoint Presentation</vt:lpstr>
      <vt:lpstr>Arithmetic Operators (as in C++)</vt:lpstr>
      <vt:lpstr>Arithmetic Operations</vt:lpstr>
      <vt:lpstr>Arithmetic Operations</vt:lpstr>
      <vt:lpstr>Mixed Mathematical Expressions</vt:lpstr>
      <vt:lpstr>PowerPoint Presentation</vt:lpstr>
      <vt:lpstr>PowerPoint Presentation</vt:lpstr>
      <vt:lpstr>PowerPoint Presentation</vt:lpstr>
      <vt:lpstr>2.4 Java Programming Basics</vt:lpstr>
      <vt:lpstr>You will learn:</vt:lpstr>
      <vt:lpstr>Java class</vt:lpstr>
      <vt:lpstr>Class Naming</vt:lpstr>
      <vt:lpstr>Public Class Declaration</vt:lpstr>
      <vt:lpstr>The main() method</vt:lpstr>
      <vt:lpstr>The main() method</vt:lpstr>
      <vt:lpstr>Class declaration</vt:lpstr>
      <vt:lpstr>Documentation</vt:lpstr>
      <vt:lpstr>Documentation</vt:lpstr>
      <vt:lpstr>Good practice</vt:lpstr>
      <vt:lpstr>2.5 Java Programming Basics</vt:lpstr>
      <vt:lpstr>You will learn:</vt:lpstr>
      <vt:lpstr>Reading input from keyboard</vt:lpstr>
      <vt:lpstr>Scanner Class</vt:lpstr>
      <vt:lpstr>Variable declarations and memory allocations </vt:lpstr>
      <vt:lpstr>Standard Output</vt:lpstr>
      <vt:lpstr>Standard Output</vt:lpstr>
      <vt:lpstr>PowerPoint Presentation</vt:lpstr>
      <vt:lpstr>Formatting Output </vt:lpstr>
      <vt:lpstr>Format output: printf </vt:lpstr>
      <vt:lpstr>PowerPoint Presentation</vt:lpstr>
      <vt:lpstr>printf: Format Specifiers</vt:lpstr>
      <vt:lpstr>printf: Specify Field Width, Precision</vt:lpstr>
      <vt:lpstr>Using field widths to print columns</vt:lpstr>
      <vt:lpstr>Format floating point values</vt:lpstr>
      <vt:lpstr>Format String output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CPSC 233 and Java</dc:title>
  <dc:creator>James Tam</dc:creator>
  <cp:lastModifiedBy>Bisgin, Halil</cp:lastModifiedBy>
  <cp:revision>1</cp:revision>
  <cp:lastPrinted>2021-08-21T20:44:42Z</cp:lastPrinted>
  <dcterms:created xsi:type="dcterms:W3CDTF">2002-07-22T01:06:05Z</dcterms:created>
  <dcterms:modified xsi:type="dcterms:W3CDTF">2024-09-13T22:16:33Z</dcterms:modified>
</cp:coreProperties>
</file>