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60.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4" r:id="rId1"/>
  </p:sldMasterIdLst>
  <p:notesMasterIdLst>
    <p:notesMasterId r:id="rId116"/>
  </p:notesMasterIdLst>
  <p:handoutMasterIdLst>
    <p:handoutMasterId r:id="rId117"/>
  </p:handoutMasterIdLst>
  <p:sldIdLst>
    <p:sldId id="438" r:id="rId2"/>
    <p:sldId id="581" r:id="rId3"/>
    <p:sldId id="622" r:id="rId4"/>
    <p:sldId id="621" r:id="rId5"/>
    <p:sldId id="583" r:id="rId6"/>
    <p:sldId id="585" r:id="rId7"/>
    <p:sldId id="586" r:id="rId8"/>
    <p:sldId id="587" r:id="rId9"/>
    <p:sldId id="588" r:id="rId10"/>
    <p:sldId id="589" r:id="rId11"/>
    <p:sldId id="590" r:id="rId12"/>
    <p:sldId id="636" r:id="rId13"/>
    <p:sldId id="591" r:id="rId14"/>
    <p:sldId id="342" r:id="rId15"/>
    <p:sldId id="341" r:id="rId16"/>
    <p:sldId id="343" r:id="rId17"/>
    <p:sldId id="344" r:id="rId18"/>
    <p:sldId id="345" r:id="rId19"/>
    <p:sldId id="461" r:id="rId20"/>
    <p:sldId id="594" r:id="rId21"/>
    <p:sldId id="597" r:id="rId22"/>
    <p:sldId id="598" r:id="rId23"/>
    <p:sldId id="599" r:id="rId24"/>
    <p:sldId id="600" r:id="rId25"/>
    <p:sldId id="462" r:id="rId26"/>
    <p:sldId id="463" r:id="rId27"/>
    <p:sldId id="346" r:id="rId28"/>
    <p:sldId id="389" r:id="rId29"/>
    <p:sldId id="348" r:id="rId30"/>
    <p:sldId id="634" r:id="rId31"/>
    <p:sldId id="401" r:id="rId32"/>
    <p:sldId id="497" r:id="rId33"/>
    <p:sldId id="601" r:id="rId34"/>
    <p:sldId id="501" r:id="rId35"/>
    <p:sldId id="504" r:id="rId36"/>
    <p:sldId id="361" r:id="rId37"/>
    <p:sldId id="593" r:id="rId38"/>
    <p:sldId id="532" r:id="rId39"/>
    <p:sldId id="639" r:id="rId40"/>
    <p:sldId id="533" r:id="rId41"/>
    <p:sldId id="640" r:id="rId42"/>
    <p:sldId id="611" r:id="rId43"/>
    <p:sldId id="619" r:id="rId44"/>
    <p:sldId id="620" r:id="rId45"/>
    <p:sldId id="607" r:id="rId46"/>
    <p:sldId id="364" r:id="rId47"/>
    <p:sldId id="606" r:id="rId48"/>
    <p:sldId id="550" r:id="rId49"/>
    <p:sldId id="551" r:id="rId50"/>
    <p:sldId id="608" r:id="rId51"/>
    <p:sldId id="617" r:id="rId52"/>
    <p:sldId id="618" r:id="rId53"/>
    <p:sldId id="365" r:id="rId54"/>
    <p:sldId id="637" r:id="rId55"/>
    <p:sldId id="612" r:id="rId56"/>
    <p:sldId id="614" r:id="rId57"/>
    <p:sldId id="613" r:id="rId58"/>
    <p:sldId id="609" r:id="rId59"/>
    <p:sldId id="610" r:id="rId60"/>
    <p:sldId id="534" r:id="rId61"/>
    <p:sldId id="537" r:id="rId62"/>
    <p:sldId id="641" r:id="rId63"/>
    <p:sldId id="538" r:id="rId64"/>
    <p:sldId id="542" r:id="rId65"/>
    <p:sldId id="543" r:id="rId66"/>
    <p:sldId id="642" r:id="rId67"/>
    <p:sldId id="544" r:id="rId68"/>
    <p:sldId id="556" r:id="rId69"/>
    <p:sldId id="643" r:id="rId70"/>
    <p:sldId id="545" r:id="rId71"/>
    <p:sldId id="546" r:id="rId72"/>
    <p:sldId id="548" r:id="rId73"/>
    <p:sldId id="549" r:id="rId74"/>
    <p:sldId id="552" r:id="rId75"/>
    <p:sldId id="554" r:id="rId76"/>
    <p:sldId id="555" r:id="rId77"/>
    <p:sldId id="644" r:id="rId78"/>
    <p:sldId id="434" r:id="rId79"/>
    <p:sldId id="558" r:id="rId80"/>
    <p:sldId id="645" r:id="rId81"/>
    <p:sldId id="559" r:id="rId82"/>
    <p:sldId id="560" r:id="rId83"/>
    <p:sldId id="561" r:id="rId84"/>
    <p:sldId id="646" r:id="rId85"/>
    <p:sldId id="602" r:id="rId86"/>
    <p:sldId id="603" r:id="rId87"/>
    <p:sldId id="604" r:id="rId88"/>
    <p:sldId id="605" r:id="rId89"/>
    <p:sldId id="638" r:id="rId90"/>
    <p:sldId id="370" r:id="rId91"/>
    <p:sldId id="633" r:id="rId92"/>
    <p:sldId id="371" r:id="rId93"/>
    <p:sldId id="563" r:id="rId94"/>
    <p:sldId id="564" r:id="rId95"/>
    <p:sldId id="566" r:id="rId96"/>
    <p:sldId id="567" r:id="rId97"/>
    <p:sldId id="568" r:id="rId98"/>
    <p:sldId id="569" r:id="rId99"/>
    <p:sldId id="570" r:id="rId100"/>
    <p:sldId id="647" r:id="rId101"/>
    <p:sldId id="571" r:id="rId102"/>
    <p:sldId id="648" r:id="rId103"/>
    <p:sldId id="572" r:id="rId104"/>
    <p:sldId id="649" r:id="rId105"/>
    <p:sldId id="372" r:id="rId106"/>
    <p:sldId id="373" r:id="rId107"/>
    <p:sldId id="573" r:id="rId108"/>
    <p:sldId id="574" r:id="rId109"/>
    <p:sldId id="575" r:id="rId110"/>
    <p:sldId id="576" r:id="rId111"/>
    <p:sldId id="577" r:id="rId112"/>
    <p:sldId id="578" r:id="rId113"/>
    <p:sldId id="579" r:id="rId114"/>
    <p:sldId id="388" r:id="rId1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2FF7E-8A8C-0706-33A6-5D7E1C3A1022}" v="4" dt="2024-10-02T02:16:22.789"/>
    <p1510:client id="{F5E74F03-2E07-4A0A-BB12-D13E6815E2BA}" v="11" dt="2024-10-02T17:22:40.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918"/>
  </p:normalViewPr>
  <p:slideViewPr>
    <p:cSldViewPr>
      <p:cViewPr varScale="1">
        <p:scale>
          <a:sx n="79" d="100"/>
          <a:sy n="79" d="100"/>
        </p:scale>
        <p:origin x="1570"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07"/>
    </p:cViewPr>
  </p:sorterViewPr>
  <p:notesViewPr>
    <p:cSldViewPr>
      <p:cViewPr varScale="1">
        <p:scale>
          <a:sx n="93" d="100"/>
          <a:sy n="93" d="100"/>
        </p:scale>
        <p:origin x="-2532"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gin, Halil" userId="S::bisgin@umich.edu::31729c2b-70b1-499d-992a-43acd64ada6e" providerId="AD" clId="Web-{54C2FF7E-8A8C-0706-33A6-5D7E1C3A1022}"/>
    <pc:docChg chg="modSld">
      <pc:chgData name="Bisgin, Halil" userId="S::bisgin@umich.edu::31729c2b-70b1-499d-992a-43acd64ada6e" providerId="AD" clId="Web-{54C2FF7E-8A8C-0706-33A6-5D7E1C3A1022}" dt="2024-10-02T02:16:22.711" v="2" actId="1076"/>
      <pc:docMkLst>
        <pc:docMk/>
      </pc:docMkLst>
      <pc:sldChg chg="modSp">
        <pc:chgData name="Bisgin, Halil" userId="S::bisgin@umich.edu::31729c2b-70b1-499d-992a-43acd64ada6e" providerId="AD" clId="Web-{54C2FF7E-8A8C-0706-33A6-5D7E1C3A1022}" dt="2024-10-02T02:16:22.711" v="2" actId="1076"/>
        <pc:sldMkLst>
          <pc:docMk/>
          <pc:sldMk cId="0" sldId="602"/>
        </pc:sldMkLst>
        <pc:spChg chg="mod">
          <ac:chgData name="Bisgin, Halil" userId="S::bisgin@umich.edu::31729c2b-70b1-499d-992a-43acd64ada6e" providerId="AD" clId="Web-{54C2FF7E-8A8C-0706-33A6-5D7E1C3A1022}" dt="2024-10-02T02:16:22.711" v="2" actId="1076"/>
          <ac:spMkLst>
            <pc:docMk/>
            <pc:sldMk cId="0" sldId="602"/>
            <ac:spMk id="148481" creationId="{9DB9D93E-0770-8840-ACC9-A28042C633E2}"/>
          </ac:spMkLst>
        </pc:spChg>
      </pc:sldChg>
    </pc:docChg>
  </pc:docChgLst>
  <pc:docChgLst>
    <pc:chgData name="Bisgin, Halil" userId="31729c2b-70b1-499d-992a-43acd64ada6e" providerId="ADAL" clId="{F5E74F03-2E07-4A0A-BB12-D13E6815E2BA}"/>
    <pc:docChg chg="modSld">
      <pc:chgData name="Bisgin, Halil" userId="31729c2b-70b1-499d-992a-43acd64ada6e" providerId="ADAL" clId="{F5E74F03-2E07-4A0A-BB12-D13E6815E2BA}" dt="2024-10-02T17:22:40.201" v="52"/>
      <pc:docMkLst>
        <pc:docMk/>
      </pc:docMkLst>
      <pc:sldChg chg="addSp delSp modSp mod">
        <pc:chgData name="Bisgin, Halil" userId="31729c2b-70b1-499d-992a-43acd64ada6e" providerId="ADAL" clId="{F5E74F03-2E07-4A0A-BB12-D13E6815E2BA}" dt="2024-10-02T17:21:22.138" v="26" actId="9405"/>
        <pc:sldMkLst>
          <pc:docMk/>
          <pc:sldMk cId="0" sldId="602"/>
        </pc:sldMkLst>
        <pc:grpChg chg="mod">
          <ac:chgData name="Bisgin, Halil" userId="31729c2b-70b1-499d-992a-43acd64ada6e" providerId="ADAL" clId="{F5E74F03-2E07-4A0A-BB12-D13E6815E2BA}" dt="2024-10-02T17:20:06.336" v="4"/>
          <ac:grpSpMkLst>
            <pc:docMk/>
            <pc:sldMk cId="0" sldId="602"/>
            <ac:grpSpMk id="8" creationId="{73DEAA8A-13F3-74BE-ACBF-E312FFD6EE7E}"/>
          </ac:grpSpMkLst>
        </pc:grpChg>
        <pc:grpChg chg="del mod">
          <ac:chgData name="Bisgin, Halil" userId="31729c2b-70b1-499d-992a-43acd64ada6e" providerId="ADAL" clId="{F5E74F03-2E07-4A0A-BB12-D13E6815E2BA}" dt="2024-10-02T17:20:25.607" v="12"/>
          <ac:grpSpMkLst>
            <pc:docMk/>
            <pc:sldMk cId="0" sldId="602"/>
            <ac:grpSpMk id="14" creationId="{E5AC03E9-06AA-D54D-CF88-CCF151B7DE6B}"/>
          </ac:grpSpMkLst>
        </pc:grpChg>
        <pc:grpChg chg="del mod">
          <ac:chgData name="Bisgin, Halil" userId="31729c2b-70b1-499d-992a-43acd64ada6e" providerId="ADAL" clId="{F5E74F03-2E07-4A0A-BB12-D13E6815E2BA}" dt="2024-10-02T17:20:31.290" v="15"/>
          <ac:grpSpMkLst>
            <pc:docMk/>
            <pc:sldMk cId="0" sldId="602"/>
            <ac:grpSpMk id="16" creationId="{25A56208-06DC-39F2-B30E-2F3795393576}"/>
          </ac:grpSpMkLst>
        </pc:grpChg>
        <pc:grpChg chg="del mod">
          <ac:chgData name="Bisgin, Halil" userId="31729c2b-70b1-499d-992a-43acd64ada6e" providerId="ADAL" clId="{F5E74F03-2E07-4A0A-BB12-D13E6815E2BA}" dt="2024-10-02T17:20:33.787" v="19"/>
          <ac:grpSpMkLst>
            <pc:docMk/>
            <pc:sldMk cId="0" sldId="602"/>
            <ac:grpSpMk id="19" creationId="{5AA90E3A-9E8B-82CE-20CE-B6E14BBC49BA}"/>
          </ac:grpSpMkLst>
        </pc:grpChg>
        <pc:grpChg chg="del mod">
          <ac:chgData name="Bisgin, Halil" userId="31729c2b-70b1-499d-992a-43acd64ada6e" providerId="ADAL" clId="{F5E74F03-2E07-4A0A-BB12-D13E6815E2BA}" dt="2024-10-02T17:20:34.763" v="21"/>
          <ac:grpSpMkLst>
            <pc:docMk/>
            <pc:sldMk cId="0" sldId="602"/>
            <ac:grpSpMk id="23" creationId="{D9238BAA-7A0E-95FF-600C-53F38E8ACAE5}"/>
          </ac:grpSpMkLst>
        </pc:grpChg>
        <pc:grpChg chg="del mod">
          <ac:chgData name="Bisgin, Halil" userId="31729c2b-70b1-499d-992a-43acd64ada6e" providerId="ADAL" clId="{F5E74F03-2E07-4A0A-BB12-D13E6815E2BA}" dt="2024-10-02T17:21:16.848" v="25"/>
          <ac:grpSpMkLst>
            <pc:docMk/>
            <pc:sldMk cId="0" sldId="602"/>
            <ac:grpSpMk id="25" creationId="{4BB1D77B-EA39-BAD0-F00F-DBEDA138E3DD}"/>
          </ac:grpSpMkLst>
        </pc:grpChg>
        <pc:grpChg chg="mod">
          <ac:chgData name="Bisgin, Halil" userId="31729c2b-70b1-499d-992a-43acd64ada6e" providerId="ADAL" clId="{F5E74F03-2E07-4A0A-BB12-D13E6815E2BA}" dt="2024-10-02T17:21:16.848" v="25"/>
          <ac:grpSpMkLst>
            <pc:docMk/>
            <pc:sldMk cId="0" sldId="602"/>
            <ac:grpSpMk id="29" creationId="{3F35872C-8587-E25D-CBE6-B2CD630237B6}"/>
          </ac:grpSpMkLst>
        </pc:grpChg>
        <pc:inkChg chg="add mod">
          <ac:chgData name="Bisgin, Halil" userId="31729c2b-70b1-499d-992a-43acd64ada6e" providerId="ADAL" clId="{F5E74F03-2E07-4A0A-BB12-D13E6815E2BA}" dt="2024-10-02T17:20:06.336" v="4"/>
          <ac:inkMkLst>
            <pc:docMk/>
            <pc:sldMk cId="0" sldId="602"/>
            <ac:inkMk id="2" creationId="{902780C3-0421-7075-E8ED-085405747FA2}"/>
          </ac:inkMkLst>
        </pc:inkChg>
        <pc:inkChg chg="add mod">
          <ac:chgData name="Bisgin, Halil" userId="31729c2b-70b1-499d-992a-43acd64ada6e" providerId="ADAL" clId="{F5E74F03-2E07-4A0A-BB12-D13E6815E2BA}" dt="2024-10-02T17:20:06.336" v="4"/>
          <ac:inkMkLst>
            <pc:docMk/>
            <pc:sldMk cId="0" sldId="602"/>
            <ac:inkMk id="4" creationId="{A90931BF-1AA3-1057-ABFB-B9AA280BC5D0}"/>
          </ac:inkMkLst>
        </pc:inkChg>
        <pc:inkChg chg="add mod">
          <ac:chgData name="Bisgin, Halil" userId="31729c2b-70b1-499d-992a-43acd64ada6e" providerId="ADAL" clId="{F5E74F03-2E07-4A0A-BB12-D13E6815E2BA}" dt="2024-10-02T17:20:06.336" v="4"/>
          <ac:inkMkLst>
            <pc:docMk/>
            <pc:sldMk cId="0" sldId="602"/>
            <ac:inkMk id="5" creationId="{44E919D5-092C-68C2-4F17-A35DAB2A0422}"/>
          </ac:inkMkLst>
        </pc:inkChg>
        <pc:inkChg chg="add mod">
          <ac:chgData name="Bisgin, Halil" userId="31729c2b-70b1-499d-992a-43acd64ada6e" providerId="ADAL" clId="{F5E74F03-2E07-4A0A-BB12-D13E6815E2BA}" dt="2024-10-02T17:20:06.336" v="4"/>
          <ac:inkMkLst>
            <pc:docMk/>
            <pc:sldMk cId="0" sldId="602"/>
            <ac:inkMk id="7" creationId="{DBDF84AE-A6C9-05FF-7597-58462CD49399}"/>
          </ac:inkMkLst>
        </pc:inkChg>
        <pc:inkChg chg="add mod">
          <ac:chgData name="Bisgin, Halil" userId="31729c2b-70b1-499d-992a-43acd64ada6e" providerId="ADAL" clId="{F5E74F03-2E07-4A0A-BB12-D13E6815E2BA}" dt="2024-10-02T17:21:16.848" v="25"/>
          <ac:inkMkLst>
            <pc:docMk/>
            <pc:sldMk cId="0" sldId="602"/>
            <ac:inkMk id="9" creationId="{AB5C54FC-A7CD-6626-0F90-0ED933098DB3}"/>
          </ac:inkMkLst>
        </pc:inkChg>
        <pc:inkChg chg="add mod">
          <ac:chgData name="Bisgin, Halil" userId="31729c2b-70b1-499d-992a-43acd64ada6e" providerId="ADAL" clId="{F5E74F03-2E07-4A0A-BB12-D13E6815E2BA}" dt="2024-10-02T17:21:16.848" v="25"/>
          <ac:inkMkLst>
            <pc:docMk/>
            <pc:sldMk cId="0" sldId="602"/>
            <ac:inkMk id="10" creationId="{8FBA8FAC-115D-8825-74A4-E9B58FFBAB83}"/>
          </ac:inkMkLst>
        </pc:inkChg>
        <pc:inkChg chg="add mod">
          <ac:chgData name="Bisgin, Halil" userId="31729c2b-70b1-499d-992a-43acd64ada6e" providerId="ADAL" clId="{F5E74F03-2E07-4A0A-BB12-D13E6815E2BA}" dt="2024-10-02T17:21:16.848" v="25"/>
          <ac:inkMkLst>
            <pc:docMk/>
            <pc:sldMk cId="0" sldId="602"/>
            <ac:inkMk id="11" creationId="{20432E27-823B-87D3-43F8-EC2C460493B8}"/>
          </ac:inkMkLst>
        </pc:inkChg>
        <pc:inkChg chg="add mod">
          <ac:chgData name="Bisgin, Halil" userId="31729c2b-70b1-499d-992a-43acd64ada6e" providerId="ADAL" clId="{F5E74F03-2E07-4A0A-BB12-D13E6815E2BA}" dt="2024-10-02T17:21:16.848" v="25"/>
          <ac:inkMkLst>
            <pc:docMk/>
            <pc:sldMk cId="0" sldId="602"/>
            <ac:inkMk id="12" creationId="{00A0A048-658F-DF56-CB66-4485F1159712}"/>
          </ac:inkMkLst>
        </pc:inkChg>
        <pc:inkChg chg="add mod">
          <ac:chgData name="Bisgin, Halil" userId="31729c2b-70b1-499d-992a-43acd64ada6e" providerId="ADAL" clId="{F5E74F03-2E07-4A0A-BB12-D13E6815E2BA}" dt="2024-10-02T17:21:16.848" v="25"/>
          <ac:inkMkLst>
            <pc:docMk/>
            <pc:sldMk cId="0" sldId="602"/>
            <ac:inkMk id="13" creationId="{87893547-6EBE-FE54-7A16-DB3266F4C7AC}"/>
          </ac:inkMkLst>
        </pc:inkChg>
        <pc:inkChg chg="add mod">
          <ac:chgData name="Bisgin, Halil" userId="31729c2b-70b1-499d-992a-43acd64ada6e" providerId="ADAL" clId="{F5E74F03-2E07-4A0A-BB12-D13E6815E2BA}" dt="2024-10-02T17:21:16.848" v="25"/>
          <ac:inkMkLst>
            <pc:docMk/>
            <pc:sldMk cId="0" sldId="602"/>
            <ac:inkMk id="15" creationId="{671F8E9C-9182-D566-AF1D-F77DCB7A7496}"/>
          </ac:inkMkLst>
        </pc:inkChg>
        <pc:inkChg chg="add mod">
          <ac:chgData name="Bisgin, Halil" userId="31729c2b-70b1-499d-992a-43acd64ada6e" providerId="ADAL" clId="{F5E74F03-2E07-4A0A-BB12-D13E6815E2BA}" dt="2024-10-02T17:21:16.848" v="25"/>
          <ac:inkMkLst>
            <pc:docMk/>
            <pc:sldMk cId="0" sldId="602"/>
            <ac:inkMk id="17" creationId="{B614C7BD-6407-C2E3-41B1-AFA0B36DD82E}"/>
          </ac:inkMkLst>
        </pc:inkChg>
        <pc:inkChg chg="add mod">
          <ac:chgData name="Bisgin, Halil" userId="31729c2b-70b1-499d-992a-43acd64ada6e" providerId="ADAL" clId="{F5E74F03-2E07-4A0A-BB12-D13E6815E2BA}" dt="2024-10-02T17:21:16.848" v="25"/>
          <ac:inkMkLst>
            <pc:docMk/>
            <pc:sldMk cId="0" sldId="602"/>
            <ac:inkMk id="18" creationId="{81990A13-1675-7845-C1DE-B3A6B2412DB8}"/>
          </ac:inkMkLst>
        </pc:inkChg>
        <pc:inkChg chg="add mod">
          <ac:chgData name="Bisgin, Halil" userId="31729c2b-70b1-499d-992a-43acd64ada6e" providerId="ADAL" clId="{F5E74F03-2E07-4A0A-BB12-D13E6815E2BA}" dt="2024-10-02T17:21:16.848" v="25"/>
          <ac:inkMkLst>
            <pc:docMk/>
            <pc:sldMk cId="0" sldId="602"/>
            <ac:inkMk id="20" creationId="{00770E3B-054C-E3BD-D7FF-D1E494373C3B}"/>
          </ac:inkMkLst>
        </pc:inkChg>
        <pc:inkChg chg="add mod">
          <ac:chgData name="Bisgin, Halil" userId="31729c2b-70b1-499d-992a-43acd64ada6e" providerId="ADAL" clId="{F5E74F03-2E07-4A0A-BB12-D13E6815E2BA}" dt="2024-10-02T17:21:16.848" v="25"/>
          <ac:inkMkLst>
            <pc:docMk/>
            <pc:sldMk cId="0" sldId="602"/>
            <ac:inkMk id="21" creationId="{E5B4B0B4-DBE6-7672-0751-B150D7C7C0B0}"/>
          </ac:inkMkLst>
        </pc:inkChg>
        <pc:inkChg chg="add mod">
          <ac:chgData name="Bisgin, Halil" userId="31729c2b-70b1-499d-992a-43acd64ada6e" providerId="ADAL" clId="{F5E74F03-2E07-4A0A-BB12-D13E6815E2BA}" dt="2024-10-02T17:21:16.848" v="25"/>
          <ac:inkMkLst>
            <pc:docMk/>
            <pc:sldMk cId="0" sldId="602"/>
            <ac:inkMk id="22" creationId="{31B4B81C-0449-1F09-7E90-95C34F39D8CC}"/>
          </ac:inkMkLst>
        </pc:inkChg>
        <pc:inkChg chg="add mod">
          <ac:chgData name="Bisgin, Halil" userId="31729c2b-70b1-499d-992a-43acd64ada6e" providerId="ADAL" clId="{F5E74F03-2E07-4A0A-BB12-D13E6815E2BA}" dt="2024-10-02T17:21:16.848" v="25"/>
          <ac:inkMkLst>
            <pc:docMk/>
            <pc:sldMk cId="0" sldId="602"/>
            <ac:inkMk id="24" creationId="{9E0F476A-279B-7ED1-043D-64B8321957E7}"/>
          </ac:inkMkLst>
        </pc:inkChg>
        <pc:inkChg chg="add">
          <ac:chgData name="Bisgin, Halil" userId="31729c2b-70b1-499d-992a-43acd64ada6e" providerId="ADAL" clId="{F5E74F03-2E07-4A0A-BB12-D13E6815E2BA}" dt="2024-10-02T17:21:06.858" v="22" actId="9405"/>
          <ac:inkMkLst>
            <pc:docMk/>
            <pc:sldMk cId="0" sldId="602"/>
            <ac:inkMk id="26" creationId="{6089BE88-4050-71A8-BD61-4BF5BB4D5B8A}"/>
          </ac:inkMkLst>
        </pc:inkChg>
        <pc:inkChg chg="add mod">
          <ac:chgData name="Bisgin, Halil" userId="31729c2b-70b1-499d-992a-43acd64ada6e" providerId="ADAL" clId="{F5E74F03-2E07-4A0A-BB12-D13E6815E2BA}" dt="2024-10-02T17:21:16.848" v="25"/>
          <ac:inkMkLst>
            <pc:docMk/>
            <pc:sldMk cId="0" sldId="602"/>
            <ac:inkMk id="27" creationId="{C428F90E-48FD-E7A5-15B4-D177D8F79DAF}"/>
          </ac:inkMkLst>
        </pc:inkChg>
        <pc:inkChg chg="add mod">
          <ac:chgData name="Bisgin, Halil" userId="31729c2b-70b1-499d-992a-43acd64ada6e" providerId="ADAL" clId="{F5E74F03-2E07-4A0A-BB12-D13E6815E2BA}" dt="2024-10-02T17:21:16.848" v="25"/>
          <ac:inkMkLst>
            <pc:docMk/>
            <pc:sldMk cId="0" sldId="602"/>
            <ac:inkMk id="28" creationId="{B5EE64B3-EA68-34E4-0BEC-438254388FA4}"/>
          </ac:inkMkLst>
        </pc:inkChg>
        <pc:inkChg chg="add">
          <ac:chgData name="Bisgin, Halil" userId="31729c2b-70b1-499d-992a-43acd64ada6e" providerId="ADAL" clId="{F5E74F03-2E07-4A0A-BB12-D13E6815E2BA}" dt="2024-10-02T17:21:22.138" v="26" actId="9405"/>
          <ac:inkMkLst>
            <pc:docMk/>
            <pc:sldMk cId="0" sldId="602"/>
            <ac:inkMk id="30" creationId="{7A84B2FE-1F3A-6BD5-8154-282D56C506CC}"/>
          </ac:inkMkLst>
        </pc:inkChg>
      </pc:sldChg>
      <pc:sldChg chg="addSp mod">
        <pc:chgData name="Bisgin, Halil" userId="31729c2b-70b1-499d-992a-43acd64ada6e" providerId="ADAL" clId="{F5E74F03-2E07-4A0A-BB12-D13E6815E2BA}" dt="2024-10-02T17:21:55.079" v="28" actId="9405"/>
        <pc:sldMkLst>
          <pc:docMk/>
          <pc:sldMk cId="0" sldId="603"/>
        </pc:sldMkLst>
        <pc:inkChg chg="add">
          <ac:chgData name="Bisgin, Halil" userId="31729c2b-70b1-499d-992a-43acd64ada6e" providerId="ADAL" clId="{F5E74F03-2E07-4A0A-BB12-D13E6815E2BA}" dt="2024-10-02T17:21:54.160" v="27" actId="9405"/>
          <ac:inkMkLst>
            <pc:docMk/>
            <pc:sldMk cId="0" sldId="603"/>
            <ac:inkMk id="2" creationId="{7938792C-407E-8B58-5DEA-1589F7A2B9D3}"/>
          </ac:inkMkLst>
        </pc:inkChg>
        <pc:inkChg chg="add">
          <ac:chgData name="Bisgin, Halil" userId="31729c2b-70b1-499d-992a-43acd64ada6e" providerId="ADAL" clId="{F5E74F03-2E07-4A0A-BB12-D13E6815E2BA}" dt="2024-10-02T17:21:55.079" v="28" actId="9405"/>
          <ac:inkMkLst>
            <pc:docMk/>
            <pc:sldMk cId="0" sldId="603"/>
            <ac:inkMk id="3" creationId="{D35289C9-9411-C0D2-2444-0467EED3D7C2}"/>
          </ac:inkMkLst>
        </pc:inkChg>
      </pc:sldChg>
      <pc:sldChg chg="addSp mod">
        <pc:chgData name="Bisgin, Halil" userId="31729c2b-70b1-499d-992a-43acd64ada6e" providerId="ADAL" clId="{F5E74F03-2E07-4A0A-BB12-D13E6815E2BA}" dt="2024-10-02T17:22:03.661" v="29" actId="9405"/>
        <pc:sldMkLst>
          <pc:docMk/>
          <pc:sldMk cId="0" sldId="604"/>
        </pc:sldMkLst>
        <pc:inkChg chg="add">
          <ac:chgData name="Bisgin, Halil" userId="31729c2b-70b1-499d-992a-43acd64ada6e" providerId="ADAL" clId="{F5E74F03-2E07-4A0A-BB12-D13E6815E2BA}" dt="2024-10-02T17:22:03.661" v="29" actId="9405"/>
          <ac:inkMkLst>
            <pc:docMk/>
            <pc:sldMk cId="0" sldId="604"/>
            <ac:inkMk id="4" creationId="{0B6D82FD-A362-F498-9764-3A7F77336C84}"/>
          </ac:inkMkLst>
        </pc:inkChg>
      </pc:sldChg>
      <pc:sldChg chg="addSp delSp modSp mod">
        <pc:chgData name="Bisgin, Halil" userId="31729c2b-70b1-499d-992a-43acd64ada6e" providerId="ADAL" clId="{F5E74F03-2E07-4A0A-BB12-D13E6815E2BA}" dt="2024-10-02T17:22:40.201" v="52"/>
        <pc:sldMkLst>
          <pc:docMk/>
          <pc:sldMk cId="0" sldId="605"/>
        </pc:sldMkLst>
        <pc:grpChg chg="del mod">
          <ac:chgData name="Bisgin, Halil" userId="31729c2b-70b1-499d-992a-43acd64ada6e" providerId="ADAL" clId="{F5E74F03-2E07-4A0A-BB12-D13E6815E2BA}" dt="2024-10-02T17:22:28.272" v="35"/>
          <ac:grpSpMkLst>
            <pc:docMk/>
            <pc:sldMk cId="0" sldId="605"/>
            <ac:grpSpMk id="4" creationId="{D5409E4E-9A6F-92D4-CA48-8C7817C9ABCE}"/>
          </ac:grpSpMkLst>
        </pc:grpChg>
        <pc:grpChg chg="mod">
          <ac:chgData name="Bisgin, Halil" userId="31729c2b-70b1-499d-992a-43acd64ada6e" providerId="ADAL" clId="{F5E74F03-2E07-4A0A-BB12-D13E6815E2BA}" dt="2024-10-02T17:22:28.272" v="35"/>
          <ac:grpSpMkLst>
            <pc:docMk/>
            <pc:sldMk cId="0" sldId="605"/>
            <ac:grpSpMk id="8" creationId="{98095EA9-FE08-FF9A-1133-DFC520F128D5}"/>
          </ac:grpSpMkLst>
        </pc:grpChg>
        <pc:grpChg chg="mod">
          <ac:chgData name="Bisgin, Halil" userId="31729c2b-70b1-499d-992a-43acd64ada6e" providerId="ADAL" clId="{F5E74F03-2E07-4A0A-BB12-D13E6815E2BA}" dt="2024-10-02T17:22:36.434" v="45"/>
          <ac:grpSpMkLst>
            <pc:docMk/>
            <pc:sldMk cId="0" sldId="605"/>
            <ac:grpSpMk id="18" creationId="{5D48AF19-E77C-6207-C690-612B8665C846}"/>
          </ac:grpSpMkLst>
        </pc:grpChg>
        <pc:grpChg chg="mod">
          <ac:chgData name="Bisgin, Halil" userId="31729c2b-70b1-499d-992a-43acd64ada6e" providerId="ADAL" clId="{F5E74F03-2E07-4A0A-BB12-D13E6815E2BA}" dt="2024-10-02T17:22:36.434" v="45"/>
          <ac:grpSpMkLst>
            <pc:docMk/>
            <pc:sldMk cId="0" sldId="605"/>
            <ac:grpSpMk id="19" creationId="{75ABDBC0-10E6-FAA5-F2D7-8F74A1A03A15}"/>
          </ac:grpSpMkLst>
        </pc:grpChg>
        <pc:grpChg chg="mod">
          <ac:chgData name="Bisgin, Halil" userId="31729c2b-70b1-499d-992a-43acd64ada6e" providerId="ADAL" clId="{F5E74F03-2E07-4A0A-BB12-D13E6815E2BA}" dt="2024-10-02T17:22:40.201" v="52"/>
          <ac:grpSpMkLst>
            <pc:docMk/>
            <pc:sldMk cId="0" sldId="605"/>
            <ac:grpSpMk id="26" creationId="{8C6EC50B-687E-21E3-E8F0-81801FE5553D}"/>
          </ac:grpSpMkLst>
        </pc:grpChg>
        <pc:inkChg chg="add mod">
          <ac:chgData name="Bisgin, Halil" userId="31729c2b-70b1-499d-992a-43acd64ada6e" providerId="ADAL" clId="{F5E74F03-2E07-4A0A-BB12-D13E6815E2BA}" dt="2024-10-02T17:22:28.272" v="35"/>
          <ac:inkMkLst>
            <pc:docMk/>
            <pc:sldMk cId="0" sldId="605"/>
            <ac:inkMk id="2" creationId="{4734F5FF-EFDB-7BF4-208A-1DB4CBCE0B15}"/>
          </ac:inkMkLst>
        </pc:inkChg>
        <pc:inkChg chg="add mod">
          <ac:chgData name="Bisgin, Halil" userId="31729c2b-70b1-499d-992a-43acd64ada6e" providerId="ADAL" clId="{F5E74F03-2E07-4A0A-BB12-D13E6815E2BA}" dt="2024-10-02T17:22:28.272" v="35"/>
          <ac:inkMkLst>
            <pc:docMk/>
            <pc:sldMk cId="0" sldId="605"/>
            <ac:inkMk id="3" creationId="{2045890D-AC58-69DF-F893-6178C32235A4}"/>
          </ac:inkMkLst>
        </pc:inkChg>
        <pc:inkChg chg="add">
          <ac:chgData name="Bisgin, Halil" userId="31729c2b-70b1-499d-992a-43acd64ada6e" providerId="ADAL" clId="{F5E74F03-2E07-4A0A-BB12-D13E6815E2BA}" dt="2024-10-02T17:22:25.580" v="33" actId="9405"/>
          <ac:inkMkLst>
            <pc:docMk/>
            <pc:sldMk cId="0" sldId="605"/>
            <ac:inkMk id="5" creationId="{4165CD93-A5E2-3ABA-3F4E-E8E6D9168056}"/>
          </ac:inkMkLst>
        </pc:inkChg>
        <pc:inkChg chg="add mod">
          <ac:chgData name="Bisgin, Halil" userId="31729c2b-70b1-499d-992a-43acd64ada6e" providerId="ADAL" clId="{F5E74F03-2E07-4A0A-BB12-D13E6815E2BA}" dt="2024-10-02T17:22:28.272" v="35"/>
          <ac:inkMkLst>
            <pc:docMk/>
            <pc:sldMk cId="0" sldId="605"/>
            <ac:inkMk id="7" creationId="{2521F266-37DC-8128-A7AC-6F188470809C}"/>
          </ac:inkMkLst>
        </pc:inkChg>
        <pc:inkChg chg="add mod">
          <ac:chgData name="Bisgin, Halil" userId="31729c2b-70b1-499d-992a-43acd64ada6e" providerId="ADAL" clId="{F5E74F03-2E07-4A0A-BB12-D13E6815E2BA}" dt="2024-10-02T17:22:36.434" v="45"/>
          <ac:inkMkLst>
            <pc:docMk/>
            <pc:sldMk cId="0" sldId="605"/>
            <ac:inkMk id="9" creationId="{0E9F81D2-C2DD-4E87-6914-D674687B3EEF}"/>
          </ac:inkMkLst>
        </pc:inkChg>
        <pc:inkChg chg="add mod">
          <ac:chgData name="Bisgin, Halil" userId="31729c2b-70b1-499d-992a-43acd64ada6e" providerId="ADAL" clId="{F5E74F03-2E07-4A0A-BB12-D13E6815E2BA}" dt="2024-10-02T17:22:36.434" v="45"/>
          <ac:inkMkLst>
            <pc:docMk/>
            <pc:sldMk cId="0" sldId="605"/>
            <ac:inkMk id="10" creationId="{1755B93E-90C4-6534-CAFA-E3C62421A1BA}"/>
          </ac:inkMkLst>
        </pc:inkChg>
        <pc:inkChg chg="add mod">
          <ac:chgData name="Bisgin, Halil" userId="31729c2b-70b1-499d-992a-43acd64ada6e" providerId="ADAL" clId="{F5E74F03-2E07-4A0A-BB12-D13E6815E2BA}" dt="2024-10-02T17:22:36.434" v="45"/>
          <ac:inkMkLst>
            <pc:docMk/>
            <pc:sldMk cId="0" sldId="605"/>
            <ac:inkMk id="11" creationId="{37015BA4-DFA6-1D4B-7B37-816B2EAAFAE6}"/>
          </ac:inkMkLst>
        </pc:inkChg>
        <pc:inkChg chg="add mod">
          <ac:chgData name="Bisgin, Halil" userId="31729c2b-70b1-499d-992a-43acd64ada6e" providerId="ADAL" clId="{F5E74F03-2E07-4A0A-BB12-D13E6815E2BA}" dt="2024-10-02T17:22:36.434" v="45"/>
          <ac:inkMkLst>
            <pc:docMk/>
            <pc:sldMk cId="0" sldId="605"/>
            <ac:inkMk id="12" creationId="{0450F219-0B2E-CE7C-72F7-6D03BD634103}"/>
          </ac:inkMkLst>
        </pc:inkChg>
        <pc:inkChg chg="add mod">
          <ac:chgData name="Bisgin, Halil" userId="31729c2b-70b1-499d-992a-43acd64ada6e" providerId="ADAL" clId="{F5E74F03-2E07-4A0A-BB12-D13E6815E2BA}" dt="2024-10-02T17:22:36.434" v="45"/>
          <ac:inkMkLst>
            <pc:docMk/>
            <pc:sldMk cId="0" sldId="605"/>
            <ac:inkMk id="13" creationId="{018F1DC4-EBA2-4366-0C32-C0349FC99606}"/>
          </ac:inkMkLst>
        </pc:inkChg>
        <pc:inkChg chg="add mod">
          <ac:chgData name="Bisgin, Halil" userId="31729c2b-70b1-499d-992a-43acd64ada6e" providerId="ADAL" clId="{F5E74F03-2E07-4A0A-BB12-D13E6815E2BA}" dt="2024-10-02T17:22:36.434" v="45"/>
          <ac:inkMkLst>
            <pc:docMk/>
            <pc:sldMk cId="0" sldId="605"/>
            <ac:inkMk id="14" creationId="{A956CEFE-D1CB-A314-C15A-E2324DEBF5CF}"/>
          </ac:inkMkLst>
        </pc:inkChg>
        <pc:inkChg chg="add mod">
          <ac:chgData name="Bisgin, Halil" userId="31729c2b-70b1-499d-992a-43acd64ada6e" providerId="ADAL" clId="{F5E74F03-2E07-4A0A-BB12-D13E6815E2BA}" dt="2024-10-02T17:22:36.434" v="45"/>
          <ac:inkMkLst>
            <pc:docMk/>
            <pc:sldMk cId="0" sldId="605"/>
            <ac:inkMk id="15" creationId="{A9832130-3E54-1542-890B-1EF19BA7A8E5}"/>
          </ac:inkMkLst>
        </pc:inkChg>
        <pc:inkChg chg="add mod">
          <ac:chgData name="Bisgin, Halil" userId="31729c2b-70b1-499d-992a-43acd64ada6e" providerId="ADAL" clId="{F5E74F03-2E07-4A0A-BB12-D13E6815E2BA}" dt="2024-10-02T17:22:36.434" v="45"/>
          <ac:inkMkLst>
            <pc:docMk/>
            <pc:sldMk cId="0" sldId="605"/>
            <ac:inkMk id="16" creationId="{C1294857-B32E-DB23-24F3-D633FD98F0FB}"/>
          </ac:inkMkLst>
        </pc:inkChg>
        <pc:inkChg chg="add mod">
          <ac:chgData name="Bisgin, Halil" userId="31729c2b-70b1-499d-992a-43acd64ada6e" providerId="ADAL" clId="{F5E74F03-2E07-4A0A-BB12-D13E6815E2BA}" dt="2024-10-02T17:22:36.434" v="45"/>
          <ac:inkMkLst>
            <pc:docMk/>
            <pc:sldMk cId="0" sldId="605"/>
            <ac:inkMk id="17" creationId="{936C1228-A910-D505-C8BA-B142E581F137}"/>
          </ac:inkMkLst>
        </pc:inkChg>
        <pc:inkChg chg="add mod">
          <ac:chgData name="Bisgin, Halil" userId="31729c2b-70b1-499d-992a-43acd64ada6e" providerId="ADAL" clId="{F5E74F03-2E07-4A0A-BB12-D13E6815E2BA}" dt="2024-10-02T17:22:40.201" v="52"/>
          <ac:inkMkLst>
            <pc:docMk/>
            <pc:sldMk cId="0" sldId="605"/>
            <ac:inkMk id="20" creationId="{A0808A4D-7873-3D21-1CD7-DD3A7573944B}"/>
          </ac:inkMkLst>
        </pc:inkChg>
        <pc:inkChg chg="add mod">
          <ac:chgData name="Bisgin, Halil" userId="31729c2b-70b1-499d-992a-43acd64ada6e" providerId="ADAL" clId="{F5E74F03-2E07-4A0A-BB12-D13E6815E2BA}" dt="2024-10-02T17:22:40.201" v="52"/>
          <ac:inkMkLst>
            <pc:docMk/>
            <pc:sldMk cId="0" sldId="605"/>
            <ac:inkMk id="21" creationId="{CBE03DB1-886D-CC81-E81D-E5E7FEC4C187}"/>
          </ac:inkMkLst>
        </pc:inkChg>
        <pc:inkChg chg="add mod">
          <ac:chgData name="Bisgin, Halil" userId="31729c2b-70b1-499d-992a-43acd64ada6e" providerId="ADAL" clId="{F5E74F03-2E07-4A0A-BB12-D13E6815E2BA}" dt="2024-10-02T17:22:40.201" v="52"/>
          <ac:inkMkLst>
            <pc:docMk/>
            <pc:sldMk cId="0" sldId="605"/>
            <ac:inkMk id="22" creationId="{5268B6E9-6CC1-B64A-C8E8-A3E083A86553}"/>
          </ac:inkMkLst>
        </pc:inkChg>
        <pc:inkChg chg="add mod">
          <ac:chgData name="Bisgin, Halil" userId="31729c2b-70b1-499d-992a-43acd64ada6e" providerId="ADAL" clId="{F5E74F03-2E07-4A0A-BB12-D13E6815E2BA}" dt="2024-10-02T17:22:40.201" v="52"/>
          <ac:inkMkLst>
            <pc:docMk/>
            <pc:sldMk cId="0" sldId="605"/>
            <ac:inkMk id="23" creationId="{0E8BA80E-A7B0-5DCB-FDEE-720FDABB50B9}"/>
          </ac:inkMkLst>
        </pc:inkChg>
        <pc:inkChg chg="add mod">
          <ac:chgData name="Bisgin, Halil" userId="31729c2b-70b1-499d-992a-43acd64ada6e" providerId="ADAL" clId="{F5E74F03-2E07-4A0A-BB12-D13E6815E2BA}" dt="2024-10-02T17:22:40.201" v="52"/>
          <ac:inkMkLst>
            <pc:docMk/>
            <pc:sldMk cId="0" sldId="605"/>
            <ac:inkMk id="24" creationId="{F5E3F497-5345-1168-3EEC-6557E5F12D3D}"/>
          </ac:inkMkLst>
        </pc:inkChg>
        <pc:inkChg chg="add">
          <ac:chgData name="Bisgin, Halil" userId="31729c2b-70b1-499d-992a-43acd64ada6e" providerId="ADAL" clId="{F5E74F03-2E07-4A0A-BB12-D13E6815E2BA}" dt="2024-10-02T17:22:39.315" v="51" actId="9405"/>
          <ac:inkMkLst>
            <pc:docMk/>
            <pc:sldMk cId="0" sldId="605"/>
            <ac:inkMk id="25" creationId="{EE30F67F-6D52-6BC6-02CA-3240FE4F25CB}"/>
          </ac:inkMkLst>
        </pc:inkChg>
      </pc:sldChg>
    </pc:docChg>
  </pc:docChgLst>
  <pc:docChgLst>
    <pc:chgData name="Bisgin, Halil" userId="S::bisgin@umich.edu::31729c2b-70b1-499d-992a-43acd64ada6e" providerId="AD" clId="Web-{AB5C8958-2F01-8147-46EF-AB1259D391A8}"/>
    <pc:docChg chg="modSld">
      <pc:chgData name="Bisgin, Halil" userId="S::bisgin@umich.edu::31729c2b-70b1-499d-992a-43acd64ada6e" providerId="AD" clId="Web-{AB5C8958-2F01-8147-46EF-AB1259D391A8}" dt="2024-09-30T15:11:47.649" v="172"/>
      <pc:docMkLst>
        <pc:docMk/>
      </pc:docMkLst>
      <pc:sldChg chg="modSp">
        <pc:chgData name="Bisgin, Halil" userId="S::bisgin@umich.edu::31729c2b-70b1-499d-992a-43acd64ada6e" providerId="AD" clId="Web-{AB5C8958-2F01-8147-46EF-AB1259D391A8}" dt="2024-09-28T03:26:51.342" v="5" actId="20577"/>
        <pc:sldMkLst>
          <pc:docMk/>
          <pc:sldMk cId="0" sldId="341"/>
        </pc:sldMkLst>
        <pc:spChg chg="mod">
          <ac:chgData name="Bisgin, Halil" userId="S::bisgin@umich.edu::31729c2b-70b1-499d-992a-43acd64ada6e" providerId="AD" clId="Web-{AB5C8958-2F01-8147-46EF-AB1259D391A8}" dt="2024-09-28T03:26:51.342" v="5" actId="20577"/>
          <ac:spMkLst>
            <pc:docMk/>
            <pc:sldMk cId="0" sldId="341"/>
            <ac:spMk id="32" creationId="{AF20D699-D407-E541-8344-2FF6BD01B16C}"/>
          </ac:spMkLst>
        </pc:spChg>
      </pc:sldChg>
      <pc:sldChg chg="modSp">
        <pc:chgData name="Bisgin, Halil" userId="S::bisgin@umich.edu::31729c2b-70b1-499d-992a-43acd64ada6e" providerId="AD" clId="Web-{AB5C8958-2F01-8147-46EF-AB1259D391A8}" dt="2024-09-29T23:32:16.995" v="97" actId="1076"/>
        <pc:sldMkLst>
          <pc:docMk/>
          <pc:sldMk cId="0" sldId="342"/>
        </pc:sldMkLst>
        <pc:spChg chg="mod">
          <ac:chgData name="Bisgin, Halil" userId="S::bisgin@umich.edu::31729c2b-70b1-499d-992a-43acd64ada6e" providerId="AD" clId="Web-{AB5C8958-2F01-8147-46EF-AB1259D391A8}" dt="2024-09-29T23:32:16.995" v="97" actId="1076"/>
          <ac:spMkLst>
            <pc:docMk/>
            <pc:sldMk cId="0" sldId="342"/>
            <ac:spMk id="282626" creationId="{C670E1BA-B643-1446-B181-5B1F4DD2F89B}"/>
          </ac:spMkLst>
        </pc:spChg>
      </pc:sldChg>
      <pc:sldChg chg="modSp">
        <pc:chgData name="Bisgin, Halil" userId="S::bisgin@umich.edu::31729c2b-70b1-499d-992a-43acd64ada6e" providerId="AD" clId="Web-{AB5C8958-2F01-8147-46EF-AB1259D391A8}" dt="2024-09-28T03:41:33.909" v="17" actId="1076"/>
        <pc:sldMkLst>
          <pc:docMk/>
          <pc:sldMk cId="0" sldId="348"/>
        </pc:sldMkLst>
        <pc:spChg chg="mod">
          <ac:chgData name="Bisgin, Halil" userId="S::bisgin@umich.edu::31729c2b-70b1-499d-992a-43acd64ada6e" providerId="AD" clId="Web-{AB5C8958-2F01-8147-46EF-AB1259D391A8}" dt="2024-09-28T03:41:33.909" v="17" actId="1076"/>
          <ac:spMkLst>
            <pc:docMk/>
            <pc:sldMk cId="0" sldId="348"/>
            <ac:spMk id="122882" creationId="{974EA2F5-C3A2-4143-B2A7-B2E9440F4A77}"/>
          </ac:spMkLst>
        </pc:spChg>
      </pc:sldChg>
      <pc:sldChg chg="modSp">
        <pc:chgData name="Bisgin, Halil" userId="S::bisgin@umich.edu::31729c2b-70b1-499d-992a-43acd64ada6e" providerId="AD" clId="Web-{AB5C8958-2F01-8147-46EF-AB1259D391A8}" dt="2024-09-29T22:39:12.370" v="56" actId="1076"/>
        <pc:sldMkLst>
          <pc:docMk/>
          <pc:sldMk cId="0" sldId="372"/>
        </pc:sldMkLst>
        <pc:spChg chg="mod">
          <ac:chgData name="Bisgin, Halil" userId="S::bisgin@umich.edu::31729c2b-70b1-499d-992a-43acd64ada6e" providerId="AD" clId="Web-{AB5C8958-2F01-8147-46EF-AB1259D391A8}" dt="2024-09-29T22:39:12.354" v="55" actId="1076"/>
          <ac:spMkLst>
            <pc:docMk/>
            <pc:sldMk cId="0" sldId="372"/>
            <ac:spMk id="171011" creationId="{8F62CD3A-5EA2-CD4B-B753-66371D0D50ED}"/>
          </ac:spMkLst>
        </pc:spChg>
        <pc:cxnChg chg="mod">
          <ac:chgData name="Bisgin, Halil" userId="S::bisgin@umich.edu::31729c2b-70b1-499d-992a-43acd64ada6e" providerId="AD" clId="Web-{AB5C8958-2F01-8147-46EF-AB1259D391A8}" dt="2024-09-29T22:39:12.370" v="56" actId="1076"/>
          <ac:cxnSpMkLst>
            <pc:docMk/>
            <pc:sldMk cId="0" sldId="372"/>
            <ac:cxnSpMk id="4" creationId="{31EB06CA-679B-1C49-9527-A20FE3686B35}"/>
          </ac:cxnSpMkLst>
        </pc:cxnChg>
      </pc:sldChg>
      <pc:sldChg chg="modSp">
        <pc:chgData name="Bisgin, Halil" userId="S::bisgin@umich.edu::31729c2b-70b1-499d-992a-43acd64ada6e" providerId="AD" clId="Web-{AB5C8958-2F01-8147-46EF-AB1259D391A8}" dt="2024-09-28T18:01:09.577" v="44" actId="20577"/>
        <pc:sldMkLst>
          <pc:docMk/>
          <pc:sldMk cId="0" sldId="434"/>
        </pc:sldMkLst>
        <pc:spChg chg="mod">
          <ac:chgData name="Bisgin, Halil" userId="S::bisgin@umich.edu::31729c2b-70b1-499d-992a-43acd64ada6e" providerId="AD" clId="Web-{AB5C8958-2F01-8147-46EF-AB1259D391A8}" dt="2024-09-28T18:01:09.577" v="44" actId="20577"/>
          <ac:spMkLst>
            <pc:docMk/>
            <pc:sldMk cId="0" sldId="434"/>
            <ac:spMk id="476162" creationId="{FB6F2837-2510-E043-B3BC-AC62E95BD765}"/>
          </ac:spMkLst>
        </pc:spChg>
      </pc:sldChg>
      <pc:sldChg chg="modSp">
        <pc:chgData name="Bisgin, Halil" userId="S::bisgin@umich.edu::31729c2b-70b1-499d-992a-43acd64ada6e" providerId="AD" clId="Web-{AB5C8958-2F01-8147-46EF-AB1259D391A8}" dt="2024-09-28T03:28:24.857" v="6" actId="1076"/>
        <pc:sldMkLst>
          <pc:docMk/>
          <pc:sldMk cId="0" sldId="461"/>
        </pc:sldMkLst>
        <pc:spChg chg="mod">
          <ac:chgData name="Bisgin, Halil" userId="S::bisgin@umich.edu::31729c2b-70b1-499d-992a-43acd64ada6e" providerId="AD" clId="Web-{AB5C8958-2F01-8147-46EF-AB1259D391A8}" dt="2024-09-28T03:28:24.857" v="6" actId="1076"/>
          <ac:spMkLst>
            <pc:docMk/>
            <pc:sldMk cId="0" sldId="461"/>
            <ac:spMk id="2" creationId="{30BE6189-3E4C-4A43-B781-9327B38687E2}"/>
          </ac:spMkLst>
        </pc:spChg>
      </pc:sldChg>
      <pc:sldChg chg="delSp modSp">
        <pc:chgData name="Bisgin, Halil" userId="S::bisgin@umich.edu::31729c2b-70b1-499d-992a-43acd64ada6e" providerId="AD" clId="Web-{AB5C8958-2F01-8147-46EF-AB1259D391A8}" dt="2024-09-30T15:09:57.494" v="168" actId="20577"/>
        <pc:sldMkLst>
          <pc:docMk/>
          <pc:sldMk cId="0" sldId="462"/>
        </pc:sldMkLst>
        <pc:spChg chg="mod">
          <ac:chgData name="Bisgin, Halil" userId="S::bisgin@umich.edu::31729c2b-70b1-499d-992a-43acd64ada6e" providerId="AD" clId="Web-{AB5C8958-2F01-8147-46EF-AB1259D391A8}" dt="2024-09-30T15:09:57.494" v="168" actId="20577"/>
          <ac:spMkLst>
            <pc:docMk/>
            <pc:sldMk cId="0" sldId="462"/>
            <ac:spMk id="3" creationId="{A4E5FF81-FD4C-2D4D-8938-1346AE824A80}"/>
          </ac:spMkLst>
        </pc:spChg>
        <pc:spChg chg="del">
          <ac:chgData name="Bisgin, Halil" userId="S::bisgin@umich.edu::31729c2b-70b1-499d-992a-43acd64ada6e" providerId="AD" clId="Web-{AB5C8958-2F01-8147-46EF-AB1259D391A8}" dt="2024-09-28T03:38:05.521" v="15"/>
          <ac:spMkLst>
            <pc:docMk/>
            <pc:sldMk cId="0" sldId="462"/>
            <ac:spMk id="55299" creationId="{5B9B6530-AFE6-7044-982E-590EF96BF1D6}"/>
          </ac:spMkLst>
        </pc:spChg>
      </pc:sldChg>
      <pc:sldChg chg="delSp">
        <pc:chgData name="Bisgin, Halil" userId="S::bisgin@umich.edu::31729c2b-70b1-499d-992a-43acd64ada6e" providerId="AD" clId="Web-{AB5C8958-2F01-8147-46EF-AB1259D391A8}" dt="2024-09-28T03:38:09.162" v="16"/>
        <pc:sldMkLst>
          <pc:docMk/>
          <pc:sldMk cId="0" sldId="463"/>
        </pc:sldMkLst>
        <pc:spChg chg="del">
          <ac:chgData name="Bisgin, Halil" userId="S::bisgin@umich.edu::31729c2b-70b1-499d-992a-43acd64ada6e" providerId="AD" clId="Web-{AB5C8958-2F01-8147-46EF-AB1259D391A8}" dt="2024-09-28T03:38:09.162" v="16"/>
          <ac:spMkLst>
            <pc:docMk/>
            <pc:sldMk cId="0" sldId="463"/>
            <ac:spMk id="57347" creationId="{FBE67985-F037-CD4B-A512-555320B10125}"/>
          </ac:spMkLst>
        </pc:spChg>
      </pc:sldChg>
      <pc:sldChg chg="modSp">
        <pc:chgData name="Bisgin, Halil" userId="S::bisgin@umich.edu::31729c2b-70b1-499d-992a-43acd64ada6e" providerId="AD" clId="Web-{AB5C8958-2F01-8147-46EF-AB1259D391A8}" dt="2024-09-28T03:50:08.347" v="37" actId="1076"/>
        <pc:sldMkLst>
          <pc:docMk/>
          <pc:sldMk cId="0" sldId="544"/>
        </pc:sldMkLst>
        <pc:spChg chg="mod">
          <ac:chgData name="Bisgin, Halil" userId="S::bisgin@umich.edu::31729c2b-70b1-499d-992a-43acd64ada6e" providerId="AD" clId="Web-{AB5C8958-2F01-8147-46EF-AB1259D391A8}" dt="2024-09-28T03:50:08.347" v="37" actId="1076"/>
          <ac:spMkLst>
            <pc:docMk/>
            <pc:sldMk cId="0" sldId="544"/>
            <ac:spMk id="122881" creationId="{61630F3F-F574-D340-BADA-96C6B5B24CEC}"/>
          </ac:spMkLst>
        </pc:spChg>
      </pc:sldChg>
      <pc:sldChg chg="delSp modSp">
        <pc:chgData name="Bisgin, Halil" userId="S::bisgin@umich.edu::31729c2b-70b1-499d-992a-43acd64ada6e" providerId="AD" clId="Web-{AB5C8958-2F01-8147-46EF-AB1259D391A8}" dt="2024-09-28T03:50:28.722" v="40"/>
        <pc:sldMkLst>
          <pc:docMk/>
          <pc:sldMk cId="0" sldId="548"/>
        </pc:sldMkLst>
        <pc:spChg chg="del mod">
          <ac:chgData name="Bisgin, Halil" userId="S::bisgin@umich.edu::31729c2b-70b1-499d-992a-43acd64ada6e" providerId="AD" clId="Web-{AB5C8958-2F01-8147-46EF-AB1259D391A8}" dt="2024-09-28T03:50:28.722" v="40"/>
          <ac:spMkLst>
            <pc:docMk/>
            <pc:sldMk cId="0" sldId="548"/>
            <ac:spMk id="128002" creationId="{4983B09B-5AC6-AB47-866B-4ABF731878CA}"/>
          </ac:spMkLst>
        </pc:spChg>
      </pc:sldChg>
      <pc:sldChg chg="delSp">
        <pc:chgData name="Bisgin, Halil" userId="S::bisgin@umich.edu::31729c2b-70b1-499d-992a-43acd64ada6e" providerId="AD" clId="Web-{AB5C8958-2F01-8147-46EF-AB1259D391A8}" dt="2024-09-28T18:00:18.451" v="41"/>
        <pc:sldMkLst>
          <pc:docMk/>
          <pc:sldMk cId="0" sldId="549"/>
        </pc:sldMkLst>
        <pc:spChg chg="del">
          <ac:chgData name="Bisgin, Halil" userId="S::bisgin@umich.edu::31729c2b-70b1-499d-992a-43acd64ada6e" providerId="AD" clId="Web-{AB5C8958-2F01-8147-46EF-AB1259D391A8}" dt="2024-09-28T18:00:18.451" v="41"/>
          <ac:spMkLst>
            <pc:docMk/>
            <pc:sldMk cId="0" sldId="549"/>
            <ac:spMk id="129026" creationId="{B9EFA4D5-289D-4341-93C1-DFA494A47A19}"/>
          </ac:spMkLst>
        </pc:spChg>
      </pc:sldChg>
      <pc:sldChg chg="modSp">
        <pc:chgData name="Bisgin, Halil" userId="S::bisgin@umich.edu::31729c2b-70b1-499d-992a-43acd64ada6e" providerId="AD" clId="Web-{AB5C8958-2F01-8147-46EF-AB1259D391A8}" dt="2024-09-28T18:04:55.896" v="53" actId="1076"/>
        <pc:sldMkLst>
          <pc:docMk/>
          <pc:sldMk cId="0" sldId="564"/>
        </pc:sldMkLst>
        <pc:spChg chg="mod">
          <ac:chgData name="Bisgin, Halil" userId="S::bisgin@umich.edu::31729c2b-70b1-499d-992a-43acd64ada6e" providerId="AD" clId="Web-{AB5C8958-2F01-8147-46EF-AB1259D391A8}" dt="2024-09-28T18:04:55.896" v="53" actId="1076"/>
          <ac:spMkLst>
            <pc:docMk/>
            <pc:sldMk cId="0" sldId="564"/>
            <ac:spMk id="3" creationId="{3247CB4A-7E10-6942-8124-804FED0A9C39}"/>
          </ac:spMkLst>
        </pc:spChg>
      </pc:sldChg>
      <pc:sldChg chg="modSp">
        <pc:chgData name="Bisgin, Halil" userId="S::bisgin@umich.edu::31729c2b-70b1-499d-992a-43acd64ada6e" providerId="AD" clId="Web-{AB5C8958-2F01-8147-46EF-AB1259D391A8}" dt="2024-09-29T22:39:51.777" v="57" actId="1076"/>
        <pc:sldMkLst>
          <pc:docMk/>
          <pc:sldMk cId="0" sldId="574"/>
        </pc:sldMkLst>
        <pc:spChg chg="mod">
          <ac:chgData name="Bisgin, Halil" userId="S::bisgin@umich.edu::31729c2b-70b1-499d-992a-43acd64ada6e" providerId="AD" clId="Web-{AB5C8958-2F01-8147-46EF-AB1259D391A8}" dt="2024-09-29T22:39:51.777" v="57" actId="1076"/>
          <ac:spMkLst>
            <pc:docMk/>
            <pc:sldMk cId="0" sldId="574"/>
            <ac:spMk id="40" creationId="{8B05E175-5154-CA4B-B8FF-C68C37869591}"/>
          </ac:spMkLst>
        </pc:spChg>
      </pc:sldChg>
      <pc:sldChg chg="modSp">
        <pc:chgData name="Bisgin, Halil" userId="S::bisgin@umich.edu::31729c2b-70b1-499d-992a-43acd64ada6e" providerId="AD" clId="Web-{AB5C8958-2F01-8147-46EF-AB1259D391A8}" dt="2024-09-29T22:50:07.441" v="80" actId="20577"/>
        <pc:sldMkLst>
          <pc:docMk/>
          <pc:sldMk cId="0" sldId="576"/>
        </pc:sldMkLst>
        <pc:spChg chg="mod">
          <ac:chgData name="Bisgin, Halil" userId="S::bisgin@umich.edu::31729c2b-70b1-499d-992a-43acd64ada6e" providerId="AD" clId="Web-{AB5C8958-2F01-8147-46EF-AB1259D391A8}" dt="2024-09-29T22:50:07.441" v="80" actId="20577"/>
          <ac:spMkLst>
            <pc:docMk/>
            <pc:sldMk cId="0" sldId="576"/>
            <ac:spMk id="88066" creationId="{2873165C-D6D5-AC41-9BB8-CBF5C5ED6D2B}"/>
          </ac:spMkLst>
        </pc:spChg>
      </pc:sldChg>
      <pc:sldChg chg="modSp">
        <pc:chgData name="Bisgin, Halil" userId="S::bisgin@umich.edu::31729c2b-70b1-499d-992a-43acd64ada6e" providerId="AD" clId="Web-{AB5C8958-2F01-8147-46EF-AB1259D391A8}" dt="2024-09-29T22:50:20.863" v="83" actId="1076"/>
        <pc:sldMkLst>
          <pc:docMk/>
          <pc:sldMk cId="0" sldId="577"/>
        </pc:sldMkLst>
        <pc:spChg chg="mod">
          <ac:chgData name="Bisgin, Halil" userId="S::bisgin@umich.edu::31729c2b-70b1-499d-992a-43acd64ada6e" providerId="AD" clId="Web-{AB5C8958-2F01-8147-46EF-AB1259D391A8}" dt="2024-09-29T22:50:20.863" v="83" actId="1076"/>
          <ac:spMkLst>
            <pc:docMk/>
            <pc:sldMk cId="0" sldId="577"/>
            <ac:spMk id="2" creationId="{E26419E3-1FD8-7D46-9C15-CACC111276E3}"/>
          </ac:spMkLst>
        </pc:spChg>
      </pc:sldChg>
      <pc:sldChg chg="modSp">
        <pc:chgData name="Bisgin, Halil" userId="S::bisgin@umich.edu::31729c2b-70b1-499d-992a-43acd64ada6e" providerId="AD" clId="Web-{AB5C8958-2F01-8147-46EF-AB1259D391A8}" dt="2024-09-29T22:51:03.301" v="84" actId="1076"/>
        <pc:sldMkLst>
          <pc:docMk/>
          <pc:sldMk cId="0" sldId="579"/>
        </pc:sldMkLst>
        <pc:spChg chg="mod">
          <ac:chgData name="Bisgin, Halil" userId="S::bisgin@umich.edu::31729c2b-70b1-499d-992a-43acd64ada6e" providerId="AD" clId="Web-{AB5C8958-2F01-8147-46EF-AB1259D391A8}" dt="2024-09-29T22:51:03.301" v="84" actId="1076"/>
          <ac:spMkLst>
            <pc:docMk/>
            <pc:sldMk cId="0" sldId="579"/>
            <ac:spMk id="186369" creationId="{4C3FF392-F039-044A-BB2B-3257A7336327}"/>
          </ac:spMkLst>
        </pc:spChg>
      </pc:sldChg>
      <pc:sldChg chg="addSp delSp modSp">
        <pc:chgData name="Bisgin, Halil" userId="S::bisgin@umich.edu::31729c2b-70b1-499d-992a-43acd64ada6e" providerId="AD" clId="Web-{AB5C8958-2F01-8147-46EF-AB1259D391A8}" dt="2024-09-30T15:11:47.649" v="172"/>
        <pc:sldMkLst>
          <pc:docMk/>
          <pc:sldMk cId="0" sldId="583"/>
        </pc:sldMkLst>
        <pc:spChg chg="mod">
          <ac:chgData name="Bisgin, Halil" userId="S::bisgin@umich.edu::31729c2b-70b1-499d-992a-43acd64ada6e" providerId="AD" clId="Web-{AB5C8958-2F01-8147-46EF-AB1259D391A8}" dt="2024-09-28T03:23:40.357" v="1" actId="20577"/>
          <ac:spMkLst>
            <pc:docMk/>
            <pc:sldMk cId="0" sldId="583"/>
            <ac:spMk id="29697" creationId="{4D029325-47F2-AB43-A621-055FDB8CE71C}"/>
          </ac:spMkLst>
        </pc:spChg>
        <pc:spChg chg="add del mod">
          <ac:chgData name="Bisgin, Halil" userId="S::bisgin@umich.edu::31729c2b-70b1-499d-992a-43acd64ada6e" providerId="AD" clId="Web-{AB5C8958-2F01-8147-46EF-AB1259D391A8}" dt="2024-09-29T23:36:26.400" v="158" actId="20577"/>
          <ac:spMkLst>
            <pc:docMk/>
            <pc:sldMk cId="0" sldId="583"/>
            <ac:spMk id="29748" creationId="{0694D422-5DEC-644C-88BB-BB08F1C7A682}"/>
          </ac:spMkLst>
        </pc:spChg>
        <pc:graphicFrameChg chg="mod modGraphic">
          <ac:chgData name="Bisgin, Halil" userId="S::bisgin@umich.edu::31729c2b-70b1-499d-992a-43acd64ada6e" providerId="AD" clId="Web-{AB5C8958-2F01-8147-46EF-AB1259D391A8}" dt="2024-09-30T15:11:44.117" v="170"/>
          <ac:graphicFrameMkLst>
            <pc:docMk/>
            <pc:sldMk cId="0" sldId="583"/>
            <ac:graphicFrameMk id="6" creationId="{C69773C0-7EB8-BC45-B4A3-4CE2B3A6F35E}"/>
          </ac:graphicFrameMkLst>
        </pc:graphicFrameChg>
        <pc:graphicFrameChg chg="modGraphic">
          <ac:chgData name="Bisgin, Halil" userId="S::bisgin@umich.edu::31729c2b-70b1-499d-992a-43acd64ada6e" providerId="AD" clId="Web-{AB5C8958-2F01-8147-46EF-AB1259D391A8}" dt="2024-09-30T15:11:47.649" v="172"/>
          <ac:graphicFrameMkLst>
            <pc:docMk/>
            <pc:sldMk cId="0" sldId="583"/>
            <ac:graphicFrameMk id="7" creationId="{59EEDA11-5A67-1944-9B20-B2AFCAF14F19}"/>
          </ac:graphicFrameMkLst>
        </pc:graphicFrameChg>
      </pc:sldChg>
      <pc:sldChg chg="modSp">
        <pc:chgData name="Bisgin, Halil" userId="S::bisgin@umich.edu::31729c2b-70b1-499d-992a-43acd64ada6e" providerId="AD" clId="Web-{AB5C8958-2F01-8147-46EF-AB1259D391A8}" dt="2024-09-28T03:29:12.341" v="9" actId="1076"/>
        <pc:sldMkLst>
          <pc:docMk/>
          <pc:sldMk cId="0" sldId="594"/>
        </pc:sldMkLst>
        <pc:spChg chg="mod">
          <ac:chgData name="Bisgin, Halil" userId="S::bisgin@umich.edu::31729c2b-70b1-499d-992a-43acd64ada6e" providerId="AD" clId="Web-{AB5C8958-2F01-8147-46EF-AB1259D391A8}" dt="2024-09-28T03:29:12.341" v="9" actId="1076"/>
          <ac:spMkLst>
            <pc:docMk/>
            <pc:sldMk cId="0" sldId="594"/>
            <ac:spMk id="3" creationId="{C5BA195C-1C65-844E-A10C-7EC3ABA48642}"/>
          </ac:spMkLst>
        </pc:spChg>
        <pc:spChg chg="mod">
          <ac:chgData name="Bisgin, Halil" userId="S::bisgin@umich.edu::31729c2b-70b1-499d-992a-43acd64ada6e" providerId="AD" clId="Web-{AB5C8958-2F01-8147-46EF-AB1259D391A8}" dt="2024-09-28T03:29:12.326" v="8" actId="1076"/>
          <ac:spMkLst>
            <pc:docMk/>
            <pc:sldMk cId="0" sldId="594"/>
            <ac:spMk id="46084" creationId="{097CBB4B-9DFB-C04D-ADAD-7F2958DDCA06}"/>
          </ac:spMkLst>
        </pc:spChg>
        <pc:spChg chg="mod">
          <ac:chgData name="Bisgin, Halil" userId="S::bisgin@umich.edu::31729c2b-70b1-499d-992a-43acd64ada6e" providerId="AD" clId="Web-{AB5C8958-2F01-8147-46EF-AB1259D391A8}" dt="2024-09-28T03:28:49.654" v="7" actId="1076"/>
          <ac:spMkLst>
            <pc:docMk/>
            <pc:sldMk cId="0" sldId="594"/>
            <ac:spMk id="49153" creationId="{F94D1B7A-0687-0D4A-B8E6-B7DEAE9A856B}"/>
          </ac:spMkLst>
        </pc:spChg>
      </pc:sldChg>
      <pc:sldChg chg="modSp modNotes">
        <pc:chgData name="Bisgin, Halil" userId="S::bisgin@umich.edu::31729c2b-70b1-499d-992a-43acd64ada6e" providerId="AD" clId="Web-{AB5C8958-2F01-8147-46EF-AB1259D391A8}" dt="2024-09-28T03:34:55.747" v="13"/>
        <pc:sldMkLst>
          <pc:docMk/>
          <pc:sldMk cId="0" sldId="597"/>
        </pc:sldMkLst>
        <pc:spChg chg="mod">
          <ac:chgData name="Bisgin, Halil" userId="S::bisgin@umich.edu::31729c2b-70b1-499d-992a-43acd64ada6e" providerId="AD" clId="Web-{AB5C8958-2F01-8147-46EF-AB1259D391A8}" dt="2024-09-28T03:29:18.732" v="10" actId="1076"/>
          <ac:spMkLst>
            <pc:docMk/>
            <pc:sldMk cId="0" sldId="597"/>
            <ac:spMk id="51203" creationId="{96AD6C7C-C9ED-0A48-AA10-D5D4A7FB5759}"/>
          </ac:spMkLst>
        </pc:spChg>
        <pc:spChg chg="mod">
          <ac:chgData name="Bisgin, Halil" userId="S::bisgin@umich.edu::31729c2b-70b1-499d-992a-43acd64ada6e" providerId="AD" clId="Web-{AB5C8958-2F01-8147-46EF-AB1259D391A8}" dt="2024-09-28T03:29:23.310" v="11" actId="1076"/>
          <ac:spMkLst>
            <pc:docMk/>
            <pc:sldMk cId="0" sldId="597"/>
            <ac:spMk id="51204" creationId="{AC00F167-7BF0-D244-9CD3-2693A5D701DB}"/>
          </ac:spMkLst>
        </pc:spChg>
      </pc:sldChg>
      <pc:sldChg chg="modSp">
        <pc:chgData name="Bisgin, Halil" userId="S::bisgin@umich.edu::31729c2b-70b1-499d-992a-43acd64ada6e" providerId="AD" clId="Web-{AB5C8958-2F01-8147-46EF-AB1259D391A8}" dt="2024-09-28T03:35:15.669" v="14" actId="1076"/>
        <pc:sldMkLst>
          <pc:docMk/>
          <pc:sldMk cId="0" sldId="598"/>
        </pc:sldMkLst>
        <pc:spChg chg="mod">
          <ac:chgData name="Bisgin, Halil" userId="S::bisgin@umich.edu::31729c2b-70b1-499d-992a-43acd64ada6e" providerId="AD" clId="Web-{AB5C8958-2F01-8147-46EF-AB1259D391A8}" dt="2024-09-28T03:35:15.669" v="14" actId="1076"/>
          <ac:spMkLst>
            <pc:docMk/>
            <pc:sldMk cId="0" sldId="598"/>
            <ac:spMk id="52227" creationId="{5AF717B4-4E2B-7948-86BB-A6ADD69EE6E8}"/>
          </ac:spMkLst>
        </pc:spChg>
      </pc:sldChg>
      <pc:sldChg chg="modSp">
        <pc:chgData name="Bisgin, Halil" userId="S::bisgin@umich.edu::31729c2b-70b1-499d-992a-43acd64ada6e" providerId="AD" clId="Web-{AB5C8958-2F01-8147-46EF-AB1259D391A8}" dt="2024-09-28T18:03:07.530" v="46" actId="1076"/>
        <pc:sldMkLst>
          <pc:docMk/>
          <pc:sldMk cId="0" sldId="604"/>
        </pc:sldMkLst>
        <pc:spChg chg="mod">
          <ac:chgData name="Bisgin, Halil" userId="S::bisgin@umich.edu::31729c2b-70b1-499d-992a-43acd64ada6e" providerId="AD" clId="Web-{AB5C8958-2F01-8147-46EF-AB1259D391A8}" dt="2024-09-28T18:03:07.530" v="46" actId="1076"/>
          <ac:spMkLst>
            <pc:docMk/>
            <pc:sldMk cId="0" sldId="604"/>
            <ac:spMk id="2" creationId="{A519FBDC-6255-2E46-A6B3-2B33E0236A54}"/>
          </ac:spMkLst>
        </pc:spChg>
      </pc:sldChg>
      <pc:sldChg chg="modSp">
        <pc:chgData name="Bisgin, Halil" userId="S::bisgin@umich.edu::31729c2b-70b1-499d-992a-43acd64ada6e" providerId="AD" clId="Web-{AB5C8958-2F01-8147-46EF-AB1259D391A8}" dt="2024-09-28T18:03:28.077" v="48" actId="1076"/>
        <pc:sldMkLst>
          <pc:docMk/>
          <pc:sldMk cId="0" sldId="605"/>
        </pc:sldMkLst>
        <pc:spChg chg="mod">
          <ac:chgData name="Bisgin, Halil" userId="S::bisgin@umich.edu::31729c2b-70b1-499d-992a-43acd64ada6e" providerId="AD" clId="Web-{AB5C8958-2F01-8147-46EF-AB1259D391A8}" dt="2024-09-28T18:03:28.077" v="48" actId="1076"/>
          <ac:spMkLst>
            <pc:docMk/>
            <pc:sldMk cId="0" sldId="605"/>
            <ac:spMk id="152577" creationId="{C9CB3A3B-00B8-A941-8772-7A7755A96346}"/>
          </ac:spMkLst>
        </pc:spChg>
      </pc:sldChg>
      <pc:sldChg chg="modSp">
        <pc:chgData name="Bisgin, Halil" userId="S::bisgin@umich.edu::31729c2b-70b1-499d-992a-43acd64ada6e" providerId="AD" clId="Web-{AB5C8958-2F01-8147-46EF-AB1259D391A8}" dt="2024-09-28T03:46:05.768" v="31" actId="1076"/>
        <pc:sldMkLst>
          <pc:docMk/>
          <pc:sldMk cId="0" sldId="607"/>
        </pc:sldMkLst>
        <pc:spChg chg="mod">
          <ac:chgData name="Bisgin, Halil" userId="S::bisgin@umich.edu::31729c2b-70b1-499d-992a-43acd64ada6e" providerId="AD" clId="Web-{AB5C8958-2F01-8147-46EF-AB1259D391A8}" dt="2024-09-28T03:46:05.768" v="31" actId="1076"/>
          <ac:spMkLst>
            <pc:docMk/>
            <pc:sldMk cId="0" sldId="607"/>
            <ac:spMk id="90113" creationId="{403FD7C2-3213-0045-8EBD-EC42DD814DBF}"/>
          </ac:spMkLst>
        </pc:spChg>
      </pc:sldChg>
      <pc:sldChg chg="modSp">
        <pc:chgData name="Bisgin, Halil" userId="S::bisgin@umich.edu::31729c2b-70b1-499d-992a-43acd64ada6e" providerId="AD" clId="Web-{AB5C8958-2F01-8147-46EF-AB1259D391A8}" dt="2024-09-28T03:43:19.268" v="22" actId="1076"/>
        <pc:sldMkLst>
          <pc:docMk/>
          <pc:sldMk cId="0" sldId="611"/>
        </pc:sldMkLst>
        <pc:spChg chg="mod">
          <ac:chgData name="Bisgin, Halil" userId="S::bisgin@umich.edu::31729c2b-70b1-499d-992a-43acd64ada6e" providerId="AD" clId="Web-{AB5C8958-2F01-8147-46EF-AB1259D391A8}" dt="2024-09-28T03:43:19.268" v="22" actId="1076"/>
          <ac:spMkLst>
            <pc:docMk/>
            <pc:sldMk cId="0" sldId="611"/>
            <ac:spMk id="84993" creationId="{329810A0-6707-A242-A876-DBB9AD200BC6}"/>
          </ac:spMkLst>
        </pc:spChg>
      </pc:sldChg>
      <pc:sldChg chg="modSp">
        <pc:chgData name="Bisgin, Halil" userId="S::bisgin@umich.edu::31729c2b-70b1-499d-992a-43acd64ada6e" providerId="AD" clId="Web-{AB5C8958-2F01-8147-46EF-AB1259D391A8}" dt="2024-09-28T03:48:41.815" v="34" actId="1076"/>
        <pc:sldMkLst>
          <pc:docMk/>
          <pc:sldMk cId="0" sldId="612"/>
        </pc:sldMkLst>
        <pc:spChg chg="mod">
          <ac:chgData name="Bisgin, Halil" userId="S::bisgin@umich.edu::31729c2b-70b1-499d-992a-43acd64ada6e" providerId="AD" clId="Web-{AB5C8958-2F01-8147-46EF-AB1259D391A8}" dt="2024-09-28T03:48:41.815" v="34" actId="1076"/>
          <ac:spMkLst>
            <pc:docMk/>
            <pc:sldMk cId="0" sldId="612"/>
            <ac:spMk id="103425" creationId="{0CFAD113-FCF7-3645-88F2-F34E67242DC2}"/>
          </ac:spMkLst>
        </pc:spChg>
      </pc:sldChg>
      <pc:sldChg chg="modSp">
        <pc:chgData name="Bisgin, Halil" userId="S::bisgin@umich.edu::31729c2b-70b1-499d-992a-43acd64ada6e" providerId="AD" clId="Web-{AB5C8958-2F01-8147-46EF-AB1259D391A8}" dt="2024-09-28T03:49:13.784" v="36" actId="1076"/>
        <pc:sldMkLst>
          <pc:docMk/>
          <pc:sldMk cId="0" sldId="613"/>
        </pc:sldMkLst>
        <pc:spChg chg="mod">
          <ac:chgData name="Bisgin, Halil" userId="S::bisgin@umich.edu::31729c2b-70b1-499d-992a-43acd64ada6e" providerId="AD" clId="Web-{AB5C8958-2F01-8147-46EF-AB1259D391A8}" dt="2024-09-28T03:49:13.784" v="36" actId="1076"/>
          <ac:spMkLst>
            <pc:docMk/>
            <pc:sldMk cId="0" sldId="613"/>
            <ac:spMk id="107521" creationId="{74289401-7722-1D4B-BD63-E7FC4F22B441}"/>
          </ac:spMkLst>
        </pc:spChg>
      </pc:sldChg>
      <pc:sldChg chg="modSp">
        <pc:chgData name="Bisgin, Halil" userId="S::bisgin@umich.edu::31729c2b-70b1-499d-992a-43acd64ada6e" providerId="AD" clId="Web-{AB5C8958-2F01-8147-46EF-AB1259D391A8}" dt="2024-09-28T03:49:00.581" v="35" actId="1076"/>
        <pc:sldMkLst>
          <pc:docMk/>
          <pc:sldMk cId="0" sldId="614"/>
        </pc:sldMkLst>
        <pc:spChg chg="mod">
          <ac:chgData name="Bisgin, Halil" userId="S::bisgin@umich.edu::31729c2b-70b1-499d-992a-43acd64ada6e" providerId="AD" clId="Web-{AB5C8958-2F01-8147-46EF-AB1259D391A8}" dt="2024-09-28T03:49:00.581" v="35" actId="1076"/>
          <ac:spMkLst>
            <pc:docMk/>
            <pc:sldMk cId="0" sldId="614"/>
            <ac:spMk id="105473" creationId="{021FB2A1-2E25-FE45-B905-7A3EDDBCB07E}"/>
          </ac:spMkLst>
        </pc:spChg>
      </pc:sldChg>
      <pc:sldChg chg="modSp">
        <pc:chgData name="Bisgin, Halil" userId="S::bisgin@umich.edu::31729c2b-70b1-499d-992a-43acd64ada6e" providerId="AD" clId="Web-{AB5C8958-2F01-8147-46EF-AB1259D391A8}" dt="2024-09-28T03:43:42.143" v="26" actId="1076"/>
        <pc:sldMkLst>
          <pc:docMk/>
          <pc:sldMk cId="0" sldId="619"/>
        </pc:sldMkLst>
        <pc:spChg chg="mod">
          <ac:chgData name="Bisgin, Halil" userId="S::bisgin@umich.edu::31729c2b-70b1-499d-992a-43acd64ada6e" providerId="AD" clId="Web-{AB5C8958-2F01-8147-46EF-AB1259D391A8}" dt="2024-09-28T03:43:42.143" v="26" actId="1076"/>
          <ac:spMkLst>
            <pc:docMk/>
            <pc:sldMk cId="0" sldId="619"/>
            <ac:spMk id="2" creationId="{EEEEC70C-B2D6-7D43-A346-D01E05DDADC4}"/>
          </ac:spMkLst>
        </pc:spChg>
        <pc:spChg chg="mod">
          <ac:chgData name="Bisgin, Halil" userId="S::bisgin@umich.edu::31729c2b-70b1-499d-992a-43acd64ada6e" providerId="AD" clId="Web-{AB5C8958-2F01-8147-46EF-AB1259D391A8}" dt="2024-09-28T03:43:31.081" v="23" actId="1076"/>
          <ac:spMkLst>
            <pc:docMk/>
            <pc:sldMk cId="0" sldId="619"/>
            <ac:spMk id="87043" creationId="{DA501BD4-57AA-8642-AD6F-1317FE320DAE}"/>
          </ac:spMkLst>
        </pc:spChg>
      </pc:sldChg>
      <pc:sldChg chg="delSp modSp">
        <pc:chgData name="Bisgin, Halil" userId="S::bisgin@umich.edu::31729c2b-70b1-499d-992a-43acd64ada6e" providerId="AD" clId="Web-{AB5C8958-2F01-8147-46EF-AB1259D391A8}" dt="2024-09-28T03:45:59.706" v="30"/>
        <pc:sldMkLst>
          <pc:docMk/>
          <pc:sldMk cId="0" sldId="620"/>
        </pc:sldMkLst>
        <pc:spChg chg="mod">
          <ac:chgData name="Bisgin, Halil" userId="S::bisgin@umich.edu::31729c2b-70b1-499d-992a-43acd64ada6e" providerId="AD" clId="Web-{AB5C8958-2F01-8147-46EF-AB1259D391A8}" dt="2024-09-28T03:44:11.518" v="27" actId="1076"/>
          <ac:spMkLst>
            <pc:docMk/>
            <pc:sldMk cId="0" sldId="620"/>
            <ac:spMk id="3" creationId="{0CEE887B-E834-4645-9F43-7955A7AC0316}"/>
          </ac:spMkLst>
        </pc:spChg>
        <pc:spChg chg="mod">
          <ac:chgData name="Bisgin, Halil" userId="S::bisgin@umich.edu::31729c2b-70b1-499d-992a-43acd64ada6e" providerId="AD" clId="Web-{AB5C8958-2F01-8147-46EF-AB1259D391A8}" dt="2024-09-28T03:44:47.112" v="29" actId="20577"/>
          <ac:spMkLst>
            <pc:docMk/>
            <pc:sldMk cId="0" sldId="620"/>
            <ac:spMk id="88068" creationId="{EEFB3DE1-6A56-0844-B19F-4BA2BC401025}"/>
          </ac:spMkLst>
        </pc:spChg>
        <pc:spChg chg="del">
          <ac:chgData name="Bisgin, Halil" userId="S::bisgin@umich.edu::31729c2b-70b1-499d-992a-43acd64ada6e" providerId="AD" clId="Web-{AB5C8958-2F01-8147-46EF-AB1259D391A8}" dt="2024-09-28T03:45:59.706" v="30"/>
          <ac:spMkLst>
            <pc:docMk/>
            <pc:sldMk cId="0" sldId="620"/>
            <ac:spMk id="88070" creationId="{A43EAF06-AE24-E943-827F-12AABA5266B2}"/>
          </ac:spMkLst>
        </pc:spChg>
      </pc:sldChg>
      <pc:sldChg chg="modSp">
        <pc:chgData name="Bisgin, Halil" userId="S::bisgin@umich.edu::31729c2b-70b1-499d-992a-43acd64ada6e" providerId="AD" clId="Web-{AB5C8958-2F01-8147-46EF-AB1259D391A8}" dt="2024-09-28T03:22:27.805" v="0" actId="1076"/>
        <pc:sldMkLst>
          <pc:docMk/>
          <pc:sldMk cId="0" sldId="622"/>
        </pc:sldMkLst>
        <pc:spChg chg="mod">
          <ac:chgData name="Bisgin, Halil" userId="S::bisgin@umich.edu::31729c2b-70b1-499d-992a-43acd64ada6e" providerId="AD" clId="Web-{AB5C8958-2F01-8147-46EF-AB1259D391A8}" dt="2024-09-28T03:22:27.805" v="0" actId="1076"/>
          <ac:spMkLst>
            <pc:docMk/>
            <pc:sldMk cId="0" sldId="622"/>
            <ac:spMk id="26626" creationId="{4ECB9891-B443-0743-9758-754AA5DA4B4B}"/>
          </ac:spMkLst>
        </pc:spChg>
      </pc:sldChg>
      <pc:sldChg chg="modSp">
        <pc:chgData name="Bisgin, Halil" userId="S::bisgin@umich.edu::31729c2b-70b1-499d-992a-43acd64ada6e" providerId="AD" clId="Web-{AB5C8958-2F01-8147-46EF-AB1259D391A8}" dt="2024-09-28T03:42:48.222" v="21" actId="20577"/>
        <pc:sldMkLst>
          <pc:docMk/>
          <pc:sldMk cId="2710742300" sldId="634"/>
        </pc:sldMkLst>
        <pc:spChg chg="mod">
          <ac:chgData name="Bisgin, Halil" userId="S::bisgin@umich.edu::31729c2b-70b1-499d-992a-43acd64ada6e" providerId="AD" clId="Web-{AB5C8958-2F01-8147-46EF-AB1259D391A8}" dt="2024-09-28T03:42:48.222" v="21" actId="20577"/>
          <ac:spMkLst>
            <pc:docMk/>
            <pc:sldMk cId="2710742300" sldId="634"/>
            <ac:spMk id="3" creationId="{109BB5D9-0CFF-C34F-AC26-B7E722F30CD7}"/>
          </ac:spMkLst>
        </pc:spChg>
        <pc:spChg chg="mod">
          <ac:chgData name="Bisgin, Halil" userId="S::bisgin@umich.edu::31729c2b-70b1-499d-992a-43acd64ada6e" providerId="AD" clId="Web-{AB5C8958-2F01-8147-46EF-AB1259D391A8}" dt="2024-09-28T03:42:33.753" v="18"/>
          <ac:spMkLst>
            <pc:docMk/>
            <pc:sldMk cId="2710742300" sldId="634"/>
            <ac:spMk id="19457" creationId="{5A50FBDC-13E5-9F45-B4B8-9E11DE1D0309}"/>
          </ac:spMkLst>
        </pc:spChg>
      </pc:sldChg>
      <pc:sldChg chg="modSp">
        <pc:chgData name="Bisgin, Halil" userId="S::bisgin@umich.edu::31729c2b-70b1-499d-992a-43acd64ada6e" providerId="AD" clId="Web-{AB5C8958-2F01-8147-46EF-AB1259D391A8}" dt="2024-09-28T03:48:35.221" v="33"/>
        <pc:sldMkLst>
          <pc:docMk/>
          <pc:sldMk cId="3657370620" sldId="637"/>
        </pc:sldMkLst>
        <pc:spChg chg="mod">
          <ac:chgData name="Bisgin, Halil" userId="S::bisgin@umich.edu::31729c2b-70b1-499d-992a-43acd64ada6e" providerId="AD" clId="Web-{AB5C8958-2F01-8147-46EF-AB1259D391A8}" dt="2024-09-28T03:48:35.221" v="33"/>
          <ac:spMkLst>
            <pc:docMk/>
            <pc:sldMk cId="3657370620" sldId="637"/>
            <ac:spMk id="19457" creationId="{5A50FBDC-13E5-9F45-B4B8-9E11DE1D0309}"/>
          </ac:spMkLst>
        </pc:spChg>
      </pc:sldChg>
      <pc:sldChg chg="modSp">
        <pc:chgData name="Bisgin, Halil" userId="S::bisgin@umich.edu::31729c2b-70b1-499d-992a-43acd64ada6e" providerId="AD" clId="Web-{AB5C8958-2F01-8147-46EF-AB1259D391A8}" dt="2024-09-28T18:03:39.545" v="49"/>
        <pc:sldMkLst>
          <pc:docMk/>
          <pc:sldMk cId="3947218506" sldId="638"/>
        </pc:sldMkLst>
        <pc:spChg chg="mod">
          <ac:chgData name="Bisgin, Halil" userId="S::bisgin@umich.edu::31729c2b-70b1-499d-992a-43acd64ada6e" providerId="AD" clId="Web-{AB5C8958-2F01-8147-46EF-AB1259D391A8}" dt="2024-09-28T18:03:39.545" v="49"/>
          <ac:spMkLst>
            <pc:docMk/>
            <pc:sldMk cId="3947218506" sldId="638"/>
            <ac:spMk id="19457" creationId="{5A50FBDC-13E5-9F45-B4B8-9E11DE1D0309}"/>
          </ac:spMkLst>
        </pc:spChg>
      </pc:sldChg>
      <pc:sldChg chg="modSp">
        <pc:chgData name="Bisgin, Halil" userId="S::bisgin@umich.edu::31729c2b-70b1-499d-992a-43acd64ada6e" providerId="AD" clId="Web-{AB5C8958-2F01-8147-46EF-AB1259D391A8}" dt="2024-09-28T03:50:17.862" v="38"/>
        <pc:sldMkLst>
          <pc:docMk/>
          <pc:sldMk cId="3258233828" sldId="643"/>
        </pc:sldMkLst>
        <pc:spChg chg="mod">
          <ac:chgData name="Bisgin, Halil" userId="S::bisgin@umich.edu::31729c2b-70b1-499d-992a-43acd64ada6e" providerId="AD" clId="Web-{AB5C8958-2F01-8147-46EF-AB1259D391A8}" dt="2024-09-28T03:50:17.862" v="38"/>
          <ac:spMkLst>
            <pc:docMk/>
            <pc:sldMk cId="3258233828" sldId="643"/>
            <ac:spMk id="19457" creationId="{5A50FBDC-13E5-9F45-B4B8-9E11DE1D0309}"/>
          </ac:spMkLst>
        </pc:spChg>
      </pc:sldChg>
      <pc:sldChg chg="modSp">
        <pc:chgData name="Bisgin, Halil" userId="S::bisgin@umich.edu::31729c2b-70b1-499d-992a-43acd64ada6e" providerId="AD" clId="Web-{AB5C8958-2F01-8147-46EF-AB1259D391A8}" dt="2024-09-28T18:01:04.295" v="42"/>
        <pc:sldMkLst>
          <pc:docMk/>
          <pc:sldMk cId="213094591" sldId="644"/>
        </pc:sldMkLst>
        <pc:spChg chg="mod">
          <ac:chgData name="Bisgin, Halil" userId="S::bisgin@umich.edu::31729c2b-70b1-499d-992a-43acd64ada6e" providerId="AD" clId="Web-{AB5C8958-2F01-8147-46EF-AB1259D391A8}" dt="2024-09-28T18:01:04.295" v="42"/>
          <ac:spMkLst>
            <pc:docMk/>
            <pc:sldMk cId="213094591" sldId="644"/>
            <ac:spMk id="19457" creationId="{5A50FBDC-13E5-9F45-B4B8-9E11DE1D0309}"/>
          </ac:spMkLst>
        </pc:spChg>
      </pc:sldChg>
      <pc:sldChg chg="modSp">
        <pc:chgData name="Bisgin, Halil" userId="S::bisgin@umich.edu::31729c2b-70b1-499d-992a-43acd64ada6e" providerId="AD" clId="Web-{AB5C8958-2F01-8147-46EF-AB1259D391A8}" dt="2024-09-28T18:01:52.873" v="45" actId="1076"/>
        <pc:sldMkLst>
          <pc:docMk/>
          <pc:sldMk cId="3690776921" sldId="645"/>
        </pc:sldMkLst>
        <pc:spChg chg="mod">
          <ac:chgData name="Bisgin, Halil" userId="S::bisgin@umich.edu::31729c2b-70b1-499d-992a-43acd64ada6e" providerId="AD" clId="Web-{AB5C8958-2F01-8147-46EF-AB1259D391A8}" dt="2024-09-28T18:01:52.873" v="45" actId="1076"/>
          <ac:spMkLst>
            <pc:docMk/>
            <pc:sldMk cId="3690776921" sldId="645"/>
            <ac:spMk id="140289" creationId="{CC3A7406-D318-0740-8B22-E424810F338E}"/>
          </ac:spMkLst>
        </pc:spChg>
      </pc:sldChg>
      <pc:sldChg chg="modSp">
        <pc:chgData name="Bisgin, Halil" userId="S::bisgin@umich.edu::31729c2b-70b1-499d-992a-43acd64ada6e" providerId="AD" clId="Web-{AB5C8958-2F01-8147-46EF-AB1259D391A8}" dt="2024-09-29T22:38:45.479" v="54"/>
        <pc:sldMkLst>
          <pc:docMk/>
          <pc:sldMk cId="2678629739" sldId="649"/>
        </pc:sldMkLst>
        <pc:spChg chg="mod">
          <ac:chgData name="Bisgin, Halil" userId="S::bisgin@umich.edu::31729c2b-70b1-499d-992a-43acd64ada6e" providerId="AD" clId="Web-{AB5C8958-2F01-8147-46EF-AB1259D391A8}" dt="2024-09-29T22:38:45.479" v="54"/>
          <ac:spMkLst>
            <pc:docMk/>
            <pc:sldMk cId="2678629739" sldId="649"/>
            <ac:spMk id="19457" creationId="{5A50FBDC-13E5-9F45-B4B8-9E11DE1D03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7CD12DC-C9A5-EC40-A49C-DD5690B140BF}"/>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3" name="Rectangle 3">
            <a:extLst>
              <a:ext uri="{FF2B5EF4-FFF2-40B4-BE49-F238E27FC236}">
                <a16:creationId xmlns:a16="http://schemas.microsoft.com/office/drawing/2014/main" id="{A1F474C6-5435-D646-A3CF-85C5E85E7543}"/>
              </a:ext>
            </a:extLst>
          </p:cNvPr>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5124" name="Rectangle 4">
            <a:extLst>
              <a:ext uri="{FF2B5EF4-FFF2-40B4-BE49-F238E27FC236}">
                <a16:creationId xmlns:a16="http://schemas.microsoft.com/office/drawing/2014/main" id="{CC892955-F753-F840-8475-B0E9DF036CC2}"/>
              </a:ext>
            </a:extLst>
          </p:cNvPr>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CPSC 233</a:t>
            </a:r>
          </a:p>
        </p:txBody>
      </p:sp>
      <p:sp>
        <p:nvSpPr>
          <p:cNvPr id="5125" name="Rectangle 5">
            <a:extLst>
              <a:ext uri="{FF2B5EF4-FFF2-40B4-BE49-F238E27FC236}">
                <a16:creationId xmlns:a16="http://schemas.microsoft.com/office/drawing/2014/main" id="{A0EF3D74-2F81-FB42-A1D3-F3884B3EE94C}"/>
              </a:ext>
            </a:extLst>
          </p:cNvPr>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b" anchorCtr="0" compatLnSpc="1">
            <a:prstTxWarp prst="textNoShape">
              <a:avLst/>
            </a:prstTxWarp>
          </a:bodyPr>
          <a:lstStyle>
            <a:lvl1pPr algn="r" defTabSz="965200" eaLnBrk="1" hangingPunct="1">
              <a:spcBef>
                <a:spcPct val="0"/>
              </a:spcBef>
              <a:defRPr sz="1200">
                <a:latin typeface="Times New Roman" panose="02020603050405020304" pitchFamily="18" charset="0"/>
              </a:defRPr>
            </a:lvl1pPr>
          </a:lstStyle>
          <a:p>
            <a:fld id="{5BB28586-C6FA-FB48-95E0-A2EC3E44AC88}" type="slidenum">
              <a:rPr lang="en-US" altLang="en-US"/>
              <a:pPr/>
              <a:t>‹#›</a:t>
            </a:fld>
            <a:endParaRPr lang="en-US" altLang="en-US"/>
          </a:p>
        </p:txBody>
      </p:sp>
    </p:spTree>
    <p:extLst>
      <p:ext uri="{BB962C8B-B14F-4D97-AF65-F5344CB8AC3E}">
        <p14:creationId xmlns:p14="http://schemas.microsoft.com/office/powerpoint/2010/main" val="28380860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03.855"/>
    </inkml:context>
    <inkml:brush xml:id="br0">
      <inkml:brushProperty name="width" value="0.035" units="cm"/>
      <inkml:brushProperty name="height" value="0.035" units="cm"/>
    </inkml:brush>
  </inkml:definitions>
  <inkml:trace contextRef="#ctx0" brushRef="#br0">2017 62 5425 0 0,'-26'-17'1873'0'0,"14"9"-1062"0"0,0 0 1 0 0,-25-11-1 0 0,32 17-892 0 0,-1 1-1 0 0,0-1 1 0 0,1 1 0 0 0,-1-1-1 0 0,0 2 1 0 0,0-1-1 0 0,0 1 1 0 0,0 0-1 0 0,0 0 1 0 0,-8 1 0 0 0,-44 12 467 0 0,1 3 1 0 0,1 1 0 0 0,-63 30 0 0 0,51-20 405 0 0,-213 94-914 0 0,-72 26-203 0 0,352-146 324 0 0,-356 135-229 0 0,309-117 232 0 0,0-2 1 0 0,-68 15-1 0 0,88-25 73 0 0,1 0 1 0 0,1 2-1 0 0,0 1 0 0 0,0 1 1 0 0,1 1-1 0 0,0 2 0 0 0,-35 24 1 0 0,55-33-80 0 0,1-1 1 0 0,-1 0-1 0 0,1 1 1 0 0,0 0 0 0 0,1 0-1 0 0,-1 0 1 0 0,1 1-1 0 0,0-1 1 0 0,0 1 0 0 0,0 0-1 0 0,1-1 1 0 0,0 1-1 0 0,0 0 1 0 0,1 1-1 0 0,0-1 1 0 0,0 0 0 0 0,-1 8-1 0 0,1 13-29 0 0,2-1 0 0 0,6 50 0 0 0,-2-32 70 0 0,61 509-99 0 0,-12-111 57 0 0,5 22 114 0 0,-34-323 99 0 0,54 173-1 0 0,13 96-517 0 0,-78-335-548 0 0,-1-29-1609 0 0,-7-26 1590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21.661"/>
    </inkml:context>
    <inkml:brush xml:id="br0">
      <inkml:brushProperty name="width" value="0.035" units="cm"/>
      <inkml:brushProperty name="height" value="0.035" units="cm"/>
    </inkml:brush>
  </inkml:definitions>
  <inkml:trace contextRef="#ctx0" brushRef="#br0">114 434 816 0 0,'-17'0'-380'0'0,"-33"-1"1633"0"0,47 1-877 0 0,0 0-1 0 0,0-1 0 0 0,0 1 0 0 0,0-1 0 0 0,0 0 1 0 0,0 0-1 0 0,0 0 0 0 0,1 0 0 0 0,-1-1 0 0 0,0 1 0 0 0,0-1 1 0 0,-4-3-1 0 0,7 5-314 0 0,0-1 1 0 0,-1 1-1 0 0,1 0 1 0 0,0-1-1 0 0,-1 1 1 0 0,1 0-1 0 0,0-1 0 0 0,-1 1 1 0 0,1-1-1 0 0,0 1 1 0 0,0 0-1 0 0,0-1 1 0 0,-1 1-1 0 0,1-1 1 0 0,0 1-1 0 0,0-1 1 0 0,0 1-1 0 0,0-1 1 0 0,0 1-1 0 0,0-1 0 0 0,0 1 1 0 0,0-1-1 0 0,0 1 1 0 0,0-1-1 0 0,0 1 1 0 0,0-1-1 0 0,0 1 1 0 0,0-1-1 0 0,1 1 1 0 0,-1 0-1 0 0,0-1 1 0 0,15-11 598 0 0,25-1-691 0 0,-36 12 125 0 0,42-9-10 0 0,2 3 0 0 0,75-3 1 0 0,-2 1 306 0 0,434-40-105 0 0,-179 18-255 0 0,29 2 239 0 0,-134 11-230 0 0,838-76 5 0 0,-914 78 160 0 0,259-12 465 0 0,25-10-677 0 0,-1 1 638 0 0,-457 37-339 0 0,-12 0-8656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24.575"/>
    </inkml:context>
    <inkml:brush xml:id="br0">
      <inkml:brushProperty name="width" value="0.035" units="cm"/>
      <inkml:brushProperty name="height" value="0.035" units="cm"/>
    </inkml:brush>
  </inkml:definitions>
  <inkml:trace contextRef="#ctx0" brushRef="#br0">242 201 1168 0 0,'-2'-5'86'0'0,"0"1"0"0"0,0-1-1 0 0,0 1 1 0 0,-1-1 0 0 0,0 1 0 0 0,-4-5-1 0 0,3 4 481 0 0,0 1-1 0 0,0 0 1 0 0,-1 0-1 0 0,1 0 0 0 0,-1 0 1 0 0,0 1-1 0 0,0 0 1 0 0,-8-4-1 0 0,10 6-343 0 0,-1-1 1 0 0,0 1-1 0 0,0 0 1 0 0,0 0-1 0 0,0 0 1 0 0,0 0-1 0 0,-7 1 1 0 0,10 0-165 0 0,-6 2-91 0 0,-2 6 59 0 0,1 0 0 0 0,0 0 0 0 0,0 0 0 0 0,0 1 0 0 0,1 0 1 0 0,0 1-1 0 0,1-1 0 0 0,0 1 0 0 0,1 1 0 0 0,-6 14 0 0 0,2-4 69 0 0,1 1 0 0 0,1 0 0 0 0,1 1 1 0 0,-4 33-1 0 0,9-44-53 0 0,0-1 0 0 0,1 1 0 0 0,0-1 0 0 0,1 1 0 0 0,0-1 0 0 0,1 1 0 0 0,0-1 0 0 0,0 1 0 0 0,2-1 0 0 0,6 16 0 0 0,-7-21-18 0 0,-1-1-1 0 0,2 0 1 0 0,-1 1 0 0 0,1-1-1 0 0,-1 0 1 0 0,1-1 0 0 0,1 1-1 0 0,-1-1 1 0 0,1 1 0 0 0,-1-1-1 0 0,1-1 1 0 0,0 1 0 0 0,1-1-1 0 0,-1 0 1 0 0,1 0 0 0 0,-1 0-1 0 0,1-1 1 0 0,0 0 0 0 0,0 0-1 0 0,0 0 1 0 0,8 0 0 0 0,-2 0 15 0 0,1-2 1 0 0,-1 1-1 0 0,0-2 1 0 0,0 1-1 0 0,0-2 1 0 0,1 0-1 0 0,-1 0 1 0 0,0-1-1 0 0,-1-1 1 0 0,1 0-1 0 0,-1 0 1 0 0,1-1-1 0 0,-1 0 1 0 0,-1-1-1 0 0,14-10 1 0 0,-8 5 29 0 0,0-2 0 0 0,-1 0 0 0 0,0-1 0 0 0,-2 0 1 0 0,1-1-1 0 0,-2-1 0 0 0,0 0 0 0 0,16-28 0 0 0,-23 34-3 0 0,0 0 0 0 0,-1 0-1 0 0,0 0 1 0 0,0-1-1 0 0,-1 0 1 0 0,0 1-1 0 0,-1-1 1 0 0,-1 0-1 0 0,1 0 1 0 0,-2 0 0 0 0,0-1-1 0 0,0 1 1 0 0,-1 0-1 0 0,0 0 1 0 0,-1 0-1 0 0,0 0 1 0 0,0 1-1 0 0,-6-14 1 0 0,3 12-47 0 0,-1 0-1 0 0,0 1 1 0 0,0 0 0 0 0,-1 0-1 0 0,-1 0 1 0 0,0 1 0 0 0,0 0-1 0 0,-1 1 1 0 0,0-1 0 0 0,-1 2-1 0 0,0-1 1 0 0,0 2 0 0 0,-1-1-1 0 0,0 1 1 0 0,-17-7 0 0 0,21 10-38 0 0,0 1 0 0 0,0 0-1 0 0,-1 1 1 0 0,0-1 0 0 0,1 2 0 0 0,-1-1 0 0 0,0 1 0 0 0,0 0 0 0 0,0 0 0 0 0,0 1-1 0 0,0 0 1 0 0,1 1 0 0 0,-1 0 0 0 0,0 0 0 0 0,-10 3 0 0 0,8 0 3 0 0,1-1-1 0 0,0 2 1 0 0,0-1 0 0 0,0 1 0 0 0,0 0 0 0 0,1 1 0 0 0,0 0-1 0 0,0 1 1 0 0,1 0 0 0 0,0 0 0 0 0,-11 13 0 0 0,7-4-5 0 0,1 0 1 0 0,0 1 0 0 0,2 0 0 0 0,0 0-1 0 0,0 1 1 0 0,2 0 0 0 0,0 0 0 0 0,2 1-1 0 0,0 0 1 0 0,-3 28 0 0 0,7-40 7 0 0,0 1-1 0 0,1-1 1 0 0,0 0 0 0 0,0 1 0 0 0,0-1-1 0 0,1 0 1 0 0,0 0 0 0 0,1 0 0 0 0,0 0-1 0 0,0 0 1 0 0,0-1 0 0 0,1 1 0 0 0,0-1-1 0 0,0 0 1 0 0,0 0 0 0 0,1 0 0 0 0,0-1-1 0 0,0 1 1 0 0,0-1 0 0 0,1 0 0 0 0,0-1-1 0 0,0 1 1 0 0,0-1 0 0 0,0-1 0 0 0,1 1-1 0 0,0-1 1 0 0,0 0 0 0 0,-1 0 0 0 0,1-1-1 0 0,1 0 1 0 0,-1 0 0 0 0,0-1 0 0 0,10 1-1 0 0,-10-2 18 0 0,0-1 0 0 0,0 1 1 0 0,0-2-1 0 0,-1 1 0 0 0,1-1 0 0 0,0 1 0 0 0,-1-2 0 0 0,1 1 0 0 0,-1-1 0 0 0,0 0 0 0 0,0 0 1 0 0,0-1-1 0 0,0 0 0 0 0,-1 0 0 0 0,1 0 0 0 0,-1-1 0 0 0,0 1 0 0 0,-1-1 0 0 0,1-1 0 0 0,-1 1 1 0 0,5-8-1 0 0,-2 2 53 0 0,0 1 0 0 0,-1-2 0 0 0,0 1 0 0 0,-1-1 0 0 0,-1 1 0 0 0,0-1 0 0 0,0-1 0 0 0,-1 1 0 0 0,-1-1 0 0 0,2-20 0 0 0,-3 11-54 0 0,-1 0 0 0 0,-4-32 1 0 0,3 48-37 0 0,0 1 0 0 0,0 0 0 0 0,0 0 0 0 0,0 0 0 0 0,-1 0 0 0 0,0 0 0 0 0,0 0 0 0 0,0 1 1 0 0,-1-1-1 0 0,1 1 0 0 0,-1-1 0 0 0,0 1 0 0 0,0 0 0 0 0,-1 0 0 0 0,1 0 0 0 0,-8-5 0 0 0,8 7 5 0 0,0 1-1 0 0,-1-1 1 0 0,1 1-1 0 0,-1 0 1 0 0,0 0-1 0 0,1 0 1 0 0,-1 0-1 0 0,0 1 0 0 0,0-1 1 0 0,1 1-1 0 0,-1 0 1 0 0,0 0-1 0 0,0 1 1 0 0,0-1-1 0 0,1 1 1 0 0,-1 0-1 0 0,0-1 1 0 0,1 2-1 0 0,-1-1 1 0 0,1 0-1 0 0,-1 1 1 0 0,1 0-1 0 0,-1 0 1 0 0,1 0-1 0 0,0 0 0 0 0,-6 5 1 0 0,-2 2 16 0 0,0 1 0 0 0,0 0 0 0 0,1 1 0 0 0,0 0 1 0 0,-13 19-1 0 0,12-15-3 0 0,1 1 0 0 0,1 0 0 0 0,1 1 0 0 0,0-1 0 0 0,-8 25 1 0 0,15-35 1 0 0,-1 0 1 0 0,1 0 0 0 0,0 0 0 0 0,0 0-1 0 0,1 0 1 0 0,-1 0 0 0 0,1 1-1 0 0,1-1 1 0 0,-1 0 0 0 0,1 0 0 0 0,0 0-1 0 0,1 0 1 0 0,-1 0 0 0 0,1 0-1 0 0,0 0 1 0 0,1-1 0 0 0,0 1 0 0 0,-1-1-1 0 0,7 9 1 0 0,-6-10-7 0 0,0 1-1 0 0,1 0 1 0 0,-1-1 0 0 0,1 0-1 0 0,0 0 1 0 0,0 0-1 0 0,1 0 1 0 0,-1-1 0 0 0,1 1-1 0 0,0-1 1 0 0,0 0 0 0 0,0-1-1 0 0,0 1 1 0 0,0-1-1 0 0,0 0 1 0 0,1 0 0 0 0,-1-1-1 0 0,1 1 1 0 0,-1-1 0 0 0,9 0-1 0 0,-7 0-1 0 0,-1-1-1 0 0,0 0 0 0 0,1-1 0 0 0,-1 0 1 0 0,1 0-1 0 0,-1 0 0 0 0,0-1 1 0 0,0 1-1 0 0,1-1 0 0 0,-1-1 1 0 0,-1 1-1 0 0,1-1 0 0 0,0-1 0 0 0,-1 1 1 0 0,1-1-1 0 0,7-6 0 0 0,-1 0 63 0 0,-1-1-1 0 0,0-1 0 0 0,0 0 0 0 0,-1-1 0 0 0,13-21 0 0 0,-18 26-49 0 0,-1-2 0 0 0,0 1 0 0 0,0 0 0 0 0,-1-1 0 0 0,0 0 0 0 0,-1 0 0 0 0,0 1-1 0 0,-1-1 1 0 0,0-1 0 0 0,0 1 0 0 0,-1 0 0 0 0,-1 0 0 0 0,0 0 0 0 0,0 0 0 0 0,-1 0 0 0 0,-4-16 0 0 0,6 25-21 0 0,-1 0 1 0 0,1 0 0 0 0,-1 0 0 0 0,0-1 0 0 0,1 1-1 0 0,-1 0 1 0 0,0 0 0 0 0,1 0 0 0 0,-1 0 0 0 0,0 0-1 0 0,0 0 1 0 0,0 0 0 0 0,0 1 0 0 0,0-1 0 0 0,0 0-1 0 0,0 0 1 0 0,0 1 0 0 0,-1-1 0 0 0,1 0 0 0 0,0 1-1 0 0,0 0 1 0 0,0-1 0 0 0,-3 0 0 0 0,1 1-22 0 0,0 0 0 0 0,0 0 1 0 0,0 0-1 0 0,1 1 0 0 0,-1-1 0 0 0,0 1 1 0 0,0 0-1 0 0,0-1 0 0 0,1 1 1 0 0,-5 2-1 0 0,-3 3-19 0 0,0-1 0 0 0,0 1 0 0 0,1 1 0 0 0,-13 11 0 0 0,6-2 127 0 0,0 1 1 0 0,1 0-1 0 0,0 1 0 0 0,2 1 0 0 0,0 0 0 0 0,1 1 0 0 0,-17 39 1 0 0,28-56-54 0 0,0 0 1 0 0,0 0 0 0 0,0 1 0 0 0,0-1-1 0 0,1 0 1 0 0,-1 0 0 0 0,1 1 0 0 0,0-1-1 0 0,0 0 1 0 0,0 1 0 0 0,1-1 0 0 0,-1 0-1 0 0,1 0 1 0 0,0 0 0 0 0,-1 1 0 0 0,1-1-1 0 0,1 0 1 0 0,-1 0 0 0 0,0 0-1 0 0,1 0 1 0 0,0 0 0 0 0,-1-1 0 0 0,1 1-1 0 0,0 0 1 0 0,0-1 0 0 0,1 0 0 0 0,-1 1-1 0 0,1-1 1 0 0,-1 0 0 0 0,1 0 0 0 0,-1 0-1 0 0,1 0 1 0 0,4 1 0 0 0,-3 0-1 0 0,1-1 1 0 0,0 0-1 0 0,0 0 1 0 0,-1 0-1 0 0,1 0 1 0 0,0-1-1 0 0,0 0 0 0 0,0 0 1 0 0,1 0-1 0 0,-1-1 1 0 0,0 0-1 0 0,0 0 1 0 0,0 0-1 0 0,0-1 1 0 0,0 1-1 0 0,1-1 1 0 0,-1 0-1 0 0,0-1 0 0 0,0 1 1 0 0,8-5-1 0 0,-6 2 46 0 0,0-1-1 0 0,0 0 0 0 0,-1 0 1 0 0,0-1-1 0 0,0 1 0 0 0,0-2 1 0 0,-1 1-1 0 0,1 0 0 0 0,-2-1 1 0 0,1 0-1 0 0,-1 0 0 0 0,0-1 1 0 0,0 1-1 0 0,-1-1 0 0 0,0 0 1 0 0,0 0-1 0 0,-1 0 1 0 0,2-14-1 0 0,-3 16-35 0 0,0 0 0 0 0,-1-1-1 0 0,0 1 1 0 0,0-1 0 0 0,-1 1 0 0 0,0 0 0 0 0,0-1 0 0 0,0 1 0 0 0,-1 0 0 0 0,0 0-1 0 0,0 0 1 0 0,0 0 0 0 0,-1 0 0 0 0,0 0 0 0 0,0 1 0 0 0,-1-1 0 0 0,0 1 0 0 0,1 0-1 0 0,-2 0 1 0 0,1 0 0 0 0,0 0 0 0 0,-1 1 0 0 0,0 0 0 0 0,-10-6 0 0 0,13 8-25 0 0,-1 0 0 0 0,1 1 0 0 0,-1 0 0 0 0,0-1 0 0 0,1 1 0 0 0,-1 0 0 0 0,0 0 0 0 0,0 0 0 0 0,0 1 0 0 0,0-1 0 0 0,1 1 0 0 0,-1 0 0 0 0,0-1 0 0 0,0 1 0 0 0,0 1 0 0 0,0-1 0 0 0,0 0 0 0 0,0 1 0 0 0,0-1 0 0 0,0 1 0 0 0,-3 1 0 0 0,1 1-9 0 0,1-1 0 0 0,0 1 0 0 0,0 0 0 0 0,0 0 0 0 0,0 0 0 0 0,0 0 0 0 0,0 1 0 0 0,1-1 0 0 0,0 1 0 0 0,-1 0 0 0 0,-3 7 0 0 0,2-2 0 0 0,0-1-1 0 0,1 0 0 0 0,0 1 0 0 0,0 0 0 0 0,1 0 0 0 0,0 0 1 0 0,1 0-1 0 0,0 0 0 0 0,1 1 0 0 0,-1-1 0 0 0,2 1 0 0 0,0 16 0 0 0,0-23 9 0 0,1-1-1 0 0,0 0 1 0 0,0 1-1 0 0,0-1 1 0 0,0 0-1 0 0,0 1 0 0 0,1-1 1 0 0,-1 0-1 0 0,1 0 1 0 0,-1 0-1 0 0,1 0 1 0 0,0 0-1 0 0,0 0 1 0 0,-1-1-1 0 0,1 1 0 0 0,1-1 1 0 0,-1 1-1 0 0,0-1 1 0 0,0 0-1 0 0,0 0 1 0 0,1 0-1 0 0,3 2 0 0 0,-1-2 41 0 0,0 1-1 0 0,-1-1 0 0 0,1 0 0 0 0,0-1 0 0 0,0 1 0 0 0,0-1 0 0 0,0 0 0 0 0,0 0 1 0 0,0 0-1 0 0,7-2 0 0 0,-6 0 23 0 0,0 0 0 0 0,0 0 0 0 0,0-1 0 0 0,-1 0 0 0 0,1 0 1 0 0,-1 0-1 0 0,1-1 0 0 0,-1 1 0 0 0,0-1 0 0 0,0-1 0 0 0,-1 1 0 0 0,1-1 0 0 0,-1 1 1 0 0,5-9-1 0 0,-4 5-31 0 0,0 1 1 0 0,-1-1 0 0 0,0 0-1 0 0,0 0 1 0 0,-1 0-1 0 0,0-1 1 0 0,0 1 0 0 0,-1-1-1 0 0,2-16 1 0 0,-3 16-76 0 0,-1-1-1 0 0,-1 0 1 0 0,1 0-1 0 0,-2 1 0 0 0,1-1 1 0 0,-1 0-1 0 0,-1 1 1 0 0,-6-17-1 0 0,8 22 33 0 0,0 1-1 0 0,-1 0 0 0 0,1 0 0 0 0,-1 0 0 0 0,0 0 0 0 0,0 0 1 0 0,0 0-1 0 0,0 0 0 0 0,0 1 0 0 0,-1-1 0 0 0,1 1 0 0 0,-1-1 0 0 0,1 1 1 0 0,-1 0-1 0 0,0 0 0 0 0,0 0 0 0 0,0 1 0 0 0,0-1 0 0 0,-1 1 1 0 0,1-1-1 0 0,0 1 0 0 0,-1 0 0 0 0,1 1 0 0 0,0-1 0 0 0,-1 0 0 0 0,1 1 1 0 0,-7 0-1 0 0,6 0 17 0 0,-1 1 0 0 0,0 0 0 0 0,1 1 0 0 0,-1-1 0 0 0,1 1 0 0 0,-1 0 1 0 0,1 0-1 0 0,0 0 0 0 0,0 1 0 0 0,0-1 0 0 0,0 1 0 0 0,0 0 0 0 0,1 0 0 0 0,-1 0 1 0 0,1 1-1 0 0,0-1 0 0 0,0 1 0 0 0,0 0 0 0 0,0 0 0 0 0,1 0 0 0 0,0 0 0 0 0,0 0 1 0 0,0 0-1 0 0,-3 8 0 0 0,4-7 5 0 0,-1 0 0 0 0,1 0 0 0 0,-1 0 1 0 0,1 0-1 0 0,1 0 0 0 0,-1 0 0 0 0,1 0 0 0 0,0 0 1 0 0,0 0-1 0 0,0 0 0 0 0,1 1 0 0 0,-1-1 0 0 0,1 0 1 0 0,1 0-1 0 0,-1-1 0 0 0,1 1 0 0 0,0 0 0 0 0,0 0 1 0 0,0-1-1 0 0,1 1 0 0 0,-1-1 0 0 0,6 6 0 0 0,-5-6 2 0 0,0-1-1 0 0,1 1 0 0 0,0-1 0 0 0,-1-1 1 0 0,1 1-1 0 0,1 0 0 0 0,-1-1 0 0 0,0 0 1 0 0,0 0-1 0 0,1 0 0 0 0,-1 0 0 0 0,1-1 1 0 0,0 0-1 0 0,-1 0 0 0 0,1 0 1 0 0,0 0-1 0 0,0-1 0 0 0,0 0 0 0 0,-1 0 1 0 0,1 0-1 0 0,0-1 0 0 0,0 1 0 0 0,0-1 1 0 0,-1 0-1 0 0,1-1 0 0 0,-1 1 0 0 0,1-1 1 0 0,-1 0-1 0 0,1 0 0 0 0,-1 0 0 0 0,8-6 1 0 0,-8 5 27 0 0,1 0 0 0 0,-1 0 1 0 0,0-1-1 0 0,0 0 1 0 0,0 0-1 0 0,0 0 0 0 0,-1 0 1 0 0,0-1-1 0 0,0 1 1 0 0,0-1-1 0 0,0 0 0 0 0,-1 0 1 0 0,1 0-1 0 0,-1 0 0 0 0,-1 0 1 0 0,1 0-1 0 0,-1 0 1 0 0,0-1-1 0 0,0 1 0 0 0,0-1 1 0 0,-1 1-1 0 0,0-1 1 0 0,0 1-1 0 0,0-1 0 0 0,-1 1 1 0 0,0-1-1 0 0,0 1 0 0 0,-1-6 1 0 0,-1 5-16 0 0,1 1 0 0 0,0-1 1 0 0,-1 0-1 0 0,0 1 0 0 0,0-1 1 0 0,-1 1-1 0 0,0 0 0 0 0,0 0 0 0 0,0 0 1 0 0,0 1-1 0 0,-1-1 0 0 0,1 1 0 0 0,-1 0 1 0 0,0 0-1 0 0,-7-3 0 0 0,9 5-29 0 0,-1 1-1 0 0,1-1 1 0 0,-1 1-1 0 0,1 0 0 0 0,-1 0 1 0 0,1 0-1 0 0,-1 1 1 0 0,0-1-1 0 0,1 1 0 0 0,-1 0 1 0 0,0 0-1 0 0,1 0 1 0 0,-1 1-1 0 0,0-1 0 0 0,1 1 1 0 0,-1 0-1 0 0,1 0 1 0 0,-1 0-1 0 0,1 0 1 0 0,-1 0-1 0 0,1 1 0 0 0,0 0 1 0 0,-1 0-1 0 0,1 0 1 0 0,0 0-1 0 0,-5 5 0 0 0,2-1 1 0 0,-1 1 0 0 0,1 0 0 0 0,0 0 0 0 0,1 0 0 0 0,0 1 0 0 0,0 0 0 0 0,1 0 0 0 0,0 0 0 0 0,0 1-1 0 0,1-1 1 0 0,0 1 0 0 0,0 0 0 0 0,1 0 0 0 0,0 0 0 0 0,-1 14 0 0 0,3-17 3 0 0,-1 0 0 0 0,1 0 0 0 0,0 0 0 0 0,1 0 0 0 0,-1 0 1 0 0,1 0-1 0 0,1 0 0 0 0,-1-1 0 0 0,1 1 0 0 0,0 0 0 0 0,0-1 0 0 0,0 1 0 0 0,1-1 1 0 0,0 0-1 0 0,0 0 0 0 0,0 0 0 0 0,1 0 0 0 0,0 0 0 0 0,0-1 0 0 0,0 0 0 0 0,0 0 1 0 0,1 0-1 0 0,-1 0 0 0 0,11 6 0 0 0,-13-9 27 0 0,0-1-1 0 0,0 1 1 0 0,0 0 0 0 0,0-1 0 0 0,0 1-1 0 0,1-1 1 0 0,-1 1 0 0 0,0-1-1 0 0,0 0 1 0 0,0 0 0 0 0,0 0 0 0 0,0 0-1 0 0,1-1 1 0 0,-1 1 0 0 0,0-1-1 0 0,0 1 1 0 0,0-1 0 0 0,0 1-1 0 0,0-1 1 0 0,0 0 0 0 0,0 0 0 0 0,0 0-1 0 0,0 0 1 0 0,-1-1 0 0 0,1 1-1 0 0,0 0 1 0 0,-1-1 0 0 0,1 1 0 0 0,2-4-1 0 0,-1 1 37 0 0,1 0-1 0 0,-1 0 0 0 0,0 0 0 0 0,-1 0 1 0 0,1-1-1 0 0,-1 1 0 0 0,0-1 1 0 0,0 0-1 0 0,0 1 0 0 0,0-1 1 0 0,1-8-1 0 0,-3 10-9 0 0,1-1-1 0 0,-1 1 1 0 0,0-1 0 0 0,0 1 0 0 0,0 0 0 0 0,-1-1-1 0 0,1 1 1 0 0,-1-1 0 0 0,0 1 0 0 0,0 0 0 0 0,0 0 0 0 0,0-1-1 0 0,0 1 1 0 0,-1 0 0 0 0,0 0 0 0 0,1 0 0 0 0,-1 0-1 0 0,0 1 1 0 0,0-1 0 0 0,-1 0 0 0 0,1 1 0 0 0,0-1-1 0 0,-1 1 1 0 0,0 0 0 0 0,0 0 0 0 0,1 0 0 0 0,-1 0-1 0 0,0 1 1 0 0,0-1 0 0 0,-7-2 0 0 0,5 3-32 0 0,0-1 1 0 0,0 1 0 0 0,-1 0-1 0 0,1 0 1 0 0,-1 1-1 0 0,1-1 1 0 0,-1 1-1 0 0,1 0 1 0 0,-1 1-1 0 0,1-1 1 0 0,0 1-1 0 0,-1 0 1 0 0,1 1-1 0 0,0-1 1 0 0,0 1-1 0 0,-1 0 1 0 0,1 0 0 0 0,-8 6-1 0 0,9-6-186 0 0,1 1 0 0 0,-1-1 0 0 0,1 1 0 0 0,-1 0 0 0 0,1 0 0 0 0,0 1 0 0 0,0-1 0 0 0,1 1 0 0 0,-1-1 0 0 0,1 1 0 0 0,-1 0 0 0 0,1 0 0 0 0,0 0 0 0 0,1 0 0 0 0,-1 0-1 0 0,1 0 1 0 0,0 0 0 0 0,0 1 0 0 0,0-1 0 0 0,0 1 0 0 0,1 8 0 0 0,2 11-1039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28.770"/>
    </inkml:context>
    <inkml:brush xml:id="br0">
      <inkml:brushProperty name="width" value="0.035" units="cm"/>
      <inkml:brushProperty name="height" value="0.035" units="cm"/>
    </inkml:brush>
  </inkml:definitions>
  <inkml:trace contextRef="#ctx0" brushRef="#br0">1 38 5825 0 0,'3'-19'3399'0'0,"-3"18"-3201"0"0,0 0 0 0 0,0 0 1 0 0,0 1-1 0 0,0-1 0 0 0,0 0 0 0 0,0 0 1 0 0,0 1-1 0 0,0-1 0 0 0,1 0 1 0 0,-1 0-1 0 0,0 1 0 0 0,0-1 1 0 0,1 0-1 0 0,-1 1 0 0 0,0-1 1 0 0,1 0-1 0 0,-1 1 0 0 0,1-1 1 0 0,-1 0-1 0 0,1 1 0 0 0,0-1 1 0 0,17-2-191 0 0,21 8-74 0 0,-2 2 0 0 0,1 1 1 0 0,39 15-1 0 0,-12-4-34 0 0,449 113-1768 0 0,-417-107 642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30.404"/>
    </inkml:context>
    <inkml:brush xml:id="br0">
      <inkml:brushProperty name="width" value="0.035" units="cm"/>
      <inkml:brushProperty name="height" value="0.035" units="cm"/>
    </inkml:brush>
  </inkml:definitions>
  <inkml:trace contextRef="#ctx0" brushRef="#br0">0 991 2825 0 0,'3'-2'4088'0'0,"4"8"-4295"0"0,-1-2 372 0 0,45 20 839 0 0,-46-22-854 0 0,0 0 1 0 0,0-1-1 0 0,0 1 1 0 0,0-1-1 0 0,0 0 0 0 0,1-1 1 0 0,-1 1-1 0 0,0-1 0 0 0,0 0 1 0 0,10-2-1 0 0,2 1 166 0 0,15 0 42 0 0,1-3 1 0 0,39-8 0 0 0,-20 2-216 0 0,-20 3-106 0 0,-1-1 0 0 0,0-1 1 0 0,0-2-1 0 0,-1-1 0 0 0,-1-1 1 0 0,34-21-1 0 0,35-19 185 0 0,-14 9 342 0 0,94-66 0 0 0,-69 34-244 0 0,76-58-218 0 0,-56 38-16 0 0,-54 43 121 0 0,-3-3-1 0 0,99-100 1 0 0,-146 132 44 0 0,-20 20-219 0 0,0 0 1 0 0,0-1 0 0 0,0 0 0 0 0,-1 0 0 0 0,0 0-1 0 0,0 0 1 0 0,0-1 0 0 0,0 1 0 0 0,-1-1 0 0 0,0 0-1 0 0,2-7 1 0 0,-2 5 58 0 0,-2 7-62 0 0,-22-12 337 0 0,21 12-364 0 0,0 1 0 0 0,0 0 1 0 0,0 0-1 0 0,0 0 0 0 0,0 0 1 0 0,0-1-1 0 0,0 1 0 0 0,0 0 1 0 0,0 0-1 0 0,0 0 0 0 0,0 0 1 0 0,0-1-1 0 0,0 1 0 0 0,0 0 1 0 0,0 0-1 0 0,0 0 1 0 0,0 0-1 0 0,0-1 0 0 0,0 1 1 0 0,0 0-1 0 0,0 0 0 0 0,0 0 1 0 0,1 0-1 0 0,-1 0 0 0 0,0-1 1 0 0,0 1-1 0 0,0 0 0 0 0,0 0 1 0 0,0 0-1 0 0,0 0 0 0 0,1 0 1 0 0,-1 0-1 0 0,0 0 1 0 0,0 0-1 0 0,0 0 0 0 0,0-1 1 0 0,1 1-1 0 0,-1 0 0 0 0,0 0 1 0 0,0 0-1 0 0,0 0 0 0 0,0 0 1 0 0,1 0-1 0 0,-1 0 0 0 0,0 0 1 0 0,0 0-1 0 0,0 0 0 0 0,0 0 1 0 0,1 0-1 0 0,-1 0 1 0 0,0 0-25 0 0,29-8 35 0 0,-20 6-4833 0 0,-3 6 2574 0 0,16 18-1027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31.313"/>
    </inkml:context>
    <inkml:brush xml:id="br0">
      <inkml:brushProperty name="width" value="0.035" units="cm"/>
      <inkml:brushProperty name="height" value="0.035" units="cm"/>
    </inkml:brush>
  </inkml:definitions>
  <inkml:trace contextRef="#ctx0" brushRef="#br0">33 145 7082 0 0,'-9'-15'-1434'0'0,"5"8"1721"0"0,0 1 0 0 0,0-1 0 0 0,1-1 1 0 0,-4-8-1 0 0,7 14-227 0 0,-1 1 0 0 0,1 0 0 0 0,0 0 1 0 0,-1-1-1 0 0,1 1 0 0 0,0 0 0 0 0,0 0 0 0 0,0-1 0 0 0,0 1 1 0 0,0 0-1 0 0,0 0 0 0 0,1-1 0 0 0,-1 1 0 0 0,0 0 1 0 0,0 0-1 0 0,1-1 0 0 0,-1 1 0 0 0,1 0 0 0 0,-1 0 1 0 0,1 0-1 0 0,0 0 0 0 0,-1 0 0 0 0,1 0 0 0 0,0 0 0 0 0,0 0 1 0 0,0 0-1 0 0,0 0 0 0 0,0 0 0 0 0,0 0 0 0 0,0 0 1 0 0,0 1-1 0 0,1-2 0 0 0,13-5-87 0 0,0 1 0 0 0,0 1 0 0 0,1 0 0 0 0,-1 0 1 0 0,23-2-1 0 0,82-4-83 0 0,-39 9 461 0 0,1 4-1 0 0,113 18 1 0 0,156 55 754 0 0,-306-61-1093 0 0,-1 2 0 0 0,0 1 0 0 0,-1 3 0 0 0,-1 1 1 0 0,45 31-1 0 0,-57-32 109 0 0,-1 2 0 0 0,-1 1 1 0 0,-1 1-1 0 0,-1 1 1 0 0,-1 2-1 0 0,-2 0 0 0 0,27 40 1 0 0,-49-66-128 0 0,3 5 19 0 0,0 0 0 0 0,0 0 1 0 0,0 1-1 0 0,-1-1 0 0 0,0 1 0 0 0,0 0 1 0 0,-1 0-1 0 0,1 0 0 0 0,0 11 1 0 0,-3-17-44 0 0,1 9-3358 0 0,0-8 1504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32.145"/>
    </inkml:context>
    <inkml:brush xml:id="br0">
      <inkml:brushProperty name="width" value="0.035" units="cm"/>
      <inkml:brushProperty name="height" value="0.035" units="cm"/>
    </inkml:brush>
  </inkml:definitions>
  <inkml:trace contextRef="#ctx0" brushRef="#br0">23 602 2088 0 0,'-1'1'77'0'0,"-1"-1"0"0"0,1 1-1 0 0,0 0 1 0 0,-1 0 0 0 0,1-1-1 0 0,0 1 1 0 0,-1 0 0 0 0,1 0-1 0 0,0 0 1 0 0,0 0 0 0 0,0 1-1 0 0,0-1 1 0 0,0 0 0 0 0,0 0-1 0 0,0 1 1 0 0,0-1 0 0 0,1 0-1 0 0,-1 1 1 0 0,0 2-1 0 0,1-3-43 0 0,0 0-1 0 0,0 0 0 0 0,0-1 0 0 0,0 1 0 0 0,0 0 0 0 0,0 0 0 0 0,1 0 0 0 0,-1-1 1 0 0,0 1-1 0 0,1 0 0 0 0,-1 0 0 0 0,0-1 0 0 0,1 1 0 0 0,-1 0 0 0 0,1-1 0 0 0,-1 1 1 0 0,1 0-1 0 0,-1-1 0 0 0,1 1 0 0 0,0-1 0 0 0,-1 1 0 0 0,1-1 0 0 0,0 1 0 0 0,-1-1 1 0 0,1 1-1 0 0,0-1 0 0 0,0 0 0 0 0,-1 0 0 0 0,1 1 0 0 0,0-1 0 0 0,0 0 0 0 0,0 0 1 0 0,-1 0-1 0 0,1 0 0 0 0,0 0 0 0 0,0 0 0 0 0,0 0 0 0 0,0 0 0 0 0,1 0 0 0 0,18-1 212 0 0,0-1 0 0 0,-1 0 0 0 0,1-1-1 0 0,-1-2 1 0 0,0 0 0 0 0,0-1-1 0 0,20-9 1 0 0,33-12 906 0 0,73-39-1 0 0,100-92 1065 0 0,-57 33-892 0 0,-31 38-415 0 0,15-9-751 0 0,-156 87-475 0 0,1 1 1 0 0,1 0 0 0 0,-1 1 0 0 0,30-8 0 0 0,-45 15-289 0 0,5 2-5288 0 0,13 5 4507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32.736"/>
    </inkml:context>
    <inkml:brush xml:id="br0">
      <inkml:brushProperty name="width" value="0.035" units="cm"/>
      <inkml:brushProperty name="height" value="0.035" units="cm"/>
    </inkml:brush>
  </inkml:definitions>
  <inkml:trace contextRef="#ctx0" brushRef="#br0">14 23 3857 0 0,'-10'-12'648'0'0,"10"12"-605"0"0,0 0-1 0 0,0 0 0 0 0,-1 0 0 0 0,1 0 1 0 0,0 0-1 0 0,0-1 0 0 0,-1 1 1 0 0,1 0-1 0 0,0 0 0 0 0,0 0 1 0 0,0 0-1 0 0,0-1 0 0 0,-1 1 1 0 0,1 0-1 0 0,0 0 0 0 0,0 0 1 0 0,0-1-1 0 0,0 1 0 0 0,0 0 0 0 0,0 0 1 0 0,0-1-1 0 0,-1 1 0 0 0,1 0 1 0 0,0 0-1 0 0,0-1 0 0 0,0 1 1 0 0,0 0-1 0 0,0 0 0 0 0,0-1 1 0 0,0 1-1 0 0,0 0 0 0 0,0 0 1 0 0,0-1-1 0 0,0 1 0 0 0,1 0 0 0 0,-1 0 1 0 0,0-1-1 0 0,0 1 0 0 0,0 0 1 0 0,0 0-1 0 0,0 0 0 0 0,0-1 1 0 0,1 1-1 0 0,-1 0 0 0 0,0 0 1 0 0,0 0-1 0 0,0-1 0 0 0,0 1 1 0 0,1 0-1 0 0,-1 0 0 0 0,0 0 0 0 0,9 0-56 0 0,0 0-1 0 0,0 1 1 0 0,0 1-1 0 0,0 0 1 0 0,0 0-1 0 0,-1 0 1 0 0,15 7-1 0 0,66 34 395 0 0,-49-23-22 0 0,356 186 1633 0 0,-267-139-1314 0 0,192 69 1 0 0,-235-100-624 0 0,86 50 1 0 0,-8 12-3154 0 0,-136-80 1649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33.809"/>
    </inkml:context>
    <inkml:brush xml:id="br0">
      <inkml:brushProperty name="width" value="0.035" units="cm"/>
      <inkml:brushProperty name="height" value="0.035" units="cm"/>
    </inkml:brush>
  </inkml:definitions>
  <inkml:trace contextRef="#ctx0" brushRef="#br0">182 326 5929 0 0,'-4'-3'393'0'0,"1"-1"0"0"0,0 0 0 0 0,1 1 0 0 0,-1-1 0 0 0,1 0 0 0 0,-1 0 0 0 0,-1-6 0 0 0,4 9-350 0 0,0 0 0 0 0,0 0 0 0 0,-1-1-1 0 0,1 1 1 0 0,0 0 0 0 0,0 0 0 0 0,0 0-1 0 0,1-1 1 0 0,-1 1 0 0 0,0 0-1 0 0,0 0 1 0 0,1 0 0 0 0,-1 0 0 0 0,0-1-1 0 0,1 1 1 0 0,0 0 0 0 0,-1 0 0 0 0,1 0-1 0 0,-1 0 1 0 0,1 0 0 0 0,0 0 0 0 0,0 0-1 0 0,0 1 1 0 0,-1-1 0 0 0,1 0-1 0 0,0 0 1 0 0,0 0 0 0 0,0 1 0 0 0,0-1-1 0 0,0 1 1 0 0,0-1 0 0 0,3 0 0 0 0,11-7-155 0 0,0 1 0 0 0,23-8 0 0 0,-33 13 120 0 0,-1 1 0 0 0,1 0 0 0 0,0 0-1 0 0,0 0 1 0 0,-1 0 0 0 0,1 1 0 0 0,0 0-1 0 0,0 0 1 0 0,0 0 0 0 0,0 1 0 0 0,0-1-1 0 0,-1 1 1 0 0,6 1 0 0 0,-8 0 1 0 0,1-1 0 0 0,-1 0 0 0 0,0 1 0 0 0,1-1 0 0 0,-1 1 0 0 0,0 0 0 0 0,0-1 0 0 0,0 1 0 0 0,0 0 0 0 0,-1 0 0 0 0,1 0 0 0 0,0 1 0 0 0,-1-1 0 0 0,1 0 0 0 0,-1 1 0 0 0,0-1 0 0 0,0 1 0 0 0,0-1 0 0 0,0 1 0 0 0,0-1 0 0 0,-1 1 0 0 0,1 0 0 0 0,-1-1 0 0 0,0 1 0 0 0,0 0 0 0 0,0-1 0 0 0,0 5 0 0 0,0-4-12 0 0,0 0 0 0 0,-1 1 0 0 0,1-1-1 0 0,-1 0 1 0 0,0 0 0 0 0,0 0 0 0 0,0 0-1 0 0,0 0 1 0 0,-1 0 0 0 0,1 0 0 0 0,-1 0-1 0 0,0 0 1 0 0,1 0 0 0 0,-1-1 0 0 0,0 1 0 0 0,-1-1-1 0 0,1 0 1 0 0,0 1 0 0 0,-1-1 0 0 0,1 0-1 0 0,-7 3 1 0 0,-6 2-21 0 0,4 0 41 0 0,-1-1 0 0 0,0-1 1 0 0,-1 0-1 0 0,1-1 1 0 0,-1 0-1 0 0,0-1 0 0 0,1 0 1 0 0,-2-1-1 0 0,1 0 1 0 0,-14-1-1 0 0,17-1 7 0 0,-1-1-1 0 0,1 0 1 0 0,0-1 0 0 0,-16-4-1 0 0,22 5-14 0 0,0-1 0 0 0,-1 0 0 0 0,1 0 0 0 0,1 0 0 0 0,-1 0-1 0 0,0-1 1 0 0,1 0 0 0 0,-1 1 0 0 0,1-1 0 0 0,0-1 0 0 0,-1 1-1 0 0,-4-7 1 0 0,6 7-10 0 0,-1 0 0 0 0,1 1-1 0 0,0-1 1 0 0,0 0 0 0 0,0-1 0 0 0,0 1-1 0 0,1 0 1 0 0,-1-1 0 0 0,1 1-1 0 0,0 0 1 0 0,0-1 0 0 0,0 0 0 0 0,0 1-1 0 0,0-1 1 0 0,1 0 0 0 0,0 1-1 0 0,0-1 1 0 0,0 0 0 0 0,0 1 0 0 0,0-1-1 0 0,1 0 1 0 0,0 1 0 0 0,-1-1-1 0 0,2 1 1 0 0,-1-1 0 0 0,2-3 0 0 0,3-8 35 0 0,1 1 1 0 0,0 0 0 0 0,2 0-1 0 0,-1 1 1 0 0,1 0-1 0 0,20-21 1 0 0,-25 30-22 0 0,0-1-1 0 0,1 1 1 0 0,0 0-1 0 0,0 0 1 0 0,0 0-1 0 0,0 1 1 0 0,0-1-1 0 0,1 1 1 0 0,-1 1-1 0 0,1-1 1 0 0,0 1-1 0 0,0 0 1 0 0,0 0-1 0 0,0 1 1 0 0,0 0-1 0 0,0 0 1 0 0,0 0-1 0 0,1 1 1 0 0,-1 0 0 0 0,8 0-1 0 0,-11 1-35 0 0,0 0 0 0 0,0 0 0 0 0,0 1 0 0 0,0-1 0 0 0,0 0 0 0 0,0 1 0 0 0,0 0-1 0 0,-1 0 1 0 0,1 0 0 0 0,-1 0 0 0 0,1 0 0 0 0,-1 0 0 0 0,0 1 0 0 0,0-1 0 0 0,0 1 0 0 0,0 0 0 0 0,0-1 0 0 0,0 1 0 0 0,-1 0 0 0 0,0 0 0 0 0,1 0-1 0 0,-1 0 1 0 0,0 0 0 0 0,0 0 0 0 0,-1 1 0 0 0,1-1 0 0 0,-1 0 0 0 0,1 6 0 0 0,0 4 16 0 0,-1 0 1 0 0,0 1-1 0 0,0-1 1 0 0,-1 1-1 0 0,-5 20 1 0 0,5-29 17 0 0,0-1 1 0 0,0 1-1 0 0,0-1 1 0 0,-1 0-1 0 0,1 0 1 0 0,-1 0-1 0 0,0 0 1 0 0,-1 0-1 0 0,1 0 1 0 0,-1 0-1 0 0,1-1 1 0 0,-1 1-1 0 0,0-1 1 0 0,0 1-1 0 0,-1-1 1 0 0,1-1-1 0 0,-1 1 1 0 0,1 0-1 0 0,-1-1 1 0 0,0 1-1 0 0,0-1 1 0 0,0 0-1 0 0,-8 2 1 0 0,7-1 24 0 0,0-1 0 0 0,0 0 0 0 0,0 0 0 0 0,0 0 0 0 0,-1-1 0 0 0,1 0 0 0 0,0 0 0 0 0,-1 0 0 0 0,1-1 0 0 0,-1 0 0 0 0,1 0 0 0 0,-1 0 0 0 0,1 0 0 0 0,0-1 0 0 0,-1 0 0 0 0,1 0 0 0 0,0-1 0 0 0,-1 1 0 0 0,1-1 0 0 0,0 0 0 0 0,0-1 0 0 0,0 1 0 0 0,1-1 0 0 0,-1 0 0 0 0,1 0 0 0 0,-1 0 0 0 0,-5-7 0 0 0,6 6 6 0 0,0 1 1 0 0,1-1-1 0 0,-1 0 0 0 0,1-1 0 0 0,0 1 1 0 0,1 0-1 0 0,-1-1 0 0 0,1 0 0 0 0,-1 0 0 0 0,2 1 1 0 0,-1-1-1 0 0,0 0 0 0 0,1-1 0 0 0,0 1 1 0 0,0 0-1 0 0,0-6 0 0 0,1 3-1 0 0,0 0 0 0 0,1 0 0 0 0,0 0-1 0 0,0 0 1 0 0,0 0 0 0 0,1 0 0 0 0,1 0 0 0 0,-1 0 0 0 0,8-14 0 0 0,-6 15-38 0 0,0-1 1 0 0,0 1-1 0 0,0 0 0 0 0,1 0 1 0 0,1 0-1 0 0,-1 0 0 0 0,1 1 1 0 0,0 0-1 0 0,0 0 1 0 0,1 1-1 0 0,-1 0 0 0 0,1 0 1 0 0,1 0-1 0 0,-1 1 1 0 0,0 0-1 0 0,1 0 0 0 0,0 1 1 0 0,0 0-1 0 0,0 1 0 0 0,16-3 1 0 0,-21 4-29 0 0,1 1 1 0 0,0 0-1 0 0,0 0 0 0 0,-1 0 1 0 0,1 0-1 0 0,0 1 1 0 0,0-1-1 0 0,-1 1 0 0 0,1 0 1 0 0,0 1-1 0 0,-1-1 1 0 0,1 0-1 0 0,-1 1 0 0 0,0 0 1 0 0,1 0-1 0 0,-1 0 1 0 0,0 0-1 0 0,4 4 0 0 0,-4-2 3 0 0,0-1 0 0 0,-1 1-1 0 0,1 0 1 0 0,-1 0-1 0 0,0 0 1 0 0,0 0 0 0 0,-1 0-1 0 0,1 0 1 0 0,-1 1-1 0 0,0-1 1 0 0,0 0 0 0 0,0 1-1 0 0,0 6 1 0 0,-1 4 20 0 0,-1 0 1 0 0,0 0 0 0 0,-1 0-1 0 0,0 0 1 0 0,-1-1-1 0 0,-1 1 1 0 0,0-1 0 0 0,-9 18-1 0 0,11-26 3 0 0,0-1 0 0 0,-1 1 0 0 0,0-1 1 0 0,0 0-1 0 0,0 0 0 0 0,0 0 0 0 0,-1 0 0 0 0,0 0 0 0 0,0-1 0 0 0,0 0 0 0 0,0 0 0 0 0,-1 0 0 0 0,0 0 0 0 0,-9 5 0 0 0,-2 1 12 0 0,8-5 38 0 0,0 0-1 0 0,0-1 0 0 0,-1 0 0 0 0,1 0 1 0 0,-12 3-1 0 0,18-6-41 0 0,0-1-1 0 0,0 1 1 0 0,0-1-1 0 0,0 0 1 0 0,0 0-1 0 0,0 0 1 0 0,0 0-1 0 0,0 0 1 0 0,0 0-1 0 0,0-1 1 0 0,0 1-1 0 0,0 0 1 0 0,0-1-1 0 0,1 0 1 0 0,-1 1-1 0 0,0-1 1 0 0,0 0-1 0 0,0 0 1 0 0,1 0-1 0 0,-1 0 1 0 0,1 0-1 0 0,-1-1 1 0 0,1 1-1 0 0,-1 0 1 0 0,1-1-1 0 0,-1 1 1 0 0,1-1-1 0 0,0 0 1 0 0,0 1-1 0 0,0-1 1 0 0,-1-2-1 0 0,0 0 25 0 0,0 0 0 0 0,1-1 0 0 0,0 1 0 0 0,-1-1-1 0 0,1 1 1 0 0,1-1 0 0 0,-1 0 0 0 0,1 1 0 0 0,0-1 0 0 0,0 0 0 0 0,0 1 0 0 0,0-1 0 0 0,1 0-1 0 0,0 1 1 0 0,0-1 0 0 0,0 1 0 0 0,1-1 0 0 0,-1 1 0 0 0,1 0 0 0 0,4-7 0 0 0,4-7 12 0 0,1 0 0 0 0,1 1 1 0 0,17-20-1 0 0,-19 25-37 0 0,-6 8-10 0 0,18-24-71 0 0,42-40 0 0 0,-57 62 45 0 0,-1 0 1 0 0,1 0-1 0 0,1 1 0 0 0,-1 0 1 0 0,1 0-1 0 0,-1 1 0 0 0,1 0 1 0 0,1 0-1 0 0,-1 1 0 0 0,0 0 1 0 0,1 1-1 0 0,10-3 0 0 0,-17 5 7 0 0,0 0 0 0 0,0 0 0 0 0,0 0 0 0 0,0 0 0 0 0,0 0 0 0 0,0 0 0 0 0,0 1 0 0 0,0-1 0 0 0,0 0 0 0 0,0 1 0 0 0,0 0 0 0 0,0-1 0 0 0,0 1 0 0 0,-1 0 0 0 0,1 0 0 0 0,0 0 0 0 0,0 0 0 0 0,-1 1 0 0 0,1-1 0 0 0,2 2 0 0 0,-2 0-17 0 0,0 0 1 0 0,0 0 0 0 0,0 0-1 0 0,-1 1 1 0 0,1-1 0 0 0,-1 0 0 0 0,0 0-1 0 0,1 1 1 0 0,-2-1 0 0 0,2 7 0 0 0,0 4-56 0 0,-1-1 1 0 0,-1 1 0 0 0,-1-1 0 0 0,0 1 0 0 0,-3 16 0 0 0,-7 12-1080 0 0,-1 0 1 0 0,-3 0-1 0 0,-29 59 1 0 0,24-57-150 0 0,-9 25 933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15.301"/>
    </inkml:context>
    <inkml:brush xml:id="br0">
      <inkml:brushProperty name="width" value="0.035" units="cm"/>
      <inkml:brushProperty name="height" value="0.035" units="cm"/>
    </inkml:brush>
  </inkml:definitions>
  <inkml:trace contextRef="#ctx0" brushRef="#br0">91 249 2144 0 0,'11'-7'1241'0'0,"5"-2"-660"0"0,-14 8-571 0 0,0 0 0 0 0,0 0 0 0 0,0 0 0 0 0,0 1 0 0 0,0-1 0 0 0,0 1-1 0 0,0 0 1 0 0,0-1 0 0 0,0 1 0 0 0,0 0 0 0 0,0 0 0 0 0,0 0 0 0 0,0 1 0 0 0,0-1 0 0 0,1 0 0 0 0,-1 1-1 0 0,0 0 1 0 0,3 1 3014 0 0,-6-2-2897 0 0,1 0-1 0 0,0 0 1 0 0,-1 0-1 0 0,1 0 1 0 0,-1 0 0 0 0,1 0-1 0 0,-1 0 1 0 0,1 0-1 0 0,-1 0 1 0 0,1 0-1 0 0,0-1 1 0 0,-1 1 0 0 0,1 0-1 0 0,-1 0 1 0 0,1 0-1 0 0,-1 0 1 0 0,1-1-1 0 0,0 1 1 0 0,-1 0 0 0 0,1 0-1 0 0,0-1 1 0 0,-1 1-1 0 0,1 0 1 0 0,0-1-1 0 0,-1 0 1 0 0,-10-20-265 0 0,-3-18 114 0 0,13 34 80 0 0,0-1 0 0 0,1 1 1 0 0,0 0-1 0 0,0 0 0 0 0,0-1 0 0 0,1 1 0 0 0,0 0 1 0 0,0 0-1 0 0,0-1 0 0 0,1 1 0 0 0,-1 0 0 0 0,1 0 1 0 0,0 1-1 0 0,1-1 0 0 0,-1 0 0 0 0,1 1 0 0 0,0-1 1 0 0,0 1-1 0 0,5-5 0 0 0,-3 3-37 0 0,0 1 0 0 0,0 0 0 0 0,0 1 1 0 0,1-1-1 0 0,0 1 0 0 0,0 0 0 0 0,0 0 0 0 0,0 1 0 0 0,1 0 0 0 0,-1 0 0 0 0,1 0 1 0 0,0 1-1 0 0,0 0 0 0 0,8-2 0 0 0,-2 2-86 0 0,-1 1 0 0 0,1 0 0 0 0,-1 0 0 0 0,1 1 0 0 0,0 0 0 0 0,-1 2 0 0 0,17 2 0 0 0,-23-2 35 0 0,-1-1 1 0 0,0 1-1 0 0,1 0 1 0 0,-1 0-1 0 0,0 1 1 0 0,0-1-1 0 0,0 1 1 0 0,-1 0-1 0 0,1 1 1 0 0,-1-1-1 0 0,0 1 1 0 0,0 0-1 0 0,0 0 1 0 0,0 0-1 0 0,-1 0 1 0 0,1 1-1 0 0,-1-1 1 0 0,0 1-1 0 0,0 0 1 0 0,-1 0-1 0 0,3 8 1 0 0,-3-9 18 0 0,-1 0 0 0 0,0 1 1 0 0,0-1-1 0 0,-1 1 0 0 0,1-1 0 0 0,-1 0 1 0 0,0 1-1 0 0,0-1 0 0 0,0 1 1 0 0,-1-1-1 0 0,0 1 0 0 0,0-1 1 0 0,0 0-1 0 0,0 1 0 0 0,0-1 1 0 0,-1 0-1 0 0,0 0 0 0 0,0 0 1 0 0,0 0-1 0 0,0 0 0 0 0,-1-1 1 0 0,0 1-1 0 0,1-1 0 0 0,-1 1 1 0 0,0-1-1 0 0,-1 0 0 0 0,-4 4 0 0 0,-4 1 11 0 0,1-1 0 0 0,-2 0 0 0 0,1-1 0 0 0,-1 0 0 0 0,0 0 0 0 0,0-2 0 0 0,-21 6 0 0 0,13-6 100 0 0,1 0 1 0 0,-1-2-1 0 0,0 0 0 0 0,-29-2 0 0 0,47 0-56 0 0,1 0 0 0 0,0 0-1 0 0,0 0 1 0 0,0 0-1 0 0,0-1 1 0 0,0 1 0 0 0,0-1-1 0 0,0 1 1 0 0,0-1 0 0 0,0 0-1 0 0,0 0 1 0 0,0 0 0 0 0,0 0-1 0 0,0 0 1 0 0,0 0 0 0 0,1 0-1 0 0,-1-1 1 0 0,1 1-1 0 0,-1-1 1 0 0,1 1 0 0 0,-1-1-1 0 0,-1-3 1 0 0,2 3 1 0 0,0-1 0 0 0,0 0-1 0 0,0 0 1 0 0,1 0 0 0 0,-1 0 0 0 0,1 0 0 0 0,-1 0-1 0 0,1 0 1 0 0,0 0 0 0 0,0 0 0 0 0,1 0-1 0 0,-1 0 1 0 0,1 0 0 0 0,0-4 0 0 0,2-1-2 0 0,-1 0 1 0 0,1 0-1 0 0,1 0 1 0 0,-1 0-1 0 0,1 1 1 0 0,1-1 0 0 0,-1 1-1 0 0,1 0 1 0 0,1 1-1 0 0,8-10 1 0 0,-9 12-84 0 0,-1 1 0 0 0,1 0 1 0 0,-1 1-1 0 0,1-1 0 0 0,0 1 0 0 0,0 0 1 0 0,0 0-1 0 0,0 1 0 0 0,1-1 1 0 0,-1 1-1 0 0,0 0 0 0 0,1 1 1 0 0,-1-1-1 0 0,0 1 0 0 0,1 0 0 0 0,-1 0 1 0 0,0 1-1 0 0,7 1 0 0 0,-8-1-1 0 0,-1-1 0 0 0,1 1 0 0 0,-1 0 0 0 0,0 1 0 0 0,0-1 0 0 0,1 1-1 0 0,-1-1 1 0 0,0 1 0 0 0,0 0 0 0 0,-1 0 0 0 0,1 0 0 0 0,0 0 0 0 0,-1 1 0 0 0,1-1 0 0 0,-1 1-1 0 0,0-1 1 0 0,1 1 0 0 0,-1 0 0 0 0,-1 0 0 0 0,1 0 0 0 0,0 0 0 0 0,-1 0 0 0 0,0 1 0 0 0,1-1-1 0 0,-1 0 1 0 0,0 1 0 0 0,-1-1 0 0 0,1 1 0 0 0,0 3 0 0 0,-2-3 52 0 0,1 0-1 0 0,0 0 1 0 0,-1 0 0 0 0,0 0 0 0 0,0 0-1 0 0,0 0 1 0 0,0 0 0 0 0,-1-1-1 0 0,0 1 1 0 0,1 0 0 0 0,-1-1 0 0 0,-1 1-1 0 0,1-1 1 0 0,0 0 0 0 0,-1 1 0 0 0,0-1-1 0 0,1-1 1 0 0,-1 1 0 0 0,0 0 0 0 0,-1-1-1 0 0,1 1 1 0 0,0-1 0 0 0,-1 0-1 0 0,1 0 1 0 0,-6 2 0 0 0,-1 1 79 0 0,0-1 0 0 0,-1 0-1 0 0,1-1 1 0 0,-1 0 0 0 0,1 0 0 0 0,-1-1 0 0 0,0 0 0 0 0,-13-1-1 0 0,16-1-4 0 0,1 0 0 0 0,0-1-1 0 0,-1 0 1 0 0,1 0-1 0 0,0-1 1 0 0,0 0 0 0 0,0 0-1 0 0,0-1 1 0 0,0 0-1 0 0,1 0 1 0 0,-1-1 0 0 0,1 1-1 0 0,-9-8 1 0 0,10 8 7 0 0,-9-6 126 0 0,10 6-180 0 0,0 0 0 0 0,0 0 0 0 0,0 0 0 0 0,-1 0 0 0 0,1 1 0 0 0,-1 0 0 0 0,0 0-1 0 0,1 0 1 0 0,-7-1 0 0 0,10 3-41 0 0,-1 9-803 0 0,1-2 775 0 0,-1 0-1 0 0,1 1 1 0 0,1-1 0 0 0,0 1 0 0 0,0-1 0 0 0,0 1 0 0 0,0-1 0 0 0,1 1-1 0 0,1-1 1 0 0,-1 1 0 0 0,1-1 0 0 0,1 0 0 0 0,4 11 0 0 0,-6-14 33 0 0,1-1 1 0 0,0 0-1 0 0,0 1 1 0 0,0-1 0 0 0,1 0-1 0 0,-1 0 1 0 0,1 0 0 0 0,0-1-1 0 0,0 1 1 0 0,-1-1-1 0 0,2 1 1 0 0,-1-1 0 0 0,0 0-1 0 0,0 0 1 0 0,1 0 0 0 0,-1-1-1 0 0,1 1 1 0 0,-1-1-1 0 0,1 0 1 0 0,0 0 0 0 0,0 0-1 0 0,-1 0 1 0 0,1-1 0 0 0,0 1-1 0 0,0-1 1 0 0,0 0-1 0 0,0 0 1 0 0,0-1 0 0 0,5 0-1 0 0,9-2-116 0 0,-1-2 1 0 0,0 1-1 0 0,0-2 0 0 0,25-12 0 0 0,-34 15 73 0 0,-1-1 0 0 0,0 0 0 0 0,0 0 0 0 0,-1 0 0 0 0,1-1 0 0 0,-1 0 0 0 0,0-1 0 0 0,-1 1 0 0 0,1-1-1 0 0,-1 0 1 0 0,0-1 0 0 0,6-10 0 0 0,-10 16 57 0 0,0-1-1 0 0,0 0 0 0 0,0 0 1 0 0,-1 0-1 0 0,1 0 0 0 0,-1 0 0 0 0,1 0 1 0 0,-1 1-1 0 0,0-1 0 0 0,0 0 1 0 0,1 0-1 0 0,-1 0 0 0 0,-1 0 0 0 0,1 0 1 0 0,0 0-1 0 0,0 0 0 0 0,-1 0 1 0 0,1 0-1 0 0,-1 0 0 0 0,0 0 0 0 0,0 0 1 0 0,1 0-1 0 0,-1 1 0 0 0,0-1 1 0 0,0 0-1 0 0,-1 1 0 0 0,1-1 1 0 0,0 1-1 0 0,-3-3 0 0 0,3 3-119 0 0,-1 0 0 0 0,1 0 0 0 0,-1 0 0 0 0,1 0 0 0 0,-1 1 0 0 0,0-1 0 0 0,1 1 0 0 0,-1-1 0 0 0,0 1 0 0 0,1 0 0 0 0,-1-1 0 0 0,0 1 0 0 0,0 0 0 0 0,1 0 0 0 0,-1 0 0 0 0,0 0 0 0 0,0 1 0 0 0,1-1 0 0 0,-1 0 0 0 0,0 1 0 0 0,1-1 0 0 0,-1 1 0 0 0,0 0 0 0 0,1-1 0 0 0,-1 1 0 0 0,1 0 0 0 0,-1 0 0 0 0,1 0 0 0 0,-1 0 0 0 0,1 0 0 0 0,0 0 0 0 0,0 1 0 0 0,-1-1 0 0 0,0 2 0 0 0,-15 16-3400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16.007"/>
    </inkml:context>
    <inkml:brush xml:id="br0">
      <inkml:brushProperty name="width" value="0.035" units="cm"/>
      <inkml:brushProperty name="height" value="0.035" units="cm"/>
    </inkml:brush>
  </inkml:definitions>
  <inkml:trace contextRef="#ctx0" brushRef="#br0">514 326 4617 0 0,'-24'-32'1392'0'0,"9"10"-1012"0"0,-2 1 0 0 0,-23-23 1 0 0,35 40-117 0 0,0 0 1 0 0,0 1-1 0 0,0-1 1 0 0,-1 1-1 0 0,0 0 1 0 0,1 0-1 0 0,-1 1 1 0 0,0 0 0 0 0,0 0-1 0 0,-8-2 1 0 0,-6 1 727 0 0,-38-2 1 0 0,15 2-975 0 0,31 3-18 0 0,0-1 0 0 0,1 2 0 0 0,-1-1 1 0 0,1 2-1 0 0,-1-1 0 0 0,1 2 0 0 0,-1-1 1 0 0,1 2-1 0 0,0-1 0 0 0,-19 10 0 0 0,24-8-2 0 0,0 0 0 0 0,0 0-1 0 0,0 1 1 0 0,1 0-1 0 0,-1 0 1 0 0,2 0 0 0 0,-1 1-1 0 0,1-1 1 0 0,-1 1 0 0 0,2 0-1 0 0,-1 1 1 0 0,1-1 0 0 0,0 0-1 0 0,1 1 1 0 0,-3 11 0 0 0,2-5 2 0 0,1 1 1 0 0,0-1-1 0 0,0 1 1 0 0,2 0-1 0 0,0-1 1 0 0,1 1-1 0 0,3 20 1 0 0,-1-21-8 0 0,1-1 1 0 0,0 0-1 0 0,1 0 0 0 0,0 0 1 0 0,1 0-1 0 0,1-1 1 0 0,0 0-1 0 0,1-1 0 0 0,16 21 1 0 0,-1-7-15 0 0,1-1 1 0 0,50 38-1 0 0,-64-55 45 0 0,0-1 0 0 0,0-1 0 0 0,1 1 0 0 0,0-1 0 0 0,0-1 0 0 0,0 0 0 0 0,0-1 0 0 0,0 0 0 0 0,1 0 0 0 0,0-2 0 0 0,-1 1 0 0 0,1-1 1 0 0,0-1-1 0 0,22-2 0 0 0,-20 1 7 0 0,0-1 1 0 0,0-1 0 0 0,-1 0 0 0 0,1 0-1 0 0,-1-2 1 0 0,0 0 0 0 0,0 0 0 0 0,-1-1-1 0 0,1-1 1 0 0,-1 0 0 0 0,-1 0 0 0 0,15-13-1 0 0,-11 6 95 0 0,-1-1-1 0 0,-1-1 1 0 0,0 0-1 0 0,-1 0 0 0 0,-1-2 1 0 0,-1 1-1 0 0,0-1 1 0 0,-1-1-1 0 0,-1 1 0 0 0,10-37 1 0 0,-12 30-96 0 0,0 0-1 0 0,-2 0 1 0 0,-1 0 0 0 0,-1-1 0 0 0,-1 1-1 0 0,-1-1 1 0 0,-1 1 0 0 0,-6-33-1 0 0,5 48-17 0 0,0 1-1 0 0,0-1 0 0 0,-2 1 0 0 0,1 0 0 0 0,-1 0 1 0 0,0 0-1 0 0,-1 0 0 0 0,0 1 0 0 0,0 0 1 0 0,-1 0-1 0 0,0 0 0 0 0,0 0 0 0 0,-1 1 0 0 0,0 0 1 0 0,0 1-1 0 0,-1 0 0 0 0,0 0 0 0 0,0 0 0 0 0,-16-8 1 0 0,14 10-14 0 0,-1 0 0 0 0,1 0 0 0 0,-1 1 0 0 0,0 0 1 0 0,0 1-1 0 0,0 0 0 0 0,0 0 0 0 0,0 2 1 0 0,0-1-1 0 0,0 1 0 0 0,0 1 0 0 0,-1 0 0 0 0,1 1 1 0 0,0 0-1 0 0,1 0 0 0 0,-1 2 0 0 0,-13 4 0 0 0,3 1-114 0 0,1 0 0 0 0,0 2 0 0 0,1 0 0 0 0,0 1-1 0 0,0 1 1 0 0,1 1 0 0 0,1 0 0 0 0,1 1-1 0 0,0 1 1 0 0,0 1 0 0 0,-22 33 0 0 0,24-29-942 0 0,2 0 1 0 0,1 1-1 0 0,-14 37 0 0 0,4 3-1274 0 0,2 2 1886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04.555"/>
    </inkml:context>
    <inkml:brush xml:id="br0">
      <inkml:brushProperty name="width" value="0.035" units="cm"/>
      <inkml:brushProperty name="height" value="0.035" units="cm"/>
    </inkml:brush>
  </inkml:definitions>
  <inkml:trace contextRef="#ctx0" brushRef="#br0">1661 77 12739 0 0,'-45'-76'-627'0'0,"68"96"-1463"0"0,-14-4 2025 0 0,0 0-1 0 0,0 1 1 0 0,-2 0-1 0 0,0 0 1 0 0,-1 0-1 0 0,-1 1 1 0 0,5 32-1 0 0,4 6 106 0 0,79 302-253 0 0,80 643 1 0 0,-93-245-2349 0 0,-78-745 2478 0 0,-1 1-1 0 0,-1-1 1 0 0,0 0-1 0 0,-2 18 0 0 0,1-25 128 0 0,0-1-1 0 0,0 1 1 0 0,-1-1-1 0 0,1 1 0 0 0,0-1 1 0 0,-1 0-1 0 0,0 1 0 0 0,0-1 1 0 0,0 0-1 0 0,0 0 0 0 0,-1 0 1 0 0,1-1-1 0 0,-1 1 0 0 0,1-1 1 0 0,-1 1-1 0 0,0-1 0 0 0,-6 4 1 0 0,-22 10 367 0 0,0-2 0 0 0,-1-1 0 0 0,-1-1 0 0 0,-37 8-1 0 0,-43 15-144 0 0,-363 185 344 0 0,148-62 5 0 0,-215 119 503 0 0,405-202-935 0 0,96-53-845 0 0,2 2 0 0 0,0 2 0 0 0,-37 33 0 0 0,52-38-1970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22.136"/>
    </inkml:context>
    <inkml:brush xml:id="br0">
      <inkml:brushProperty name="width" value="0.035" units="cm"/>
      <inkml:brushProperty name="height" value="0.035" units="cm"/>
    </inkml:brush>
  </inkml:definitions>
  <inkml:trace contextRef="#ctx0" brushRef="#br0">15 175 2817 0 0,'-10'-14'2586'0'0,"5"5"-2460"0"0,25 6-994 0 0,633-27 3022 0 0,-448 22-1427 0 0,634-38 1082 0 0,-279 5-1294 0 0,-86 18-1564 0 0,-421 23-230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54.155"/>
    </inkml:context>
    <inkml:brush xml:id="br0">
      <inkml:brushProperty name="width" value="0.035" units="cm"/>
      <inkml:brushProperty name="height" value="0.035" units="cm"/>
    </inkml:brush>
  </inkml:definitions>
  <inkml:trace contextRef="#ctx0" brushRef="#br0">228 191 1824 0 0,'0'0'-546'0'0,"2"3"-8"0"0,0 13 952 0 0,-2-16-398 0 0,0 1 43 0 0,-1 1 0 0 0,1-1 0 0 0,0 1 0 0 0,0-1 0 0 0,-1 1 1 0 0,1-1-1 0 0,-1 1 0 0 0,1-1 0 0 0,-1 0 0 0 0,0 1 1 0 0,1-1-1 0 0,-1 0 0 0 0,0 1 0 0 0,0-1 0 0 0,0 0 0 0 0,0 0 1 0 0,0 0-1 0 0,0 0 0 0 0,0 0 0 0 0,-1 0 0 0 0,1 0 1 0 0,0 0-1 0 0,0 0 0 0 0,-1-1 0 0 0,1 1 0 0 0,-1 0 1 0 0,1-1-1 0 0,0 1 0 0 0,-1-1 0 0 0,1 0 0 0 0,-1 1 0 0 0,1-1 1 0 0,-1 0-1 0 0,0 0 0 0 0,1 0 0 0 0,-1 0 0 0 0,1 0 1 0 0,-1 0-1 0 0,1 0 0 0 0,-1-1 0 0 0,-1 0 0 0 0,-12-1 291 0 0,1-1 0 0 0,-1 0-1 0 0,1-1 1 0 0,-27-12 0 0 0,34 13-282 0 0,1 0 1 0 0,-1-1-1 0 0,1 1 1 0 0,0-2-1 0 0,0 1 1 0 0,1 0-1 0 0,-1-1 1 0 0,1 0-1 0 0,0 0 1 0 0,0-1-1 0 0,1 1 1 0 0,-5-8-1 0 0,7 9 0 0 0,1 1 0 0 0,0 0 0 0 0,0-1-1 0 0,0 1 1 0 0,0 0 0 0 0,1-1 0 0 0,-1 1-1 0 0,1-1 1 0 0,0 1 0 0 0,0-1 0 0 0,0 1-1 0 0,1-1 1 0 0,-1 1 0 0 0,1-1-1 0 0,-1 1 1 0 0,1 0 0 0 0,1-1 0 0 0,-1 1-1 0 0,3-6 1 0 0,-1 3-58 0 0,1 0 0 0 0,-1 0 0 0 0,1 1 0 0 0,0-1 0 0 0,0 1-1 0 0,1 0 1 0 0,0 1 0 0 0,0-1 0 0 0,8-6 0 0 0,-11 10-6 0 0,1-1 1 0 0,-1 1-1 0 0,0 0 1 0 0,1-1-1 0 0,-1 1 1 0 0,0 0-1 0 0,1 0 1 0 0,-1 1-1 0 0,1-1 0 0 0,0 0 1 0 0,-1 1-1 0 0,1 0 1 0 0,0-1-1 0 0,-1 1 1 0 0,1 0-1 0 0,0 0 1 0 0,-1 1-1 0 0,1-1 0 0 0,-1 0 1 0 0,1 1-1 0 0,0 0 1 0 0,-1 0-1 0 0,1 0 1 0 0,-1 0-1 0 0,0 0 1 0 0,1 0-1 0 0,-1 0 0 0 0,0 1 1 0 0,0-1-1 0 0,4 4 1 0 0,-3-2-15 0 0,1 1-1 0 0,-1 0 1 0 0,0 0 0 0 0,0 0-1 0 0,0 0 1 0 0,-1 1 0 0 0,1-1-1 0 0,-1 1 1 0 0,0-1 0 0 0,-1 1 0 0 0,1 0-1 0 0,-1 0 1 0 0,0 0 0 0 0,0-1-1 0 0,0 8 1 0 0,0-5 56 0 0,-1 1-1 0 0,-1 0 0 0 0,1-1 1 0 0,-1 1-1 0 0,-1 0 0 0 0,1-1 1 0 0,-1 0-1 0 0,-3 8 0 0 0,4-13 8 0 0,0 0-1 0 0,0 0 0 0 0,1 0 0 0 0,-1 0 0 0 0,0-1 1 0 0,-1 1-1 0 0,1 0 0 0 0,0-1 0 0 0,0 1 0 0 0,-1-1 1 0 0,1 1-1 0 0,-1-1 0 0 0,1 1 0 0 0,-1-1 0 0 0,0 0 1 0 0,0 0-1 0 0,1 0 0 0 0,-1 0 0 0 0,0 0 0 0 0,0 0 1 0 0,0-1-1 0 0,0 1 0 0 0,0-1 0 0 0,0 1 0 0 0,0-1 1 0 0,0 1-1 0 0,0-1 0 0 0,0 0 0 0 0,0 0 0 0 0,0 0 1 0 0,0-1-1 0 0,0 1 0 0 0,-4-1 0 0 0,4 0-3 0 0,0 1 0 0 0,-1-1 0 0 0,1 1 0 0 0,0-1 0 0 0,0 0 0 0 0,0 0 0 0 0,0 0 0 0 0,0 0 0 0 0,0 0 0 0 0,0-1 0 0 0,0 1 0 0 0,0-1 0 0 0,1 1 0 0 0,-1-1 0 0 0,1 1 0 0 0,-1-1 0 0 0,1 0 0 0 0,-1 0 0 0 0,1 0 0 0 0,0 0 0 0 0,-1-3 0 0 0,1 2 20 0 0,0 0 0 0 0,1 0 0 0 0,-1 0-1 0 0,1-1 1 0 0,0 1 0 0 0,0 0-1 0 0,0 0 1 0 0,0-1 0 0 0,1 1 0 0 0,-1 0-1 0 0,1 0 1 0 0,0-1 0 0 0,1-3 0 0 0,2-2-5 0 0,0 1 1 0 0,0-1 0 0 0,1 1-1 0 0,0 0 1 0 0,0 0 0 0 0,0 1-1 0 0,1 0 1 0 0,1 0 0 0 0,12-12-1 0 0,-12 14-64 0 0,0 1 0 0 0,1-1-1 0 0,-1 1 1 0 0,14-4 0 0 0,-19 7 5 0 0,-1 0 0 0 0,1 0 1 0 0,0 1-1 0 0,0-1 1 0 0,-1 0-1 0 0,1 1 1 0 0,0 0-1 0 0,0-1 0 0 0,0 1 1 0 0,0 0-1 0 0,0 0 1 0 0,-1 0-1 0 0,1 0 1 0 0,0 0-1 0 0,0 1 1 0 0,0-1-1 0 0,0 0 0 0 0,0 1 1 0 0,-1 0-1 0 0,1-1 1 0 0,0 1-1 0 0,0 0 1 0 0,-1 0-1 0 0,1 0 1 0 0,-1 0-1 0 0,1 0 0 0 0,1 2 1 0 0,-1 1-21 0 0,-1 0 1 0 0,1 1-1 0 0,-1 0 0 0 0,0-1 1 0 0,-1 1-1 0 0,1 0 1 0 0,-1-1-1 0 0,0 1 0 0 0,0 0 1 0 0,0-1-1 0 0,-2 7 1 0 0,1 7-121 0 0,1 74-2222 0 0,2-50 379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55.076"/>
    </inkml:context>
    <inkml:brush xml:id="br0">
      <inkml:brushProperty name="width" value="0.035" units="cm"/>
      <inkml:brushProperty name="height" value="0.035" units="cm"/>
    </inkml:brush>
  </inkml:definitions>
  <inkml:trace contextRef="#ctx0" brushRef="#br0">164 90 2208 0 0,'0'-1'38'0'0,"0"0"0"0"0,0-1 0 0 0,0 1-1 0 0,0 0 1 0 0,0 0 0 0 0,0 0-1 0 0,0 0 1 0 0,1-1 0 0 0,-1 1-1 0 0,0 0 1 0 0,1 0 0 0 0,-1 0-1 0 0,1 0 1 0 0,-1 0 0 0 0,1 0 0 0 0,-1 0-1 0 0,1 0 1 0 0,0 0 0 0 0,0 0-1 0 0,-1 0 1 0 0,1 1 0 0 0,0-1-1 0 0,0 0 1 0 0,0 0 0 0 0,0 1-1 0 0,0-1 1 0 0,0 1 0 0 0,1-1 0 0 0,2-1-2 0 0,1 1 1 0 0,-1 1-1 0 0,0-1 1 0 0,1 1-1 0 0,-1-1 1 0 0,6 2-1 0 0,22-4-132 0 0,-27 1 88 0 0,0 1 1 0 0,0-1-1 0 0,1 1 1 0 0,-1 1 0 0 0,0-1-1 0 0,1 1 1 0 0,-1 0-1 0 0,1 0 1 0 0,9 1 0 0 0,-12 0 20 0 0,0 0 0 0 0,0 0 1 0 0,0 0-1 0 0,0 0 1 0 0,0 1-1 0 0,0-1 0 0 0,0 1 1 0 0,-1 0-1 0 0,1 0 1 0 0,-1 0-1 0 0,3 2 0 0 0,-4-3 32 0 0,0 0-1 0 0,0 0 1 0 0,0 0-1 0 0,0 0 1 0 0,0 0-1 0 0,0 0 1 0 0,-1 0-1 0 0,1 0 1 0 0,0 0-1 0 0,-1 0 1 0 0,1 0-1 0 0,-1 1 1 0 0,1-1-1 0 0,-1 0 1 0 0,0 0-1 0 0,1 1 1 0 0,-1-1-1 0 0,0 0 1 0 0,0 0-1 0 0,0 1 1 0 0,0-1-1 0 0,0 0 1 0 0,0 1-1 0 0,0-1 1 0 0,-1 0-1 0 0,0 2 1 0 0,0 0 65 0 0,0-1 0 0 0,-1 0-1 0 0,1 1 1 0 0,-1-1 0 0 0,0 0 0 0 0,0 0-1 0 0,0 0 1 0 0,0 0 0 0 0,0-1 0 0 0,0 1 0 0 0,-5 2-1 0 0,-4 2 228 0 0,0 0-1 0 0,0-1 1 0 0,-1-1-1 0 0,-18 5 0 0 0,6-3-205 0 0,-1-1 0 0 0,0-1-1 0 0,-26 0 1 0 0,44-4-79 0 0,0 0-1 0 0,-1 0 1 0 0,1 0 0 0 0,0-1-1 0 0,0-1 1 0 0,-1 1 0 0 0,1-1-1 0 0,0 0 1 0 0,1-1 0 0 0,-1 1-1 0 0,0-1 1 0 0,1-1 0 0 0,-1 1 0 0 0,1-1-1 0 0,-7-6 1 0 0,12 8 5 0 0,-1 0-1 0 0,1 0 1 0 0,-1 0 0 0 0,1 0 0 0 0,0 0-1 0 0,0 0 1 0 0,0-1 0 0 0,0 1-1 0 0,0-1 1 0 0,1 1 0 0 0,-1 0 0 0 0,1-1-1 0 0,-1 1 1 0 0,1-1 0 0 0,0 1 0 0 0,0-1-1 0 0,0 1 1 0 0,0-1 0 0 0,1 1-1 0 0,-1-1 1 0 0,1 1 0 0 0,-1 0 0 0 0,3-5-1 0 0,1-21 262 0 0,-4 27-323 0 0,0 0 1 0 0,1 0-1 0 0,-1 0 0 0 0,0 0 0 0 0,1 0 1 0 0,-1 0-1 0 0,1 0 0 0 0,-1 0 0 0 0,1 0 1 0 0,0 0-1 0 0,-1 0 0 0 0,1 0 1 0 0,0 1-1 0 0,-1-1 0 0 0,1 0 0 0 0,0 1 1 0 0,0-1-1 0 0,0 0 0 0 0,0 1 0 0 0,1-1 1 0 0,21-10-82 0 0,-20 10 66 0 0,7-4-46 0 0,0 1 0 0 0,1 1 0 0 0,-1 0 0 0 0,1 1 0 0 0,-1 0 1 0 0,1 0-1 0 0,13 0 0 0 0,-20 2 47 0 0,0 1 0 0 0,0-1 1 0 0,0 0-1 0 0,0 1 0 0 0,0 0 0 0 0,0 0 0 0 0,0 1 1 0 0,-1-1-1 0 0,1 1 0 0 0,0-1 0 0 0,-1 1 0 0 0,1 0 1 0 0,-1 0-1 0 0,0 1 0 0 0,1-1 0 0 0,-1 1 0 0 0,0 0 1 0 0,-1 0-1 0 0,1 0 0 0 0,0 0 0 0 0,-1 0 1 0 0,3 5-1 0 0,-3-6 20 0 0,-1 0 1 0 0,0 0-1 0 0,1 1 1 0 0,-1-1-1 0 0,0 1 1 0 0,0-1-1 0 0,-1 0 1 0 0,1 1-1 0 0,0 0 1 0 0,-1-1-1 0 0,0 1 1 0 0,1-1-1 0 0,-1 1 1 0 0,0-1-1 0 0,-1 5 1 0 0,0-2-6 0 0,-1 0 0 0 0,0-1 1 0 0,0 1-1 0 0,0-1 0 0 0,0 1 1 0 0,-1-1-1 0 0,-4 5 0 0 0,-3 4-315 0 0,-1 0-1 0 0,0-1 1 0 0,-1-1-1 0 0,-18 15 1 0 0,-19 16-3219 0 0,24-18 3203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03.656"/>
    </inkml:context>
    <inkml:brush xml:id="br0">
      <inkml:brushProperty name="width" value="0.035" units="cm"/>
      <inkml:brushProperty name="height" value="0.035" units="cm"/>
    </inkml:brush>
  </inkml:definitions>
  <inkml:trace contextRef="#ctx0" brushRef="#br0">1562 258 3809 0 0,'-1'-1'66'0'0,"0"0"0"0"0,-1 0 0 0 0,1 0 0 0 0,0-1 0 0 0,0 1-1 0 0,0 0 1 0 0,0-1 0 0 0,0 1 0 0 0,0-1 0 0 0,0 1 0 0 0,1-1 0 0 0,-1 1 0 0 0,0-1 0 0 0,1 1 0 0 0,0-1 0 0 0,-1 0 0 0 0,1 1 0 0 0,0-1 0 0 0,-1 0 0 0 0,1 1-1 0 0,0-1 1 0 0,1 0 0 0 0,-1 1 0 0 0,0-1 0 0 0,0 0 0 0 0,1 1 0 0 0,-1-1 0 0 0,1 0 0 0 0,-1 1 0 0 0,1-1 0 0 0,1-2 0 0 0,-1 2-104 0 0,-1 1 0 0 0,1-1 0 0 0,0 0 0 0 0,-1 1 1 0 0,1-1-1 0 0,-1 0 0 0 0,0 0 0 0 0,1 1 0 0 0,-1-1 0 0 0,0 0 0 0 0,0 0 1 0 0,0 0-1 0 0,0 1 0 0 0,-1-1 0 0 0,1 0 0 0 0,0 0 0 0 0,-1 1 1 0 0,1-1-1 0 0,-1 0 0 0 0,0 0 0 0 0,1 1 0 0 0,-1-1 0 0 0,-1-1 0 0 0,0 1 69 0 0,0 0 0 0 0,-1 1 0 0 0,1-1 0 0 0,0 1 0 0 0,-1-1 0 0 0,1 1 0 0 0,-1 0 0 0 0,0 0 0 0 0,1 0 0 0 0,-1 0 0 0 0,0 0 0 0 0,0 1 0 0 0,-4-1 0 0 0,-43-2 419 0 0,33 2-373 0 0,-11-1 20 0 0,0-2 0 0 0,-1-1 1 0 0,2-1-1 0 0,-1-1 0 0 0,1-1 1 0 0,-36-17-1 0 0,18 7 215 0 0,-1 2 0 0 0,0 3 0 0 0,-1 1 0 0 0,-66-8 0 0 0,81 16-219 0 0,0 2 0 0 0,0 2 0 0 0,0 1 0 0 0,-1 1 0 0 0,1 1 0 0 0,1 2 0 0 0,-1 2 0 0 0,-31 10 0 0 0,1 4-71 0 0,2 3-1 0 0,-113 62 1 0 0,137-62-7 0 0,1 0 0 0 0,-45 42 0 0 0,69-56-61 0 0,-5 3 31 0 0,0 2 0 0 0,1 0 0 0 0,1 0 0 0 0,1 1 0 0 0,0 1 1 0 0,1 0-1 0 0,-13 26 0 0 0,21-34-8 0 0,2 0 1 0 0,-1 0-1 0 0,1 0 1 0 0,0 1 0 0 0,1-1-1 0 0,0 1 1 0 0,1-1-1 0 0,-1 1 1 0 0,2-1-1 0 0,0 1 1 0 0,0-1-1 0 0,4 15 1 0 0,2 2 72 0 0,1 0 1 0 0,1 0 0 0 0,14 26 0 0 0,-15-37-59 0 0,1-1 1 0 0,0-1 0 0 0,1 0 0 0 0,0 0 0 0 0,16 15 0 0 0,-17-19 42 0 0,10 15-32 0 0,-16-20-8 0 0,0 0 0 0 0,0 0 0 0 0,0 0 1 0 0,0 0-1 0 0,1-1 0 0 0,0 0 0 0 0,0 1 0 0 0,5 3 1 0 0,301 144 353 0 0,-295-146-336 0 0,-1 0 0 0 0,1-2 0 0 0,0 1 0 0 0,1-2 0 0 0,21 1 0 0 0,40 8 77 0 0,-9 6-108 0 0,-19-3 26 0 0,1-2-1 0 0,1-3 1 0 0,58 4-1 0 0,-82-15 86 0 0,0 0 0 0 0,1-2 0 0 0,-2-2-1 0 0,1 0 1 0 0,35-13 0 0 0,-22 6 37 0 0,179-61-30 0 0,-210 71-91 0 0,3-1-6 0 0,-1 0-1 0 0,1-1 0 0 0,-1 0 1 0 0,1 0-1 0 0,-2-2 0 0 0,1 1 1 0 0,-1-1-1 0 0,0-1 0 0 0,0 0 1 0 0,-1 0-1 0 0,0-1 0 0 0,0 0 1 0 0,-1-1-1 0 0,0 0 0 0 0,-1 0 1 0 0,9-16-1 0 0,-4 2-18 0 0,-1-1-1 0 0,13-40 1 0 0,-21 52-258 0 0,0 0 0 0 0,-1-1 1 0 0,0 1-1 0 0,-1-1 0 0 0,-1 1 0 0 0,0-1 1 0 0,-3-15-1 0 0,-4-12-1252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25.577"/>
    </inkml:context>
    <inkml:brush xml:id="br0">
      <inkml:brushProperty name="width" value="0.035" units="cm"/>
      <inkml:brushProperty name="height" value="0.035" units="cm"/>
    </inkml:brush>
  </inkml:definitions>
  <inkml:trace contextRef="#ctx0" brushRef="#br0">0 117 1904 0 0,'208'-32'168'0'0,"631"-42"579"0"0,-576 64-488 0 0,1408 64-808 0 0,-1511-39 100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24.214"/>
    </inkml:context>
    <inkml:brush xml:id="br0">
      <inkml:brushProperty name="width" value="0.035" units="cm"/>
      <inkml:brushProperty name="height" value="0.035" units="cm"/>
    </inkml:brush>
  </inkml:definitions>
  <inkml:trace contextRef="#ctx0" brushRef="#br0">557 311 4545 0 0,'-14'-27'3992'0'0,"11"22"-3711"0"0,0 0 0 0 0,1 0 1 0 0,0-1-1 0 0,-1 1 0 0 0,2 0 0 0 0,-1-1 0 0 0,-1-10 0 0 0,3 12-304 0 0,-1 1-1 0 0,1 0 0 0 0,-1 0 1 0 0,1 0-1 0 0,-1 0 0 0 0,0 0 0 0 0,0 0 1 0 0,0 0-1 0 0,0 0 0 0 0,-1 1 1 0 0,1-1-1 0 0,-1 0 0 0 0,0 1 1 0 0,1-1-1 0 0,-1 1 0 0 0,-1-1 0 0 0,1 1 1 0 0,0 0-1 0 0,0 0 0 0 0,-1 0 1 0 0,1 0-1 0 0,-1 0 0 0 0,-3-1 1 0 0,0 1-16 0 0,0 0 0 0 0,0 0 0 0 0,0 1 0 0 0,0 0 0 0 0,0 0 0 0 0,0 0 0 0 0,0 1 0 0 0,0 0 0 0 0,-1 0 0 0 0,1 1 0 0 0,-6 1 0 0 0,-2 0 81 0 0,0 1 1 0 0,1 1-1 0 0,-1 0 1 0 0,1 1-1 0 0,0 1 0 0 0,1 0 1 0 0,-1 0-1 0 0,1 2 1 0 0,1-1-1 0 0,-1 1 0 0 0,1 1 1 0 0,0 0-1 0 0,1 1 1 0 0,0 0-1 0 0,1 0 0 0 0,0 1 1 0 0,1 0-1 0 0,-9 14 1 0 0,10-13-48 0 0,1 0 1 0 0,0 0-1 0 0,0 1 0 0 0,1 0 1 0 0,1 0-1 0 0,0 0 1 0 0,1 0-1 0 0,0 1 1 0 0,1-1-1 0 0,1 1 0 0 0,0 0 1 0 0,1 0-1 0 0,0-1 1 0 0,1 1-1 0 0,1 0 1 0 0,0-1-1 0 0,1 1 0 0 0,7 22 1 0 0,-5-25 10 0 0,1 1-1 0 0,0-1 1 0 0,1-1 0 0 0,0 0-1 0 0,0 0 1 0 0,1 0 0 0 0,0-1-1 0 0,1 0 1 0 0,0 0 0 0 0,1-1-1 0 0,0 0 1 0 0,0-1 0 0 0,0 0 0 0 0,1-1-1 0 0,0 0 1 0 0,0 0 0 0 0,1-1-1 0 0,16 4 1 0 0,-9-3-38 0 0,0-1-1 0 0,1 0 1 0 0,-1-2 0 0 0,1 0 0 0 0,0-1-1 0 0,0-1 1 0 0,0-1 0 0 0,0-1 0 0 0,0-1-1 0 0,36-8 1 0 0,-42 6 68 0 0,1 0-1 0 0,-1-2 0 0 0,0 0 1 0 0,-1 0-1 0 0,1-1 0 0 0,-1-1 1 0 0,0 0-1 0 0,-1-1 0 0 0,0 0 1 0 0,-1-1-1 0 0,0 0 0 0 0,0-1 1 0 0,-1 0-1 0 0,12-17 0 0 0,-16 19 55 0 0,-1 0 1 0 0,0 0-1 0 0,0-1 0 0 0,0 0 0 0 0,-2 0 0 0 0,1 0 0 0 0,-1 0 0 0 0,0-1 1 0 0,-1 1-1 0 0,-1-1 0 0 0,1 1 0 0 0,-2-1 0 0 0,1 0 0 0 0,-2 0 0 0 0,1 1 1 0 0,-1-1-1 0 0,-1 0 0 0 0,0 1 0 0 0,0-1 0 0 0,-8-18 0 0 0,3 13-51 0 0,0 0 0 0 0,-2 1 0 0 0,1 0 0 0 0,-2 0 0 0 0,0 1 0 0 0,0 1 0 0 0,-1-1 0 0 0,-1 2 0 0 0,-1-1 0 0 0,1 2 0 0 0,-2 0 0 0 0,1 0 0 0 0,-2 2 0 0 0,-15-10 0 0 0,17 13-79 0 0,-1-1 1 0 0,0 1-1 0 0,0 1 1 0 0,0 1-1 0 0,-1 0 1 0 0,0 0-1 0 0,1 2 1 0 0,-1 0 0 0 0,0 0-1 0 0,-1 2 1 0 0,1 0-1 0 0,0 0 1 0 0,0 2-1 0 0,0 0 1 0 0,0 0-1 0 0,-19 7 1 0 0,10-1-14 0 0,-1 1 1 0 0,1 1 0 0 0,1 1-1 0 0,0 1 1 0 0,0 1 0 0 0,1 1-1 0 0,-37 32 1 0 0,46-34-15 0 0,0 1 0 0 0,1 0 1 0 0,1 1-1 0 0,0 0 0 0 0,0 1 0 0 0,2 0 0 0 0,0 1 1 0 0,1 0-1 0 0,0 0 0 0 0,1 1 0 0 0,1 0 1 0 0,-5 22-1 0 0,7-20-45 0 0,1 1 1 0 0,1-1-1 0 0,0 1 0 0 0,1-1 1 0 0,2 1-1 0 0,0-1 0 0 0,1 1 1 0 0,0-1-1 0 0,2 0 1 0 0,8 27-1 0 0,-9-37 100 0 0,1 0 1 0 0,-1 0-1 0 0,1 0 0 0 0,1-1 1 0 0,0 1-1 0 0,0-1 0 0 0,1 0 1 0 0,0-1-1 0 0,0 1 0 0 0,1-1 1 0 0,-1-1-1 0 0,2 1 0 0 0,-1-1 1 0 0,1 0-1 0 0,0-1 0 0 0,0 0 0 0 0,0 0 1 0 0,1-1-1 0 0,0 0 0 0 0,0 0 1 0 0,0-1-1 0 0,18 4 0 0 0,-12-5 106 0 0,0-2-1 0 0,0 0 1 0 0,0 0-1 0 0,0-1 1 0 0,0-1-1 0 0,27-7 1 0 0,7 0 104 0 0,-35 6-118 0 0,0-1 0 0 0,1 0 0 0 0,-1-1 0 0 0,-1 0 0 0 0,1-1 0 0 0,-1-1 0 0 0,23-14 0 0 0,78-68 57 0 0,-110 85-150 0 0,9-8 15 0 0,-1 0-1 0 0,-1-1 1 0 0,0 0 0 0 0,-1-1 0 0 0,-1 0 0 0 0,0-1 0 0 0,-1 0 0 0 0,0 0-1 0 0,-1-1 1 0 0,-1 1 0 0 0,0-2 0 0 0,-1 1 0 0 0,-1-1 0 0 0,-1 1 0 0 0,0-1-1 0 0,-1 0 1 0 0,-1 0 0 0 0,-1-19 0 0 0,0 23 14 0 0,-1 0 0 0 0,0 0-1 0 0,-1-1 1 0 0,0 2 0 0 0,-1-1 0 0 0,-1 0 0 0 0,0 0-1 0 0,0 1 1 0 0,-2 0 0 0 0,1 0 0 0 0,-1 0 0 0 0,-1 1 0 0 0,0 0-1 0 0,-1 0 1 0 0,0 1 0 0 0,0 0 0 0 0,-1 0 0 0 0,-1 1-1 0 0,0 0 1 0 0,0 1 0 0 0,0 0 0 0 0,-1 0 0 0 0,-19-9 0 0 0,16 11 10 0 0,-2 0 0 0 0,1 1 0 0 0,-1 0 1 0 0,0 2-1 0 0,0 0 0 0 0,0 0 0 0 0,0 2 1 0 0,0 0-1 0 0,-17 1 0 0 0,-10 4 18 0 0,0 1 0 0 0,-49 13 0 0 0,82-16-42 0 0,0 1-1 0 0,0 1 0 0 0,1 0 0 0 0,-1 0 0 0 0,1 0 1 0 0,0 1-1 0 0,1 1 0 0 0,-1-1 0 0 0,1 2 1 0 0,0-1-1 0 0,0 1 0 0 0,1 0 0 0 0,-12 15 0 0 0,10-10-26 0 0,1 1 0 0 0,0 0 0 0 0,0 0 0 0 0,2 1-1 0 0,0-1 1 0 0,0 1 0 0 0,1 1 0 0 0,1-1-1 0 0,-3 18 1 0 0,5-17-8 0 0,0 1 1 0 0,0 0-1 0 0,2 0 0 0 0,0-1 1 0 0,1 1-1 0 0,0 0 0 0 0,2 0 0 0 0,6 25 1 0 0,-6-30 23 0 0,1-1 1 0 0,0 0-1 0 0,0 0 1 0 0,1 0 0 0 0,0-1-1 0 0,1 0 1 0 0,0 0-1 0 0,1 0 1 0 0,0-1 0 0 0,0 1-1 0 0,0-2 1 0 0,18 14-1 0 0,-8-9-12 0 0,1-2-1 0 0,0 0 1 0 0,0-1-1 0 0,1-1 1 0 0,0-1-1 0 0,1-1 1 0 0,21 5-1 0 0,4-2 28 0 0,0-2 0 0 0,50 1 0 0 0,-78-7 10 0 0,0-2 1 0 0,0 0-1 0 0,0 0 1 0 0,-1-2-1 0 0,1 0 1 0 0,0-1-1 0 0,-1 0 0 0 0,0-1 1 0 0,0-1-1 0 0,0-1 1 0 0,-1 0-1 0 0,0-1 1 0 0,26-19-1 0 0,-30 18 3 0 0,0 0 0 0 0,-1 0-1 0 0,0-1 1 0 0,-1 0 0 0 0,0-1-1 0 0,0 0 1 0 0,-1-1 0 0 0,-1 0-1 0 0,0 0 1 0 0,-1 0 0 0 0,0-1-1 0 0,0 0 1 0 0,-2 0 0 0 0,0 0-1 0 0,0-1 1 0 0,-1 1 0 0 0,1-19 0 0 0,-2 15-63 0 0,-1 0 0 0 0,-2-1 0 0 0,1 1 0 0 0,-2 0 0 0 0,0 0 0 0 0,-1 0 1 0 0,-1 1-1 0 0,-1-1 0 0 0,0 1 0 0 0,-1 0 0 0 0,0 0 0 0 0,-2 0 1 0 0,0 1-1 0 0,0 0 0 0 0,-1 1 0 0 0,-1 0 0 0 0,-1 0 0 0 0,0 1 0 0 0,-1 0 1 0 0,0 1-1 0 0,0 1 0 0 0,-2 0 0 0 0,1 0 0 0 0,-24-12 0 0 0,8 6 164 0 0,-1 2 0 0 0,-51-18 0 0 0,62 27-78 0 0,0 1 0 0 0,0 1 1 0 0,-1 1-1 0 0,1 0 0 0 0,-38 1 1 0 0,43 2-55 0 0,0 2 1 0 0,1-1-1 0 0,-1 1 0 0 0,1 1 1 0 0,-1 0-1 0 0,1 1 0 0 0,0 1 1 0 0,0 0-1 0 0,1 1 1 0 0,0 0-1 0 0,0 1 0 0 0,0 0 1 0 0,-11 9-1 0 0,15-9-35 0 0,0 1 0 0 0,0-1 1 0 0,1 1-1 0 0,0 1 0 0 0,1-1 0 0 0,-1 1 0 0 0,2 0 1 0 0,-1 1-1 0 0,1-1 0 0 0,1 1 0 0 0,0 0 0 0 0,0 0 0 0 0,1 1 1 0 0,0-1-1 0 0,1 1 0 0 0,0-1 0 0 0,0 13 0 0 0,1-6-53 0 0,2 0-1 0 0,0 0 1 0 0,1 0 0 0 0,1 0-1 0 0,0-1 1 0 0,1 1 0 0 0,1-1-1 0 0,1 0 1 0 0,0 0-1 0 0,1 0 1 0 0,0-1 0 0 0,2 0-1 0 0,-1-1 1 0 0,2 1 0 0 0,0-2-1 0 0,1 0 1 0 0,0 0-1 0 0,1-1 1 0 0,0 0 0 0 0,1-1-1 0 0,1 0 1 0 0,-1-1 0 0 0,1-1-1 0 0,1 0 1 0 0,0-1-1 0 0,0 0 1 0 0,1-1 0 0 0,0-1-1 0 0,32 8 1 0 0,-42-13 96 0 0,1 0-1 0 0,0-1 1 0 0,0 1 0 0 0,-1-1-1 0 0,1-1 1 0 0,0 1 0 0 0,0-1-1 0 0,-1 0 1 0 0,1-1 0 0 0,0 1-1 0 0,-1-1 1 0 0,1-1 0 0 0,-1 1-1 0 0,0-1 1 0 0,7-4 0 0 0,0-2 113 0 0,-1-1 1 0 0,0 1-1 0 0,0-2 1 0 0,-1 0 0 0 0,17-21-1 0 0,-18 20-97 0 0,-1 0 0 0 0,0-1 0 0 0,-1 0 0 0 0,0-1 0 0 0,-1 0 0 0 0,0 0 0 0 0,-2 0 0 0 0,1-1 0 0 0,-2 0 0 0 0,0 0 0 0 0,3-20 1 0 0,-6 15-663 0 0,0 1 0 0 0,-1 0 0 0 0,0-1 0 0 0,-2 1 1 0 0,-5-24-1 0 0,1 12-906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24.612"/>
    </inkml:context>
    <inkml:brush xml:id="br0">
      <inkml:brushProperty name="width" value="0.035" units="cm"/>
      <inkml:brushProperty name="height" value="0.035" units="cm"/>
    </inkml:brush>
  </inkml:definitions>
  <inkml:trace contextRef="#ctx0" brushRef="#br0">42 0 8 0 0,'-26'26'0'0'0,"11"-7"0"0"0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27.326"/>
    </inkml:context>
    <inkml:brush xml:id="br0">
      <inkml:brushProperty name="width" value="0.035" units="cm"/>
      <inkml:brushProperty name="height" value="0.035" units="cm"/>
    </inkml:brush>
  </inkml:definitions>
  <inkml:trace contextRef="#ctx0" brushRef="#br0">175 152 3081 0 0,'-1'0'215'0'0,"1"-1"1"0"0,-1 0 0 0 0,0 1 0 0 0,0-1-1 0 0,0 0 1 0 0,0 0 0 0 0,0 0-1 0 0,1 1 1 0 0,-1-1 0 0 0,0 0 0 0 0,1 0-1 0 0,-1 0 1 0 0,0 0 0 0 0,1 0-1 0 0,-1 0 1 0 0,1 0 0 0 0,0-1 0 0 0,-1 1-1 0 0,1 0 1 0 0,0 0 0 0 0,0 0-1 0 0,0 0 1 0 0,0 0 0 0 0,0-1 0 0 0,0 1-1 0 0,0-1 1 0 0,1 0-183 0 0,0 0 0 0 0,0 0-1 0 0,0 0 1 0 0,1 0 0 0 0,-1 0-1 0 0,1 0 1 0 0,-1 1 0 0 0,1-1 0 0 0,-1 1-1 0 0,1-1 1 0 0,0 1 0 0 0,0-1 0 0 0,4-1-1 0 0,-1 1-71 0 0,-1-1-1 0 0,2 2 0 0 0,-1-1 1 0 0,0 0-1 0 0,0 1 0 0 0,0 0 1 0 0,1 0-1 0 0,9 0 0 0 0,45 1-339 0 0,-56 1 296 0 0,1-1 0 0 0,-1 1 0 0 0,0-1 1 0 0,0 1-1 0 0,0 1 0 0 0,0-1 0 0 0,1 0 0 0 0,-2 1 0 0 0,1 0 0 0 0,0 0 0 0 0,0 0 0 0 0,-1 1 0 0 0,1-1 1 0 0,-1 1-1 0 0,0 0 0 0 0,6 5 0 0 0,-8-6 49 0 0,1 0 0 0 0,-1 0 0 0 0,0 0-1 0 0,0 0 1 0 0,0 0 0 0 0,-1 0 0 0 0,1 0 0 0 0,0 0 0 0 0,-1 0 0 0 0,1 0 0 0 0,-1 0 0 0 0,0 1-1 0 0,0-1 1 0 0,0 0 0 0 0,0 0 0 0 0,0 0 0 0 0,0 0 0 0 0,0 1 0 0 0,-1-1 0 0 0,1 0 0 0 0,-1 0-1 0 0,0 0 1 0 0,1 0 0 0 0,-1 0 0 0 0,0 0 0 0 0,0 0 0 0 0,0 0 0 0 0,-1 0 0 0 0,1-1 0 0 0,0 1-1 0 0,-1 0 1 0 0,1-1 0 0 0,-1 1 0 0 0,-2 1 0 0 0,-5 5 88 0 0,0-1 0 0 0,-1 0 0 0 0,0 0 0 0 0,0-1 0 0 0,-1 0 1 0 0,1-1-1 0 0,-1 0 0 0 0,-18 5 0 0 0,14-6 225 0 0,-1 0 0 0 0,1 0 0 0 0,-1-2 0 0 0,0 0-1 0 0,-31 0 1 0 0,42-2-151 0 0,-1-1 0 0 0,0 1 0 0 0,1-1-1 0 0,-1 0 1 0 0,1-1 0 0 0,-1 1 0 0 0,1-1-1 0 0,-1 0 1 0 0,1-1 0 0 0,0 1 0 0 0,0-1-1 0 0,0 0 1 0 0,1 0 0 0 0,-1-1 0 0 0,1 1-1 0 0,-1-1 1 0 0,1 0 0 0 0,0 0 0 0 0,1 0-1 0 0,-1-1 1 0 0,1 1 0 0 0,0-1 0 0 0,0 0-1 0 0,0 0 1 0 0,1 0 0 0 0,-1 0 0 0 0,1-1-1 0 0,1 1 1 0 0,-1-1 0 0 0,1 1 0 0 0,0-1-1 0 0,0 1 1 0 0,0-1 0 0 0,1 0 0 0 0,0 1-1 0 0,0-1 1 0 0,0 0 0 0 0,1 1 0 0 0,0-1-1 0 0,0 0 1 0 0,1 1 0 0 0,-1-1 0 0 0,1 1-1 0 0,0 0 1 0 0,0 0 0 0 0,1 0 0 0 0,4-7-1 0 0,-4 7-110 0 0,2-1-1 0 0,-1 1 1 0 0,0 0-1 0 0,1 0 1 0 0,0 1-1 0 0,0-1 1 0 0,0 1-1 0 0,1 0 1 0 0,0 0-1 0 0,-1 1 1 0 0,1 0-1 0 0,0 0 1 0 0,8-3-1 0 0,-12 5-42 0 0,0 1-1 0 0,1-1 1 0 0,-1 1 0 0 0,0-1 0 0 0,1 1-1 0 0,-1 0 1 0 0,0-1 0 0 0,1 1 0 0 0,-1 1-1 0 0,1-1 1 0 0,-1 0 0 0 0,0 0-1 0 0,1 1 1 0 0,-1 0 0 0 0,0-1 0 0 0,0 1-1 0 0,1 0 1 0 0,-1 0 0 0 0,0 0-1 0 0,0 0 1 0 0,0 0 0 0 0,0 1 0 0 0,0-1-1 0 0,0 1 1 0 0,-1-1 0 0 0,1 1-1 0 0,0 0 1 0 0,-1-1 0 0 0,1 1 0 0 0,-1 0-1 0 0,0 0 1 0 0,1 0 0 0 0,-1 0 0 0 0,0 1-1 0 0,0-1 1 0 0,-1 0 0 0 0,1 0-1 0 0,0 0 1 0 0,-1 1 0 0 0,1 2 0 0 0,6 23-1256 0 0,5 47 0 0 0,-6-28-886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1.974"/>
    </inkml:context>
    <inkml:brush xml:id="br0">
      <inkml:brushProperty name="width" value="0.035" units="cm"/>
      <inkml:brushProperty name="height" value="0.035" units="cm"/>
    </inkml:brush>
  </inkml:definitions>
  <inkml:trace contextRef="#ctx0" brushRef="#br0">85 316 2913 0 0,'0'0'5897'0'0,"10"1"-4123"0"0,0 2-1692 0 0,1-2 1 0 0,0 1-1 0 0,-1-1 1 0 0,1-1 0 0 0,0 0-1 0 0,-1-1 1 0 0,1 0-1 0 0,0 0 1 0 0,-1-1 0 0 0,1 0-1 0 0,-1-1 1 0 0,0 0-1 0 0,0-1 1 0 0,0 0 0 0 0,0-1-1 0 0,15-9 1 0 0,-19 10-91 0 0,0-1 0 0 0,0 0 1 0 0,0 0-1 0 0,0 0 0 0 0,-1-1 0 0 0,0 1 0 0 0,0-1 1 0 0,-1 0-1 0 0,0-1 0 0 0,0 1 0 0 0,0-1 1 0 0,0 0-1 0 0,-1 0 0 0 0,-1 0 0 0 0,1 0 0 0 0,-1-1 1 0 0,0 1-1 0 0,1-11 0 0 0,-3 12-23 0 0,0 1-1 0 0,0-1 1 0 0,0 1 0 0 0,0-1-1 0 0,-1 1 1 0 0,0-1 0 0 0,0 1-1 0 0,-1-1 1 0 0,1 1 0 0 0,-1 0-1 0 0,-1 0 1 0 0,1 0 0 0 0,-1 0 0 0 0,1 0-1 0 0,-1 1 1 0 0,0-1 0 0 0,-1 1-1 0 0,1 0 1 0 0,-1 0 0 0 0,0 0-1 0 0,0 0 1 0 0,0 1 0 0 0,-1-1-1 0 0,1 1 1 0 0,-1 0 0 0 0,-6-3-1 0 0,5 4 55 0 0,0 0 1 0 0,1 0-1 0 0,-1 0 0 0 0,0 1 0 0 0,0 0 0 0 0,-12-1 0 0 0,-25-6 141 0 0,40 7-147 0 0,0 0 1 0 0,-1 0-1 0 0,1 0 0 0 0,0 0 1 0 0,0 0-1 0 0,-1 1 0 0 0,1-1 1 0 0,-1 1-1 0 0,1 0 1 0 0,0 0-1 0 0,-1 0 0 0 0,1 0 1 0 0,-1 1-1 0 0,1-1 1 0 0,0 1-1 0 0,-1 0 0 0 0,1 0 1 0 0,0 0-1 0 0,0 1 0 0 0,0-1 1 0 0,0 1-1 0 0,0 0 1 0 0,0-1-1 0 0,0 1 0 0 0,0 1 1 0 0,1-1-1 0 0,-1 0 1 0 0,1 1-1 0 0,-4 4 0 0 0,1 0 3 0 0,1 0 0 0 0,0 0 0 0 0,0 0 0 0 0,1 1 0 0 0,0 0 0 0 0,1-1 0 0 0,-1 1 0 0 0,1 0 0 0 0,1 0 0 0 0,-1 0 0 0 0,1 13 0 0 0,4 518 629 0 0,3-62-419 0 0,-7-466-236 0 0,-1 87-588 0 0,-28 184 1 0 0,27-269-116 0 0,-1 0 1 0 0,0-1-1 0 0,-7 16 0 0 0,0-3-1272 0 0,1 1-1233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2.396"/>
    </inkml:context>
    <inkml:brush xml:id="br0">
      <inkml:brushProperty name="width" value="0.035" units="cm"/>
      <inkml:brushProperty name="height" value="0.035" units="cm"/>
    </inkml:brush>
  </inkml:definitions>
  <inkml:trace contextRef="#ctx0" brushRef="#br0">4 488 12307 0 0,'0'-1'28'0'0,"-1"-1"1"0"0,1 1 0 0 0,-1 0 0 0 0,1 0-1 0 0,0-1 1 0 0,-1 1 0 0 0,1 0 0 0 0,0 0-1 0 0,0-1 1 0 0,0 1 0 0 0,0 0-1 0 0,0-1 1 0 0,0 1 0 0 0,0 0 0 0 0,0-1-1 0 0,1 1 1 0 0,-1 0 0 0 0,0 0 0 0 0,1-1-1 0 0,-1 1 1 0 0,2-1 0 0 0,-1-1-19 0 0,1 0 0 0 0,0 1 0 0 0,0 0 1 0 0,0-1-1 0 0,0 1 0 0 0,1 0 0 0 0,-1 0 0 0 0,1 0 0 0 0,2-1 1 0 0,8-4-29 0 0,0 0 0 0 0,1 1 0 0 0,15-5 1 0 0,-18 7 152 0 0,205-88-1038 0 0,-175 74-1101 0 0,-2 1 808 0 0</inkml:trace>
  <inkml:trace contextRef="#ctx0" brushRef="#br0" timeOffset="1">784 1 6073 0 0,'-17'34'5291'0'0,"8"-1"-4122"0"0,8-16-1329 0 0,1 0-1 0 0,1 22 1 0 0,0 8 148 0 0,-3 0 1 0 0,-8 49-1 0 0,-2 31-2898 0 0,11-108 1253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04.977"/>
    </inkml:context>
    <inkml:brush xml:id="br0">
      <inkml:brushProperty name="width" value="0.035" units="cm"/>
      <inkml:brushProperty name="height" value="0.035" units="cm"/>
    </inkml:brush>
  </inkml:definitions>
  <inkml:trace contextRef="#ctx0" brushRef="#br0">33 794 8186 0 0,'-10'-11'1099'0'0,"7"8"-895"0"0,0 0 1 0 0,0 0-1 0 0,1 1 0 0 0,0-2 0 0 0,-1 1 1 0 0,1 0-1 0 0,-2-4 0 0 0,4 6-202 0 0,0 0-1 0 0,0 0 1 0 0,-1 0-1 0 0,1 0 1 0 0,0 0-1 0 0,0-1 1 0 0,0 1-1 0 0,0 0 1 0 0,0 0-1 0 0,1 0 1 0 0,-1 0-1 0 0,0 0 1 0 0,0 0 0 0 0,1 0-1 0 0,-1 0 1 0 0,0 0-1 0 0,1 0 1 0 0,-1 0-1 0 0,1 0 1 0 0,0 0-1 0 0,-1 0 1 0 0,1 0-1 0 0,0 0 1 0 0,-1 1-1 0 0,1-1 1 0 0,0 0-1 0 0,0 0 1 0 0,0 1-1 0 0,0-1 1 0 0,1 0-1 0 0,25-17-255 0 0,2 1 0 0 0,0 1 0 0 0,60-22 0 0 0,-47 20 230 0 0,103-41-145 0 0,166-45 1 0 0,552-209-848 0 0,-643 208-2179 0 0,-157 69 2114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2.772"/>
    </inkml:context>
    <inkml:brush xml:id="br0">
      <inkml:brushProperty name="width" value="0.035" units="cm"/>
      <inkml:brushProperty name="height" value="0.035" units="cm"/>
    </inkml:brush>
  </inkml:definitions>
  <inkml:trace contextRef="#ctx0" brushRef="#br0">11 49 5345 0 0,'-3'7'431'0'0,"1"1"0"0"0,0 0 1 0 0,1-1-1 0 0,0 1 0 0 0,0 0 0 0 0,1 0 0 0 0,0 0 0 0 0,1 12 0 0 0,15 67-696 0 0,-5-33 408 0 0,-5 19 593 0 0,-5-54-507 0 0,1 1 1 0 0,0-1-1 0 0,8 32 1 0 0,-10-50-230 0 0,0 0 0 0 0,0 0 0 0 0,0 0 0 0 0,1-1 0 0 0,-1 1 0 0 0,0 0 0 0 0,0 0 0 0 0,1 0 0 0 0,-1-1 0 0 0,0 1 0 0 0,1 0 0 0 0,-1 0 0 0 0,1-1 0 0 0,-1 1 0 0 0,1 0 0 0 0,-1-1 0 0 0,1 1 0 0 0,0-1 0 0 0,-1 1 0 0 0,1-1 0 0 0,0 1 0 0 0,-1-1 0 0 0,1 1 0 0 0,1 0 0 0 0,-1-2-4 0 0,1 1-1 0 0,-1 0 1 0 0,0-1 0 0 0,0 0-1 0 0,1 1 1 0 0,-1-1 0 0 0,0 0 0 0 0,0 1-1 0 0,0-1 1 0 0,0 0 0 0 0,0 0-1 0 0,0 0 1 0 0,0 0 0 0 0,0 0-1 0 0,0 0 1 0 0,-1 0 0 0 0,1 0 0 0 0,0 0-1 0 0,-1 0 1 0 0,1-1 0 0 0,-1 1-1 0 0,1 0 1 0 0,0-2 0 0 0,12-39-266 0 0,-7 23 131 0 0,109-298-248 0 0,-113 311 409 0 0,0 0 0 0 0,1 1 0 0 0,0 0 0 0 0,0 0 0 0 0,0 0 0 0 0,0 0 0 0 0,1 0 0 0 0,0 0 0 0 0,0 1 0 0 0,0 0 0 0 0,5-4 0 0 0,-8 7-2 0 0,1 0 1 0 0,-1 0-1 0 0,0 1 1 0 0,0-1-1 0 0,1 0 1 0 0,-1 1-1 0 0,1-1 1 0 0,-1 1-1 0 0,1 0 1 0 0,-1-1-1 0 0,0 1 1 0 0,1 0-1 0 0,-1 0 1 0 0,1 0-1 0 0,-1 0 1 0 0,1 0-1 0 0,-1 0 1 0 0,4 1-1 0 0,-3 0 4 0 0,0 0 0 0 0,0 0 1 0 0,0 0-1 0 0,0 1 0 0 0,0-1 0 0 0,0 1 0 0 0,0-1 1 0 0,-1 1-1 0 0,1 0 0 0 0,-1-1 0 0 0,1 1 0 0 0,-1 0 1 0 0,1 0-1 0 0,-1 0 0 0 0,2 4 0 0 0,5 15-39 0 0,0 0 0 0 0,-1 1 0 0 0,-1-1 0 0 0,-1 1 0 0 0,-1 1 0 0 0,2 42 1 0 0,7 37-1753 0 0,6-33-1998 0 0,-4-36 2408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3.284"/>
    </inkml:context>
    <inkml:brush xml:id="br0">
      <inkml:brushProperty name="width" value="0.035" units="cm"/>
      <inkml:brushProperty name="height" value="0.035" units="cm"/>
    </inkml:brush>
  </inkml:definitions>
  <inkml:trace contextRef="#ctx0" brushRef="#br0">118 463 12819 0 0,'-1'-1'-3'0'0,"0"1"-1"0"0,0-1 1 0 0,0 0 0 0 0,0 1 0 0 0,0 0-1 0 0,1-1 1 0 0,-1 1 0 0 0,0-1 0 0 0,0 1-1 0 0,0 0 1 0 0,0 0 0 0 0,0 0 0 0 0,0-1 0 0 0,0 1-1 0 0,0 0 1 0 0,-1 0 0 0 0,1 1 0 0 0,0-1-1 0 0,0 0 1 0 0,0 0 0 0 0,-1 1 0 0 0,1 0-13 0 0,-1 1 1 0 0,1 0 0 0 0,0-1 0 0 0,0 1-1 0 0,-1 0 1 0 0,1 0 0 0 0,1 0 0 0 0,-1 0 0 0 0,0 0-1 0 0,0 2 1 0 0,-71 195 86 0 0,69-189-91 0 0,1 0-1 0 0,0 0 1 0 0,1 0 0 0 0,-1 14 0 0 0,1-21-54 0 0,1 0 1 0 0,0 0 0 0 0,0 0 0 0 0,0 0-1 0 0,1 0 1 0 0,-1 0 0 0 0,1 0-1 0 0,-1-1 1 0 0,1 1 0 0 0,0 0-1 0 0,0 0 1 0 0,0 0 0 0 0,1-1 0 0 0,-1 1-1 0 0,0-1 1 0 0,1 1 0 0 0,0-1-1 0 0,3 5 1 0 0,-3-7 49 0 0,-1 1 0 0 0,1-1 1 0 0,-1 1-1 0 0,1-1 0 0 0,-1 0 0 0 0,1 0 0 0 0,-1 1 0 0 0,1-1 1 0 0,-1 0-1 0 0,1 0 0 0 0,-1-1 0 0 0,1 1 0 0 0,-1 0 0 0 0,1 0 0 0 0,-1-1 1 0 0,1 1-1 0 0,-1-1 0 0 0,1 0 0 0 0,-1 1 0 0 0,0-1 0 0 0,1 0 1 0 0,-1 0-1 0 0,0 1 0 0 0,1-1 0 0 0,-1 0 0 0 0,0 0 0 0 0,2-3 1 0 0,31-32-88 0 0,-32 33 73 0 0,102-135-28 0 0,-91 117 208 0 0,-1-1 0 0 0,-1 0 0 0 0,-1 0 0 0 0,14-48 0 0 0,-18 43-109 0 0,-5 18-52 0 0,1 1 0 0 0,0 0 0 0 0,0 0 0 0 0,1 0 0 0 0,0 0 0 0 0,5-9 0 0 0,-8 17 16 0 0,0 0 1 0 0,0-1-1 0 0,0 1 1 0 0,0 0-1 0 0,0 0 1 0 0,1 0-1 0 0,-1 0 1 0 0,0 0-1 0 0,0 0 1 0 0,0 0-1 0 0,0 0 1 0 0,0 0-1 0 0,0-1 1 0 0,0 1-1 0 0,0 0 1 0 0,0 0-1 0 0,0 0 1 0 0,0 0-1 0 0,0 0 0 0 0,1 0 1 0 0,-1 0-1 0 0,0 0 1 0 0,0 0-1 0 0,0 0 1 0 0,0 0-1 0 0,0 0 1 0 0,0 0-1 0 0,0 0 1 0 0,0 0-1 0 0,1 0 1 0 0,-1 0-1 0 0,0 0 1 0 0,0 0-1 0 0,0 0 1 0 0,0 0-1 0 0,0 0 1 0 0,0 0-1 0 0,0 0 0 0 0,0 0 1 0 0,1 0-1 0 0,-1 0 1 0 0,0 0-1 0 0,0 0 1 0 0,0 0-1 0 0,0 0 1 0 0,0 0-1 0 0,0 0 1 0 0,0 0-1 0 0,0 1 1 0 0,0-1-1 0 0,0 0 1 0 0,1 0-1 0 0,-1 0 1 0 0,0 0-1 0 0,0 0 1 0 0,0 0-1 0 0,0 0 0 0 0,0 0 1 0 0,3 11 6 0 0,0 14 46 0 0,-4 25 172 0 0,-1-23-52 0 0,2-1 0 0 0,1 1 0 0 0,1 0-1 0 0,9 42 1 0 0,-8-62-154 0 0,-1-1-1 0 0,2 1 1 0 0,-1-1-1 0 0,1 0 0 0 0,-1 0 1 0 0,2-1-1 0 0,-1 1 1 0 0,1-1-1 0 0,0 0 1 0 0,0 0-1 0 0,0 0 1 0 0,0-1-1 0 0,1 1 1 0 0,0-2-1 0 0,0 1 0 0 0,0 0 1 0 0,0-1-1 0 0,1 0 1 0 0,9 2-1 0 0,0 1-55 0 0,0-1 0 0 0,0-1 0 0 0,1-1 0 0 0,-1 0 0 0 0,1-2-1 0 0,0 1 1 0 0,18-2 0 0 0,-11-3-10 0 0,1 0 0 0 0,-1-2 0 0 0,0 0 0 0 0,-1-2 0 0 0,0-1 0 0 0,0 0 0 0 0,25-14 0 0 0,-16 5 67 0 0,-1-1 0 0 0,-1-1 0 0 0,0-2 0 0 0,32-29 0 0 0,-47 37 21 0 0,-2-1-1 0 0,0-1 0 0 0,-1 1 0 0 0,0-2 1 0 0,-1 0-1 0 0,-1 0 0 0 0,-1-1 0 0 0,0 0 1 0 0,-1-1-1 0 0,-1 0 0 0 0,-1 0 0 0 0,0-1 1 0 0,-1 1-1 0 0,-1-1 0 0 0,-1 0 0 0 0,-1-1 1 0 0,0 1-1 0 0,-2 0 0 0 0,0 0 0 0 0,-1-1 0 0 0,-1 1 1 0 0,-1 0-1 0 0,0 0 0 0 0,-2 0 0 0 0,-13-35 1 0 0,17 49-49 0 0,-1 1 0 0 0,0-1 1 0 0,-1 1-1 0 0,1 0 0 0 0,-1 0 1 0 0,0 0-1 0 0,0 0 0 0 0,0 0 1 0 0,-1 0-1 0 0,1 1 0 0 0,-1 0 1 0 0,0-1-1 0 0,-7-3 0 0 0,8 5 2 0 0,0 1-1 0 0,0 0 1 0 0,0 0-1 0 0,0 0 1 0 0,0 0 0 0 0,0 1-1 0 0,-1-1 1 0 0,1 1-1 0 0,0 0 1 0 0,0 0-1 0 0,-1 0 1 0 0,1 0-1 0 0,0 1 1 0 0,0-1 0 0 0,0 1-1 0 0,0 0 1 0 0,0 0-1 0 0,0 0 1 0 0,0 0-1 0 0,0 0 1 0 0,0 1-1 0 0,-4 2 1 0 0,-4 4 16 0 0,0 1 0 0 0,1-1 0 0 0,0 2-1 0 0,0 0 1 0 0,1 0 0 0 0,1 0 0 0 0,-1 1 0 0 0,2 0 0 0 0,-1 1 0 0 0,2 0 0 0 0,-10 23-1 0 0,-4 15 233 0 0,-20 81-1 0 0,25-78-196 0 0,2 1 0 0 0,2 1 0 0 0,-4 80 0 0 0,15-126-139 0 0,0 0 0 0 0,1 0 1 0 0,0-1-1 0 0,0 1 0 0 0,1-1 0 0 0,0 1 1 0 0,1-1-1 0 0,0 0 0 0 0,7 14 1 0 0,-6-14-596 0 0,1-1-1 0 0,0 0 1 0 0,0 0 0 0 0,0 0 0 0 0,13 11 0 0 0,9 3-866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3.688"/>
    </inkml:context>
    <inkml:brush xml:id="br0">
      <inkml:brushProperty name="width" value="0.035" units="cm"/>
      <inkml:brushProperty name="height" value="0.035" units="cm"/>
    </inkml:brush>
  </inkml:definitions>
  <inkml:trace contextRef="#ctx0" brushRef="#br0">39 1 13059 0 0,'-21'6'-2377'0'0,"12"-7"4354"0"0,1 1-1641 0 0,13 1-5753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4.595"/>
    </inkml:context>
    <inkml:brush xml:id="br0">
      <inkml:brushProperty name="width" value="0.035" units="cm"/>
      <inkml:brushProperty name="height" value="0.035" units="cm"/>
    </inkml:brush>
  </inkml:definitions>
  <inkml:trace contextRef="#ctx0" brushRef="#br0">364 16 6993 0 0,'0'-1'36'0'0,"1"1"-1"0"0,-1-1 1 0 0,0 1-1 0 0,0-1 0 0 0,0 1 1 0 0,0-1-1 0 0,0 1 0 0 0,0-1 1 0 0,0 1-1 0 0,0-1 1 0 0,0 1-1 0 0,0-1 0 0 0,0 1 1 0 0,-1-1-1 0 0,1 1 0 0 0,0-1 1 0 0,0 1-1 0 0,0-1 0 0 0,-1 1 1 0 0,1 0-1 0 0,0-1 1 0 0,0 1-1 0 0,-1-1 0 0 0,1 1 1 0 0,0 0-1 0 0,-1-1 0 0 0,1 1 1 0 0,-1 0-1 0 0,1-1 0 0 0,0 1 1 0 0,-1 0-1 0 0,1 0 1 0 0,-1-1-1 0 0,1 1 0 0 0,-1 0 1 0 0,0 0-1 0 0,-18 9-584 0 0,-18 28-439 0 0,35-35 1179 0 0,-80 81 832 0 0,52-54-341 0 0,2 0-1 0 0,-30 39 0 0 0,41-44-443 0 0,-1-2 121 0 0,2 2 0 0 0,-25 46 0 0 0,40-68-346 0 0,0-1-1 0 0,0 1 0 0 0,1-1 1 0 0,-1 1-1 0 0,0 0 0 0 0,1-1 0 0 0,-1 1 1 0 0,1 0-1 0 0,-1-1 0 0 0,1 1 1 0 0,0 0-1 0 0,0 0 0 0 0,0 0 0 0 0,0-1 1 0 0,0 1-1 0 0,0 0 0 0 0,0 0 1 0 0,1-1-1 0 0,-1 1 0 0 0,1 0 0 0 0,-1-1 1 0 0,1 1-1 0 0,0 0 0 0 0,-1-1 1 0 0,1 1-1 0 0,0-1 0 0 0,0 1 0 0 0,0-1 1 0 0,0 1-1 0 0,0-1 0 0 0,1 0 1 0 0,-1 1-1 0 0,0-1 0 0 0,1 0 0 0 0,-1 0 1 0 0,1 0-1 0 0,-1 0 0 0 0,1 0 0 0 0,-1-1 1 0 0,1 1-1 0 0,-1 0 0 0 0,1-1 1 0 0,0 1-1 0 0,0-1 0 0 0,-1 1 0 0 0,3-1 1 0 0,9 2 71 0 0,1 0 1 0 0,-1-1-1 0 0,0-1 1 0 0,24-1-1 0 0,-35 1-78 0 0,52-5 180 0 0,-17 1-133 0 0,38 2 0 0 0,-64 2-60 0 0,0 1 0 0 0,0 0 0 0 0,0 1 0 0 0,-1 0 0 0 0,1 1 0 0 0,0 0 0 0 0,19 9 0 0 0,-28-12 9 0 0,0 1 1 0 0,1 1-1 0 0,-1-1 1 0 0,0 0-1 0 0,0 0 1 0 0,0 1-1 0 0,1 0 0 0 0,-2-1 1 0 0,1 1-1 0 0,0 0 1 0 0,0 0-1 0 0,0 0 0 0 0,-1 0 1 0 0,1 0-1 0 0,-1 0 1 0 0,0 0-1 0 0,0 1 1 0 0,0-1-1 0 0,0 1 0 0 0,0-1 1 0 0,0 0-1 0 0,0 1 1 0 0,-1-1-1 0 0,1 1 0 0 0,-1 0 1 0 0,0-1-1 0 0,0 1 1 0 0,0-1-1 0 0,0 1 1 0 0,0-1-1 0 0,-1 1 0 0 0,1 0 1 0 0,-1-1-1 0 0,1 1 1 0 0,-1-1-1 0 0,0 0 0 0 0,-2 4 1 0 0,-1 2 62 0 0,0-1 1 0 0,0 0-1 0 0,-1 0 0 0 0,0 0 1 0 0,-1 0-1 0 0,0-1 0 0 0,0 0 1 0 0,0 0-1 0 0,0-1 0 0 0,-11 7 1 0 0,-110 56 1022 0 0,50-30-541 0 0,68-33-523 0 0,-6 4 108 0 0,-1-2 1 0 0,-17 7-1 0 0,29-12-173 0 0,-1-1-1 0 0,1 0 0 0 0,0 0 0 0 0,-1 0 1 0 0,1 0-1 0 0,-1-1 0 0 0,1 0 1 0 0,-1 0-1 0 0,1 0 0 0 0,0-1 0 0 0,-1 1 1 0 0,1-1-1 0 0,-6-1 0 0 0,9 1-65 0 0,0 0-1 0 0,-1 0 1 0 0,1 1-1 0 0,0-1 1 0 0,0 0-1 0 0,0 0 1 0 0,0 0-1 0 0,1 0 0 0 0,-1 0 1 0 0,0 0-1 0 0,0-1 1 0 0,0 1-1 0 0,1 0 1 0 0,-1 0-1 0 0,1 0 1 0 0,-1-1-1 0 0,1 1 1 0 0,0 0-1 0 0,-1-1 1 0 0,1 1-1 0 0,0 0 1 0 0,0-1-1 0 0,0 1 1 0 0,0 0-1 0 0,0-1 1 0 0,0 1-1 0 0,0 0 1 0 0,0-1-1 0 0,0 1 1 0 0,1-2-1 0 0,1-4-589 0 0,-1 1 0 0 0,1-1 0 0 0,0 1 0 0 0,0 0 0 0 0,4-7 0 0 0,15-18-1701 0 0,5 1 1929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5.023"/>
    </inkml:context>
    <inkml:brush xml:id="br0">
      <inkml:brushProperty name="width" value="0.035" units="cm"/>
      <inkml:brushProperty name="height" value="0.035" units="cm"/>
    </inkml:brush>
  </inkml:definitions>
  <inkml:trace contextRef="#ctx0" brushRef="#br0">35 90 2377 0 0,'1'0'156'0'0,"-1"-1"0"0"0,1 1 0 0 0,-1 0 0 0 0,0 0 0 0 0,1-1 0 0 0,-1 1 1 0 0,1 0-1 0 0,-1 0 0 0 0,1-1 0 0 0,-1 1 0 0 0,1 0 0 0 0,-1 0 1 0 0,1 0-1 0 0,-1 0 0 0 0,1 0 0 0 0,-1 0 0 0 0,1 0 0 0 0,-1 0 1 0 0,1 0-1 0 0,-1 0 0 0 0,1 0 0 0 0,-1 0 0 0 0,1 0 0 0 0,-1 0 1 0 0,1 0-1 0 0,-1 0 0 0 0,1 1 0 0 0,-1-1 0 0 0,1 0 0 0 0,-1 0 1 0 0,1 1-1 0 0,-1-1 0 0 0,1 1 0 0 0,17 19 1021 0 0,6 28-1290 0 0,-13-20-54 0 0,-8-18 329 0 0,2 1 0 0 0,-1-1 0 0 0,1 1 1 0 0,0-1-1 0 0,11 14 0 0 0,-13-21-68 0 0,-1-1 0 0 0,1 1 1 0 0,-1-1-1 0 0,1 0 0 0 0,0 0 0 0 0,0 0 0 0 0,0 0 0 0 0,0 0 0 0 0,0-1 0 0 0,0 1 1 0 0,0-1-1 0 0,0 0 0 0 0,1 0 0 0 0,-1 0 0 0 0,0 0 0 0 0,1-1 0 0 0,-1 1 1 0 0,1-1-1 0 0,-1 0 0 0 0,1 0 0 0 0,-1 0 0 0 0,8-2 0 0 0,-5 1-40 0 0,1-1 0 0 0,0 0 0 0 0,-1 0 0 0 0,1-1 0 0 0,-1 1 0 0 0,1-2 0 0 0,-1 1 0 0 0,0-1 0 0 0,-1 1 0 0 0,1-2 1 0 0,-1 1-1 0 0,1-1 0 0 0,-1 0 0 0 0,0 0 0 0 0,-1 0 0 0 0,0 0 0 0 0,1-1 0 0 0,-2 0 0 0 0,1 0 0 0 0,-1 0 0 0 0,4-10 0 0 0,-5 11-15 0 0,0 0 0 0 0,0 0 1 0 0,0 0-1 0 0,-1 0 0 0 0,0-1 1 0 0,0 1-1 0 0,-1 0 0 0 0,1-1 1 0 0,-1 1-1 0 0,0 0 0 0 0,-1-1 0 0 0,1 1 1 0 0,-1 0-1 0 0,0-1 0 0 0,0 1 1 0 0,-1 0-1 0 0,0 0 0 0 0,0 0 1 0 0,0 0-1 0 0,0 0 0 0 0,-1 0 1 0 0,0 1-1 0 0,0-1 0 0 0,0 1 0 0 0,0 0 1 0 0,-1 0-1 0 0,1 0 0 0 0,-6-4 1 0 0,1 3-47 0 0,0 0 0 0 0,0 0 0 0 0,0 0 0 0 0,0 2 0 0 0,-1-1 0 0 0,0 1 0 0 0,0 0 1 0 0,0 0-1 0 0,0 1 0 0 0,0 1 0 0 0,-1-1 0 0 0,1 1 0 0 0,0 1 0 0 0,-1 0 0 0 0,1 0 0 0 0,-13 3 0 0 0,15-2-35 0 0,-1 0 0 0 0,1 0-1 0 0,0 1 1 0 0,0 0-1 0 0,0 1 1 0 0,0-1-1 0 0,1 1 1 0 0,-1 0 0 0 0,1 1-1 0 0,-1 0 1 0 0,1 0-1 0 0,0 0 1 0 0,0 1-1 0 0,1 0 1 0 0,0 0-1 0 0,0 0 1 0 0,0 1 0 0 0,0-1-1 0 0,1 1 1 0 0,0 0-1 0 0,-4 9 1 0 0,6-12-57 0 0,0 0-1 0 0,1 1 1 0 0,0-1 0 0 0,0 0 0 0 0,0 1 0 0 0,0-1-1 0 0,1 1 1 0 0,-1-1 0 0 0,1 1 0 0 0,0-1 0 0 0,0 1 0 0 0,0 0-1 0 0,0-1 1 0 0,1 1 0 0 0,0-1 0 0 0,-1 1 0 0 0,1-1-1 0 0,0 0 1 0 0,1 1 0 0 0,-1-1 0 0 0,1 0 0 0 0,-1 0-1 0 0,1 0 1 0 0,0 0 0 0 0,0 0 0 0 0,0 0 0 0 0,1 0 0 0 0,-1-1-1 0 0,5 5 1 0 0,-1-3-289 0 0,0 0-1 0 0,0 0 1 0 0,1 0-1 0 0,-1-1 0 0 0,1 0 1 0 0,0 0-1 0 0,0-1 1 0 0,0 0-1 0 0,0 0 1 0 0,0 0-1 0 0,0-1 1 0 0,1 0-1 0 0,10-1 1 0 0,11-1-1419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5.426"/>
    </inkml:context>
    <inkml:brush xml:id="br0">
      <inkml:brushProperty name="width" value="0.035" units="cm"/>
      <inkml:brushProperty name="height" value="0.035" units="cm"/>
    </inkml:brush>
  </inkml:definitions>
  <inkml:trace contextRef="#ctx0" brushRef="#br0">19 218 2961 0 0,'-18'-35'4287'0'0,"17"34"-3639"0"0,2 1-942 0 0,0 0 256 0 0,0 0 0 0 0,0 1 0 0 0,0-1 0 0 0,0 1 0 0 0,0-1 0 0 0,0 1 0 0 0,-1-1 0 0 0,1 1 0 0 0,0-1 0 0 0,0 1 0 0 0,0 0 0 0 0,-1 0 0 0 0,1-1 0 0 0,-1 1 0 0 0,1 0-1 0 0,0 0 1 0 0,-1 0 0 0 0,1-1 0 0 0,-1 1 0 0 0,1 1 0 0 0,10 25 2 0 0,-8-18 32 0 0,4 5 165 0 0,0 0 0 0 0,1 0 0 0 0,0 0-1 0 0,1-1 1 0 0,1 0 0 0 0,20 20 0 0 0,-27-29-130 0 0,0-1 0 0 0,0 0 0 0 0,0 0-1 0 0,1-1 1 0 0,0 1 0 0 0,-1-1 0 0 0,1 1 0 0 0,0-1 0 0 0,0-1-1 0 0,0 1 1 0 0,1 0 0 0 0,-1-1 0 0 0,0 0 0 0 0,0 0 0 0 0,1 0-1 0 0,-1-1 1 0 0,1 1 0 0 0,-1-1 0 0 0,1 0 0 0 0,-1 0-1 0 0,0-1 1 0 0,1 1 0 0 0,-1-1 0 0 0,1 0 0 0 0,-1 0 0 0 0,0-1-1 0 0,0 1 1 0 0,0-1 0 0 0,5-2 0 0 0,-4 0-49 0 0,0 1 0 0 0,0-1 0 0 0,0 0 0 0 0,-1-1 0 0 0,1 1 0 0 0,-1-1 0 0 0,0 0 0 0 0,0 0 1 0 0,-1 0-1 0 0,0 0 0 0 0,0-1 0 0 0,0 1 0 0 0,0-1 0 0 0,-1 0 0 0 0,0 0 0 0 0,0 0 0 0 0,-1 0 0 0 0,2-9 0 0 0,1-13 77 0 0,-2 1 0 0 0,-2-55 0 0 0,-1 41 148 0 0,0 22-94 0 0,0 14-99 0 0,1 0 0 0 0,-1 0 0 0 0,1 0 0 0 0,1 0 0 0 0,-1 0 0 0 0,1 0 0 0 0,-1 1 0 0 0,1-1-1 0 0,1 0 1 0 0,2-9 0 0 0,-2 14-41 0 0,-1-1-1 0 0,0 1 1 0 0,0-1 0 0 0,0 1-1 0 0,0-1 1 0 0,0 1-1 0 0,1 0 1 0 0,-1 0 0 0 0,0 0-1 0 0,0 0 1 0 0,0-1-1 0 0,1 2 1 0 0,-1-1 0 0 0,0 0-1 0 0,0 0 1 0 0,0 0-1 0 0,1 0 1 0 0,-1 1 0 0 0,0-1-1 0 0,0 1 1 0 0,0-1-1 0 0,0 1 1 0 0,0-1 0 0 0,2 2-1 0 0,17 3-727 0 0,-17-5 456 0 0,0 0-1 0 0,0 0 1 0 0,0 0-1 0 0,0 0 1 0 0,0 0-1 0 0,0 1 1 0 0,0-1-1 0 0,0 1 1 0 0,-1 0-1 0 0,4 1 1 0 0,7 7-705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5.876"/>
    </inkml:context>
    <inkml:brush xml:id="br0">
      <inkml:brushProperty name="width" value="0.035" units="cm"/>
      <inkml:brushProperty name="height" value="0.035" units="cm"/>
    </inkml:brush>
  </inkml:definitions>
  <inkml:trace contextRef="#ctx0" brushRef="#br0">55 255 3953 0 0,'-6'5'-175'0'0,"1"1"-1"0"0,0 1 1 0 0,0-1 0 0 0,1 1 0 0 0,0 0 0 0 0,0 0-1 0 0,0 0 1 0 0,1 0 0 0 0,0 1 0 0 0,0-1 0 0 0,1 1-1 0 0,0 0 1 0 0,1 0 0 0 0,-2 14 0 0 0,3-13-71 0 0,0 1 0 0 0,0 0 0 0 0,1 0 1 0 0,1-1-1 0 0,-1 1 1 0 0,5 11-1 0 0,16 31 2256 0 0,-19-48-1912 0 0,-1 0-1 0 0,1 0 1 0 0,1 0-1 0 0,-1 0 1 0 0,1-1-1 0 0,-1 1 1 0 0,1-1-1 0 0,0 0 1 0 0,0 0-1 0 0,1 0 1 0 0,-1 0-1 0 0,0-1 1 0 0,1 0-1 0 0,0 0 1 0 0,-1 0-1 0 0,1-1 1 0 0,0 1-1 0 0,0-1 1 0 0,0 0-1 0 0,0 0 1 0 0,0-1-1 0 0,0 0 1 0 0,0 0-1 0 0,0 0 1 0 0,0 0-1 0 0,8-2 1 0 0,8-2-195 0 0,-1 0 0 0 0,0-2 0 0 0,0 0 0 0 0,-1-1 0 0 0,23-12 0 0 0,3-5-870 0 0,-2-2-1 0 0,51-39 1 0 0,-47 31 635 0 0</inkml:trace>
  <inkml:trace contextRef="#ctx0" brushRef="#br0" timeOffset="1">819 136 344 0 0,'3'-8'-32'0'0,"18"-53"220"0"0,-20 58 16 0 0,-1-1 0 0 0,1 0 0 0 0,0 1 0 0 0,-1-1 0 0 0,0 0 0 0 0,0 1 0 0 0,0-1 0 0 0,0 0 0 0 0,-1 1 0 0 0,1-1 0 0 0,-1 0 0 0 0,0 1 0 0 0,0-1 0 0 0,0 1 0 0 0,-2-4-1 0 0,2 6-153 0 0,1 1-1 0 0,0 0 1 0 0,-1-1-1 0 0,1 1 0 0 0,-1-1 1 0 0,1 1-1 0 0,-1 0 0 0 0,1 0 1 0 0,0-1-1 0 0,-1 1 1 0 0,1 0-1 0 0,-1 0 0 0 0,1-1 1 0 0,-1 1-1 0 0,0 0 0 0 0,1 0 1 0 0,-1 0-1 0 0,1 0 1 0 0,-1 0-1 0 0,1 0 0 0 0,-1 0 1 0 0,1 0-1 0 0,-1 0 0 0 0,1 0 1 0 0,-1 0-1 0 0,1 0 1 0 0,-1 0-1 0 0,0 0 0 0 0,1 1 1 0 0,-1-1-1 0 0,1 0 0 0 0,-1 0 1 0 0,1 1-1 0 0,0-1 0 0 0,-1 0 1 0 0,1 0-1 0 0,-1 1 1 0 0,1-1-1 0 0,-1 1 0 0 0,1-1 1 0 0,-1 1-1 0 0,-22 22 179 0 0,16-15-101 0 0,-7 7 80 0 0,1 0 0 0 0,0 0 0 0 0,2 1 1 0 0,0 1-1 0 0,0-1 0 0 0,-11 28 0 0 0,18-36-88 0 0,1 1 0 0 0,-1 0 0 0 0,1 1 0 0 0,1-1 0 0 0,0 1 0 0 0,0-1 0 0 0,1 1 0 0 0,0-1 0 0 0,1 1 0 0 0,0 0 0 0 0,0-1 0 0 0,1 1 0 0 0,0 0 0 0 0,1-1 0 0 0,4 13 0 0 0,-3-14-33 0 0,1-1 1 0 0,0 0-1 0 0,1 0 0 0 0,-1-1 1 0 0,1 1-1 0 0,1-1 0 0 0,-1 0 1 0 0,1-1-1 0 0,0 1 0 0 0,0-1 1 0 0,1 0-1 0 0,0-1 0 0 0,-1 1 1 0 0,2-1-1 0 0,-1-1 0 0 0,0 1 1 0 0,1-1-1 0 0,13 3 0 0 0,1 1-76 0 0,0-2 0 0 0,1-1 0 0 0,-1-1 0 0 0,1 0 0 0 0,35-2 0 0 0,104-18-2050 0 0,-159 16 1992 0 0,92-12-844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6.592"/>
    </inkml:context>
    <inkml:brush xml:id="br0">
      <inkml:brushProperty name="width" value="0.035" units="cm"/>
      <inkml:brushProperty name="height" value="0.035" units="cm"/>
    </inkml:brush>
  </inkml:definitions>
  <inkml:trace contextRef="#ctx0" brushRef="#br0">57 1 3521 0 0,'-1'0'6385'0'0,"-15"10"-7553"0"0,9 2 168 0 0,-12 9-977 0 0,6 1 1241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6.992"/>
    </inkml:context>
    <inkml:brush xml:id="br0">
      <inkml:brushProperty name="width" value="0.035" units="cm"/>
      <inkml:brushProperty name="height" value="0.035" units="cm"/>
    </inkml:brush>
  </inkml:definitions>
  <inkml:trace contextRef="#ctx0" brushRef="#br0">174 595 832 0 0,'-51'52'4105'0'0,"-61"78"0"0"0,111-130-4071 0 0,0 1 1 0 0,0 0-1 0 0,1 0 0 0 0,-1 0 0 0 0,0 0 1 0 0,1 0-1 0 0,-1 0 0 0 0,0-1 0 0 0,1 2 1 0 0,-1-1-1 0 0,1 0 0 0 0,-1 0 1 0 0,1 0-1 0 0,0 0 0 0 0,-1 0 0 0 0,1 0 1 0 0,0 0-1 0 0,0 0 0 0 0,0 1 1 0 0,0-1-1 0 0,0 0 0 0 0,0 0 0 0 0,0 0 1 0 0,0 0-1 0 0,0 1 0 0 0,1-1 1 0 0,-1 0-1 0 0,0 0 0 0 0,1 0 0 0 0,-1 0 1 0 0,1 0-1 0 0,-1 0 0 0 0,1 0 1 0 0,0 0-1 0 0,-1 0 0 0 0,1 0 0 0 0,0 0 1 0 0,0-1-1 0 0,-1 1 0 0 0,1 0 1 0 0,0 0-1 0 0,0-1 0 0 0,0 1 0 0 0,0 0 1 0 0,0-1-1 0 0,0 1 0 0 0,0-1 1 0 0,0 1-1 0 0,0-1 0 0 0,1 0 0 0 0,-1 1 1 0 0,2-1-1 0 0,5 2-45 0 0,1 0-1 0 0,0-1 1 0 0,-1 0-1 0 0,1 0 1 0 0,16-2-1 0 0,147-25-96 0 0,-120 15 173 0 0,102-6 0 0 0,-140 16-35 0 0,6 0-4 0 0,1 1 0 0 0,-1 1-1 0 0,41 7 1 0 0,-57-7-22 0 0,-1-1 0 0 0,1 1 0 0 0,0 0 0 0 0,-1 0 0 0 0,1 1 0 0 0,-1-1 0 0 0,0 1 0 0 0,1-1 0 0 0,-1 1 0 0 0,0 0 1 0 0,0 0-1 0 0,0 1 0 0 0,0-1 0 0 0,0 1 0 0 0,-1-1 0 0 0,1 1 0 0 0,-1 0 0 0 0,0 0 0 0 0,0 0 0 0 0,0 0 0 0 0,0 0 0 0 0,0 1 0 0 0,-1-1 0 0 0,1 0 0 0 0,-1 1 0 0 0,0 0 0 0 0,0-1 0 0 0,1 8 0 0 0,-2-6 22 0 0,-1 0 1 0 0,1 0-1 0 0,-1 1 0 0 0,0-1 0 0 0,0 0 0 0 0,-1 0 0 0 0,1 0 0 0 0,-1 0 0 0 0,0-1 1 0 0,-1 1-1 0 0,1 0 0 0 0,-1-1 0 0 0,0 0 0 0 0,0 1 0 0 0,-4 3 0 0 0,-5 6 63 0 0,-1-1-1 0 0,-28 23 0 0 0,8-11-124 0 0,-1-1-1 0 0,-1-1 1 0 0,-1-2-1 0 0,-1-2 1 0 0,-63 24-1 0 0,92-40-139 0 0,0-1 0 0 0,0 0 0 0 0,-1-1 0 0 0,1 0 0 0 0,-9 0 0 0 0,13 0-38 0 0,1-1 0 0 0,-1-1 1 0 0,1 1-1 0 0,-1-1 0 0 0,1 1 0 0 0,-1-1 0 0 0,1 0 1 0 0,0 0-1 0 0,-1 0 0 0 0,1-1 0 0 0,0 1 0 0 0,0-1 1 0 0,0 0-1 0 0,-4-3 0 0 0,-9-12-2224 0 0</inkml:trace>
  <inkml:trace contextRef="#ctx0" brushRef="#br0" timeOffset="1">585 0 9058 0 0,'7'7'-1936'0'0,"9"-1"4129"0"0,1 1-1418 0 0,31 26-732 0 0,-1 3 0 0 0,-2 1 0 0 0,-2 2 0 0 0,-2 2 0 0 0,-1 2 0 0 0,-2 2 0 0 0,-2 1 0 0 0,-2 2 0 0 0,45 86 0 0 0,-77-131-64 0 0,18 35-143 0 0,35 47 1 0 0,-48-75-185 0 0,1 0 0 0 0,1 0 0 0 0,0-1-1 0 0,0 0 1 0 0,1-1 0 0 0,0 1 0 0 0,0-2 0 0 0,1 0 0 0 0,12 6 0 0 0,-3-6-1121 0 0,-2-4-464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7.353"/>
    </inkml:context>
    <inkml:brush xml:id="br0">
      <inkml:brushProperty name="width" value="0.035" units="cm"/>
      <inkml:brushProperty name="height" value="0.035" units="cm"/>
    </inkml:brush>
  </inkml:definitions>
  <inkml:trace contextRef="#ctx0" brushRef="#br0">13 548 8730 0 0,'-1'-1'15'0'0,"0"0"0"0"0,0 0 1 0 0,0 1-1 0 0,0-1 0 0 0,0 0 0 0 0,0 0 1 0 0,1 0-1 0 0,-1 0 0 0 0,0-1 0 0 0,1 1 1 0 0,-1 0-1 0 0,0 0 0 0 0,1 0 0 0 0,0-1 0 0 0,-1 1 1 0 0,1 0-1 0 0,0 0 0 0 0,0-1 0 0 0,-1 1 1 0 0,1 0-1 0 0,0-3 0 0 0,1 3 15 0 0,0 0 1 0 0,1 0-1 0 0,-1 0 0 0 0,0 0 0 0 0,0 0 1 0 0,0 0-1 0 0,1 0 0 0 0,-1 1 0 0 0,0-1 1 0 0,1 0-1 0 0,-1 1 0 0 0,1-1 0 0 0,-1 1 1 0 0,1-1-1 0 0,-1 1 0 0 0,0 0 0 0 0,1 0 1 0 0,0 0-1 0 0,1 0 0 0 0,107-13-516 0 0,41-7 437 0 0,-130 16 73 0 0,0-2-1 0 0,0 0 1 0 0,0-1-1 0 0,-1-2 1 0 0,22-11 0 0 0,5-12-56 0 0,-46 31-71 0 0,-4 2 10 0 0,0 1 107 0 0,-1 0 1 0 0,0 0-1 0 0,1 1 1 0 0,-1-1 0 0 0,1 1-1 0 0,0-1 1 0 0,0 1-1 0 0,-4 5 1 0 0,5-7 2 0 0,1 0 1 0 0,0 1-1 0 0,0-1 1 0 0,0 0-1 0 0,0 1 1 0 0,0-1-1 0 0,0 1 0 0 0,0 0 1 0 0,0-1-1 0 0,1 1 1 0 0,-1 0-1 0 0,0-1 0 0 0,1 1 1 0 0,0 0-1 0 0,-1-1 1 0 0,1 1-1 0 0,0 0 0 0 0,0 0 1 0 0,0 0-1 0 0,0-1 1 0 0,0 1-1 0 0,0 0 1 0 0,1 0-1 0 0,0 2 0 0 0,0-3-4 0 0,0 0-1 0 0,0 0 0 0 0,0 0 0 0 0,0 0 1 0 0,0 0-1 0 0,1-1 0 0 0,-1 1 0 0 0,0 0 1 0 0,1-1-1 0 0,-1 1 0 0 0,0-1 1 0 0,1 1-1 0 0,-1-1 0 0 0,0 0 0 0 0,1 1 1 0 0,-1-1-1 0 0,1 0 0 0 0,-1 0 0 0 0,1 0 1 0 0,-1 0-1 0 0,1 0 0 0 0,-1-1 0 0 0,1 1 1 0 0,-1 0-1 0 0,0-1 0 0 0,1 1 0 0 0,1-2 1 0 0,41-13 156 0 0,-43 14-167 0 0,19-9-20 0 0,0-1 0 0 0,-1-1-1 0 0,-1 0 1 0 0,0-2 0 0 0,27-25 0 0 0,-8 2-1029 0 0,41-54 0 0 0,-62 69 150 0 0,0-2-1 0 0,-2 0 1 0 0,-1 0 0 0 0,-1-2 0 0 0,15-41-1 0 0,-12 28 700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05.355"/>
    </inkml:context>
    <inkml:brush xml:id="br0">
      <inkml:brushProperty name="width" value="0.035" units="cm"/>
      <inkml:brushProperty name="height" value="0.035" units="cm"/>
    </inkml:brush>
  </inkml:definitions>
  <inkml:trace contextRef="#ctx0" brushRef="#br0">0 739 10770 0 0,'23'-14'-56'0'0,"4"2"216"0"0,18-2-128 0 0,12-3 32 0 0,18-7-64 0 0,11-2-24 0 0,14-7 160 0 0,0-4-40 0 0,19-8 112 0 0,3-5 64 0 0,14 0 9 0 0,8 0 63 0 0,2-3-56 0 0,4 0-240 0 0,10-9 8 0 0,7-2-496 0 0,7-3 136 0 0,5 0-1753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7.760"/>
    </inkml:context>
    <inkml:brush xml:id="br0">
      <inkml:brushProperty name="width" value="0.035" units="cm"/>
      <inkml:brushProperty name="height" value="0.035" units="cm"/>
    </inkml:brush>
  </inkml:definitions>
  <inkml:trace contextRef="#ctx0" brushRef="#br0">11 22 4033 0 0,'-5'-18'-400'0'0,"1"15"2127"0"0,3 11 259 0 0,1 2-1756 0 0,1 0 1 0 0,1 1-1 0 0,0-1 1 0 0,0 0-1 0 0,1 0 1 0 0,0 0-1 0 0,7 13 1 0 0,37 63 175 0 0,-43-79-344 0 0,9 16 22 0 0,1 1 0 0 0,1-2 0 0 0,1 0 0 0 0,2-1-1 0 0,0-1 1 0 0,0 0 0 0 0,2-2 0 0 0,37 28 0 0 0,-17-18-141 0 0,-29-19-254 0 0,0 0 0 0 0,1-1 0 0 0,0 0 0 0 0,0-1 0 0 0,1-1 0 0 0,0 0 0 0 0,0-1 1 0 0,23 7-1 0 0,-35-12 120 0 0,0 0 0 0 0,1 0 0 0 0,-1 1 1 0 0,0-1-1 0 0,1 0 0 0 0,-1 0 1 0 0,0 0-1 0 0,1-1 0 0 0,-1 1 1 0 0,0 0-1 0 0,1 0 0 0 0,-1-1 0 0 0,0 1 1 0 0,1-1-1 0 0,-1 1 0 0 0,0-1 1 0 0,0 1-1 0 0,0-1 0 0 0,0 0 0 0 0,0 0 1 0 0,1 1-1 0 0,-1-1 0 0 0,1-2 1 0 0,4-5-1463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8.191"/>
    </inkml:context>
    <inkml:brush xml:id="br0">
      <inkml:brushProperty name="width" value="0.035" units="cm"/>
      <inkml:brushProperty name="height" value="0.035" units="cm"/>
    </inkml:brush>
  </inkml:definitions>
  <inkml:trace contextRef="#ctx0" brushRef="#br0">208 785 5521 0 0,'-11'-4'-778'0'0,"-11"-5"1358"0"0,0 0-1 0 0,-31-6 1 0 0,48 14-355 0 0,1 0 1 0 0,-1 0-1 0 0,0 0 0 0 0,1 0 0 0 0,-1 1 1 0 0,0 0-1 0 0,1 0 0 0 0,-1 1 1 0 0,0-1-1 0 0,1 1 0 0 0,-1 0 0 0 0,0 0 1 0 0,1 0-1 0 0,-1 1 0 0 0,1 0 0 0 0,0-1 1 0 0,0 2-1 0 0,-8 3 0 0 0,12-5-220 0 0,-1-1 0 0 0,1 0 0 0 0,0 0-1 0 0,-1 1 1 0 0,1-1 0 0 0,0 0 0 0 0,-1 0-1 0 0,1 1 1 0 0,0-1 0 0 0,0 0 0 0 0,-1 1 0 0 0,1-1-1 0 0,0 0 1 0 0,0 1 0 0 0,0-1 0 0 0,-1 1-1 0 0,1-1 1 0 0,0 0 0 0 0,0 1 0 0 0,0-1-1 0 0,0 1 1 0 0,0-1 0 0 0,0 0 0 0 0,0 1 0 0 0,0-1-1 0 0,0 1 1 0 0,0-1 0 0 0,0 1 0 0 0,0-1-1 0 0,0 0 1 0 0,0 1 0 0 0,0-1 0 0 0,0 1-1 0 0,0-1 1 0 0,1 1 0 0 0,14 7-25 0 0,22-2 43 0 0,-21-6 100 0 0,0-2 1 0 0,1 1-1 0 0,-1-2 1 0 0,0 0-1 0 0,0-1 1 0 0,-1-1-1 0 0,1 0 1 0 0,28-14-1 0 0,-7-1 100 0 0,0-1 0 0 0,41-32 0 0 0,-48 29-199 0 0,-2-1 0 0 0,-1-2-1 0 0,38-47 1 0 0,2-2-319 0 0,-58 66 161 0 0,-1 0 1 0 0,1-1-1 0 0,10-18 0 0 0,-17 25 81 0 0,1 0 0 0 0,-1-1 0 0 0,0 0 0 0 0,0 1-1 0 0,-1-1 1 0 0,0 0 0 0 0,1 0 0 0 0,-2 0 0 0 0,1 0 0 0 0,0 0 0 0 0,-1 0 0 0 0,-1-9 0 0 0,2 14 38 0 0,-1-1 0 0 0,0 0 1 0 0,0 0-1 0 0,-1 0 0 0 0,1 1 1 0 0,0-1-1 0 0,0 0 0 0 0,0 0 0 0 0,0 0 1 0 0,-1 1-1 0 0,1-1 0 0 0,0 0 1 0 0,-1 0-1 0 0,1 1 0 0 0,-1-1 0 0 0,1 0 1 0 0,-1 1-1 0 0,1-1 0 0 0,-1 0 1 0 0,1 1-1 0 0,-1-1 0 0 0,1 1 0 0 0,-1-1 1 0 0,0 1-1 0 0,1-1 0 0 0,-1 1 1 0 0,0 0-1 0 0,0-1 0 0 0,-1 1 2 0 0,1 0 0 0 0,0 0 0 0 0,0 0 0 0 0,-1 1 0 0 0,1-1 0 0 0,0 0 0 0 0,0 1 0 0 0,0-1-1 0 0,0 1 1 0 0,0-1 0 0 0,0 1 0 0 0,-1 0 0 0 0,1-1 0 0 0,0 1 0 0 0,-1 2 0 0 0,-4 2 66 0 0,0 1-1 0 0,1 0 1 0 0,0 0 0 0 0,-6 10 0 0 0,9-13-9 0 0,0 0 0 0 0,0 0 0 0 0,0 0 0 0 0,0 1 1 0 0,1-1-1 0 0,0 0 0 0 0,0 1 0 0 0,0 0 0 0 0,0-1 1 0 0,0 1-1 0 0,1-1 0 0 0,-1 1 0 0 0,1 0 0 0 0,0-1 1 0 0,0 1-1 0 0,1 0 0 0 0,-1-1 0 0 0,1 1 0 0 0,-1 0 1 0 0,1-1-1 0 0,1 1 0 0 0,2 6 0 0 0,-2-7-20 0 0,0 0 1 0 0,1 0-1 0 0,-1 0 0 0 0,1-1 1 0 0,0 1-1 0 0,0-1 0 0 0,0 1 1 0 0,0-1-1 0 0,1 0 0 0 0,-1 0 0 0 0,1 0 1 0 0,-1-1-1 0 0,1 1 0 0 0,-1-1 1 0 0,1 0-1 0 0,0 0 0 0 0,0 0 0 0 0,-1-1 1 0 0,1 1-1 0 0,0-1 0 0 0,6 0 1 0 0,7 0-2 0 0,-1-2 1 0 0,1 0-1 0 0,-1 0 1 0 0,1-2-1 0 0,-1 0 1 0 0,0-1-1 0 0,0 0 1 0 0,-1-2-1 0 0,21-10 1 0 0,-7 1-83 0 0,-1-1 0 0 0,-1-1 0 0 0,45-41 1 0 0,-54 41 213 0 0,-1 0-1 0 0,-1-1 1 0 0,-1-1 0 0 0,-1-1 0 0 0,0 0 0 0 0,-2 0 0 0 0,0-2-1 0 0,15-44 1 0 0,-25 64-134 0 0,-1-1 0 0 0,1 0 0 0 0,0 0 0 0 0,0 1 0 0 0,0-1 0 0 0,0 1 0 0 0,0-1 0 0 0,1 1 0 0 0,0 0 0 0 0,0 0 0 0 0,0 0 0 0 0,0 0 0 0 0,0 1 0 0 0,0-1 0 0 0,1 1 0 0 0,-1 0 0 0 0,8-3 0 0 0,-6 3-35 0 0,0 1 0 0 0,0 0 1 0 0,1 0-1 0 0,-1 0 1 0 0,0 1-1 0 0,1 0 0 0 0,-1 0 1 0 0,0 0-1 0 0,1 0 0 0 0,-1 1 1 0 0,0 0-1 0 0,6 2 0 0 0,9 4-31 0 0,1 1-1 0 0,-2 1 1 0 0,1 0-1 0 0,-1 2 1 0 0,25 18-1 0 0,-34-21 23 0 0,0 0-1 0 0,-1 0 1 0 0,-1 1-1 0 0,1 0 1 0 0,-1 0-1 0 0,-1 1 1 0 0,0 0-1 0 0,10 18 1 0 0,2 11-445 0 0,15 45 0 0 0,-24-61 124 0 0,7 22-682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2:39.312"/>
    </inkml:context>
    <inkml:brush xml:id="br0">
      <inkml:brushProperty name="width" value="0.035" units="cm"/>
      <inkml:brushProperty name="height" value="0.035" units="cm"/>
    </inkml:brush>
  </inkml:definitions>
  <inkml:trace contextRef="#ctx0" brushRef="#br0">264 1080 1880 0 0,'7'1'-169'0'0,"0"-1"0"0"0,0 1-1 0 0,-1 0 1 0 0,1 1 0 0 0,0 0-1 0 0,-1 0 1 0 0,1 0-1 0 0,-1 1 1 0 0,1 0 0 0 0,-1 0-1 0 0,10 7 2 0 0,3 4 375 0 0,-1 1 1 0 0,19 19 0 0 0,3 4-76 0 0,3 0 18 0 0,-9-8-205 0 0,63 44 0 0 0,-85-66 9 0 0,1-1 0 0 0,0 0 0 0 0,1-1 0 0 0,-1 0 0 0 0,1-1 0 0 0,0-1 0 0 0,1 0 0 0 0,-1-1 0 0 0,19 2 0 0 0,-6-4 95 0 0,-1-1 0 0 0,1-2-1 0 0,-1 0 1 0 0,0-2 0 0 0,1-1 0 0 0,-2-1 0 0 0,1-2-1 0 0,39-16 1 0 0,0-5 530 0 0,-2-3 0 0 0,60-40-1 0 0,-79 44-1 0 0,-2-1 0 0 0,0-3 0 0 0,60-61 0 0 0,-86 77-172 0 0,-1-1 1 0 0,0-1 0 0 0,-2 0-1 0 0,0-1 1 0 0,-1 0-1 0 0,-1-1 1 0 0,0 0 0 0 0,-2-1-1 0 0,-1 0 1 0 0,12-42 0 0 0,-17 41-280 0 0,0-1 0 0 0,-1 0 0 0 0,-2 0 1 0 0,0 0-1 0 0,-1 0 0 0 0,-2 0 1 0 0,0 0-1 0 0,-1 0 0 0 0,-2 1 0 0 0,0-1 1 0 0,-1 1-1 0 0,-2 1 0 0 0,0 0 0 0 0,-1 0 1 0 0,-1 1-1 0 0,-15-22 0 0 0,7 15-1 0 0,-2 0 1 0 0,-1 1-1 0 0,-1 2 0 0 0,0 0 0 0 0,-2 1 0 0 0,-1 2 0 0 0,-1 0 1 0 0,-1 2-1 0 0,0 1 0 0 0,-44-20 0 0 0,17 14 196 0 0,-1 2 1 0 0,-1 3-1 0 0,-113-23 1 0 0,125 35-350 0 0,0 1 1 0 0,-1 3-1 0 0,1 1 0 0 0,-1 3 1 0 0,-80 10-1 0 0,94-5-40 0 0,0 2-1 0 0,1 1 0 0 0,0 1 0 0 0,-56 27 1 0 0,67-27 38 0 0,0 2 1 0 0,1 0 0 0 0,0 1 0 0 0,1 1-1 0 0,1 0 1 0 0,0 2 0 0 0,-27 32 0 0 0,19-17-41 0 0,1 0 0 0 0,2 2 0 0 0,1 0-1 0 0,2 1 1 0 0,2 2 0 0 0,0-1 0 0 0,3 2 0 0 0,-17 63 0 0 0,22-56-9 0 0,2 0 0 0 0,2 0-1 0 0,2 1 1 0 0,2 0 0 0 0,2-1 0 0 0,7 53 0 0 0,-2-60-219 0 0,2 0 0 0 0,1 0 1 0 0,2-1-1 0 0,1 0 1 0 0,2-1-1 0 0,1 0 0 0 0,34 53 1 0 0,-23-45-783 0 0,45 53 1 0 0,-61-84 663 0 0,1 0-1 0 0,0-1 1 0 0,1 0 0 0 0,0-1 0 0 0,1-1-1 0 0,-1 0 1 0 0,2 0 0 0 0,26 11-1 0 0,13 0-297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1:06.856"/>
    </inkml:context>
    <inkml:brush xml:id="br0">
      <inkml:brushProperty name="width" value="0.035" units="cm"/>
      <inkml:brushProperty name="height" value="0.035" units="cm"/>
    </inkml:brush>
  </inkml:definitions>
  <inkml:trace contextRef="#ctx0" brushRef="#br0">8 40 4377 0 0,'-1'0'86'0'0,"1"-1"0"0"0,-1 1 0 0 0,1 0 1 0 0,0 0-1 0 0,-1-1 0 0 0,1 1 0 0 0,-1 0 0 0 0,1-1 0 0 0,0 1 1 0 0,-1-1-1 0 0,1 1 0 0 0,0-1 0 0 0,-1 1 0 0 0,1 0 0 0 0,0-1 1 0 0,0 1-1 0 0,-1-1 0 0 0,1 1 0 0 0,0-1 0 0 0,0 1 0 0 0,0-1 0 0 0,0 1 1 0 0,0-1-1 0 0,0 1 0 0 0,0-1 0 0 0,0 0 0 0 0,0 1 0 0 0,0-1 1 0 0,0 1-1 0 0,0-1 0 0 0,0 0 0 0 0,16-4 1283 0 0,-1 1-1634 0 0,4-1 466 0 0,-1 1 0 0 0,1 1 0 0 0,-1 1 1 0 0,1 1-1 0 0,30 1 0 0 0,93 16 350 0 0,13 2-291 0 0,-111-17-238 0 0,797-4 1326 0 0,-631-2-1234 0 0,56-5 97 0 0,-167 5 73 0 0,-97 4-224 0 0,-23-2-190 0 0,-23 2-122 0 0,-45 6-1 0 0,7-1-75 0 0,-110 1 72 0 0,-97 1-3400 0 0,239-4 2645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19.232"/>
    </inkml:context>
    <inkml:brush xml:id="br0">
      <inkml:brushProperty name="width" value="0.035" units="cm"/>
      <inkml:brushProperty name="height" value="0.035" units="cm"/>
    </inkml:brush>
  </inkml:definitions>
  <inkml:trace contextRef="#ctx0" brushRef="#br0">214 278 5985 0 0,'-8'-6'370'0'0,"-18"-11"3956"0"0,25 16-4254 0 0,0 1 0 0 0,0-1-1 0 0,0 1 1 0 0,0-1 0 0 0,-1 1 0 0 0,1-1 0 0 0,0 1 0 0 0,0-1 0 0 0,0 1 0 0 0,-1 0-1 0 0,1 0 1 0 0,0 0 0 0 0,0 0 0 0 0,-1 0 0 0 0,1 0 0 0 0,0 0 0 0 0,0 0 0 0 0,-2 0 0 0 0,2 1-234 0 0,0 8-931 0 0,-1-3 1108 0 0,1 1 1 0 0,0-1-1 0 0,0 1 1 0 0,0-1 0 0 0,1 1-1 0 0,0 0 1 0 0,1-1-1 0 0,-1 1 1 0 0,1 0 0 0 0,1-1-1 0 0,-1 1 1 0 0,1-1-1 0 0,0 0 1 0 0,1 0-1 0 0,3 9 1 0 0,0-5 101 0 0,1 0 1 0 0,0 0-1 0 0,0-1 0 0 0,1 1 0 0 0,0-2 1 0 0,1 1-1 0 0,0-1 0 0 0,0 0 1 0 0,0-1-1 0 0,1 0 0 0 0,1-1 0 0 0,-1 0 1 0 0,1-1-1 0 0,0 0 0 0 0,21 7 1 0 0,-22-9-36 0 0,0-1 0 0 0,0 0-1 0 0,-1 0 1 0 0,1-1 0 0 0,0-1 0 0 0,0 0 0 0 0,0 0 0 0 0,0-1 0 0 0,0 0 0 0 0,0 0 0 0 0,0-1 0 0 0,0-1 0 0 0,-1 0 0 0 0,1 0 0 0 0,-1-1 0 0 0,0 0 0 0 0,0 0 0 0 0,0-1 0 0 0,13-10-1 0 0,-16 10-30 0 0,-1-1 0 0 0,1 1 0 0 0,-1-2-1 0 0,0 1 1 0 0,-1 0 0 0 0,1-1-1 0 0,-2 0 1 0 0,1 0 0 0 0,0 0-1 0 0,-1 0 1 0 0,-1-1 0 0 0,1 1 0 0 0,1-13-1 0 0,1-6 65 0 0,-1-1 0 0 0,1-46 0 0 0,-5 64-133 0 0,0-1 1 0 0,-1 1-1 0 0,0-1 0 0 0,-1 1 0 0 0,0 0 0 0 0,0 0 0 0 0,-1 0 1 0 0,0 0-1 0 0,-1 0 0 0 0,0 0 0 0 0,0 1 0 0 0,-1 0 0 0 0,0 0 0 0 0,0 0 1 0 0,-1 0-1 0 0,0 1 0 0 0,0 0 0 0 0,-1 0 0 0 0,-12-9 0 0 0,10 9-37 0 0,-1 1-1 0 0,1 0 0 0 0,-2 0 0 0 0,1 1 0 0 0,-1 0 1 0 0,1 1-1 0 0,-1 0 0 0 0,0 1 0 0 0,-1 0 0 0 0,1 0 1 0 0,0 1-1 0 0,-1 1 0 0 0,0 0 0 0 0,1 1 1 0 0,-20 1-1 0 0,14 2-12 0 0,0 0 0 0 0,1 1 0 0 0,-1 1 0 0 0,1 0 0 0 0,0 2 0 0 0,0-1 0 0 0,0 2 0 0 0,1 0 0 0 0,0 1 0 0 0,1 1 1 0 0,0 0-1 0 0,-15 14 0 0 0,18-14-419 0 0,1 0 0 0 0,0 1 0 0 0,1 0 0 0 0,0 0 0 0 0,1 1 1 0 0,0 0-1 0 0,0 1 0 0 0,2-1 0 0 0,0 2 0 0 0,0-1 0 0 0,1 0 1 0 0,1 1-1 0 0,0 0 0 0 0,-4 27 0 0 0,7 13 48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19.633"/>
    </inkml:context>
    <inkml:brush xml:id="br0">
      <inkml:brushProperty name="width" value="0.035" units="cm"/>
      <inkml:brushProperty name="height" value="0.035" units="cm"/>
    </inkml:brush>
  </inkml:definitions>
  <inkml:trace contextRef="#ctx0" brushRef="#br0">14 0 7850 0 0,'-5'3'3877'0'0,"-4"5"-3548"0"0,11 0-494 0 0,0 0-1 0 0,0 0 1 0 0,1-1 0 0 0,5 11-1 0 0,7 23-223 0 0,1 29 415 0 0,-4 1 1 0 0,-2 1 0 0 0,-4 0-1 0 0,-4 115 1 0 0,-43 347 200 0 0,40-529-594 0 0,0 0 0 0 0,0 0-1 0 0,-1 0 1 0 0,1 0 0 0 0,-4 7 0 0 0,1-4-451 0 0,-4 18-424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20.020"/>
    </inkml:context>
    <inkml:brush xml:id="br0">
      <inkml:brushProperty name="width" value="0.035" units="cm"/>
      <inkml:brushProperty name="height" value="0.035" units="cm"/>
    </inkml:brush>
  </inkml:definitions>
  <inkml:trace contextRef="#ctx0" brushRef="#br0">466 1 7290 0 0,'-21'22'1379'0'0,"14"-14"-1544"0"0,-1 0 0 0 0,1 0 1 0 0,-8 14-1 0 0,2-3-194 0 0,0-1 0 0 0,-2 0 1 0 0,0 0-1 0 0,0-2 0 0 0,-29 23 0 0 0,-98 64-51 0 0,82-62 1647 0 0,46-30-1349 0 0,1 0 0 0 0,-16 18-1 0 0,14-14-766 0 0,-5 4-1508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02T17:20:20.429"/>
    </inkml:context>
    <inkml:brush xml:id="br0">
      <inkml:brushProperty name="width" value="0.035" units="cm"/>
      <inkml:brushProperty name="height" value="0.035" units="cm"/>
    </inkml:brush>
  </inkml:definitions>
  <inkml:trace contextRef="#ctx0" brushRef="#br0">355 0 7402 0 0,'0'0'3342'0'0,"-7"14"-4089"0"0,-24 41 504 0 0,-2-1 1 0 0,-48 57 0 0 0,54-78 77 0 0,-1-2 0 0 0,-2-1 0 0 0,-1-1 1 0 0,-49 36-1 0 0,73-62-4251 0 0,10-6 2288 0 0,18-18 2104 0 0,9-10 1056 0 0,-1-7 396 0 0,32-55-1 0 0,-42 62-1119 0 0,0 0-1 0 0,3 2 0 0 0,42-47 1 0 0,-60 72-172 0 0,0 0 1 0 0,0 1-1 0 0,0-1 1 0 0,1 1-1 0 0,0 0 0 0 0,-1 0 1 0 0,1 1-1 0 0,0 0 1 0 0,0-1-1 0 0,0 2 0 0 0,1-1 1 0 0,-1 0-1 0 0,0 1 1 0 0,1 0-1 0 0,-1 1 1 0 0,1-1-1 0 0,-1 1 0 0 0,1 0 1 0 0,-1 0-1 0 0,1 0 1 0 0,-1 1-1 0 0,0 0 1 0 0,1 0-1 0 0,-1 1 0 0 0,0-1 1 0 0,1 1-1 0 0,-1 0 1 0 0,0 1-1 0 0,0-1 0 0 0,-1 1 1 0 0,1 0-1 0 0,-1 0 1 0 0,9 7-1 0 0,119 119 1337 0 0,-7-8-1326 0 0,-105-104-454 0 0,1-1-1 0 0,0-1 1 0 0,2-1 0 0 0,38 19 0 0 0,-12-13-1404 0 0,0-4 635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A16FE68-51D3-AB40-837F-6F26839C2E99}"/>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t"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4099" name="Rectangle 3">
            <a:extLst>
              <a:ext uri="{FF2B5EF4-FFF2-40B4-BE49-F238E27FC236}">
                <a16:creationId xmlns:a16="http://schemas.microsoft.com/office/drawing/2014/main" id="{DBE2B979-4FD7-CC45-83CB-3E4E1ED7653F}"/>
              </a:ext>
            </a:extLst>
          </p:cNvPr>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t" anchorCtr="0" compatLnSpc="1">
            <a:prstTxWarp prst="textNoShape">
              <a:avLst/>
            </a:prstTxWarp>
          </a:bodyPr>
          <a:lstStyle>
            <a:lvl1pPr algn="r" defTabSz="965200" eaLnBrk="1" hangingPunct="1">
              <a:spcBef>
                <a:spcPct val="0"/>
              </a:spcBef>
              <a:defRPr sz="1200">
                <a:latin typeface="Times New Roman" charset="0"/>
                <a:ea typeface="ＭＳ Ｐゴシック" charset="0"/>
                <a:cs typeface="+mn-cs"/>
              </a:defRPr>
            </a:lvl1pPr>
          </a:lstStyle>
          <a:p>
            <a:pPr>
              <a:defRPr/>
            </a:pPr>
            <a:endParaRPr lang="en-US"/>
          </a:p>
        </p:txBody>
      </p:sp>
      <p:sp>
        <p:nvSpPr>
          <p:cNvPr id="4100" name="Rectangle 4">
            <a:extLst>
              <a:ext uri="{FF2B5EF4-FFF2-40B4-BE49-F238E27FC236}">
                <a16:creationId xmlns:a16="http://schemas.microsoft.com/office/drawing/2014/main" id="{42D30AA7-D4D9-A74E-BEFF-AF65F3756EC1}"/>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a:extLst>
              <a:ext uri="{FF2B5EF4-FFF2-40B4-BE49-F238E27FC236}">
                <a16:creationId xmlns:a16="http://schemas.microsoft.com/office/drawing/2014/main" id="{3F7BE8E0-5352-D248-8D6B-A99BAAE8DC6D}"/>
              </a:ext>
            </a:extLst>
          </p:cNvPr>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1E69A02-4982-5E46-94CA-A440338B0169}"/>
              </a:ext>
            </a:extLst>
          </p:cNvPr>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b" anchorCtr="0" compatLnSpc="1">
            <a:prstTxWarp prst="textNoShape">
              <a:avLst/>
            </a:prstTxWarp>
          </a:bodyPr>
          <a:lstStyle>
            <a:lvl1pPr defTabSz="965200" eaLnBrk="1" hangingPunct="1">
              <a:spcBef>
                <a:spcPct val="0"/>
              </a:spcBef>
              <a:defRPr sz="1200">
                <a:latin typeface="Times New Roman" charset="0"/>
                <a:ea typeface="ＭＳ Ｐゴシック" charset="0"/>
                <a:cs typeface="+mn-cs"/>
              </a:defRPr>
            </a:lvl1pPr>
          </a:lstStyle>
          <a:p>
            <a:pPr>
              <a:defRPr/>
            </a:pPr>
            <a:r>
              <a:rPr lang="en-US"/>
              <a:t>Introduction to CPSC 233</a:t>
            </a:r>
          </a:p>
        </p:txBody>
      </p:sp>
      <p:sp>
        <p:nvSpPr>
          <p:cNvPr id="4103" name="Rectangle 7">
            <a:extLst>
              <a:ext uri="{FF2B5EF4-FFF2-40B4-BE49-F238E27FC236}">
                <a16:creationId xmlns:a16="http://schemas.microsoft.com/office/drawing/2014/main" id="{D5EFDF50-D7BF-A14D-8C33-9F984BCA8A99}"/>
              </a:ext>
            </a:extLst>
          </p:cNvPr>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3" tIns="48331" rIns="96663" bIns="48331" numCol="1" anchor="b" anchorCtr="0" compatLnSpc="1">
            <a:prstTxWarp prst="textNoShape">
              <a:avLst/>
            </a:prstTxWarp>
          </a:bodyPr>
          <a:lstStyle>
            <a:lvl1pPr algn="r" defTabSz="965200" eaLnBrk="1" hangingPunct="1">
              <a:spcBef>
                <a:spcPct val="0"/>
              </a:spcBef>
              <a:defRPr sz="1200">
                <a:latin typeface="Times New Roman" panose="02020603050405020304" pitchFamily="18" charset="0"/>
              </a:defRPr>
            </a:lvl1pPr>
          </a:lstStyle>
          <a:p>
            <a:fld id="{8A2E1E8A-F7A5-E34D-B1FE-13E1DC91F809}" type="slidenum">
              <a:rPr lang="en-US" altLang="en-US"/>
              <a:pPr/>
              <a:t>‹#›</a:t>
            </a:fld>
            <a:endParaRPr lang="en-US" altLang="en-US"/>
          </a:p>
        </p:txBody>
      </p:sp>
      <p:sp>
        <p:nvSpPr>
          <p:cNvPr id="4104" name="Text Box 8">
            <a:extLst>
              <a:ext uri="{FF2B5EF4-FFF2-40B4-BE49-F238E27FC236}">
                <a16:creationId xmlns:a16="http://schemas.microsoft.com/office/drawing/2014/main" id="{BE82C740-77F1-5144-B420-54900C0887BD}"/>
              </a:ext>
            </a:extLst>
          </p:cNvPr>
          <p:cNvSpPr txBox="1">
            <a:spLocks noChangeArrowheads="1"/>
          </p:cNvSpPr>
          <p:nvPr/>
        </p:nvSpPr>
        <p:spPr bwMode="auto">
          <a:xfrm>
            <a:off x="6038850" y="9312275"/>
            <a:ext cx="974725" cy="28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6663" tIns="48331" rIns="96663" bIns="48331">
            <a:spAutoFit/>
          </a:bodyPr>
          <a:lstStyle>
            <a:lvl1pPr defTabSz="965200">
              <a:spcBef>
                <a:spcPct val="0"/>
              </a:spcBef>
              <a:defRPr sz="2400">
                <a:solidFill>
                  <a:schemeClr val="tx1"/>
                </a:solidFill>
                <a:latin typeface="Times New Roman" charset="0"/>
                <a:ea typeface="ＭＳ Ｐゴシック" charset="0"/>
              </a:defRPr>
            </a:lvl1pPr>
            <a:lvl2pPr marL="484188" defTabSz="965200">
              <a:spcBef>
                <a:spcPct val="0"/>
              </a:spcBef>
              <a:defRPr sz="2400">
                <a:solidFill>
                  <a:schemeClr val="tx1"/>
                </a:solidFill>
                <a:latin typeface="Times New Roman" charset="0"/>
                <a:ea typeface="ＭＳ Ｐゴシック" charset="0"/>
              </a:defRPr>
            </a:lvl2pPr>
            <a:lvl3pPr marL="965200" defTabSz="965200">
              <a:spcBef>
                <a:spcPct val="0"/>
              </a:spcBef>
              <a:defRPr sz="2400">
                <a:solidFill>
                  <a:schemeClr val="tx1"/>
                </a:solidFill>
                <a:latin typeface="Times New Roman" charset="0"/>
                <a:ea typeface="ＭＳ Ｐゴシック" charset="0"/>
              </a:defRPr>
            </a:lvl3pPr>
            <a:lvl4pPr marL="1449388" defTabSz="965200">
              <a:spcBef>
                <a:spcPct val="0"/>
              </a:spcBef>
              <a:defRPr sz="2400">
                <a:solidFill>
                  <a:schemeClr val="tx1"/>
                </a:solidFill>
                <a:latin typeface="Times New Roman" charset="0"/>
                <a:ea typeface="ＭＳ Ｐゴシック" charset="0"/>
              </a:defRPr>
            </a:lvl4pPr>
            <a:lvl5pPr marL="1933575" defTabSz="965200">
              <a:spcBef>
                <a:spcPct val="0"/>
              </a:spcBef>
              <a:defRPr sz="2400">
                <a:solidFill>
                  <a:schemeClr val="tx1"/>
                </a:solidFill>
                <a:latin typeface="Times New Roman" charset="0"/>
                <a:ea typeface="ＭＳ Ｐゴシック" charset="0"/>
              </a:defRPr>
            </a:lvl5pPr>
            <a:lvl6pPr marL="2390775" defTabSz="965200" fontAlgn="base">
              <a:spcBef>
                <a:spcPct val="0"/>
              </a:spcBef>
              <a:spcAft>
                <a:spcPct val="0"/>
              </a:spcAft>
              <a:defRPr sz="2400">
                <a:solidFill>
                  <a:schemeClr val="tx1"/>
                </a:solidFill>
                <a:latin typeface="Times New Roman" charset="0"/>
                <a:ea typeface="ＭＳ Ｐゴシック" charset="0"/>
              </a:defRPr>
            </a:lvl6pPr>
            <a:lvl7pPr marL="2847975" defTabSz="965200" fontAlgn="base">
              <a:spcBef>
                <a:spcPct val="0"/>
              </a:spcBef>
              <a:spcAft>
                <a:spcPct val="0"/>
              </a:spcAft>
              <a:defRPr sz="2400">
                <a:solidFill>
                  <a:schemeClr val="tx1"/>
                </a:solidFill>
                <a:latin typeface="Times New Roman" charset="0"/>
                <a:ea typeface="ＭＳ Ｐゴシック" charset="0"/>
              </a:defRPr>
            </a:lvl7pPr>
            <a:lvl8pPr marL="3305175" defTabSz="965200" fontAlgn="base">
              <a:spcBef>
                <a:spcPct val="0"/>
              </a:spcBef>
              <a:spcAft>
                <a:spcPct val="0"/>
              </a:spcAft>
              <a:defRPr sz="2400">
                <a:solidFill>
                  <a:schemeClr val="tx1"/>
                </a:solidFill>
                <a:latin typeface="Times New Roman" charset="0"/>
                <a:ea typeface="ＭＳ Ｐゴシック" charset="0"/>
              </a:defRPr>
            </a:lvl8pPr>
            <a:lvl9pPr marL="3762375" defTabSz="965200" fontAlgn="base">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US" sz="1200"/>
              <a:t>James Tam</a:t>
            </a:r>
          </a:p>
        </p:txBody>
      </p:sp>
    </p:spTree>
    <p:extLst>
      <p:ext uri="{BB962C8B-B14F-4D97-AF65-F5344CB8AC3E}">
        <p14:creationId xmlns:p14="http://schemas.microsoft.com/office/powerpoint/2010/main" val="367639814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Result_post</a:t>
            </a:r>
            <a:r>
              <a:rPr lang="en-US" dirty="0"/>
              <a:t> = 5</a:t>
            </a:r>
          </a:p>
          <a:p>
            <a:r>
              <a:rPr lang="en-US" dirty="0" err="1">
                <a:latin typeface="Times New Roman"/>
                <a:ea typeface="ＭＳ Ｐゴシック"/>
                <a:cs typeface="Times New Roman"/>
              </a:rPr>
              <a:t>Result_pre</a:t>
            </a:r>
            <a:r>
              <a:rPr lang="en-US" dirty="0">
                <a:latin typeface="Times New Roman"/>
                <a:ea typeface="ＭＳ Ｐゴシック"/>
                <a:cs typeface="Times New Roman"/>
              </a:rPr>
              <a:t> = 7</a:t>
            </a:r>
            <a:endParaRPr lang="en-US" dirty="0">
              <a:cs typeface="Times New Roman"/>
            </a:endParaRPr>
          </a:p>
          <a:p>
            <a:r>
              <a:rPr lang="en-US" dirty="0" err="1"/>
              <a:t>intVar</a:t>
            </a:r>
            <a:r>
              <a:rPr lang="en-US" dirty="0"/>
              <a:t> = 4</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21</a:t>
            </a:fld>
            <a:endParaRPr lang="en-US" altLang="en-US"/>
          </a:p>
        </p:txBody>
      </p:sp>
    </p:spTree>
    <p:extLst>
      <p:ext uri="{BB962C8B-B14F-4D97-AF65-F5344CB8AC3E}">
        <p14:creationId xmlns:p14="http://schemas.microsoft.com/office/powerpoint/2010/main" val="83486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22</a:t>
            </a:fld>
            <a:endParaRPr lang="en-US" altLang="en-US"/>
          </a:p>
        </p:txBody>
      </p:sp>
    </p:spTree>
    <p:extLst>
      <p:ext uri="{BB962C8B-B14F-4D97-AF65-F5344CB8AC3E}">
        <p14:creationId xmlns:p14="http://schemas.microsoft.com/office/powerpoint/2010/main" val="328465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41CBA-702E-8D4D-9226-8736DE42B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6D6F0-DBB3-BF40-BB54-FBF6C537FE86}"/>
              </a:ext>
            </a:extLst>
          </p:cNvPr>
          <p:cNvSpPr>
            <a:spLocks noGrp="1"/>
          </p:cNvSpPr>
          <p:nvPr>
            <p:ph type="body" idx="1"/>
          </p:nvPr>
        </p:nvSpPr>
        <p:spPr/>
        <p:txBody>
          <a:bodyPr/>
          <a:lstStyle/>
          <a:p>
            <a:pPr>
              <a:defRPr/>
            </a:pPr>
            <a:r>
              <a:rPr lang="en-US" dirty="0"/>
              <a:t>B</a:t>
            </a:r>
          </a:p>
        </p:txBody>
      </p:sp>
      <p:sp>
        <p:nvSpPr>
          <p:cNvPr id="4" name="Footer Placeholder 3">
            <a:extLst>
              <a:ext uri="{FF2B5EF4-FFF2-40B4-BE49-F238E27FC236}">
                <a16:creationId xmlns:a16="http://schemas.microsoft.com/office/drawing/2014/main" id="{3B8FACA8-994C-8F49-8510-194F31D4B3F3}"/>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CA1CE8CC-F652-0540-B434-DC4C7B475882}"/>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F84981B-9F25-2F4E-BA27-C28164F881A1}"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36180-8914-0A48-BCEE-43B3D92094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7AEF45-A964-0348-8B00-16B48CC8C9C6}"/>
              </a:ext>
            </a:extLst>
          </p:cNvPr>
          <p:cNvSpPr>
            <a:spLocks noGrp="1"/>
          </p:cNvSpPr>
          <p:nvPr>
            <p:ph type="body" idx="1"/>
          </p:nvPr>
        </p:nvSpPr>
        <p:spPr/>
        <p:txBody>
          <a:bodyPr/>
          <a:lstStyle/>
          <a:p>
            <a:pPr>
              <a:defRPr/>
            </a:pPr>
            <a:r>
              <a:rPr lang="en-US" dirty="0"/>
              <a:t>A</a:t>
            </a:r>
          </a:p>
        </p:txBody>
      </p:sp>
      <p:sp>
        <p:nvSpPr>
          <p:cNvPr id="4" name="Footer Placeholder 3">
            <a:extLst>
              <a:ext uri="{FF2B5EF4-FFF2-40B4-BE49-F238E27FC236}">
                <a16:creationId xmlns:a16="http://schemas.microsoft.com/office/drawing/2014/main" id="{FA7665FC-36FF-9842-BA6F-758E4E5BDFC2}"/>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AC202B28-BE0B-4F47-9D4C-8EB33385127B}"/>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B588479-9D2E-1E4A-B9C7-11B546EFF568}"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948362CD-839C-4C4F-97B8-95F9A86A4264}"/>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8B62E36B-F8F2-A348-BD1A-8524FE155E6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63344F5-A387-D349-B58B-839FD05199A2}"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289794" name="Rectangle 2">
            <a:extLst>
              <a:ext uri="{FF2B5EF4-FFF2-40B4-BE49-F238E27FC236}">
                <a16:creationId xmlns:a16="http://schemas.microsoft.com/office/drawing/2014/main" id="{45EDA003-21A4-7B49-AAFC-9CCC80AE6D5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9795" name="Rectangle 3">
            <a:extLst>
              <a:ext uri="{FF2B5EF4-FFF2-40B4-BE49-F238E27FC236}">
                <a16:creationId xmlns:a16="http://schemas.microsoft.com/office/drawing/2014/main" id="{066D3D8B-DCA4-A243-BC07-E22D9CD24B4B}"/>
              </a:ext>
            </a:extLst>
          </p:cNvPr>
          <p:cNvSpPr>
            <a:spLocks noGrp="1" noChangeArrowheads="1"/>
          </p:cNvSpPr>
          <p:nvPr>
            <p:ph type="body" idx="1"/>
          </p:nvPr>
        </p:nvSpPr>
        <p:spPr/>
        <p:txBody>
          <a:bodyPr/>
          <a:lstStyle/>
          <a:p>
            <a:pPr eaLnBrk="1" hangingPunct="1">
              <a:defRPr/>
            </a:pPr>
            <a:r>
              <a:rPr lang="en-US" dirty="0">
                <a:cs typeface="+mn-cs"/>
              </a:rPr>
              <a:t>5</a:t>
            </a:r>
          </a:p>
          <a:p>
            <a:pPr eaLnBrk="1" hangingPunct="1">
              <a:defRPr/>
            </a:pPr>
            <a:r>
              <a:rPr lang="en-US" dirty="0">
                <a:cs typeface="+mn-cs"/>
              </a:rPr>
              <a:t>6</a:t>
            </a:r>
          </a:p>
          <a:p>
            <a:pPr eaLnBrk="1" hangingPunct="1">
              <a:defRPr/>
            </a:pPr>
            <a:r>
              <a:rPr lang="en-US" dirty="0">
                <a:cs typeface="+mn-cs"/>
              </a:rPr>
              <a:t>7</a:t>
            </a:r>
          </a:p>
          <a:p>
            <a:pPr eaLnBrk="1" hangingPunct="1">
              <a:defRPr/>
            </a:pPr>
            <a:r>
              <a:rPr lang="en-US" dirty="0">
                <a:cs typeface="+mn-cs"/>
              </a:rPr>
              <a:t>8</a:t>
            </a:r>
          </a:p>
          <a:p>
            <a:pPr eaLnBrk="1" hangingPunct="1">
              <a:defRPr/>
            </a:pPr>
            <a:r>
              <a:rPr lang="en-US" dirty="0">
                <a:cs typeface="+mn-cs"/>
              </a:rPr>
              <a:t>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BAB1964-04F2-4D48-A40E-5C726DEF72A5}"/>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BA9A6E0D-281B-994C-9F09-C41CA1F2A41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696A752-17DF-AC4C-9DDF-3A1066BA935E}"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364546" name="Rectangle 2">
            <a:extLst>
              <a:ext uri="{FF2B5EF4-FFF2-40B4-BE49-F238E27FC236}">
                <a16:creationId xmlns:a16="http://schemas.microsoft.com/office/drawing/2014/main" id="{12B2ACD5-793A-AF4C-9CBC-553B2EDBB49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4547" name="Rectangle 3">
            <a:extLst>
              <a:ext uri="{FF2B5EF4-FFF2-40B4-BE49-F238E27FC236}">
                <a16:creationId xmlns:a16="http://schemas.microsoft.com/office/drawing/2014/main" id="{4FB9AB03-8267-8643-8F1E-035DAD82BF90}"/>
              </a:ext>
            </a:extLst>
          </p:cNvPr>
          <p:cNvSpPr>
            <a:spLocks noGrp="1" noChangeArrowheads="1"/>
          </p:cNvSpPr>
          <p:nvPr>
            <p:ph type="body" idx="1"/>
          </p:nvPr>
        </p:nvSpPr>
        <p:spPr/>
        <p:txBody>
          <a:bodyPr/>
          <a:lstStyle/>
          <a:p>
            <a:pPr eaLnBrk="1" hangingPunct="1">
              <a:defRPr/>
            </a:pPr>
            <a:r>
              <a:rPr lang="en-US" dirty="0">
                <a:cs typeface="+mn-cs"/>
              </a:rPr>
              <a:t>Num1=7</a:t>
            </a:r>
          </a:p>
          <a:p>
            <a:pPr eaLnBrk="1" hangingPunct="1">
              <a:defRPr/>
            </a:pPr>
            <a:r>
              <a:rPr lang="en-US" dirty="0">
                <a:cs typeface="+mn-cs"/>
              </a:rPr>
              <a:t>Num2=36</a:t>
            </a:r>
          </a:p>
          <a:p>
            <a:pPr eaLnBrk="1" hangingPunct="1">
              <a:defRPr/>
            </a:pPr>
            <a:endParaRPr lang="en-US" dirty="0">
              <a:cs typeface="+mn-cs"/>
            </a:endParaRPr>
          </a:p>
          <a:p>
            <a:pPr eaLnBrk="1" hangingPunct="1">
              <a:defRPr/>
            </a:pPr>
            <a:r>
              <a:rPr lang="en-US" dirty="0">
                <a:cs typeface="+mn-cs"/>
              </a:rPr>
              <a:t>-- not sure…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7F42A9C4-ADF3-004F-AB3C-9E68571954EB}"/>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35631A73-55F6-3347-83A9-8E4F5F73DB1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4079C2D-F61B-A740-B895-B6E548F63019}"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370690" name="Rectangle 2">
            <a:extLst>
              <a:ext uri="{FF2B5EF4-FFF2-40B4-BE49-F238E27FC236}">
                <a16:creationId xmlns:a16="http://schemas.microsoft.com/office/drawing/2014/main" id="{6FCF9469-E150-5846-B767-A3EA73B0504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0691" name="Rectangle 3">
            <a:extLst>
              <a:ext uri="{FF2B5EF4-FFF2-40B4-BE49-F238E27FC236}">
                <a16:creationId xmlns:a16="http://schemas.microsoft.com/office/drawing/2014/main" id="{2FC0631F-451A-1E47-94A6-AE2E943CE78D}"/>
              </a:ext>
            </a:extLst>
          </p:cNvPr>
          <p:cNvSpPr>
            <a:spLocks noGrp="1" noChangeArrowheads="1"/>
          </p:cNvSpPr>
          <p:nvPr>
            <p:ph type="body" idx="1"/>
          </p:nvPr>
        </p:nvSpPr>
        <p:spPr/>
        <p:txBody>
          <a:bodyPr/>
          <a:lstStyle/>
          <a:p>
            <a:pPr eaLnBrk="1" hangingPunct="1">
              <a:defRPr/>
            </a:pPr>
            <a:r>
              <a:rPr lang="en-US" dirty="0">
                <a:cs typeface="+mn-cs"/>
              </a:rPr>
              <a:t>5</a:t>
            </a:r>
          </a:p>
          <a:p>
            <a:pPr eaLnBrk="1" hangingPunct="1">
              <a:defRPr/>
            </a:pPr>
            <a:r>
              <a:rPr lang="en-US" dirty="0">
                <a:cs typeface="+mn-cs"/>
              </a:rPr>
              <a:t>-25</a:t>
            </a:r>
          </a:p>
          <a:p>
            <a:pPr eaLnBrk="1" hangingPunct="1">
              <a:defRPr/>
            </a:pPr>
            <a:r>
              <a:rPr lang="en-US" dirty="0">
                <a:cs typeface="+mn-cs"/>
              </a:rPr>
              <a:t>-25 -25.0</a:t>
            </a:r>
          </a:p>
          <a:p>
            <a:pPr eaLnBrk="1" hangingPunct="1">
              <a:defRPr/>
            </a:pPr>
            <a:r>
              <a:rPr lang="en-US" dirty="0">
                <a:cs typeface="+mn-cs"/>
              </a:rPr>
              <a:t>-25 -25.0</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18917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D7E5EE96-F216-0640-8B95-683CF143F720}"/>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DA6AACAA-86E4-2C41-9705-36900DA65D5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D9F7C35-8BAA-E942-B2ED-1499478676A8}"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456706" name="Rectangle 2">
            <a:extLst>
              <a:ext uri="{FF2B5EF4-FFF2-40B4-BE49-F238E27FC236}">
                <a16:creationId xmlns:a16="http://schemas.microsoft.com/office/drawing/2014/main" id="{17F9DA28-9B21-5B4C-93DF-3F2FF6DB916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6707" name="Rectangle 3">
            <a:extLst>
              <a:ext uri="{FF2B5EF4-FFF2-40B4-BE49-F238E27FC236}">
                <a16:creationId xmlns:a16="http://schemas.microsoft.com/office/drawing/2014/main" id="{A8F4A527-E506-F44A-8594-85E07F151CC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28003B-C2C4-0549-A57D-A8E9760E91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517EA2-14B1-384E-9E1D-70F0D6451F87}"/>
              </a:ext>
            </a:extLst>
          </p:cNvPr>
          <p:cNvSpPr>
            <a:spLocks noGrp="1"/>
          </p:cNvSpPr>
          <p:nvPr>
            <p:ph type="body" idx="1"/>
          </p:nvPr>
        </p:nvSpPr>
        <p:spPr/>
        <p:txBody>
          <a:bodyPr/>
          <a:lstStyle/>
          <a:p>
            <a:pPr>
              <a:defRPr/>
            </a:pPr>
            <a:r>
              <a:rPr lang="en-US" dirty="0"/>
              <a:t>Use </a:t>
            </a:r>
            <a:r>
              <a:rPr lang="en-US" dirty="0" err="1"/>
              <a:t>functions.pdf</a:t>
            </a:r>
            <a:r>
              <a:rPr lang="en-US" dirty="0"/>
              <a:t> to review functions and conditionals</a:t>
            </a:r>
          </a:p>
        </p:txBody>
      </p:sp>
      <p:sp>
        <p:nvSpPr>
          <p:cNvPr id="4" name="Footer Placeholder 3">
            <a:extLst>
              <a:ext uri="{FF2B5EF4-FFF2-40B4-BE49-F238E27FC236}">
                <a16:creationId xmlns:a16="http://schemas.microsoft.com/office/drawing/2014/main" id="{9193F336-C809-7B49-81A1-D05EF39E4033}"/>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71EE4740-C243-B94E-AF6C-E8D0ECD43C56}"/>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DB07B23-CD99-EF48-B86B-0C34198E8D42}"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4AFC73E5-BF81-F246-A214-C8FDA5061DA1}"/>
              </a:ext>
            </a:extLst>
          </p:cNvPr>
          <p:cNvSpPr>
            <a:spLocks noGrp="1" noRot="1" noChangeAspect="1" noTextEdit="1"/>
          </p:cNvSpPr>
          <p:nvPr>
            <p:ph type="sldImg"/>
          </p:nvPr>
        </p:nvSpPr>
        <p:spPr>
          <a:ln/>
        </p:spPr>
      </p:sp>
      <p:sp>
        <p:nvSpPr>
          <p:cNvPr id="19458" name="Notes Placeholder 2">
            <a:extLst>
              <a:ext uri="{FF2B5EF4-FFF2-40B4-BE49-F238E27FC236}">
                <a16:creationId xmlns:a16="http://schemas.microsoft.com/office/drawing/2014/main" id="{05981C78-B5C4-0746-9F32-C988CA16B962}"/>
              </a:ext>
            </a:extLst>
          </p:cNvPr>
          <p:cNvSpPr>
            <a:spLocks noGrp="1"/>
          </p:cNvSpPr>
          <p:nvPr>
            <p:ph type="body" idx="1"/>
          </p:nvPr>
        </p:nvSpPr>
        <p:spPr/>
        <p:txBody>
          <a:bodyPr/>
          <a:lstStyle/>
          <a:p>
            <a:pPr eaLnBrk="1" hangingPunct="1">
              <a:spcBef>
                <a:spcPct val="0"/>
              </a:spcBef>
              <a:defRPr/>
            </a:pPr>
            <a:endParaRPr lang="en-US"/>
          </a:p>
        </p:txBody>
      </p:sp>
      <p:sp>
        <p:nvSpPr>
          <p:cNvPr id="59396" name="Slide Number Placeholder 3">
            <a:extLst>
              <a:ext uri="{FF2B5EF4-FFF2-40B4-BE49-F238E27FC236}">
                <a16:creationId xmlns:a16="http://schemas.microsoft.com/office/drawing/2014/main" id="{D44B5D00-8DAF-114A-BAF7-83FF8F2AFEC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A38B5E7-D2A4-8241-862A-444E3D385B80}" type="slidenum">
              <a:rPr lang="en-CA" altLang="en-US" sz="1200">
                <a:latin typeface="Times New Roman" panose="02020603050405020304" pitchFamily="18" charset="0"/>
              </a:rPr>
              <a:pPr/>
              <a:t>2</a:t>
            </a:fld>
            <a:endParaRPr lang="en-CA" altLang="en-US" sz="12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F63CD-4E9B-2F49-9A23-717F03B28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C6666C-52C0-094E-9F1A-C89A98683C07}"/>
              </a:ext>
            </a:extLst>
          </p:cNvPr>
          <p:cNvSpPr>
            <a:spLocks noGrp="1"/>
          </p:cNvSpPr>
          <p:nvPr>
            <p:ph type="body" idx="1"/>
          </p:nvPr>
        </p:nvSpPr>
        <p:spPr/>
        <p:txBody>
          <a:bodyPr/>
          <a:lstStyle/>
          <a:p>
            <a:pPr>
              <a:defRPr/>
            </a:pPr>
            <a:r>
              <a:rPr lang="en-US" dirty="0" err="1"/>
              <a:t>Upto</a:t>
            </a:r>
            <a:r>
              <a:rPr lang="en-US" dirty="0"/>
              <a:t> here Sept 18, 2014</a:t>
            </a:r>
          </a:p>
          <a:p>
            <a:pPr>
              <a:defRPr/>
            </a:pPr>
            <a:r>
              <a:rPr lang="en-US" dirty="0"/>
              <a:t>Will continue after class and </a:t>
            </a:r>
            <a:r>
              <a:rPr lang="en-US"/>
              <a:t>objects class.</a:t>
            </a:r>
          </a:p>
        </p:txBody>
      </p:sp>
      <p:sp>
        <p:nvSpPr>
          <p:cNvPr id="4" name="Footer Placeholder 3">
            <a:extLst>
              <a:ext uri="{FF2B5EF4-FFF2-40B4-BE49-F238E27FC236}">
                <a16:creationId xmlns:a16="http://schemas.microsoft.com/office/drawing/2014/main" id="{84630324-B9F2-6149-A851-E59C2B7F8EA1}"/>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4D3ABFB9-1364-B540-B19C-C15B1C81EE71}"/>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DDEA4A8-EC0E-4342-9865-2A16C9EDE954}"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140DB0EF-5D81-E547-AFCF-01F29E22665F}"/>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FF96750B-6710-D140-BB6F-58DBC150393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84C029D-D9C8-234F-B866-A7FF109F0759}"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450562" name="Rectangle 2">
            <a:extLst>
              <a:ext uri="{FF2B5EF4-FFF2-40B4-BE49-F238E27FC236}">
                <a16:creationId xmlns:a16="http://schemas.microsoft.com/office/drawing/2014/main" id="{FD2435B4-D58A-9A49-B0E2-BDFEBAAAC3C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63" name="Rectangle 3">
            <a:extLst>
              <a:ext uri="{FF2B5EF4-FFF2-40B4-BE49-F238E27FC236}">
                <a16:creationId xmlns:a16="http://schemas.microsoft.com/office/drawing/2014/main" id="{22F673B4-52FB-A141-9B8B-925CAE62C66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48B4F51E-E102-4742-8AE0-5FF5560A875A}"/>
              </a:ext>
            </a:extLst>
          </p:cNvPr>
          <p:cNvSpPr>
            <a:spLocks noGrp="1" noRot="1" noChangeAspect="1" noTextEdit="1"/>
          </p:cNvSpPr>
          <p:nvPr>
            <p:ph type="sldImg"/>
          </p:nvPr>
        </p:nvSpPr>
        <p:spPr>
          <a:ln/>
        </p:spPr>
      </p:sp>
      <p:sp>
        <p:nvSpPr>
          <p:cNvPr id="37890" name="Notes Placeholder 2">
            <a:extLst>
              <a:ext uri="{FF2B5EF4-FFF2-40B4-BE49-F238E27FC236}">
                <a16:creationId xmlns:a16="http://schemas.microsoft.com/office/drawing/2014/main" id="{4D37D167-8A1F-F648-A66B-D863F3AD33D8}"/>
              </a:ext>
            </a:extLst>
          </p:cNvPr>
          <p:cNvSpPr>
            <a:spLocks noGrp="1"/>
          </p:cNvSpPr>
          <p:nvPr>
            <p:ph type="body" idx="1"/>
          </p:nvPr>
        </p:nvSpPr>
        <p:spPr/>
        <p:txBody>
          <a:bodyPr/>
          <a:lstStyle/>
          <a:p>
            <a:pPr eaLnBrk="1" hangingPunct="1">
              <a:spcBef>
                <a:spcPct val="0"/>
              </a:spcBef>
              <a:defRPr/>
            </a:pPr>
            <a:endParaRPr lang="en-US" dirty="0"/>
          </a:p>
        </p:txBody>
      </p:sp>
      <p:sp>
        <p:nvSpPr>
          <p:cNvPr id="68612" name="Slide Number Placeholder 3">
            <a:extLst>
              <a:ext uri="{FF2B5EF4-FFF2-40B4-BE49-F238E27FC236}">
                <a16:creationId xmlns:a16="http://schemas.microsoft.com/office/drawing/2014/main" id="{4ACE070A-A358-7645-8329-3CA9F6ED9190}"/>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F20240F-E361-A249-B30D-2F29128CE4E6}" type="slidenum">
              <a:rPr lang="en-CA" altLang="en-US" sz="1200">
                <a:latin typeface="Times New Roman" panose="02020603050405020304" pitchFamily="18" charset="0"/>
              </a:rPr>
              <a:pPr/>
              <a:t>42</a:t>
            </a:fld>
            <a:endParaRPr lang="en-CA" altLang="en-US"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how inefficient multiple if statements can be.</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43</a:t>
            </a:fld>
            <a:endParaRPr lang="en-US" altLang="en-US"/>
          </a:p>
        </p:txBody>
      </p:sp>
    </p:spTree>
    <p:extLst>
      <p:ext uri="{BB962C8B-B14F-4D97-AF65-F5344CB8AC3E}">
        <p14:creationId xmlns:p14="http://schemas.microsoft.com/office/powerpoint/2010/main" val="3474528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2C632-4892-BC4D-B7B0-FC7DE9EF2E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E33344-DE9A-004D-A701-76E1BDF17C29}"/>
              </a:ext>
            </a:extLst>
          </p:cNvPr>
          <p:cNvSpPr>
            <a:spLocks noGrp="1"/>
          </p:cNvSpPr>
          <p:nvPr>
            <p:ph type="body" idx="1"/>
          </p:nvPr>
        </p:nvSpPr>
        <p:spPr/>
        <p:txBody>
          <a:bodyPr/>
          <a:lstStyle/>
          <a:p>
            <a:pPr>
              <a:defRPr/>
            </a:pPr>
            <a:r>
              <a:rPr lang="en-US" dirty="0"/>
              <a:t>C</a:t>
            </a:r>
          </a:p>
        </p:txBody>
      </p:sp>
      <p:sp>
        <p:nvSpPr>
          <p:cNvPr id="4" name="Footer Placeholder 3">
            <a:extLst>
              <a:ext uri="{FF2B5EF4-FFF2-40B4-BE49-F238E27FC236}">
                <a16:creationId xmlns:a16="http://schemas.microsoft.com/office/drawing/2014/main" id="{E6C32792-C8D3-AD41-BEAF-FC00EB3FA02E}"/>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6BCD9FB2-B50A-7F4C-BB58-4C3C79044DA8}"/>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9F564ED-ACD5-B34B-8AAE-38FFA449DB60}"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1794C2D5-BD5F-4742-AF12-0FE755C3AA5E}"/>
              </a:ext>
            </a:extLst>
          </p:cNvPr>
          <p:cNvSpPr>
            <a:spLocks noGrp="1" noRot="1" noChangeAspect="1" noTextEdit="1"/>
          </p:cNvSpPr>
          <p:nvPr>
            <p:ph type="sldImg"/>
          </p:nvPr>
        </p:nvSpPr>
        <p:spPr>
          <a:ln/>
        </p:spPr>
      </p:sp>
      <p:sp>
        <p:nvSpPr>
          <p:cNvPr id="37890" name="Notes Placeholder 2">
            <a:extLst>
              <a:ext uri="{FF2B5EF4-FFF2-40B4-BE49-F238E27FC236}">
                <a16:creationId xmlns:a16="http://schemas.microsoft.com/office/drawing/2014/main" id="{D6BA19EF-2E45-AF42-93E6-D5FBBE97C1FC}"/>
              </a:ext>
            </a:extLst>
          </p:cNvPr>
          <p:cNvSpPr>
            <a:spLocks noGrp="1"/>
          </p:cNvSpPr>
          <p:nvPr>
            <p:ph type="body" idx="1"/>
          </p:nvPr>
        </p:nvSpPr>
        <p:spPr/>
        <p:txBody>
          <a:bodyPr/>
          <a:lstStyle/>
          <a:p>
            <a:pPr eaLnBrk="1" hangingPunct="1">
              <a:spcBef>
                <a:spcPct val="0"/>
              </a:spcBef>
              <a:defRPr/>
            </a:pPr>
            <a:r>
              <a:rPr lang="en-US" dirty="0"/>
              <a:t>AM </a:t>
            </a:r>
            <a:r>
              <a:rPr lang="en-US" dirty="0" err="1"/>
              <a:t>upto</a:t>
            </a:r>
            <a:r>
              <a:rPr lang="en-US"/>
              <a:t> here</a:t>
            </a:r>
          </a:p>
        </p:txBody>
      </p:sp>
      <p:sp>
        <p:nvSpPr>
          <p:cNvPr id="68612" name="Slide Number Placeholder 3">
            <a:extLst>
              <a:ext uri="{FF2B5EF4-FFF2-40B4-BE49-F238E27FC236}">
                <a16:creationId xmlns:a16="http://schemas.microsoft.com/office/drawing/2014/main" id="{D9AE29DD-9C16-2C46-A37D-889080E4E4F1}"/>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517576C-4F68-B14C-BA11-A90A30ED97C9}" type="slidenum">
              <a:rPr lang="en-CA" altLang="en-US" sz="1200">
                <a:latin typeface="Times New Roman" panose="02020603050405020304" pitchFamily="18" charset="0"/>
              </a:rPr>
              <a:pPr/>
              <a:t>45</a:t>
            </a:fld>
            <a:endParaRPr lang="en-CA" altLang="en-US"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9EDAADC3-13A6-6342-B2FB-0FEA1A7873C0}"/>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5FBC02EF-65A5-CA48-A11E-DEA43111C90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B6A08FC-096E-BD46-A4C1-592362856CB2}"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457730" name="Rectangle 2">
            <a:extLst>
              <a:ext uri="{FF2B5EF4-FFF2-40B4-BE49-F238E27FC236}">
                <a16:creationId xmlns:a16="http://schemas.microsoft.com/office/drawing/2014/main" id="{56FE6BB6-BC5E-C14A-920F-F8763CB6C72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7731" name="Rectangle 3">
            <a:extLst>
              <a:ext uri="{FF2B5EF4-FFF2-40B4-BE49-F238E27FC236}">
                <a16:creationId xmlns:a16="http://schemas.microsoft.com/office/drawing/2014/main" id="{CF7C90F2-8B32-964F-85A5-C84C3393C60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8AE13E0C-F6E8-E746-9BE9-A8C2F0DD04D7}"/>
              </a:ext>
            </a:extLst>
          </p:cNvPr>
          <p:cNvSpPr>
            <a:spLocks noGrp="1" noRot="1" noChangeAspect="1" noTextEdit="1"/>
          </p:cNvSpPr>
          <p:nvPr>
            <p:ph type="sldImg"/>
          </p:nvPr>
        </p:nvSpPr>
        <p:spPr>
          <a:ln/>
        </p:spPr>
      </p:sp>
      <p:sp>
        <p:nvSpPr>
          <p:cNvPr id="35842" name="Notes Placeholder 2">
            <a:extLst>
              <a:ext uri="{FF2B5EF4-FFF2-40B4-BE49-F238E27FC236}">
                <a16:creationId xmlns:a16="http://schemas.microsoft.com/office/drawing/2014/main" id="{34F41706-00C9-BC44-9BF0-C983B40F52FD}"/>
              </a:ext>
            </a:extLst>
          </p:cNvPr>
          <p:cNvSpPr>
            <a:spLocks noGrp="1"/>
          </p:cNvSpPr>
          <p:nvPr>
            <p:ph type="body" idx="1"/>
          </p:nvPr>
        </p:nvSpPr>
        <p:spPr/>
        <p:txBody>
          <a:bodyPr/>
          <a:lstStyle/>
          <a:p>
            <a:pPr eaLnBrk="1" hangingPunct="1">
              <a:spcBef>
                <a:spcPct val="0"/>
              </a:spcBef>
              <a:defRPr/>
            </a:pPr>
            <a:endParaRPr lang="en-US"/>
          </a:p>
        </p:txBody>
      </p:sp>
      <p:sp>
        <p:nvSpPr>
          <p:cNvPr id="67588" name="Slide Number Placeholder 3">
            <a:extLst>
              <a:ext uri="{FF2B5EF4-FFF2-40B4-BE49-F238E27FC236}">
                <a16:creationId xmlns:a16="http://schemas.microsoft.com/office/drawing/2014/main" id="{42507370-8CBF-9E4A-B86C-4968FB32B839}"/>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B1FEAF8-3A9A-AE48-B452-125021803744}" type="slidenum">
              <a:rPr lang="en-CA" altLang="en-US" sz="1200">
                <a:latin typeface="Times New Roman" panose="02020603050405020304" pitchFamily="18" charset="0"/>
              </a:rPr>
              <a:pPr/>
              <a:t>47</a:t>
            </a:fld>
            <a:endParaRPr lang="en-CA" altLang="en-US"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 error</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48</a:t>
            </a:fld>
            <a:endParaRPr lang="en-US" altLang="en-US"/>
          </a:p>
        </p:txBody>
      </p:sp>
    </p:spTree>
    <p:extLst>
      <p:ext uri="{BB962C8B-B14F-4D97-AF65-F5344CB8AC3E}">
        <p14:creationId xmlns:p14="http://schemas.microsoft.com/office/powerpoint/2010/main" val="3037749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9973B9BD-D3AC-9348-8DD7-F6A4E9F93C70}"/>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957EE3D0-D90E-DD4A-8066-0BFD4C30FB89}"/>
              </a:ext>
            </a:extLst>
          </p:cNvPr>
          <p:cNvSpPr>
            <a:spLocks noGrp="1"/>
          </p:cNvSpPr>
          <p:nvPr>
            <p:ph type="body" idx="1"/>
          </p:nvPr>
        </p:nvSpPr>
        <p:spPr/>
        <p:txBody>
          <a:bodyPr/>
          <a:lstStyle/>
          <a:p>
            <a:pPr eaLnBrk="1" hangingPunct="1">
              <a:spcBef>
                <a:spcPct val="0"/>
              </a:spcBef>
              <a:defRPr/>
            </a:pPr>
            <a:endParaRPr lang="en-US"/>
          </a:p>
        </p:txBody>
      </p:sp>
      <p:sp>
        <p:nvSpPr>
          <p:cNvPr id="70660" name="Slide Number Placeholder 3">
            <a:extLst>
              <a:ext uri="{FF2B5EF4-FFF2-40B4-BE49-F238E27FC236}">
                <a16:creationId xmlns:a16="http://schemas.microsoft.com/office/drawing/2014/main" id="{2C8C1B45-6BB9-C948-855D-D09F6431642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0C3F866-C550-524C-A916-46D77E3978B0}" type="slidenum">
              <a:rPr lang="en-CA" altLang="en-US" sz="1200">
                <a:latin typeface="Times New Roman" panose="02020603050405020304" pitchFamily="18" charset="0"/>
              </a:rPr>
              <a:pPr/>
              <a:t>50</a:t>
            </a:fld>
            <a:endParaRPr lang="en-CA"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0BE54A-5528-C849-979A-971750581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BDCAE-B311-2A4D-B5F4-872849129862}"/>
              </a:ext>
            </a:extLst>
          </p:cNvPr>
          <p:cNvSpPr>
            <a:spLocks noGrp="1"/>
          </p:cNvSpPr>
          <p:nvPr>
            <p:ph type="body" idx="1"/>
          </p:nvPr>
        </p:nvSpPr>
        <p:spPr/>
        <p:txBody>
          <a:bodyPr/>
          <a:lstStyle/>
          <a:p>
            <a:r>
              <a:rPr lang="en-US" altLang="en-US">
                <a:latin typeface="Times New Roman" panose="02020603050405020304" pitchFamily="18" charset="0"/>
                <a:ea typeface="ＭＳ Ｐゴシック" panose="020B0600070205080204" pitchFamily="34" charset="-128"/>
              </a:rPr>
              <a:t>Java will give a compiler error: if (x = 10) …</a:t>
            </a:r>
          </a:p>
          <a:p>
            <a:r>
              <a:rPr lang="en-US" altLang="en-US">
                <a:latin typeface="Times New Roman" panose="02020603050405020304" pitchFamily="18" charset="0"/>
                <a:ea typeface="ＭＳ Ｐゴシック" panose="020B0600070205080204" pitchFamily="34" charset="-128"/>
              </a:rPr>
              <a:t>So it will not mistakenly do things not intended in this case.</a:t>
            </a:r>
          </a:p>
        </p:txBody>
      </p:sp>
      <p:sp>
        <p:nvSpPr>
          <p:cNvPr id="4" name="Footer Placeholder 3">
            <a:extLst>
              <a:ext uri="{FF2B5EF4-FFF2-40B4-BE49-F238E27FC236}">
                <a16:creationId xmlns:a16="http://schemas.microsoft.com/office/drawing/2014/main" id="{F9F80EC6-517E-704C-B7F0-2798BB42ED38}"/>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22ADBC72-D282-514B-936F-527757D6BE15}"/>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12E8462-697D-B64C-9081-5073689748D7}"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9912AD67-2FC9-7345-92CA-0FCBB39E41EB}"/>
              </a:ext>
            </a:extLst>
          </p:cNvPr>
          <p:cNvSpPr>
            <a:spLocks noGrp="1" noRot="1" noChangeAspect="1" noTextEdit="1"/>
          </p:cNvSpPr>
          <p:nvPr>
            <p:ph type="sldImg"/>
          </p:nvPr>
        </p:nvSpPr>
        <p:spPr>
          <a:ln/>
        </p:spPr>
      </p:sp>
      <p:sp>
        <p:nvSpPr>
          <p:cNvPr id="66562" name="Notes Placeholder 2">
            <a:extLst>
              <a:ext uri="{FF2B5EF4-FFF2-40B4-BE49-F238E27FC236}">
                <a16:creationId xmlns:a16="http://schemas.microsoft.com/office/drawing/2014/main" id="{9F630280-F1CD-4346-89AA-9162C60A8B39}"/>
              </a:ext>
            </a:extLst>
          </p:cNvPr>
          <p:cNvSpPr>
            <a:spLocks noGrp="1"/>
          </p:cNvSpPr>
          <p:nvPr>
            <p:ph type="body" idx="1"/>
          </p:nvPr>
        </p:nvSpPr>
        <p:spPr/>
        <p:txBody>
          <a:bodyPr/>
          <a:lstStyle/>
          <a:p>
            <a:pPr eaLnBrk="1" hangingPunct="1">
              <a:spcBef>
                <a:spcPct val="0"/>
              </a:spcBef>
              <a:defRPr/>
            </a:pPr>
            <a:r>
              <a:rPr lang="en-US" dirty="0"/>
              <a:t>If (n1&gt;n2), then return n1, otherwise return n2.</a:t>
            </a:r>
          </a:p>
        </p:txBody>
      </p:sp>
      <p:sp>
        <p:nvSpPr>
          <p:cNvPr id="82948" name="Slide Number Placeholder 3">
            <a:extLst>
              <a:ext uri="{FF2B5EF4-FFF2-40B4-BE49-F238E27FC236}">
                <a16:creationId xmlns:a16="http://schemas.microsoft.com/office/drawing/2014/main" id="{67AF5D53-B099-334B-AFB2-47969BF90D56}"/>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239F129-F956-9C4D-810D-644F59E498EA}" type="slidenum">
              <a:rPr lang="en-CA" altLang="en-US" sz="1200">
                <a:latin typeface="Times New Roman" panose="02020603050405020304" pitchFamily="18" charset="0"/>
              </a:rPr>
              <a:pPr/>
              <a:t>51</a:t>
            </a:fld>
            <a:endParaRPr lang="en-CA" altLang="en-US"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25F76D7-82BC-984E-82DB-D0121E42862C}"/>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714B25C6-E71F-9C49-B5B7-4114A6AA319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A78337C-9161-4144-9643-381C7971BC8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458754" name="Rectangle 2">
            <a:extLst>
              <a:ext uri="{FF2B5EF4-FFF2-40B4-BE49-F238E27FC236}">
                <a16:creationId xmlns:a16="http://schemas.microsoft.com/office/drawing/2014/main" id="{9328F750-603B-E34F-AA3A-240018F4420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8755" name="Rectangle 3">
            <a:extLst>
              <a:ext uri="{FF2B5EF4-FFF2-40B4-BE49-F238E27FC236}">
                <a16:creationId xmlns:a16="http://schemas.microsoft.com/office/drawing/2014/main" id="{55160A2E-0344-A848-B301-D57AE9C69EC0}"/>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9566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96D1DD0D-2033-654E-A027-EA3060F899E8}"/>
              </a:ext>
            </a:extLst>
          </p:cNvPr>
          <p:cNvSpPr>
            <a:spLocks noGrp="1" noRot="1" noChangeAspect="1" noTextEdit="1"/>
          </p:cNvSpPr>
          <p:nvPr>
            <p:ph type="sldImg"/>
          </p:nvPr>
        </p:nvSpPr>
        <p:spPr>
          <a:ln/>
        </p:spPr>
      </p:sp>
      <p:sp>
        <p:nvSpPr>
          <p:cNvPr id="37890" name="Notes Placeholder 2">
            <a:extLst>
              <a:ext uri="{FF2B5EF4-FFF2-40B4-BE49-F238E27FC236}">
                <a16:creationId xmlns:a16="http://schemas.microsoft.com/office/drawing/2014/main" id="{F7BF2AD7-46B8-B844-879D-8D0BF044AB63}"/>
              </a:ext>
            </a:extLst>
          </p:cNvPr>
          <p:cNvSpPr>
            <a:spLocks noGrp="1"/>
          </p:cNvSpPr>
          <p:nvPr>
            <p:ph type="body" idx="1"/>
          </p:nvPr>
        </p:nvSpPr>
        <p:spPr/>
        <p:txBody>
          <a:bodyPr/>
          <a:lstStyle/>
          <a:p>
            <a:pPr eaLnBrk="1" hangingPunct="1">
              <a:spcBef>
                <a:spcPct val="0"/>
              </a:spcBef>
              <a:defRPr/>
            </a:pPr>
            <a:endParaRPr lang="en-US"/>
          </a:p>
        </p:txBody>
      </p:sp>
      <p:sp>
        <p:nvSpPr>
          <p:cNvPr id="68612" name="Slide Number Placeholder 3">
            <a:extLst>
              <a:ext uri="{FF2B5EF4-FFF2-40B4-BE49-F238E27FC236}">
                <a16:creationId xmlns:a16="http://schemas.microsoft.com/office/drawing/2014/main" id="{6C47C1C8-0B6B-0E43-9B5A-D989173093C7}"/>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C88A5B5-1F5B-544A-B133-E6F349FE40B1}" type="slidenum">
              <a:rPr lang="en-CA" altLang="en-US" sz="1200">
                <a:latin typeface="Times New Roman" panose="02020603050405020304" pitchFamily="18" charset="0"/>
              </a:rPr>
              <a:pPr/>
              <a:t>55</a:t>
            </a:fld>
            <a:endParaRPr lang="en-CA" altLang="en-US"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EEE17101-5B72-7547-921A-3E79D5CC5DAE}"/>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379BFB74-0C28-AB40-A969-BD8E709FF41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026739D-23F5-8F45-95C8-7BEA4BF5F676}"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
        <p:nvSpPr>
          <p:cNvPr id="459778" name="Rectangle 2">
            <a:extLst>
              <a:ext uri="{FF2B5EF4-FFF2-40B4-BE49-F238E27FC236}">
                <a16:creationId xmlns:a16="http://schemas.microsoft.com/office/drawing/2014/main" id="{2E4CB239-86F7-1A43-8EA0-153565C9C09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9779" name="Rectangle 3">
            <a:extLst>
              <a:ext uri="{FF2B5EF4-FFF2-40B4-BE49-F238E27FC236}">
                <a16:creationId xmlns:a16="http://schemas.microsoft.com/office/drawing/2014/main" id="{FB011BFC-89EF-D140-9C68-6380190B921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BC3D089D-78C2-4741-9796-A7F2E56F6EF1}"/>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28875FB4-CB4F-9B4A-B30E-56EECD12AC03}"/>
              </a:ext>
            </a:extLst>
          </p:cNvPr>
          <p:cNvSpPr>
            <a:spLocks noGrp="1"/>
          </p:cNvSpPr>
          <p:nvPr>
            <p:ph type="body" idx="1"/>
          </p:nvPr>
        </p:nvSpPr>
        <p:spPr/>
        <p:txBody>
          <a:bodyPr/>
          <a:lstStyle/>
          <a:p>
            <a:pPr eaLnBrk="1" hangingPunct="1">
              <a:spcBef>
                <a:spcPct val="0"/>
              </a:spcBef>
              <a:defRPr/>
            </a:pPr>
            <a:endParaRPr lang="en-US"/>
          </a:p>
        </p:txBody>
      </p:sp>
      <p:sp>
        <p:nvSpPr>
          <p:cNvPr id="70660" name="Slide Number Placeholder 3">
            <a:extLst>
              <a:ext uri="{FF2B5EF4-FFF2-40B4-BE49-F238E27FC236}">
                <a16:creationId xmlns:a16="http://schemas.microsoft.com/office/drawing/2014/main" id="{39D5B8B4-3ED5-2F43-81DB-2B24D58ED251}"/>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01B4A4C-B3F4-1245-9058-4D4BC42ABFAF}" type="slidenum">
              <a:rPr lang="en-CA" altLang="en-US" sz="1200">
                <a:latin typeface="Times New Roman" panose="02020603050405020304" pitchFamily="18" charset="0"/>
              </a:rPr>
              <a:pPr/>
              <a:t>57</a:t>
            </a:fld>
            <a:endParaRPr lang="en-CA" altLang="en-US"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36FE15CD-BC49-8545-83A0-BD27753589BB}"/>
              </a:ext>
            </a:extLst>
          </p:cNvPr>
          <p:cNvSpPr>
            <a:spLocks noGrp="1" noRot="1" noChangeAspect="1" noTextEdit="1"/>
          </p:cNvSpPr>
          <p:nvPr>
            <p:ph type="sldImg"/>
          </p:nvPr>
        </p:nvSpPr>
        <p:spPr>
          <a:ln/>
        </p:spPr>
      </p:sp>
      <p:sp>
        <p:nvSpPr>
          <p:cNvPr id="46082" name="Notes Placeholder 2">
            <a:extLst>
              <a:ext uri="{FF2B5EF4-FFF2-40B4-BE49-F238E27FC236}">
                <a16:creationId xmlns:a16="http://schemas.microsoft.com/office/drawing/2014/main" id="{44434216-124A-3B43-8458-251574DE8FC4}"/>
              </a:ext>
            </a:extLst>
          </p:cNvPr>
          <p:cNvSpPr>
            <a:spLocks noGrp="1"/>
          </p:cNvSpPr>
          <p:nvPr>
            <p:ph type="body" idx="1"/>
          </p:nvPr>
        </p:nvSpPr>
        <p:spPr/>
        <p:txBody>
          <a:bodyPr/>
          <a:lstStyle/>
          <a:p>
            <a:pPr eaLnBrk="1" hangingPunct="1">
              <a:spcBef>
                <a:spcPct val="0"/>
              </a:spcBef>
              <a:defRPr/>
            </a:pPr>
            <a:endParaRPr lang="en-US"/>
          </a:p>
        </p:txBody>
      </p:sp>
      <p:sp>
        <p:nvSpPr>
          <p:cNvPr id="72708" name="Slide Number Placeholder 3">
            <a:extLst>
              <a:ext uri="{FF2B5EF4-FFF2-40B4-BE49-F238E27FC236}">
                <a16:creationId xmlns:a16="http://schemas.microsoft.com/office/drawing/2014/main" id="{1DF30B7D-8CA1-9E41-A04D-92E839D771DC}"/>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6BB89C7-3ECA-EA4D-9DE3-75A3D962D418}" type="slidenum">
              <a:rPr lang="en-CA" altLang="en-US" sz="1200">
                <a:latin typeface="Times New Roman" panose="02020603050405020304" pitchFamily="18" charset="0"/>
              </a:rPr>
              <a:pPr/>
              <a:t>58</a:t>
            </a:fld>
            <a:endParaRPr lang="en-CA" altLang="en-US"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81B6D8EB-E7F1-1E41-96CA-71F990DDBA9E}"/>
              </a:ext>
            </a:extLst>
          </p:cNvPr>
          <p:cNvSpPr>
            <a:spLocks noGrp="1" noRot="1" noChangeAspect="1" noTextEdit="1"/>
          </p:cNvSpPr>
          <p:nvPr>
            <p:ph type="sldImg"/>
          </p:nvPr>
        </p:nvSpPr>
        <p:spPr>
          <a:ln/>
        </p:spPr>
      </p:sp>
      <p:sp>
        <p:nvSpPr>
          <p:cNvPr id="44034" name="Notes Placeholder 2">
            <a:extLst>
              <a:ext uri="{FF2B5EF4-FFF2-40B4-BE49-F238E27FC236}">
                <a16:creationId xmlns:a16="http://schemas.microsoft.com/office/drawing/2014/main" id="{3FF0E288-2A4D-1A48-98C8-9DE408399F45}"/>
              </a:ext>
            </a:extLst>
          </p:cNvPr>
          <p:cNvSpPr>
            <a:spLocks noGrp="1"/>
          </p:cNvSpPr>
          <p:nvPr>
            <p:ph type="body" idx="1"/>
          </p:nvPr>
        </p:nvSpPr>
        <p:spPr/>
        <p:txBody>
          <a:bodyPr/>
          <a:lstStyle/>
          <a:p>
            <a:pPr eaLnBrk="1" hangingPunct="1">
              <a:spcBef>
                <a:spcPct val="0"/>
              </a:spcBef>
              <a:defRPr/>
            </a:pPr>
            <a:endParaRPr lang="en-US"/>
          </a:p>
        </p:txBody>
      </p:sp>
      <p:sp>
        <p:nvSpPr>
          <p:cNvPr id="71684" name="Slide Number Placeholder 3">
            <a:extLst>
              <a:ext uri="{FF2B5EF4-FFF2-40B4-BE49-F238E27FC236}">
                <a16:creationId xmlns:a16="http://schemas.microsoft.com/office/drawing/2014/main" id="{457A49F0-D7C2-7F47-A5B1-56E0154665A3}"/>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DF72C6D-4E3F-1543-AEE3-B6C1DDE4D427}" type="slidenum">
              <a:rPr lang="en-CA" altLang="en-US" sz="1200">
                <a:latin typeface="Times New Roman" panose="02020603050405020304" pitchFamily="18" charset="0"/>
              </a:rPr>
              <a:pPr/>
              <a:t>59</a:t>
            </a:fld>
            <a:endParaRPr lang="en-CA" altLang="en-US"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Math.sqrt</a:t>
            </a:r>
            <a:r>
              <a:rPr lang="en-US" dirty="0"/>
              <a:t>()  in </a:t>
            </a:r>
            <a:r>
              <a:rPr lang="en-US" dirty="0" err="1"/>
              <a:t>java.lang</a:t>
            </a:r>
            <a:r>
              <a:rPr lang="en-US" dirty="0"/>
              <a:t> (no need to import the Math</a:t>
            </a:r>
            <a:r>
              <a:rPr lang="en-US" baseline="0" dirty="0"/>
              <a:t> class.</a:t>
            </a:r>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60</a:t>
            </a:fld>
            <a:endParaRPr lang="en-US" altLang="en-US"/>
          </a:p>
        </p:txBody>
      </p:sp>
    </p:spTree>
    <p:extLst>
      <p:ext uri="{BB962C8B-B14F-4D97-AF65-F5344CB8AC3E}">
        <p14:creationId xmlns:p14="http://schemas.microsoft.com/office/powerpoint/2010/main" val="1991022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A4E1E1-382E-3E4E-850D-89E89B1F2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CC8DA-33BB-DB44-8E4C-08A28CAF56E5}"/>
              </a:ext>
            </a:extLst>
          </p:cNvPr>
          <p:cNvSpPr>
            <a:spLocks noGrp="1"/>
          </p:cNvSpPr>
          <p:nvPr>
            <p:ph type="body" idx="1"/>
          </p:nvPr>
        </p:nvSpPr>
        <p:spPr/>
        <p:txBody>
          <a:bodyPr>
            <a:normAutofit/>
          </a:bodyPr>
          <a:lstStyle/>
          <a:p>
            <a:pPr>
              <a:defRPr/>
            </a:pPr>
            <a:r>
              <a:rPr lang="en-US" dirty="0" err="1"/>
              <a:t>Upto</a:t>
            </a:r>
            <a:r>
              <a:rPr lang="en-US" dirty="0"/>
              <a:t> </a:t>
            </a:r>
            <a:r>
              <a:rPr lang="en-US"/>
              <a:t>here on Sept 13</a:t>
            </a:r>
          </a:p>
        </p:txBody>
      </p:sp>
      <p:sp>
        <p:nvSpPr>
          <p:cNvPr id="4" name="Slide Number Placeholder 3">
            <a:extLst>
              <a:ext uri="{FF2B5EF4-FFF2-40B4-BE49-F238E27FC236}">
                <a16:creationId xmlns:a16="http://schemas.microsoft.com/office/drawing/2014/main" id="{05FAC7AB-D06A-DC46-ACEB-31C22EA4E062}"/>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FACDED5-18FC-D64F-8AFD-EC2ACA3B20D0}"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EA27F552-01D1-B14E-BB75-8E8CC7F9353E}"/>
              </a:ext>
            </a:extLst>
          </p:cNvPr>
          <p:cNvSpPr>
            <a:spLocks noGrp="1" noRot="1" noChangeAspect="1" noTextEdit="1"/>
          </p:cNvSpPr>
          <p:nvPr>
            <p:ph type="sldImg"/>
          </p:nvPr>
        </p:nvSpPr>
        <p:spPr>
          <a:ln/>
        </p:spPr>
      </p:sp>
      <p:sp>
        <p:nvSpPr>
          <p:cNvPr id="23554" name="Notes Placeholder 2">
            <a:extLst>
              <a:ext uri="{FF2B5EF4-FFF2-40B4-BE49-F238E27FC236}">
                <a16:creationId xmlns:a16="http://schemas.microsoft.com/office/drawing/2014/main" id="{F8C83525-755F-B244-865F-AF7BFA3BA231}"/>
              </a:ext>
            </a:extLst>
          </p:cNvPr>
          <p:cNvSpPr>
            <a:spLocks noGrp="1"/>
          </p:cNvSpPr>
          <p:nvPr>
            <p:ph type="body" idx="1"/>
          </p:nvPr>
        </p:nvSpPr>
        <p:spPr/>
        <p:txBody>
          <a:bodyPr/>
          <a:lstStyle/>
          <a:p>
            <a:pPr eaLnBrk="1" hangingPunct="1">
              <a:spcBef>
                <a:spcPct val="0"/>
              </a:spcBef>
              <a:defRPr/>
            </a:pPr>
            <a:endParaRPr lang="en-US"/>
          </a:p>
        </p:txBody>
      </p:sp>
      <p:sp>
        <p:nvSpPr>
          <p:cNvPr id="61444" name="Slide Number Placeholder 3">
            <a:extLst>
              <a:ext uri="{FF2B5EF4-FFF2-40B4-BE49-F238E27FC236}">
                <a16:creationId xmlns:a16="http://schemas.microsoft.com/office/drawing/2014/main" id="{A7945901-0F07-C24C-A688-1679D7C977FF}"/>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7707F21-CC64-4744-90B8-EE9EF9FC64B8}" type="slidenum">
              <a:rPr lang="en-CA" altLang="en-US" sz="1200">
                <a:latin typeface="Times New Roman" panose="02020603050405020304" pitchFamily="18" charset="0"/>
              </a:rPr>
              <a:pPr/>
              <a:t>5</a:t>
            </a:fld>
            <a:endParaRPr lang="en-CA" altLang="en-US" sz="12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A4E1E1-382E-3E4E-850D-89E89B1F2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CCC8DA-33BB-DB44-8E4C-08A28CAF56E5}"/>
              </a:ext>
            </a:extLst>
          </p:cNvPr>
          <p:cNvSpPr>
            <a:spLocks noGrp="1"/>
          </p:cNvSpPr>
          <p:nvPr>
            <p:ph type="body" idx="1"/>
          </p:nvPr>
        </p:nvSpPr>
        <p:spPr/>
        <p:txBody>
          <a:bodyPr>
            <a:normAutofit/>
          </a:bodyPr>
          <a:lstStyle/>
          <a:p>
            <a:pPr>
              <a:defRPr/>
            </a:pPr>
            <a:r>
              <a:rPr lang="en-US" dirty="0" err="1"/>
              <a:t>Upto</a:t>
            </a:r>
            <a:r>
              <a:rPr lang="en-US" dirty="0"/>
              <a:t> </a:t>
            </a:r>
            <a:r>
              <a:rPr lang="en-US"/>
              <a:t>here on Sept 13</a:t>
            </a:r>
          </a:p>
        </p:txBody>
      </p:sp>
      <p:sp>
        <p:nvSpPr>
          <p:cNvPr id="4" name="Slide Number Placeholder 3">
            <a:extLst>
              <a:ext uri="{FF2B5EF4-FFF2-40B4-BE49-F238E27FC236}">
                <a16:creationId xmlns:a16="http://schemas.microsoft.com/office/drawing/2014/main" id="{05FAC7AB-D06A-DC46-ACEB-31C22EA4E062}"/>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FACDED5-18FC-D64F-8AFD-EC2ACA3B20D0}"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335741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user input</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63</a:t>
            </a:fld>
            <a:endParaRPr lang="en-US" altLang="en-US"/>
          </a:p>
        </p:txBody>
      </p:sp>
    </p:spTree>
    <p:extLst>
      <p:ext uri="{BB962C8B-B14F-4D97-AF65-F5344CB8AC3E}">
        <p14:creationId xmlns:p14="http://schemas.microsoft.com/office/powerpoint/2010/main" val="505223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A0F23-9949-D742-86F2-77B86A146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4D1A1-7C59-D749-8B86-9C32F5740F17}"/>
              </a:ext>
            </a:extLst>
          </p:cNvPr>
          <p:cNvSpPr>
            <a:spLocks noGrp="1"/>
          </p:cNvSpPr>
          <p:nvPr>
            <p:ph type="body" idx="1"/>
          </p:nvPr>
        </p:nvSpPr>
        <p:spPr/>
        <p:txBody>
          <a:bodyPr/>
          <a:lstStyle/>
          <a:p>
            <a:pPr>
              <a:defRPr/>
            </a:pPr>
            <a:r>
              <a:rPr lang="en-US" dirty="0"/>
              <a:t>Jan 24 starts here</a:t>
            </a:r>
          </a:p>
        </p:txBody>
      </p:sp>
      <p:sp>
        <p:nvSpPr>
          <p:cNvPr id="4" name="Slide Number Placeholder 3">
            <a:extLst>
              <a:ext uri="{FF2B5EF4-FFF2-40B4-BE49-F238E27FC236}">
                <a16:creationId xmlns:a16="http://schemas.microsoft.com/office/drawing/2014/main" id="{42AD6364-3983-5949-8541-11C02EFA6482}"/>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41A2251-5CFD-414F-9297-61920BA72EDC}"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A0F23-9949-D742-86F2-77B86A146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4D1A1-7C59-D749-8B86-9C32F5740F17}"/>
              </a:ext>
            </a:extLst>
          </p:cNvPr>
          <p:cNvSpPr>
            <a:spLocks noGrp="1"/>
          </p:cNvSpPr>
          <p:nvPr>
            <p:ph type="body" idx="1"/>
          </p:nvPr>
        </p:nvSpPr>
        <p:spPr/>
        <p:txBody>
          <a:bodyPr/>
          <a:lstStyle/>
          <a:p>
            <a:pPr>
              <a:defRPr/>
            </a:pPr>
            <a:r>
              <a:rPr lang="en-US" dirty="0"/>
              <a:t>Jan 24 starts here</a:t>
            </a:r>
          </a:p>
        </p:txBody>
      </p:sp>
      <p:sp>
        <p:nvSpPr>
          <p:cNvPr id="4" name="Slide Number Placeholder 3">
            <a:extLst>
              <a:ext uri="{FF2B5EF4-FFF2-40B4-BE49-F238E27FC236}">
                <a16:creationId xmlns:a16="http://schemas.microsoft.com/office/drawing/2014/main" id="{42AD6364-3983-5949-8541-11C02EFA6482}"/>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41A2251-5CFD-414F-9297-61920BA72EDC}"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5068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user input</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67</a:t>
            </a:fld>
            <a:endParaRPr lang="en-US" altLang="en-US"/>
          </a:p>
        </p:txBody>
      </p:sp>
    </p:spTree>
    <p:extLst>
      <p:ext uri="{BB962C8B-B14F-4D97-AF65-F5344CB8AC3E}">
        <p14:creationId xmlns:p14="http://schemas.microsoft.com/office/powerpoint/2010/main" val="3516083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2E70AFB-5013-9342-9923-670B901528E2}"/>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743F7D70-D6AE-8843-93D9-53CCAF4703B4}"/>
              </a:ext>
            </a:extLst>
          </p:cNvPr>
          <p:cNvSpPr>
            <a:spLocks noGrp="1"/>
          </p:cNvSpPr>
          <p:nvPr>
            <p:ph type="body" idx="1"/>
          </p:nvPr>
        </p:nvSpPr>
        <p:spPr/>
        <p:txBody>
          <a:bodyPr/>
          <a:lstStyle/>
          <a:p>
            <a:pPr eaLnBrk="1" hangingPunct="1">
              <a:spcBef>
                <a:spcPct val="0"/>
              </a:spcBef>
              <a:defRPr/>
            </a:pPr>
            <a:endParaRPr lang="en-US" dirty="0"/>
          </a:p>
        </p:txBody>
      </p:sp>
      <p:sp>
        <p:nvSpPr>
          <p:cNvPr id="76804" name="Slide Number Placeholder 3">
            <a:extLst>
              <a:ext uri="{FF2B5EF4-FFF2-40B4-BE49-F238E27FC236}">
                <a16:creationId xmlns:a16="http://schemas.microsoft.com/office/drawing/2014/main" id="{C739064A-73D4-334B-8573-22D62FFABA1E}"/>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8866A73-F590-5C44-B299-BAB1C20E420D}" type="slidenum">
              <a:rPr lang="en-CA" altLang="en-US" sz="1200">
                <a:latin typeface="Times New Roman" panose="02020603050405020304" pitchFamily="18" charset="0"/>
              </a:rPr>
              <a:pPr/>
              <a:t>68</a:t>
            </a:fld>
            <a:endParaRPr lang="en-CA" altLang="en-US" sz="1200">
              <a:latin typeface="Times New Roman" panose="02020603050405020304" pitchFamily="18" charset="0"/>
            </a:endParaRPr>
          </a:p>
        </p:txBody>
      </p:sp>
    </p:spTree>
    <p:extLst>
      <p:ext uri="{BB962C8B-B14F-4D97-AF65-F5344CB8AC3E}">
        <p14:creationId xmlns:p14="http://schemas.microsoft.com/office/powerpoint/2010/main" val="3425564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25872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51766705-7035-7B4B-9108-AA2354D11C34}"/>
              </a:ext>
            </a:extLst>
          </p:cNvPr>
          <p:cNvSpPr>
            <a:spLocks noGrp="1" noRot="1" noChangeAspect="1" noTextEdit="1"/>
          </p:cNvSpPr>
          <p:nvPr>
            <p:ph type="sldImg"/>
          </p:nvPr>
        </p:nvSpPr>
        <p:spPr>
          <a:ln/>
        </p:spPr>
      </p:sp>
      <p:sp>
        <p:nvSpPr>
          <p:cNvPr id="48130" name="Notes Placeholder 2">
            <a:extLst>
              <a:ext uri="{FF2B5EF4-FFF2-40B4-BE49-F238E27FC236}">
                <a16:creationId xmlns:a16="http://schemas.microsoft.com/office/drawing/2014/main" id="{EBC9F65F-26FA-B548-AFE0-BA735510A941}"/>
              </a:ext>
            </a:extLst>
          </p:cNvPr>
          <p:cNvSpPr>
            <a:spLocks noGrp="1"/>
          </p:cNvSpPr>
          <p:nvPr>
            <p:ph type="body" idx="1"/>
          </p:nvPr>
        </p:nvSpPr>
        <p:spPr/>
        <p:txBody>
          <a:bodyPr/>
          <a:lstStyle/>
          <a:p>
            <a:pPr eaLnBrk="1" hangingPunct="1">
              <a:spcBef>
                <a:spcPct val="0"/>
              </a:spcBef>
              <a:defRPr/>
            </a:pPr>
            <a:endParaRPr lang="en-US"/>
          </a:p>
        </p:txBody>
      </p:sp>
      <p:sp>
        <p:nvSpPr>
          <p:cNvPr id="73732" name="Slide Number Placeholder 3">
            <a:extLst>
              <a:ext uri="{FF2B5EF4-FFF2-40B4-BE49-F238E27FC236}">
                <a16:creationId xmlns:a16="http://schemas.microsoft.com/office/drawing/2014/main" id="{F1EAE953-8D13-FE47-B6BD-6E535803B78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071A1C2-9514-FA4F-92B8-A7EB9B68FA86}" type="slidenum">
              <a:rPr lang="en-CA" altLang="en-US" sz="1200">
                <a:latin typeface="Times New Roman" panose="02020603050405020304" pitchFamily="18" charset="0"/>
              </a:rPr>
              <a:pPr/>
              <a:t>70</a:t>
            </a:fld>
            <a:endParaRPr lang="en-CA" altLang="en-US" sz="12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E753D3F5-F1FC-0C4C-8635-3AC439EF38DD}"/>
              </a:ext>
            </a:extLst>
          </p:cNvPr>
          <p:cNvSpPr>
            <a:spLocks noGrp="1" noRot="1" noChangeAspect="1" noTextEdit="1"/>
          </p:cNvSpPr>
          <p:nvPr>
            <p:ph type="sldImg"/>
          </p:nvPr>
        </p:nvSpPr>
        <p:spPr>
          <a:ln/>
        </p:spPr>
      </p:sp>
      <p:sp>
        <p:nvSpPr>
          <p:cNvPr id="48130" name="Notes Placeholder 2">
            <a:extLst>
              <a:ext uri="{FF2B5EF4-FFF2-40B4-BE49-F238E27FC236}">
                <a16:creationId xmlns:a16="http://schemas.microsoft.com/office/drawing/2014/main" id="{C179E689-3ED3-4149-BC13-44A925A9514E}"/>
              </a:ext>
            </a:extLst>
          </p:cNvPr>
          <p:cNvSpPr>
            <a:spLocks noGrp="1"/>
          </p:cNvSpPr>
          <p:nvPr>
            <p:ph type="body" idx="1"/>
          </p:nvPr>
        </p:nvSpPr>
        <p:spPr/>
        <p:txBody>
          <a:bodyPr/>
          <a:lstStyle/>
          <a:p>
            <a:pPr eaLnBrk="1" hangingPunct="1">
              <a:spcBef>
                <a:spcPct val="0"/>
              </a:spcBef>
              <a:defRPr/>
            </a:pPr>
            <a:endParaRPr lang="en-US"/>
          </a:p>
        </p:txBody>
      </p:sp>
      <p:sp>
        <p:nvSpPr>
          <p:cNvPr id="73732" name="Slide Number Placeholder 3">
            <a:extLst>
              <a:ext uri="{FF2B5EF4-FFF2-40B4-BE49-F238E27FC236}">
                <a16:creationId xmlns:a16="http://schemas.microsoft.com/office/drawing/2014/main" id="{8553DE28-8F7D-954E-B0F5-BAFE0539A50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5640E83-572B-004E-93BD-F3C02DFB6336}" type="slidenum">
              <a:rPr lang="en-CA" altLang="en-US" sz="1200">
                <a:latin typeface="Times New Roman" panose="02020603050405020304" pitchFamily="18" charset="0"/>
              </a:rPr>
              <a:pPr/>
              <a:t>71</a:t>
            </a:fld>
            <a:endParaRPr lang="en-CA" altLang="en-US" sz="12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is smaller</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72</a:t>
            </a:fld>
            <a:endParaRPr lang="en-US" altLang="en-US"/>
          </a:p>
        </p:txBody>
      </p:sp>
    </p:spTree>
    <p:extLst>
      <p:ext uri="{BB962C8B-B14F-4D97-AF65-F5344CB8AC3E}">
        <p14:creationId xmlns:p14="http://schemas.microsoft.com/office/powerpoint/2010/main" val="52304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75B9E-C3F7-2B4D-8592-76C670E1A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49374-6AF0-E14C-AC58-E02043633139}"/>
              </a:ext>
            </a:extLst>
          </p:cNvPr>
          <p:cNvSpPr>
            <a:spLocks noGrp="1"/>
          </p:cNvSpPr>
          <p:nvPr>
            <p:ph type="body" idx="1"/>
          </p:nvPr>
        </p:nvSpPr>
        <p:spPr/>
        <p:txBody>
          <a:bodyPr>
            <a:normAutofit/>
          </a:bodyPr>
          <a:lstStyle/>
          <a:p>
            <a:pPr>
              <a:defRPr/>
            </a:pPr>
            <a:r>
              <a:rPr lang="en-US" dirty="0" err="1"/>
              <a:t>Upto</a:t>
            </a:r>
            <a:r>
              <a:rPr lang="en-US" dirty="0"/>
              <a:t> here on Tuesday.</a:t>
            </a:r>
          </a:p>
        </p:txBody>
      </p:sp>
      <p:sp>
        <p:nvSpPr>
          <p:cNvPr id="4" name="Slide Number Placeholder 3">
            <a:extLst>
              <a:ext uri="{FF2B5EF4-FFF2-40B4-BE49-F238E27FC236}">
                <a16:creationId xmlns:a16="http://schemas.microsoft.com/office/drawing/2014/main" id="{68CC3D34-AD30-4249-AC3E-579FF981A196}"/>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2566931-AA3D-D548-98C9-82BD255B3DF1}"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output</a:t>
            </a:r>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73</a:t>
            </a:fld>
            <a:endParaRPr lang="en-US" altLang="en-US"/>
          </a:p>
        </p:txBody>
      </p:sp>
    </p:spTree>
    <p:extLst>
      <p:ext uri="{BB962C8B-B14F-4D97-AF65-F5344CB8AC3E}">
        <p14:creationId xmlns:p14="http://schemas.microsoft.com/office/powerpoint/2010/main" val="1717404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9C3EC-DB9D-1E43-9006-D08D9C441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F0FA2-201F-7343-B91A-0BF4262CB35D}"/>
              </a:ext>
            </a:extLst>
          </p:cNvPr>
          <p:cNvSpPr>
            <a:spLocks noGrp="1"/>
          </p:cNvSpPr>
          <p:nvPr>
            <p:ph type="body" idx="1"/>
          </p:nvPr>
        </p:nvSpPr>
        <p:spPr/>
        <p:txBody>
          <a:bodyPr/>
          <a:lstStyle/>
          <a:p>
            <a:pPr>
              <a:defRPr/>
            </a:pPr>
            <a:r>
              <a:rPr lang="en-US" dirty="0"/>
              <a:t>Use this to illustrate methods in the same class other than main().</a:t>
            </a:r>
          </a:p>
          <a:p>
            <a:pPr>
              <a:defRPr/>
            </a:pPr>
            <a:r>
              <a:rPr lang="en-US" dirty="0"/>
              <a:t>For example, fields: </a:t>
            </a:r>
          </a:p>
          <a:p>
            <a:pPr>
              <a:defRPr/>
            </a:pPr>
            <a:r>
              <a:rPr lang="en-US" dirty="0"/>
              <a:t>final double FIXED_BASE_CHARGE = 35;</a:t>
            </a:r>
          </a:p>
          <a:p>
            <a:pPr>
              <a:defRPr/>
            </a:pPr>
            <a:r>
              <a:rPr lang="en-US" dirty="0"/>
              <a:t>Final double rate = 1.1</a:t>
            </a:r>
          </a:p>
          <a:p>
            <a:pPr>
              <a:defRPr/>
            </a:pPr>
            <a:r>
              <a:rPr lang="en-US" dirty="0"/>
              <a:t>Private double </a:t>
            </a:r>
            <a:r>
              <a:rPr lang="en-US" dirty="0" err="1"/>
              <a:t>consumptionInGallons</a:t>
            </a:r>
            <a:r>
              <a:rPr lang="en-US" dirty="0"/>
              <a:t>;</a:t>
            </a:r>
          </a:p>
          <a:p>
            <a:pPr>
              <a:defRPr/>
            </a:pPr>
            <a:r>
              <a:rPr lang="en-US" dirty="0"/>
              <a:t>Final double LATE_CHARGE = 20;</a:t>
            </a:r>
          </a:p>
          <a:p>
            <a:pPr>
              <a:defRPr/>
            </a:pPr>
            <a:r>
              <a:rPr lang="en-US" dirty="0"/>
              <a:t>Private double balance = 0;</a:t>
            </a:r>
          </a:p>
          <a:p>
            <a:pPr>
              <a:defRPr/>
            </a:pPr>
            <a:endParaRPr lang="en-US" dirty="0"/>
          </a:p>
          <a:p>
            <a:pPr>
              <a:defRPr/>
            </a:pPr>
            <a:r>
              <a:rPr lang="en-US" dirty="0"/>
              <a:t>Public Void </a:t>
            </a:r>
            <a:r>
              <a:rPr lang="en-US" dirty="0" err="1"/>
              <a:t>setConsumption</a:t>
            </a:r>
            <a:r>
              <a:rPr lang="en-US" dirty="0"/>
              <a:t> (double gallons);</a:t>
            </a:r>
          </a:p>
          <a:p>
            <a:pPr>
              <a:defRPr/>
            </a:pPr>
            <a:r>
              <a:rPr lang="en-US" dirty="0"/>
              <a:t>Public double </a:t>
            </a:r>
            <a:r>
              <a:rPr lang="en-US" dirty="0" err="1"/>
              <a:t>getConsumption</a:t>
            </a:r>
            <a:r>
              <a:rPr lang="en-US" dirty="0"/>
              <a:t> ();</a:t>
            </a:r>
          </a:p>
          <a:p>
            <a:pPr>
              <a:defRPr/>
            </a:pPr>
            <a:r>
              <a:rPr lang="en-US" dirty="0"/>
              <a:t>Private </a:t>
            </a:r>
            <a:r>
              <a:rPr lang="en-US" dirty="0" err="1"/>
              <a:t>int</a:t>
            </a:r>
            <a:r>
              <a:rPr lang="en-US" dirty="0"/>
              <a:t> </a:t>
            </a:r>
            <a:r>
              <a:rPr lang="en-US" dirty="0" err="1"/>
              <a:t>calWaterCharge</a:t>
            </a:r>
            <a:r>
              <a:rPr lang="en-US" dirty="0"/>
              <a:t> ();</a:t>
            </a:r>
          </a:p>
          <a:p>
            <a:pPr>
              <a:defRPr/>
            </a:pPr>
            <a:r>
              <a:rPr lang="en-US" dirty="0"/>
              <a:t>Public void </a:t>
            </a:r>
            <a:r>
              <a:rPr lang="en-US" dirty="0" err="1"/>
              <a:t>displayCharge</a:t>
            </a:r>
            <a:r>
              <a:rPr lang="en-US" dirty="0"/>
              <a:t> ();</a:t>
            </a:r>
          </a:p>
        </p:txBody>
      </p:sp>
      <p:sp>
        <p:nvSpPr>
          <p:cNvPr id="4" name="Footer Placeholder 3">
            <a:extLst>
              <a:ext uri="{FF2B5EF4-FFF2-40B4-BE49-F238E27FC236}">
                <a16:creationId xmlns:a16="http://schemas.microsoft.com/office/drawing/2014/main" id="{28454827-5DEF-7448-8081-29E4C27AACA5}"/>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2B840676-F098-6748-95D0-085024BE32D5}"/>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E3F0D65-C6C9-3F42-AFCE-A14C2A132A02}"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6BDB4796-03C8-A649-BA4F-9490AA036806}"/>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1173E865-89EF-404A-894A-45D22DB10088}"/>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884FCAEF-C110-AC46-939C-748688EE7622}"/>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2ED688C-DDA2-4A46-8BC4-1D09BAFA1A7B}" type="slidenum">
              <a:rPr lang="en-CA" altLang="en-US" sz="1200">
                <a:latin typeface="Times New Roman" panose="02020603050405020304" pitchFamily="18" charset="0"/>
              </a:rPr>
              <a:pPr/>
              <a:t>76</a:t>
            </a:fld>
            <a:endParaRPr lang="en-CA" altLang="en-US" sz="120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525231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502032CF-C019-E042-B5AE-1B7522EC68F4}"/>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2597B4B1-4EC6-ED4E-8EC4-B97846C42435}"/>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A3751F4E-FC18-7343-9219-4B49716F130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C5FE3B9-B7CF-C841-B873-668ED64A7DC3}" type="slidenum">
              <a:rPr lang="en-CA" altLang="en-US" sz="1200">
                <a:latin typeface="Times New Roman" panose="02020603050405020304" pitchFamily="18" charset="0"/>
              </a:rPr>
              <a:pPr/>
              <a:t>79</a:t>
            </a:fld>
            <a:endParaRPr lang="en-CA" altLang="en-US" sz="120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502032CF-C019-E042-B5AE-1B7522EC68F4}"/>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2597B4B1-4EC6-ED4E-8EC4-B97846C42435}"/>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A3751F4E-FC18-7343-9219-4B49716F130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C5FE3B9-B7CF-C841-B873-668ED64A7DC3}" type="slidenum">
              <a:rPr lang="en-CA" altLang="en-US" sz="1200">
                <a:latin typeface="Times New Roman" panose="02020603050405020304" pitchFamily="18" charset="0"/>
              </a:rPr>
              <a:pPr/>
              <a:t>80</a:t>
            </a:fld>
            <a:endParaRPr lang="en-CA" altLang="en-US" sz="1200">
              <a:latin typeface="Times New Roman" panose="02020603050405020304" pitchFamily="18" charset="0"/>
            </a:endParaRPr>
          </a:p>
        </p:txBody>
      </p:sp>
    </p:spTree>
    <p:extLst>
      <p:ext uri="{BB962C8B-B14F-4D97-AF65-F5344CB8AC3E}">
        <p14:creationId xmlns:p14="http://schemas.microsoft.com/office/powerpoint/2010/main" val="37884043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BBEA1788-97C9-6847-89EE-B4B49A6794DF}"/>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C02C9121-F78B-8A47-822F-4801CC2AD667}"/>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71875EB1-1E62-A245-B3FF-763ABF68C8DE}"/>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9A1276-74DB-3B40-A57F-1708990F8116}" type="slidenum">
              <a:rPr lang="en-CA" altLang="en-US" sz="1200">
                <a:latin typeface="Times New Roman" panose="02020603050405020304" pitchFamily="18" charset="0"/>
              </a:rPr>
              <a:pPr/>
              <a:t>81</a:t>
            </a:fld>
            <a:endParaRPr lang="en-CA" altLang="en-US" sz="120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2F4B0C5F-0E4C-D448-BFED-9F6D630F4C3F}"/>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D62BE219-4B8A-E942-B29E-DF2D572FDE38}"/>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2FB6DCE8-7D68-7148-B778-539A3E3DB1F1}"/>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7222825-EAEE-A448-8938-7124E2FD4524}" type="slidenum">
              <a:rPr lang="en-CA" altLang="en-US" sz="1200">
                <a:latin typeface="Times New Roman" panose="02020603050405020304" pitchFamily="18" charset="0"/>
              </a:rPr>
              <a:pPr/>
              <a:t>82</a:t>
            </a:fld>
            <a:endParaRPr lang="en-CA" altLang="en-US" sz="120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41457828-0FDA-B041-BBFA-F91D2C1FA4D8}"/>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610D6F51-6DB0-2943-8C39-A07A485E1F87}"/>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F57337C9-4B13-5341-976E-CD1F34EB40AD}"/>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4FE9D21-B789-8345-ACCC-A3AE8EF34C63}" type="slidenum">
              <a:rPr lang="en-CA" altLang="en-US" sz="1200">
                <a:latin typeface="Times New Roman" panose="02020603050405020304" pitchFamily="18" charset="0"/>
              </a:rPr>
              <a:pPr/>
              <a:t>83</a:t>
            </a:fld>
            <a:endParaRPr lang="en-CA" altLang="en-US" sz="1200">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502032CF-C019-E042-B5AE-1B7522EC68F4}"/>
              </a:ext>
            </a:extLst>
          </p:cNvPr>
          <p:cNvSpPr>
            <a:spLocks noGrp="1" noRot="1" noChangeAspect="1" noTextEdit="1"/>
          </p:cNvSpPr>
          <p:nvPr>
            <p:ph type="sldImg"/>
          </p:nvPr>
        </p:nvSpPr>
        <p:spPr>
          <a:ln/>
        </p:spPr>
      </p:sp>
      <p:sp>
        <p:nvSpPr>
          <p:cNvPr id="54274" name="Notes Placeholder 2">
            <a:extLst>
              <a:ext uri="{FF2B5EF4-FFF2-40B4-BE49-F238E27FC236}">
                <a16:creationId xmlns:a16="http://schemas.microsoft.com/office/drawing/2014/main" id="{2597B4B1-4EC6-ED4E-8EC4-B97846C42435}"/>
              </a:ext>
            </a:extLst>
          </p:cNvPr>
          <p:cNvSpPr>
            <a:spLocks noGrp="1"/>
          </p:cNvSpPr>
          <p:nvPr>
            <p:ph type="body" idx="1"/>
          </p:nvPr>
        </p:nvSpPr>
        <p:spPr/>
        <p:txBody>
          <a:bodyPr/>
          <a:lstStyle/>
          <a:p>
            <a:pPr eaLnBrk="1" hangingPunct="1">
              <a:spcBef>
                <a:spcPct val="0"/>
              </a:spcBef>
              <a:defRPr/>
            </a:pPr>
            <a:endParaRPr lang="en-US"/>
          </a:p>
        </p:txBody>
      </p:sp>
      <p:sp>
        <p:nvSpPr>
          <p:cNvPr id="76804" name="Slide Number Placeholder 3">
            <a:extLst>
              <a:ext uri="{FF2B5EF4-FFF2-40B4-BE49-F238E27FC236}">
                <a16:creationId xmlns:a16="http://schemas.microsoft.com/office/drawing/2014/main" id="{A3751F4E-FC18-7343-9219-4B49716F130B}"/>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C5FE3B9-B7CF-C841-B873-668ED64A7DC3}" type="slidenum">
              <a:rPr lang="en-CA" altLang="en-US" sz="1200">
                <a:latin typeface="Times New Roman" panose="02020603050405020304" pitchFamily="18" charset="0"/>
              </a:rPr>
              <a:pPr/>
              <a:t>84</a:t>
            </a:fld>
            <a:endParaRPr lang="en-CA" altLang="en-US" sz="1200">
              <a:latin typeface="Times New Roman" panose="02020603050405020304" pitchFamily="18" charset="0"/>
            </a:endParaRPr>
          </a:p>
        </p:txBody>
      </p:sp>
    </p:spTree>
    <p:extLst>
      <p:ext uri="{BB962C8B-B14F-4D97-AF65-F5344CB8AC3E}">
        <p14:creationId xmlns:p14="http://schemas.microsoft.com/office/powerpoint/2010/main" val="392495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Assume that </a:t>
            </a:r>
            <a:r>
              <a:rPr lang="en-US" sz="1100" b="1" dirty="0">
                <a:latin typeface="Courier New"/>
                <a:cs typeface="Courier New"/>
              </a:rPr>
              <a:t>s</a:t>
            </a:r>
            <a:r>
              <a:rPr lang="en-US" dirty="0"/>
              <a:t> is a string . Write an expression whose value is true if the value of </a:t>
            </a:r>
            <a:r>
              <a:rPr lang="en-US" sz="1100" b="1" dirty="0">
                <a:latin typeface="Courier New"/>
                <a:cs typeface="Courier New"/>
              </a:rPr>
              <a:t>s</a:t>
            </a:r>
            <a:r>
              <a:rPr lang="en-US" dirty="0"/>
              <a:t> would come between "mortgage" and "mortuary" in the dictionary.</a:t>
            </a:r>
          </a:p>
          <a:p>
            <a:endParaRPr lang="en-US" dirty="0"/>
          </a:p>
        </p:txBody>
      </p:sp>
      <p:sp>
        <p:nvSpPr>
          <p:cNvPr id="4" name="Footer Placeholder 3"/>
          <p:cNvSpPr>
            <a:spLocks noGrp="1"/>
          </p:cNvSpPr>
          <p:nvPr>
            <p:ph type="ftr" sz="quarter" idx="4"/>
          </p:nvPr>
        </p:nvSpPr>
        <p:spPr/>
        <p:txBody>
          <a:bodyPr/>
          <a:lstStyle/>
          <a:p>
            <a:pPr>
              <a:defRPr/>
            </a:pPr>
            <a:r>
              <a:rPr lang="en-US"/>
              <a:t>Introduction to CPSC 233</a:t>
            </a:r>
          </a:p>
        </p:txBody>
      </p:sp>
      <p:sp>
        <p:nvSpPr>
          <p:cNvPr id="5" name="Slide Number Placeholder 4"/>
          <p:cNvSpPr>
            <a:spLocks noGrp="1"/>
          </p:cNvSpPr>
          <p:nvPr>
            <p:ph type="sldNum" sz="quarter" idx="5"/>
          </p:nvPr>
        </p:nvSpPr>
        <p:spPr/>
        <p:txBody>
          <a:bodyPr/>
          <a:lstStyle/>
          <a:p>
            <a:fld id="{8A2E1E8A-F7A5-E34D-B1FE-13E1DC91F809}" type="slidenum">
              <a:rPr lang="en-US" altLang="en-US" smtClean="0"/>
              <a:pPr/>
              <a:t>13</a:t>
            </a:fld>
            <a:endParaRPr lang="en-US" altLang="en-US"/>
          </a:p>
        </p:txBody>
      </p:sp>
    </p:spTree>
    <p:extLst>
      <p:ext uri="{BB962C8B-B14F-4D97-AF65-F5344CB8AC3E}">
        <p14:creationId xmlns:p14="http://schemas.microsoft.com/office/powerpoint/2010/main" val="18934764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D0DB-791F-6641-984E-5B912EEBC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8DA91-349C-CC4B-8CB2-00061B1DDFC9}"/>
              </a:ext>
            </a:extLst>
          </p:cNvPr>
          <p:cNvSpPr>
            <a:spLocks noGrp="1"/>
          </p:cNvSpPr>
          <p:nvPr>
            <p:ph type="body" idx="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786AECC5-A587-E249-AC0C-6681CFAA520C}"/>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19F1304-8C1C-1D4F-AABB-3D0F8843AC23}"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444507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CCDE2-C916-504D-97F1-3DBEBE5BF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A9ACCA-69ED-B043-B96A-E95496F5CB18}"/>
              </a:ext>
            </a:extLst>
          </p:cNvPr>
          <p:cNvSpPr>
            <a:spLocks noGrp="1"/>
          </p:cNvSpPr>
          <p:nvPr>
            <p:ph type="body" idx="1"/>
          </p:nvPr>
        </p:nvSpPr>
        <p:spPr/>
        <p:txBody>
          <a:bodyPr/>
          <a:lstStyle/>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int i = 0;</a:t>
            </a:r>
          </a:p>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while (++i &lt;= 1000000)</a:t>
            </a:r>
          </a:p>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a:t>
            </a:r>
          </a:p>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	System.out.println (“How much do I love you?”);</a:t>
            </a:r>
          </a:p>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	System.out.println (“Let me count the ways: “, + i);</a:t>
            </a:r>
          </a:p>
          <a:p>
            <a:pPr eaLnBrk="1" hangingPunct="1">
              <a:lnSpc>
                <a:spcPct val="90000"/>
              </a:lnSpc>
              <a:tabLst>
                <a:tab pos="476250" algn="l"/>
                <a:tab pos="914400" algn="l"/>
              </a:tabLst>
            </a:pPr>
            <a:r>
              <a:rPr lang="en-CA" altLang="en-US">
                <a:solidFill>
                  <a:srgbClr val="595959"/>
                </a:solidFill>
                <a:latin typeface="Times New Roman" panose="02020603050405020304" pitchFamily="18" charset="0"/>
                <a:ea typeface="ＭＳ Ｐゴシック" panose="020B0600070205080204" pitchFamily="34" charset="-128"/>
              </a:rPr>
              <a:t>}</a:t>
            </a:r>
            <a:endParaRPr lang="en-US" altLang="en-US">
              <a:solidFill>
                <a:srgbClr val="595959"/>
              </a:solidFill>
              <a:latin typeface="Times New Roman" panose="02020603050405020304" pitchFamily="18" charset="0"/>
              <a:ea typeface="ＭＳ Ｐゴシック" panose="020B0600070205080204" pitchFamily="34" charset="-128"/>
            </a:endParaRPr>
          </a:p>
          <a:p>
            <a:pPr>
              <a:tabLst>
                <a:tab pos="476250" algn="l"/>
                <a:tab pos="914400" algn="l"/>
              </a:tabLst>
            </a:pPr>
            <a:endParaRPr lang="en-US" altLang="en-US">
              <a:latin typeface="Times New Roman" panose="02020603050405020304" pitchFamily="18" charset="0"/>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B6391AAD-FBCB-CF4E-ABE9-A7F5D0150AF8}"/>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B089F0BD-2313-5541-B6A4-44E47B198B9F}"/>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FC41099-B64C-F742-886B-5D62100ACF02}"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46B998C7-A97E-7E49-9ED8-9D7CDBC681BB}"/>
              </a:ext>
            </a:extLst>
          </p:cNvPr>
          <p:cNvSpPr>
            <a:spLocks noGrp="1" noRot="1" noChangeAspect="1" noTextEdit="1"/>
          </p:cNvSpPr>
          <p:nvPr>
            <p:ph type="sldImg"/>
          </p:nvPr>
        </p:nvSpPr>
        <p:spPr>
          <a:ln/>
        </p:spPr>
      </p:sp>
      <p:sp>
        <p:nvSpPr>
          <p:cNvPr id="72706" name="Notes Placeholder 2">
            <a:extLst>
              <a:ext uri="{FF2B5EF4-FFF2-40B4-BE49-F238E27FC236}">
                <a16:creationId xmlns:a16="http://schemas.microsoft.com/office/drawing/2014/main" id="{B73E798A-1049-524F-BE2C-F0BBDD45A604}"/>
              </a:ext>
            </a:extLst>
          </p:cNvPr>
          <p:cNvSpPr>
            <a:spLocks noGrp="1"/>
          </p:cNvSpPr>
          <p:nvPr>
            <p:ph type="body" idx="1"/>
          </p:nvPr>
        </p:nvSpPr>
        <p:spPr/>
        <p:txBody>
          <a:bodyPr/>
          <a:lstStyle/>
          <a:p>
            <a:pPr eaLnBrk="1" hangingPunct="1">
              <a:spcBef>
                <a:spcPct val="0"/>
              </a:spcBef>
              <a:defRPr/>
            </a:pPr>
            <a:endParaRPr lang="en-US"/>
          </a:p>
        </p:txBody>
      </p:sp>
      <p:sp>
        <p:nvSpPr>
          <p:cNvPr id="86020" name="Slide Number Placeholder 3">
            <a:extLst>
              <a:ext uri="{FF2B5EF4-FFF2-40B4-BE49-F238E27FC236}">
                <a16:creationId xmlns:a16="http://schemas.microsoft.com/office/drawing/2014/main" id="{E943AD26-AA42-FD4E-B695-9F426E1FD9AD}"/>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D850C6C-AEFD-F042-A874-CDD709C7FFEB}" type="slidenum">
              <a:rPr lang="en-CA" altLang="en-US" sz="1200">
                <a:latin typeface="Times New Roman" panose="02020603050405020304" pitchFamily="18" charset="0"/>
              </a:rPr>
              <a:pPr/>
              <a:t>93</a:t>
            </a:fld>
            <a:endParaRPr lang="en-CA" altLang="en-US" sz="120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FE436384-B035-9E4D-ABDB-E06D70D184E5}"/>
              </a:ext>
            </a:extLst>
          </p:cNvPr>
          <p:cNvSpPr>
            <a:spLocks noGrp="1" noRot="1" noChangeAspect="1" noTextEdit="1"/>
          </p:cNvSpPr>
          <p:nvPr>
            <p:ph type="sldImg"/>
          </p:nvPr>
        </p:nvSpPr>
        <p:spPr>
          <a:ln/>
        </p:spPr>
      </p:sp>
      <p:sp>
        <p:nvSpPr>
          <p:cNvPr id="76802" name="Notes Placeholder 2">
            <a:extLst>
              <a:ext uri="{FF2B5EF4-FFF2-40B4-BE49-F238E27FC236}">
                <a16:creationId xmlns:a16="http://schemas.microsoft.com/office/drawing/2014/main" id="{11D69AE0-4351-AD4C-B0F8-1D7529FF642C}"/>
              </a:ext>
            </a:extLst>
          </p:cNvPr>
          <p:cNvSpPr>
            <a:spLocks noGrp="1"/>
          </p:cNvSpPr>
          <p:nvPr>
            <p:ph type="body" idx="1"/>
          </p:nvPr>
        </p:nvSpPr>
        <p:spPr/>
        <p:txBody>
          <a:bodyPr/>
          <a:lstStyle/>
          <a:p>
            <a:pPr eaLnBrk="1" hangingPunct="1">
              <a:spcBef>
                <a:spcPct val="0"/>
              </a:spcBef>
              <a:defRPr/>
            </a:pPr>
            <a:endParaRPr lang="en-US"/>
          </a:p>
        </p:txBody>
      </p:sp>
      <p:sp>
        <p:nvSpPr>
          <p:cNvPr id="88068" name="Slide Number Placeholder 3">
            <a:extLst>
              <a:ext uri="{FF2B5EF4-FFF2-40B4-BE49-F238E27FC236}">
                <a16:creationId xmlns:a16="http://schemas.microsoft.com/office/drawing/2014/main" id="{4623A45D-0588-D344-B4D2-05649B78328F}"/>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D147680-F729-7647-8413-EEDD23DB4C8D}" type="slidenum">
              <a:rPr lang="en-CA" altLang="en-US" sz="1200">
                <a:latin typeface="Times New Roman" panose="02020603050405020304" pitchFamily="18" charset="0"/>
              </a:rPr>
              <a:pPr/>
              <a:t>96</a:t>
            </a:fld>
            <a:endParaRPr lang="en-CA" altLang="en-US" sz="120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C896B-A16B-124E-9B35-57C42DCAA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02F59-CCAC-CA4F-B2F7-C4453BAA44EF}"/>
              </a:ext>
            </a:extLst>
          </p:cNvPr>
          <p:cNvSpPr>
            <a:spLocks noGrp="1"/>
          </p:cNvSpPr>
          <p:nvPr>
            <p:ph type="body" idx="1"/>
          </p:nvPr>
        </p:nvSpPr>
        <p:spPr/>
        <p:txBody>
          <a:bodyPr/>
          <a:lstStyle/>
          <a:p>
            <a:pPr>
              <a:defRPr/>
            </a:pPr>
            <a:r>
              <a:rPr lang="en-US" dirty="0" err="1"/>
              <a:t>Int</a:t>
            </a:r>
            <a:r>
              <a:rPr lang="en-US" dirty="0"/>
              <a:t> k = 1;</a:t>
            </a:r>
          </a:p>
          <a:p>
            <a:pPr>
              <a:defRPr/>
            </a:pPr>
            <a:r>
              <a:rPr lang="en-US" dirty="0" err="1"/>
              <a:t>Int</a:t>
            </a:r>
            <a:r>
              <a:rPr lang="en-US" dirty="0"/>
              <a:t> total = 0;</a:t>
            </a:r>
          </a:p>
          <a:p>
            <a:pPr>
              <a:defRPr/>
            </a:pPr>
            <a:r>
              <a:rPr lang="en-US" dirty="0"/>
              <a:t>While (k &lt;=50)</a:t>
            </a:r>
          </a:p>
          <a:p>
            <a:pPr>
              <a:defRPr/>
            </a:pPr>
            <a:r>
              <a:rPr lang="en-US" dirty="0"/>
              <a:t>{</a:t>
            </a:r>
          </a:p>
          <a:p>
            <a:pPr>
              <a:defRPr/>
            </a:pPr>
            <a:r>
              <a:rPr lang="en-US" dirty="0"/>
              <a:t>	total = total + k * k;</a:t>
            </a:r>
          </a:p>
          <a:p>
            <a:pPr>
              <a:defRPr/>
            </a:pPr>
            <a:r>
              <a:rPr lang="en-US" dirty="0"/>
              <a:t>	k++;		</a:t>
            </a:r>
          </a:p>
          <a:p>
            <a:pPr>
              <a:defRPr/>
            </a:pPr>
            <a:r>
              <a:rPr lang="en-US" dirty="0"/>
              <a:t>}</a:t>
            </a:r>
          </a:p>
          <a:p>
            <a:pPr>
              <a:defRPr/>
            </a:pPr>
            <a:endParaRPr lang="en-US" dirty="0"/>
          </a:p>
          <a:p>
            <a:pPr>
              <a:defRPr/>
            </a:pPr>
            <a:r>
              <a:rPr lang="en-US" dirty="0" err="1"/>
              <a:t>Int</a:t>
            </a:r>
            <a:r>
              <a:rPr lang="en-US" dirty="0"/>
              <a:t> k = 1;</a:t>
            </a:r>
          </a:p>
          <a:p>
            <a:pPr>
              <a:defRPr/>
            </a:pPr>
            <a:r>
              <a:rPr lang="en-US" dirty="0" err="1"/>
              <a:t>Int</a:t>
            </a:r>
            <a:r>
              <a:rPr lang="en-US" dirty="0"/>
              <a:t> total = 0;</a:t>
            </a:r>
          </a:p>
          <a:p>
            <a:pPr>
              <a:defRPr/>
            </a:pPr>
            <a:endParaRPr lang="en-US" dirty="0"/>
          </a:p>
          <a:p>
            <a:pPr>
              <a:defRPr/>
            </a:pPr>
            <a:r>
              <a:rPr lang="en-US" dirty="0"/>
              <a:t>Do</a:t>
            </a:r>
          </a:p>
          <a:p>
            <a:pPr>
              <a:defRPr/>
            </a:pPr>
            <a:r>
              <a:rPr lang="en-US" dirty="0"/>
              <a:t>{</a:t>
            </a:r>
          </a:p>
          <a:p>
            <a:pPr>
              <a:defRPr/>
            </a:pPr>
            <a:r>
              <a:rPr lang="en-US" dirty="0"/>
              <a:t>	total = total + k * k;</a:t>
            </a:r>
          </a:p>
          <a:p>
            <a:pPr>
              <a:defRPr/>
            </a:pPr>
            <a:r>
              <a:rPr lang="en-US" dirty="0"/>
              <a:t>	k++;</a:t>
            </a:r>
          </a:p>
          <a:p>
            <a:pPr>
              <a:defRPr/>
            </a:pPr>
            <a:r>
              <a:rPr lang="en-US" dirty="0"/>
              <a:t>} while (k &lt;=50)</a:t>
            </a:r>
          </a:p>
        </p:txBody>
      </p:sp>
      <p:sp>
        <p:nvSpPr>
          <p:cNvPr id="4" name="Slide Number Placeholder 3">
            <a:extLst>
              <a:ext uri="{FF2B5EF4-FFF2-40B4-BE49-F238E27FC236}">
                <a16:creationId xmlns:a16="http://schemas.microsoft.com/office/drawing/2014/main" id="{BA7A146B-1F8F-F44B-A5B0-977F0B511BE6}"/>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10E4EB8-0E87-A947-98DF-9BEFF9532435}"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C896B-A16B-124E-9B35-57C42DCAA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02F59-CCAC-CA4F-B2F7-C4453BAA44EF}"/>
              </a:ext>
            </a:extLst>
          </p:cNvPr>
          <p:cNvSpPr>
            <a:spLocks noGrp="1"/>
          </p:cNvSpPr>
          <p:nvPr>
            <p:ph type="body" idx="1"/>
          </p:nvPr>
        </p:nvSpPr>
        <p:spPr/>
        <p:txBody>
          <a:bodyPr/>
          <a:lstStyle/>
          <a:p>
            <a:pPr>
              <a:defRPr/>
            </a:pPr>
            <a:r>
              <a:rPr lang="en-US" dirty="0" err="1"/>
              <a:t>Int</a:t>
            </a:r>
            <a:r>
              <a:rPr lang="en-US" dirty="0"/>
              <a:t> k = 1;</a:t>
            </a:r>
          </a:p>
          <a:p>
            <a:pPr>
              <a:defRPr/>
            </a:pPr>
            <a:r>
              <a:rPr lang="en-US" dirty="0" err="1"/>
              <a:t>Int</a:t>
            </a:r>
            <a:r>
              <a:rPr lang="en-US" dirty="0"/>
              <a:t> total = 0;</a:t>
            </a:r>
          </a:p>
          <a:p>
            <a:pPr>
              <a:defRPr/>
            </a:pPr>
            <a:r>
              <a:rPr lang="en-US" dirty="0"/>
              <a:t>While (k &lt;=50)</a:t>
            </a:r>
          </a:p>
          <a:p>
            <a:pPr>
              <a:defRPr/>
            </a:pPr>
            <a:r>
              <a:rPr lang="en-US" dirty="0"/>
              <a:t>{</a:t>
            </a:r>
          </a:p>
          <a:p>
            <a:pPr>
              <a:defRPr/>
            </a:pPr>
            <a:r>
              <a:rPr lang="en-US" dirty="0"/>
              <a:t>	total = total + k * k;</a:t>
            </a:r>
          </a:p>
          <a:p>
            <a:pPr>
              <a:defRPr/>
            </a:pPr>
            <a:r>
              <a:rPr lang="en-US" dirty="0"/>
              <a:t>	k++;		</a:t>
            </a:r>
          </a:p>
          <a:p>
            <a:pPr>
              <a:defRPr/>
            </a:pPr>
            <a:r>
              <a:rPr lang="en-US" dirty="0"/>
              <a:t>}</a:t>
            </a:r>
          </a:p>
          <a:p>
            <a:pPr>
              <a:defRPr/>
            </a:pPr>
            <a:endParaRPr lang="en-US" dirty="0"/>
          </a:p>
          <a:p>
            <a:pPr>
              <a:defRPr/>
            </a:pPr>
            <a:r>
              <a:rPr lang="en-US" dirty="0" err="1"/>
              <a:t>Int</a:t>
            </a:r>
            <a:r>
              <a:rPr lang="en-US" dirty="0"/>
              <a:t> k = 1;</a:t>
            </a:r>
          </a:p>
          <a:p>
            <a:pPr>
              <a:defRPr/>
            </a:pPr>
            <a:r>
              <a:rPr lang="en-US" dirty="0" err="1"/>
              <a:t>Int</a:t>
            </a:r>
            <a:r>
              <a:rPr lang="en-US" dirty="0"/>
              <a:t> total = 0;</a:t>
            </a:r>
          </a:p>
          <a:p>
            <a:pPr>
              <a:defRPr/>
            </a:pPr>
            <a:endParaRPr lang="en-US" dirty="0"/>
          </a:p>
          <a:p>
            <a:pPr>
              <a:defRPr/>
            </a:pPr>
            <a:r>
              <a:rPr lang="en-US" dirty="0"/>
              <a:t>Do</a:t>
            </a:r>
          </a:p>
          <a:p>
            <a:pPr>
              <a:defRPr/>
            </a:pPr>
            <a:r>
              <a:rPr lang="en-US" dirty="0"/>
              <a:t>{</a:t>
            </a:r>
          </a:p>
          <a:p>
            <a:pPr>
              <a:defRPr/>
            </a:pPr>
            <a:r>
              <a:rPr lang="en-US" dirty="0"/>
              <a:t>	total = total + k * k;</a:t>
            </a:r>
          </a:p>
          <a:p>
            <a:pPr>
              <a:defRPr/>
            </a:pPr>
            <a:r>
              <a:rPr lang="en-US" dirty="0"/>
              <a:t>	k++;</a:t>
            </a:r>
          </a:p>
          <a:p>
            <a:pPr>
              <a:defRPr/>
            </a:pPr>
            <a:r>
              <a:rPr lang="en-US" dirty="0"/>
              <a:t>} while (k &lt;=50)</a:t>
            </a:r>
          </a:p>
        </p:txBody>
      </p:sp>
      <p:sp>
        <p:nvSpPr>
          <p:cNvPr id="4" name="Slide Number Placeholder 3">
            <a:extLst>
              <a:ext uri="{FF2B5EF4-FFF2-40B4-BE49-F238E27FC236}">
                <a16:creationId xmlns:a16="http://schemas.microsoft.com/office/drawing/2014/main" id="{BA7A146B-1F8F-F44B-A5B0-977F0B511BE6}"/>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10E4EB8-0E87-A947-98DF-9BEFF9532435}" type="slidenum">
              <a:rPr lang="en-US" altLang="en-US" sz="1200">
                <a:latin typeface="Times New Roman" panose="02020603050405020304" pitchFamily="18" charset="0"/>
              </a:rPr>
              <a:pPr/>
              <a:t>102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2505307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81F00B-5FBD-F445-8CB7-35B49A41B1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A0A7CF-5195-034E-887E-B6D7574C030F}"/>
              </a:ext>
            </a:extLst>
          </p:cNvPr>
          <p:cNvSpPr>
            <a:spLocks noGrp="1"/>
          </p:cNvSpPr>
          <p:nvPr>
            <p:ph type="body" idx="1"/>
          </p:nvPr>
        </p:nvSpPr>
        <p:spPr/>
        <p:txBody>
          <a:bodyPr/>
          <a:lstStyle/>
          <a:p>
            <a:pPr>
              <a:defRPr/>
            </a:pPr>
            <a:r>
              <a:rPr lang="en-US" dirty="0" err="1"/>
              <a:t>Int</a:t>
            </a:r>
            <a:r>
              <a:rPr lang="en-US" dirty="0"/>
              <a:t> k = 1;</a:t>
            </a:r>
          </a:p>
          <a:p>
            <a:pPr>
              <a:defRPr/>
            </a:pPr>
            <a:r>
              <a:rPr lang="en-US" dirty="0" err="1"/>
              <a:t>Int</a:t>
            </a:r>
            <a:r>
              <a:rPr lang="en-US" dirty="0"/>
              <a:t> total = 0;</a:t>
            </a:r>
          </a:p>
          <a:p>
            <a:pPr>
              <a:defRPr/>
            </a:pPr>
            <a:r>
              <a:rPr lang="en-US" dirty="0"/>
              <a:t>While (k &lt;=50)</a:t>
            </a:r>
          </a:p>
          <a:p>
            <a:pPr>
              <a:defRPr/>
            </a:pPr>
            <a:r>
              <a:rPr lang="en-US" dirty="0"/>
              <a:t>{</a:t>
            </a:r>
          </a:p>
          <a:p>
            <a:pPr>
              <a:defRPr/>
            </a:pPr>
            <a:r>
              <a:rPr lang="en-US" dirty="0"/>
              <a:t>	total = total + k * k;</a:t>
            </a:r>
          </a:p>
          <a:p>
            <a:pPr>
              <a:defRPr/>
            </a:pPr>
            <a:r>
              <a:rPr lang="en-US" dirty="0"/>
              <a:t>	k++;		</a:t>
            </a:r>
          </a:p>
          <a:p>
            <a:pPr>
              <a:defRPr/>
            </a:pPr>
            <a:r>
              <a:rPr lang="en-US" dirty="0"/>
              <a:t>}</a:t>
            </a:r>
          </a:p>
          <a:p>
            <a:pPr>
              <a:defRPr/>
            </a:pPr>
            <a:endParaRPr lang="en-US" dirty="0"/>
          </a:p>
          <a:p>
            <a:pPr>
              <a:defRPr/>
            </a:pPr>
            <a:r>
              <a:rPr lang="en-US" dirty="0" err="1"/>
              <a:t>Int</a:t>
            </a:r>
            <a:r>
              <a:rPr lang="en-US" dirty="0"/>
              <a:t> k = 1;</a:t>
            </a:r>
          </a:p>
          <a:p>
            <a:pPr>
              <a:defRPr/>
            </a:pPr>
            <a:r>
              <a:rPr lang="en-US" dirty="0" err="1"/>
              <a:t>Int</a:t>
            </a:r>
            <a:r>
              <a:rPr lang="en-US" dirty="0"/>
              <a:t> total = 0;</a:t>
            </a:r>
          </a:p>
          <a:p>
            <a:pPr>
              <a:defRPr/>
            </a:pPr>
            <a:endParaRPr lang="en-US" dirty="0"/>
          </a:p>
          <a:p>
            <a:pPr>
              <a:defRPr/>
            </a:pPr>
            <a:r>
              <a:rPr lang="en-US" dirty="0"/>
              <a:t>Do</a:t>
            </a:r>
          </a:p>
          <a:p>
            <a:pPr>
              <a:defRPr/>
            </a:pPr>
            <a:r>
              <a:rPr lang="en-US" dirty="0"/>
              <a:t>{</a:t>
            </a:r>
          </a:p>
          <a:p>
            <a:pPr>
              <a:defRPr/>
            </a:pPr>
            <a:r>
              <a:rPr lang="en-US" dirty="0"/>
              <a:t>	total = total + k * k;</a:t>
            </a:r>
          </a:p>
          <a:p>
            <a:pPr>
              <a:defRPr/>
            </a:pPr>
            <a:r>
              <a:rPr lang="en-US" dirty="0"/>
              <a:t>	k++;</a:t>
            </a:r>
          </a:p>
          <a:p>
            <a:pPr>
              <a:defRPr/>
            </a:pPr>
            <a:r>
              <a:rPr lang="en-US" dirty="0"/>
              <a:t>} while (k &lt;=50)</a:t>
            </a:r>
          </a:p>
        </p:txBody>
      </p:sp>
      <p:sp>
        <p:nvSpPr>
          <p:cNvPr id="4" name="Slide Number Placeholder 3">
            <a:extLst>
              <a:ext uri="{FF2B5EF4-FFF2-40B4-BE49-F238E27FC236}">
                <a16:creationId xmlns:a16="http://schemas.microsoft.com/office/drawing/2014/main" id="{84A8320E-1D02-FE48-A05D-3FB72F363153}"/>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4E2B3C6-29A4-9A43-A321-5FDC0D96EBD1}"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189F7-4830-624B-9A8E-E395C0F9F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FAE21-6FF1-5143-9B3B-4C9110141DB8}"/>
              </a:ext>
            </a:extLst>
          </p:cNvPr>
          <p:cNvSpPr>
            <a:spLocks noGrp="1"/>
          </p:cNvSpPr>
          <p:nvPr>
            <p:ph type="body" idx="1"/>
          </p:nvPr>
        </p:nvSpPr>
        <p:spPr/>
        <p:txBody>
          <a:bodyPr/>
          <a:lstStyle/>
          <a:p>
            <a:pPr>
              <a:defRPr/>
            </a:pPr>
            <a:r>
              <a:rPr lang="en-US"/>
              <a:t>Chapter 2</a:t>
            </a:r>
          </a:p>
        </p:txBody>
      </p:sp>
      <p:sp>
        <p:nvSpPr>
          <p:cNvPr id="4" name="Footer Placeholder 3">
            <a:extLst>
              <a:ext uri="{FF2B5EF4-FFF2-40B4-BE49-F238E27FC236}">
                <a16:creationId xmlns:a16="http://schemas.microsoft.com/office/drawing/2014/main" id="{8B02B41F-06D3-AB4C-BC6B-FC08C3C213B0}"/>
              </a:ext>
            </a:extLst>
          </p:cNvPr>
          <p:cNvSpPr>
            <a:spLocks noGrp="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5" name="Slide Number Placeholder 4">
            <a:extLst>
              <a:ext uri="{FF2B5EF4-FFF2-40B4-BE49-F238E27FC236}">
                <a16:creationId xmlns:a16="http://schemas.microsoft.com/office/drawing/2014/main" id="{9FAE3F3B-0694-924E-BF4D-BF29CD58A9B0}"/>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0715A07-22F1-E34D-AA6B-75C26D2CDDFA}"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0250744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F53783DF-FB50-6744-A874-136480FAAFCE}"/>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E5268C67-5F3D-2241-9CD6-0EB903FB355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2352787-E8F7-CD4C-BFBE-DF87568C5120}"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449538" name="Rectangle 2">
            <a:extLst>
              <a:ext uri="{FF2B5EF4-FFF2-40B4-BE49-F238E27FC236}">
                <a16:creationId xmlns:a16="http://schemas.microsoft.com/office/drawing/2014/main" id="{529B9F93-05E3-C148-B738-C0BBCE8B823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9539" name="Rectangle 3">
            <a:extLst>
              <a:ext uri="{FF2B5EF4-FFF2-40B4-BE49-F238E27FC236}">
                <a16:creationId xmlns:a16="http://schemas.microsoft.com/office/drawing/2014/main" id="{013D4436-F778-DA4F-A476-AC093EB3EBD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76A0B6FD-6200-8E4B-A633-89F85DB6DB76}"/>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C6756A22-3B3D-C54F-99C1-CD2FDD8FE46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6EC78CB-CF9D-6B4D-92E7-D8785C44C10C}"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283650" name="Rectangle 2">
            <a:extLst>
              <a:ext uri="{FF2B5EF4-FFF2-40B4-BE49-F238E27FC236}">
                <a16:creationId xmlns:a16="http://schemas.microsoft.com/office/drawing/2014/main" id="{331E669F-B928-774A-9DAE-AF3A7A45371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3651" name="Rectangle 3">
            <a:extLst>
              <a:ext uri="{FF2B5EF4-FFF2-40B4-BE49-F238E27FC236}">
                <a16:creationId xmlns:a16="http://schemas.microsoft.com/office/drawing/2014/main" id="{2087188E-2E6A-2A48-8FBA-95D16B68D6F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67165D93-DDE4-504A-ABEB-F5D57E043ED7}"/>
              </a:ext>
            </a:extLst>
          </p:cNvPr>
          <p:cNvSpPr>
            <a:spLocks noGrp="1" noRot="1" noChangeAspect="1" noTextEdit="1"/>
          </p:cNvSpPr>
          <p:nvPr>
            <p:ph type="sldImg"/>
          </p:nvPr>
        </p:nvSpPr>
        <p:spPr>
          <a:ln/>
        </p:spPr>
      </p:sp>
      <p:sp>
        <p:nvSpPr>
          <p:cNvPr id="84994" name="Notes Placeholder 2">
            <a:extLst>
              <a:ext uri="{FF2B5EF4-FFF2-40B4-BE49-F238E27FC236}">
                <a16:creationId xmlns:a16="http://schemas.microsoft.com/office/drawing/2014/main" id="{0353EAD1-F0BB-A243-8CDC-D23787F86154}"/>
              </a:ext>
            </a:extLst>
          </p:cNvPr>
          <p:cNvSpPr>
            <a:spLocks noGrp="1"/>
          </p:cNvSpPr>
          <p:nvPr>
            <p:ph type="body" idx="1"/>
          </p:nvPr>
        </p:nvSpPr>
        <p:spPr/>
        <p:txBody>
          <a:bodyPr/>
          <a:lstStyle/>
          <a:p>
            <a:pPr eaLnBrk="1" hangingPunct="1">
              <a:spcBef>
                <a:spcPct val="0"/>
              </a:spcBef>
              <a:defRPr/>
            </a:pPr>
            <a:endParaRPr lang="en-US"/>
          </a:p>
        </p:txBody>
      </p:sp>
      <p:sp>
        <p:nvSpPr>
          <p:cNvPr id="92164" name="Slide Number Placeholder 3">
            <a:extLst>
              <a:ext uri="{FF2B5EF4-FFF2-40B4-BE49-F238E27FC236}">
                <a16:creationId xmlns:a16="http://schemas.microsoft.com/office/drawing/2014/main" id="{6028EBC8-79D6-3448-95F4-E9EEA77147FE}"/>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B8DE24E-0950-774F-8CD9-E02EA1FC8153}" type="slidenum">
              <a:rPr lang="en-CA" altLang="en-US" sz="1200">
                <a:latin typeface="Times New Roman" panose="02020603050405020304" pitchFamily="18" charset="0"/>
              </a:rPr>
              <a:pPr/>
              <a:t>107</a:t>
            </a:fld>
            <a:endParaRPr lang="en-CA" altLang="en-US" sz="120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F397EA7F-6061-314E-BCA0-967902C4201C}"/>
              </a:ext>
            </a:extLst>
          </p:cNvPr>
          <p:cNvSpPr>
            <a:spLocks noGrp="1" noRot="1" noChangeAspect="1" noTextEdit="1"/>
          </p:cNvSpPr>
          <p:nvPr>
            <p:ph type="sldImg"/>
          </p:nvPr>
        </p:nvSpPr>
        <p:spPr>
          <a:ln/>
        </p:spPr>
      </p:sp>
      <p:sp>
        <p:nvSpPr>
          <p:cNvPr id="84994" name="Notes Placeholder 2">
            <a:extLst>
              <a:ext uri="{FF2B5EF4-FFF2-40B4-BE49-F238E27FC236}">
                <a16:creationId xmlns:a16="http://schemas.microsoft.com/office/drawing/2014/main" id="{73546A52-654D-5048-80C0-61C0BA6A1348}"/>
              </a:ext>
            </a:extLst>
          </p:cNvPr>
          <p:cNvSpPr>
            <a:spLocks noGrp="1"/>
          </p:cNvSpPr>
          <p:nvPr>
            <p:ph type="body" idx="1"/>
          </p:nvPr>
        </p:nvSpPr>
        <p:spPr/>
        <p:txBody>
          <a:bodyPr/>
          <a:lstStyle/>
          <a:p>
            <a:pPr eaLnBrk="1" hangingPunct="1">
              <a:spcBef>
                <a:spcPct val="0"/>
              </a:spcBef>
              <a:defRPr/>
            </a:pPr>
            <a:endParaRPr lang="en-US"/>
          </a:p>
        </p:txBody>
      </p:sp>
      <p:sp>
        <p:nvSpPr>
          <p:cNvPr id="92164" name="Slide Number Placeholder 3">
            <a:extLst>
              <a:ext uri="{FF2B5EF4-FFF2-40B4-BE49-F238E27FC236}">
                <a16:creationId xmlns:a16="http://schemas.microsoft.com/office/drawing/2014/main" id="{21B8C517-1C6F-6A48-B568-4491CD74D672}"/>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F2FF901-F889-DB45-917E-A69526409679}" type="slidenum">
              <a:rPr lang="en-CA" altLang="en-US" sz="1200">
                <a:latin typeface="Times New Roman" panose="02020603050405020304" pitchFamily="18" charset="0"/>
              </a:rPr>
              <a:pPr/>
              <a:t>108</a:t>
            </a:fld>
            <a:endParaRPr lang="en-CA" altLang="en-US" sz="120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140F3F8D-A508-824E-8FB4-FB7C2234D319}"/>
              </a:ext>
            </a:extLst>
          </p:cNvPr>
          <p:cNvSpPr>
            <a:spLocks noGrp="1" noRot="1" noChangeAspect="1" noTextEdit="1"/>
          </p:cNvSpPr>
          <p:nvPr>
            <p:ph type="sldImg"/>
          </p:nvPr>
        </p:nvSpPr>
        <p:spPr>
          <a:ln/>
        </p:spPr>
      </p:sp>
      <p:sp>
        <p:nvSpPr>
          <p:cNvPr id="87042" name="Notes Placeholder 2">
            <a:extLst>
              <a:ext uri="{FF2B5EF4-FFF2-40B4-BE49-F238E27FC236}">
                <a16:creationId xmlns:a16="http://schemas.microsoft.com/office/drawing/2014/main" id="{708A3A58-2FCD-DF4E-A542-AC4327105736}"/>
              </a:ext>
            </a:extLst>
          </p:cNvPr>
          <p:cNvSpPr>
            <a:spLocks noGrp="1"/>
          </p:cNvSpPr>
          <p:nvPr>
            <p:ph type="body" idx="1"/>
          </p:nvPr>
        </p:nvSpPr>
        <p:spPr/>
        <p:txBody>
          <a:bodyPr/>
          <a:lstStyle/>
          <a:p>
            <a:pPr eaLnBrk="1" hangingPunct="1">
              <a:spcBef>
                <a:spcPct val="0"/>
              </a:spcBef>
              <a:defRPr/>
            </a:pPr>
            <a:endParaRPr lang="en-US"/>
          </a:p>
        </p:txBody>
      </p:sp>
      <p:sp>
        <p:nvSpPr>
          <p:cNvPr id="93188" name="Slide Number Placeholder 3">
            <a:extLst>
              <a:ext uri="{FF2B5EF4-FFF2-40B4-BE49-F238E27FC236}">
                <a16:creationId xmlns:a16="http://schemas.microsoft.com/office/drawing/2014/main" id="{C34BA76E-45A3-B545-98FF-666ED0ABF72F}"/>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829F40F-53F5-D44C-B5A5-6FC7F796AA02}" type="slidenum">
              <a:rPr lang="en-CA" altLang="en-US" sz="1200">
                <a:latin typeface="Times New Roman" panose="02020603050405020304" pitchFamily="18" charset="0"/>
              </a:rPr>
              <a:pPr/>
              <a:t>109</a:t>
            </a:fld>
            <a:endParaRPr lang="en-CA" altLang="en-US" sz="12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92CFF9A0-20EA-FC41-BF34-F4EB8E40056E}"/>
              </a:ext>
            </a:extLst>
          </p:cNvPr>
          <p:cNvSpPr>
            <a:spLocks noGrp="1" noRot="1" noChangeAspect="1" noTextEdit="1"/>
          </p:cNvSpPr>
          <p:nvPr>
            <p:ph type="sldImg"/>
          </p:nvPr>
        </p:nvSpPr>
        <p:spPr>
          <a:ln/>
        </p:spPr>
      </p:sp>
      <p:sp>
        <p:nvSpPr>
          <p:cNvPr id="89090" name="Notes Placeholder 2">
            <a:extLst>
              <a:ext uri="{FF2B5EF4-FFF2-40B4-BE49-F238E27FC236}">
                <a16:creationId xmlns:a16="http://schemas.microsoft.com/office/drawing/2014/main" id="{A370E714-AB9C-5D4C-95B0-280743E17E26}"/>
              </a:ext>
            </a:extLst>
          </p:cNvPr>
          <p:cNvSpPr>
            <a:spLocks noGrp="1"/>
          </p:cNvSpPr>
          <p:nvPr>
            <p:ph type="body" idx="1"/>
          </p:nvPr>
        </p:nvSpPr>
        <p:spPr/>
        <p:txBody>
          <a:bodyPr/>
          <a:lstStyle/>
          <a:p>
            <a:pPr eaLnBrk="1" hangingPunct="1">
              <a:spcBef>
                <a:spcPct val="0"/>
              </a:spcBef>
              <a:defRPr/>
            </a:pPr>
            <a:endParaRPr lang="en-US"/>
          </a:p>
        </p:txBody>
      </p:sp>
      <p:sp>
        <p:nvSpPr>
          <p:cNvPr id="94212" name="Slide Number Placeholder 3">
            <a:extLst>
              <a:ext uri="{FF2B5EF4-FFF2-40B4-BE49-F238E27FC236}">
                <a16:creationId xmlns:a16="http://schemas.microsoft.com/office/drawing/2014/main" id="{7F676073-174A-774F-9CCA-6E88CAF5D674}"/>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5AC0E38-0601-F146-9BD1-30A26D7B2C10}" type="slidenum">
              <a:rPr lang="en-CA" altLang="en-US" sz="1200">
                <a:latin typeface="Times New Roman" panose="02020603050405020304" pitchFamily="18" charset="0"/>
              </a:rPr>
              <a:pPr/>
              <a:t>110</a:t>
            </a:fld>
            <a:endParaRPr lang="en-CA" altLang="en-US" sz="120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a:extLst>
              <a:ext uri="{FF2B5EF4-FFF2-40B4-BE49-F238E27FC236}">
                <a16:creationId xmlns:a16="http://schemas.microsoft.com/office/drawing/2014/main" id="{1D86CC24-7C24-9645-AEE6-607C4C6A34B3}"/>
              </a:ext>
            </a:extLst>
          </p:cNvPr>
          <p:cNvSpPr>
            <a:spLocks noGrp="1" noRot="1" noChangeAspect="1" noTextEdit="1"/>
          </p:cNvSpPr>
          <p:nvPr>
            <p:ph type="sldImg"/>
          </p:nvPr>
        </p:nvSpPr>
        <p:spPr>
          <a:ln/>
        </p:spPr>
      </p:sp>
      <p:sp>
        <p:nvSpPr>
          <p:cNvPr id="91138" name="Notes Placeholder 2">
            <a:extLst>
              <a:ext uri="{FF2B5EF4-FFF2-40B4-BE49-F238E27FC236}">
                <a16:creationId xmlns:a16="http://schemas.microsoft.com/office/drawing/2014/main" id="{582AB652-10F2-5C41-850F-48FAD1A28822}"/>
              </a:ext>
            </a:extLst>
          </p:cNvPr>
          <p:cNvSpPr>
            <a:spLocks noGrp="1"/>
          </p:cNvSpPr>
          <p:nvPr>
            <p:ph type="body" idx="1"/>
          </p:nvPr>
        </p:nvSpPr>
        <p:spPr/>
        <p:txBody>
          <a:bodyPr/>
          <a:lstStyle/>
          <a:p>
            <a:pPr eaLnBrk="1" hangingPunct="1">
              <a:spcBef>
                <a:spcPct val="0"/>
              </a:spcBef>
              <a:defRPr/>
            </a:pPr>
            <a:endParaRPr lang="en-US"/>
          </a:p>
        </p:txBody>
      </p:sp>
      <p:sp>
        <p:nvSpPr>
          <p:cNvPr id="95236" name="Slide Number Placeholder 3">
            <a:extLst>
              <a:ext uri="{FF2B5EF4-FFF2-40B4-BE49-F238E27FC236}">
                <a16:creationId xmlns:a16="http://schemas.microsoft.com/office/drawing/2014/main" id="{F74B6B17-A12A-A840-9DF7-62CD65DD7B30}"/>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1458026-CBC9-DB49-92C1-58CBF4D87914}" type="slidenum">
              <a:rPr lang="en-CA" altLang="en-US" sz="1200">
                <a:latin typeface="Times New Roman" panose="02020603050405020304" pitchFamily="18" charset="0"/>
              </a:rPr>
              <a:pPr/>
              <a:t>111</a:t>
            </a:fld>
            <a:endParaRPr lang="en-CA" altLang="en-US" sz="12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2AD78BB1-C5A2-1B43-AEC7-420ADF88EB5D}"/>
              </a:ext>
            </a:extLst>
          </p:cNvPr>
          <p:cNvSpPr>
            <a:spLocks noGrp="1" noRot="1" noChangeAspect="1" noTextEdit="1"/>
          </p:cNvSpPr>
          <p:nvPr>
            <p:ph type="sldImg"/>
          </p:nvPr>
        </p:nvSpPr>
        <p:spPr>
          <a:ln/>
        </p:spPr>
      </p:sp>
      <p:sp>
        <p:nvSpPr>
          <p:cNvPr id="93186" name="Notes Placeholder 2">
            <a:extLst>
              <a:ext uri="{FF2B5EF4-FFF2-40B4-BE49-F238E27FC236}">
                <a16:creationId xmlns:a16="http://schemas.microsoft.com/office/drawing/2014/main" id="{A2BB3850-A7C8-7848-80D1-72E449C6DC17}"/>
              </a:ext>
            </a:extLst>
          </p:cNvPr>
          <p:cNvSpPr>
            <a:spLocks noGrp="1"/>
          </p:cNvSpPr>
          <p:nvPr>
            <p:ph type="body" idx="1"/>
          </p:nvPr>
        </p:nvSpPr>
        <p:spPr/>
        <p:txBody>
          <a:bodyPr/>
          <a:lstStyle/>
          <a:p>
            <a:pPr eaLnBrk="1" hangingPunct="1">
              <a:spcBef>
                <a:spcPct val="0"/>
              </a:spcBef>
              <a:defRPr/>
            </a:pPr>
            <a:endParaRPr lang="en-US"/>
          </a:p>
        </p:txBody>
      </p:sp>
      <p:sp>
        <p:nvSpPr>
          <p:cNvPr id="96260" name="Slide Number Placeholder 3">
            <a:extLst>
              <a:ext uri="{FF2B5EF4-FFF2-40B4-BE49-F238E27FC236}">
                <a16:creationId xmlns:a16="http://schemas.microsoft.com/office/drawing/2014/main" id="{26551824-B62C-EF43-B174-D470A3382C3F}"/>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79EF366-43BE-8A45-87B0-7C2D605DA5E5}" type="slidenum">
              <a:rPr lang="en-CA" altLang="en-US" sz="1200">
                <a:latin typeface="Times New Roman" panose="02020603050405020304" pitchFamily="18" charset="0"/>
              </a:rPr>
              <a:pPr/>
              <a:t>112</a:t>
            </a:fld>
            <a:endParaRPr lang="en-CA" altLang="en-US" sz="12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AB6CF87D-8936-EC41-9729-1F5D416CEFE6}"/>
              </a:ext>
            </a:extLst>
          </p:cNvPr>
          <p:cNvSpPr>
            <a:spLocks noGrp="1" noRot="1" noChangeAspect="1" noTextEdit="1"/>
          </p:cNvSpPr>
          <p:nvPr>
            <p:ph type="sldImg"/>
          </p:nvPr>
        </p:nvSpPr>
        <p:spPr>
          <a:ln/>
        </p:spPr>
      </p:sp>
      <p:sp>
        <p:nvSpPr>
          <p:cNvPr id="95234" name="Notes Placeholder 2">
            <a:extLst>
              <a:ext uri="{FF2B5EF4-FFF2-40B4-BE49-F238E27FC236}">
                <a16:creationId xmlns:a16="http://schemas.microsoft.com/office/drawing/2014/main" id="{77984784-AE70-324F-9EA5-FA3F97DC3FA3}"/>
              </a:ext>
            </a:extLst>
          </p:cNvPr>
          <p:cNvSpPr>
            <a:spLocks noGrp="1"/>
          </p:cNvSpPr>
          <p:nvPr>
            <p:ph type="body" idx="1"/>
          </p:nvPr>
        </p:nvSpPr>
        <p:spPr/>
        <p:txBody>
          <a:bodyPr/>
          <a:lstStyle/>
          <a:p>
            <a:pPr eaLnBrk="1" hangingPunct="1">
              <a:spcBef>
                <a:spcPct val="0"/>
              </a:spcBef>
              <a:defRPr/>
            </a:pPr>
            <a:endParaRPr lang="en-US"/>
          </a:p>
        </p:txBody>
      </p:sp>
      <p:sp>
        <p:nvSpPr>
          <p:cNvPr id="97284" name="Slide Number Placeholder 3">
            <a:extLst>
              <a:ext uri="{FF2B5EF4-FFF2-40B4-BE49-F238E27FC236}">
                <a16:creationId xmlns:a16="http://schemas.microsoft.com/office/drawing/2014/main" id="{15BB2F94-AB44-C648-AA4A-24CF0FD36710}"/>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BA473B3-8A5A-DC4B-8131-910AC394F5D9}" type="slidenum">
              <a:rPr lang="en-CA" altLang="en-US" sz="1200">
                <a:latin typeface="Times New Roman" panose="02020603050405020304" pitchFamily="18" charset="0"/>
              </a:rPr>
              <a:pPr/>
              <a:t>113</a:t>
            </a:fld>
            <a:endParaRPr lang="en-CA"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F1C1D3E-19BC-EF47-A296-2EE014756DB5}"/>
              </a:ext>
            </a:extLst>
          </p:cNvPr>
          <p:cNvSpPr>
            <a:spLocks noGrp="1" noChangeArrowheads="1"/>
          </p:cNvSpPr>
          <p:nvPr>
            <p:ph type="ftr" sz="quarter" idx="4"/>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a:t>Introduction to CPSC 233</a:t>
            </a:r>
          </a:p>
        </p:txBody>
      </p:sp>
      <p:sp>
        <p:nvSpPr>
          <p:cNvPr id="7" name="Rectangle 7">
            <a:extLst>
              <a:ext uri="{FF2B5EF4-FFF2-40B4-BE49-F238E27FC236}">
                <a16:creationId xmlns:a16="http://schemas.microsoft.com/office/drawing/2014/main" id="{F0D03AA4-FDC9-F34B-AF4E-73A7B5AC31A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6FB7B76-06A1-F74F-B3B8-1B3AF5EC6AD8}"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297986" name="Rectangle 2">
            <a:extLst>
              <a:ext uri="{FF2B5EF4-FFF2-40B4-BE49-F238E27FC236}">
                <a16:creationId xmlns:a16="http://schemas.microsoft.com/office/drawing/2014/main" id="{BEBFF334-C7DE-E447-A474-6959EFD24DA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97987" name="Rectangle 3">
            <a:extLst>
              <a:ext uri="{FF2B5EF4-FFF2-40B4-BE49-F238E27FC236}">
                <a16:creationId xmlns:a16="http://schemas.microsoft.com/office/drawing/2014/main" id="{1826D727-1B7F-664D-98F4-963535B0B04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22FC699A-62A0-A345-A08C-6B1156B14D13}"/>
              </a:ext>
            </a:extLst>
          </p:cNvPr>
          <p:cNvSpPr>
            <a:spLocks noGrp="1" noRot="1" noChangeAspect="1" noTextEdit="1"/>
          </p:cNvSpPr>
          <p:nvPr>
            <p:ph type="sldImg"/>
          </p:nvPr>
        </p:nvSpPr>
        <p:spPr>
          <a:ln/>
        </p:spPr>
      </p:sp>
      <p:sp>
        <p:nvSpPr>
          <p:cNvPr id="64514" name="Notes Placeholder 2">
            <a:extLst>
              <a:ext uri="{FF2B5EF4-FFF2-40B4-BE49-F238E27FC236}">
                <a16:creationId xmlns:a16="http://schemas.microsoft.com/office/drawing/2014/main" id="{1A95629F-11D9-F54A-992B-FD3484535073}"/>
              </a:ext>
            </a:extLst>
          </p:cNvPr>
          <p:cNvSpPr>
            <a:spLocks noGrp="1"/>
          </p:cNvSpPr>
          <p:nvPr>
            <p:ph type="body" idx="1"/>
          </p:nvPr>
        </p:nvSpPr>
        <p:spPr/>
        <p:txBody>
          <a:bodyPr/>
          <a:lstStyle/>
          <a:p>
            <a:pPr eaLnBrk="1" hangingPunct="1">
              <a:spcBef>
                <a:spcPct val="0"/>
              </a:spcBef>
              <a:defRPr/>
            </a:pPr>
            <a:endParaRPr lang="en-US"/>
          </a:p>
        </p:txBody>
      </p:sp>
      <p:sp>
        <p:nvSpPr>
          <p:cNvPr id="72708" name="Slide Number Placeholder 3">
            <a:extLst>
              <a:ext uri="{FF2B5EF4-FFF2-40B4-BE49-F238E27FC236}">
                <a16:creationId xmlns:a16="http://schemas.microsoft.com/office/drawing/2014/main" id="{5B3A273F-1D90-D343-ADD7-EA4AEC3F84B8}"/>
              </a:ext>
            </a:extLst>
          </p:cNvPr>
          <p:cNvSpPr>
            <a:spLocks noGrp="1"/>
          </p:cNvSpPr>
          <p:nvPr>
            <p:ph type="sldNum" sz="quarter" idx="5"/>
          </p:nvPr>
        </p:nvSpPr>
        <p:spPr>
          <a:ln>
            <a:miter lim="800000"/>
            <a:headEnd/>
            <a:tailEn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5200">
              <a:defRPr sz="1600">
                <a:solidFill>
                  <a:schemeClr val="tx1"/>
                </a:solidFill>
                <a:latin typeface="Arial" panose="020B0604020202020204" pitchFamily="34" charset="0"/>
                <a:ea typeface="ＭＳ Ｐゴシック" panose="020B0600070205080204" pitchFamily="34" charset="-128"/>
              </a:defRPr>
            </a:lvl1pPr>
            <a:lvl2pPr marL="742950" indent="-285750" defTabSz="965200">
              <a:defRPr sz="1600">
                <a:solidFill>
                  <a:schemeClr val="tx1"/>
                </a:solidFill>
                <a:latin typeface="Arial" panose="020B0604020202020204" pitchFamily="34" charset="0"/>
                <a:ea typeface="ＭＳ Ｐゴシック" panose="020B0600070205080204" pitchFamily="34" charset="-128"/>
              </a:defRPr>
            </a:lvl2pPr>
            <a:lvl3pPr marL="1143000" indent="-228600" defTabSz="965200">
              <a:defRPr sz="1600">
                <a:solidFill>
                  <a:schemeClr val="tx1"/>
                </a:solidFill>
                <a:latin typeface="Arial" panose="020B0604020202020204" pitchFamily="34" charset="0"/>
                <a:ea typeface="ＭＳ Ｐゴシック" panose="020B0600070205080204" pitchFamily="34" charset="-128"/>
              </a:defRPr>
            </a:lvl3pPr>
            <a:lvl4pPr marL="1600200" indent="-228600" defTabSz="965200">
              <a:defRPr sz="1600">
                <a:solidFill>
                  <a:schemeClr val="tx1"/>
                </a:solidFill>
                <a:latin typeface="Arial" panose="020B0604020202020204" pitchFamily="34" charset="0"/>
                <a:ea typeface="ＭＳ Ｐゴシック" panose="020B0600070205080204" pitchFamily="34" charset="-128"/>
              </a:defRPr>
            </a:lvl4pPr>
            <a:lvl5pPr marL="2057400" indent="-228600" defTabSz="965200">
              <a:defRPr sz="1600">
                <a:solidFill>
                  <a:schemeClr val="tx1"/>
                </a:solidFill>
                <a:latin typeface="Arial" panose="020B0604020202020204" pitchFamily="34" charset="0"/>
                <a:ea typeface="ＭＳ Ｐゴシック" panose="020B0600070205080204" pitchFamily="34" charset="-128"/>
              </a:defRPr>
            </a:lvl5pPr>
            <a:lvl6pPr marL="25146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9652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776A6CA-0DC2-4047-B1D6-68F9E0C33E3E}"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33399" y="663975"/>
            <a:ext cx="8229600" cy="9362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550"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dirty="0"/>
          </a:p>
        </p:txBody>
      </p:sp>
      <p:sp>
        <p:nvSpPr>
          <p:cNvPr id="16" name="Shape 16"/>
          <p:cNvSpPr txBox="1">
            <a:spLocks noGrp="1"/>
          </p:cNvSpPr>
          <p:nvPr>
            <p:ph type="body" idx="1"/>
          </p:nvPr>
        </p:nvSpPr>
        <p:spPr>
          <a:xfrm>
            <a:off x="457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17" name="Shape 17"/>
          <p:cNvSpPr txBox="1">
            <a:spLocks noGrp="1"/>
          </p:cNvSpPr>
          <p:nvPr>
            <p:ph type="body" idx="2"/>
          </p:nvPr>
        </p:nvSpPr>
        <p:spPr>
          <a:xfrm>
            <a:off x="4648200" y="1600201"/>
            <a:ext cx="4038600" cy="4525962"/>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0"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96041"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6pPr>
            <a:lvl7pPr marL="2495737" marR="0" lvl="6" indent="-96050"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7pPr>
            <a:lvl8pPr marL="2879697" marR="0" lvl="7" indent="-96059"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8pPr>
            <a:lvl9pPr marL="3263655" marR="0" lvl="8" indent="-96068" algn="l" rtl="0">
              <a:spcBef>
                <a:spcPts val="302"/>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E8339D6C-C895-4540-A5FA-7AEC72F57E40}" type="slidenum">
              <a:rPr lang="en-US" altLang="en-US" smtClean="0"/>
              <a:pPr/>
              <a:t>‹#›</a:t>
            </a:fld>
            <a:endParaRPr lang="en-US" altLang="en-US"/>
          </a:p>
        </p:txBody>
      </p:sp>
    </p:spTree>
    <p:extLst>
      <p:ext uri="{BB962C8B-B14F-4D97-AF65-F5344CB8AC3E}">
        <p14:creationId xmlns:p14="http://schemas.microsoft.com/office/powerpoint/2010/main" val="76515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C0C596C-B46B-E648-B53F-CBD858D6BAFB}" type="slidenum">
              <a:rPr lang="en-US" altLang="en-US" smtClean="0"/>
              <a:pPr/>
              <a:t>‹#›</a:t>
            </a:fld>
            <a:endParaRPr lang="en-US" altLang="en-US"/>
          </a:p>
        </p:txBody>
      </p:sp>
    </p:spTree>
    <p:extLst>
      <p:ext uri="{BB962C8B-B14F-4D97-AF65-F5344CB8AC3E}">
        <p14:creationId xmlns:p14="http://schemas.microsoft.com/office/powerpoint/2010/main" val="107241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A54890F-24CC-0B4C-92E3-5BBDD0AB4D90}" type="slidenum">
              <a:rPr lang="en-US" altLang="en-US" smtClean="0"/>
              <a:pPr/>
              <a:t>‹#›</a:t>
            </a:fld>
            <a:endParaRPr lang="en-US" altLang="en-US"/>
          </a:p>
        </p:txBody>
      </p:sp>
      <p:sp>
        <p:nvSpPr>
          <p:cNvPr id="6" name="Title 5"/>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8683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882650"/>
          </a:xfrm>
        </p:spPr>
        <p:txBody>
          <a:bodyPr/>
          <a:lstStyle/>
          <a:p>
            <a:r>
              <a:rPr lang="en-US"/>
              <a:t>Click to edit Master title style</a:t>
            </a:r>
          </a:p>
        </p:txBody>
      </p:sp>
      <p:sp>
        <p:nvSpPr>
          <p:cNvPr id="3" name="Table Placeholder 2"/>
          <p:cNvSpPr>
            <a:spLocks noGrp="1"/>
          </p:cNvSpPr>
          <p:nvPr>
            <p:ph type="tbl" idx="1"/>
          </p:nvPr>
        </p:nvSpPr>
        <p:spPr>
          <a:xfrm>
            <a:off x="685800" y="1412875"/>
            <a:ext cx="7772400" cy="5140325"/>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446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2400" b="1" dirty="0">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dirty="0"/>
          </a:p>
        </p:txBody>
      </p:sp>
      <p:sp>
        <p:nvSpPr>
          <p:cNvPr id="20" name="Shape 20"/>
          <p:cNvSpPr txBox="1">
            <a:spLocks noGrp="1"/>
          </p:cNvSpPr>
          <p:nvPr>
            <p:ph type="body" idx="1"/>
          </p:nvPr>
        </p:nvSpPr>
        <p:spPr>
          <a:xfrm>
            <a:off x="457201" y="1643202"/>
            <a:ext cx="8229600" cy="4391281"/>
          </a:xfrm>
          <a:prstGeom prst="rect">
            <a:avLst/>
          </a:prstGeom>
          <a:noFill/>
          <a:ln>
            <a:noFill/>
          </a:ln>
        </p:spPr>
        <p:txBody>
          <a:bodyPr lIns="57584" tIns="57584" rIns="57584" bIns="57584" anchor="t" anchorCtr="0"/>
          <a:lstStyle>
            <a:lvl1pPr marL="287971" marR="0" lvl="0" indent="-154637" algn="l" rtl="0">
              <a:spcBef>
                <a:spcPts val="420"/>
              </a:spcBef>
              <a:buClr>
                <a:schemeClr val="dk2"/>
              </a:buClr>
              <a:buSzPct val="101022"/>
              <a:buFont typeface="Arial"/>
              <a:buChar char="•"/>
              <a:defRPr sz="2100" b="0" i="0" u="none" strike="noStrike" cap="none">
                <a:solidFill>
                  <a:schemeClr val="dk2"/>
                </a:solidFill>
                <a:latin typeface="Gill Sans"/>
                <a:ea typeface="Gill Sans"/>
                <a:cs typeface="Gill Sans"/>
                <a:sym typeface="Gill Sans"/>
              </a:defRPr>
            </a:lvl1pPr>
            <a:lvl2pPr marL="623935" marR="0" lvl="1" indent="-133319"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2pPr>
            <a:lvl3pPr marL="959898" marR="0" lvl="2" indent="-96011" algn="l" rtl="0">
              <a:spcBef>
                <a:spcPts val="302"/>
              </a:spcBef>
              <a:buClr>
                <a:schemeClr val="dk2"/>
              </a:buClr>
              <a:buSzPct val="100000"/>
              <a:buFont typeface="Arial"/>
              <a:buChar char="•"/>
              <a:defRPr sz="1500" b="0" i="1" u="none" strike="noStrike" cap="none">
                <a:solidFill>
                  <a:schemeClr val="dk2"/>
                </a:solidFill>
                <a:latin typeface="Gill Sans"/>
                <a:ea typeface="Gill Sans"/>
                <a:cs typeface="Gill Sans"/>
                <a:sym typeface="Gill Sans"/>
              </a:defRPr>
            </a:lvl3pPr>
            <a:lvl4pPr marL="1343858" marR="0" lvl="3" indent="-112008" algn="l" rtl="0">
              <a:spcBef>
                <a:spcPts val="252"/>
              </a:spcBef>
              <a:buClr>
                <a:schemeClr val="dk2"/>
              </a:buClr>
              <a:buSzPct val="98777"/>
              <a:buFont typeface="Arial"/>
              <a:buChar char="–"/>
              <a:defRPr sz="1275" b="0" i="1" u="none" strike="noStrike" cap="none">
                <a:solidFill>
                  <a:schemeClr val="dk2"/>
                </a:solidFill>
                <a:latin typeface="Gill Sans"/>
                <a:ea typeface="Gill Sans"/>
                <a:cs typeface="Gill Sans"/>
                <a:sym typeface="Gill Sans"/>
              </a:defRPr>
            </a:lvl4pPr>
            <a:lvl5pPr marL="1727818" marR="0" lvl="4" indent="-128036" algn="l" rtl="0">
              <a:spcBef>
                <a:spcPts val="202"/>
              </a:spcBef>
              <a:buClr>
                <a:schemeClr val="dk2"/>
              </a:buClr>
              <a:buSzPct val="101571"/>
              <a:buFont typeface="Arial"/>
              <a:buChar char="»"/>
              <a:defRPr sz="975"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E798966B-A1E1-A54F-91A7-0622DC99A3BE}" type="slidenum">
              <a:rPr lang="en-US" altLang="en-US" smtClean="0"/>
              <a:pPr/>
              <a:t>‹#›</a:t>
            </a:fld>
            <a:endParaRPr lang="en-US" altLang="en-US"/>
          </a:p>
        </p:txBody>
      </p:sp>
    </p:spTree>
    <p:extLst>
      <p:ext uri="{BB962C8B-B14F-4D97-AF65-F5344CB8AC3E}">
        <p14:creationId xmlns:p14="http://schemas.microsoft.com/office/powerpoint/2010/main" val="293234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2" y="1055083"/>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4" name="Shape 24"/>
          <p:cNvSpPr txBox="1">
            <a:spLocks noGrp="1"/>
          </p:cNvSpPr>
          <p:nvPr>
            <p:ph type="subTitle" idx="1"/>
          </p:nvPr>
        </p:nvSpPr>
        <p:spPr>
          <a:xfrm>
            <a:off x="735268" y="3886200"/>
            <a:ext cx="7533105" cy="1752600"/>
          </a:xfrm>
          <a:prstGeom prst="rect">
            <a:avLst/>
          </a:prstGeom>
          <a:noFill/>
          <a:ln>
            <a:noFill/>
          </a:ln>
        </p:spPr>
        <p:txBody>
          <a:bodyPr lIns="57584" tIns="57584" rIns="57584" bIns="57584" anchor="t" anchorCtr="0"/>
          <a:lstStyle>
            <a:lvl1pPr marL="0" marR="0" lvl="0" indent="0" algn="ctr" rtl="0">
              <a:spcBef>
                <a:spcPts val="521"/>
              </a:spcBef>
              <a:buClr>
                <a:schemeClr val="dk2"/>
              </a:buClr>
              <a:buFont typeface="Arial"/>
              <a:buNone/>
              <a:defRPr sz="2625" b="1" i="0" u="none" strike="noStrike" cap="none">
                <a:solidFill>
                  <a:schemeClr val="dk2"/>
                </a:solidFill>
                <a:latin typeface="Gill Sans"/>
                <a:ea typeface="Gill Sans"/>
                <a:cs typeface="Gill Sans"/>
                <a:sym typeface="Gill Sans"/>
              </a:defRPr>
            </a:lvl1pPr>
            <a:lvl2pPr marL="383960" marR="0" lvl="1" indent="-10" algn="ctr" rtl="0">
              <a:spcBef>
                <a:spcPts val="336"/>
              </a:spcBef>
              <a:buClr>
                <a:srgbClr val="888888"/>
              </a:buClr>
              <a:buFont typeface="Arial"/>
              <a:buNone/>
              <a:defRPr sz="1650" b="0" i="0" u="none" strike="noStrike" cap="none">
                <a:solidFill>
                  <a:srgbClr val="888888"/>
                </a:solidFill>
                <a:latin typeface="Gill Sans"/>
                <a:ea typeface="Gill Sans"/>
                <a:cs typeface="Gill Sans"/>
                <a:sym typeface="Gill Sans"/>
              </a:defRPr>
            </a:lvl2pPr>
            <a:lvl3pPr marL="767918" marR="0" lvl="2" indent="-19" algn="ctr"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3pPr>
            <a:lvl4pPr marL="1151879" marR="0" lvl="3" indent="-29" algn="ctr" rtl="0">
              <a:spcBef>
                <a:spcPts val="252"/>
              </a:spcBef>
              <a:buClr>
                <a:srgbClr val="888888"/>
              </a:buClr>
              <a:buFont typeface="Arial"/>
              <a:buNone/>
              <a:defRPr sz="1275" b="0" i="0" u="none" strike="noStrike" cap="none">
                <a:solidFill>
                  <a:srgbClr val="888888"/>
                </a:solidFill>
                <a:latin typeface="Gill Sans"/>
                <a:ea typeface="Gill Sans"/>
                <a:cs typeface="Gill Sans"/>
                <a:sym typeface="Gill Sans"/>
              </a:defRPr>
            </a:lvl4pPr>
            <a:lvl5pPr marL="1535839" marR="0" lvl="4" indent="-39" algn="ctr" rtl="0">
              <a:spcBef>
                <a:spcPts val="202"/>
              </a:spcBef>
              <a:buClr>
                <a:srgbClr val="888888"/>
              </a:buClr>
              <a:buFont typeface="Arial"/>
              <a:buNone/>
              <a:defRPr sz="975" b="0" i="0" u="none" strike="noStrike" cap="none">
                <a:solidFill>
                  <a:srgbClr val="888888"/>
                </a:solidFill>
                <a:latin typeface="Gill Sans"/>
                <a:ea typeface="Gill Sans"/>
                <a:cs typeface="Gill Sans"/>
                <a:sym typeface="Gill Sans"/>
              </a:defRPr>
            </a:lvl5pPr>
            <a:lvl6pPr marL="1919798" marR="0" lvl="5" indent="-48"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6pPr>
            <a:lvl7pPr marL="2303757" marR="0" lvl="6" indent="-5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7pPr>
            <a:lvl8pPr marL="2687716" marR="0" lvl="7" indent="-6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8pPr>
            <a:lvl9pPr marL="3071676" marR="0" lvl="8" indent="-77" algn="ctr" rtl="0">
              <a:spcBef>
                <a:spcPts val="336"/>
              </a:spcBef>
              <a:buClr>
                <a:srgbClr val="888888"/>
              </a:buClr>
              <a:buFont typeface="Arial"/>
              <a:buNone/>
              <a:defRPr sz="165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BF3DFEAC-0EE7-054F-81A4-655082ADF011}" type="slidenum">
              <a:rPr lang="en-US" altLang="en-US" smtClean="0"/>
              <a:pPr/>
              <a:t>‹#›</a:t>
            </a:fld>
            <a:endParaRPr lang="en-US" altLang="en-US"/>
          </a:p>
        </p:txBody>
      </p:sp>
    </p:spTree>
    <p:extLst>
      <p:ext uri="{BB962C8B-B14F-4D97-AF65-F5344CB8AC3E}">
        <p14:creationId xmlns:p14="http://schemas.microsoft.com/office/powerpoint/2010/main" val="391528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925" b="1"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27" name="Shape 27"/>
          <p:cNvSpPr txBox="1">
            <a:spLocks noGrp="1"/>
          </p:cNvSpPr>
          <p:nvPr>
            <p:ph type="body" idx="1"/>
          </p:nvPr>
        </p:nvSpPr>
        <p:spPr>
          <a:xfrm>
            <a:off x="722313" y="3689687"/>
            <a:ext cx="7772400" cy="717215"/>
          </a:xfrm>
          <a:prstGeom prst="rect">
            <a:avLst/>
          </a:prstGeom>
          <a:noFill/>
          <a:ln>
            <a:noFill/>
          </a:ln>
        </p:spPr>
        <p:txBody>
          <a:bodyPr lIns="57584" tIns="57584" rIns="57584" bIns="57584" anchor="b" anchorCtr="0"/>
          <a:lstStyle>
            <a:lvl1pPr marL="0" marR="0" lvl="0" indent="0" algn="ctr" rtl="0">
              <a:spcBef>
                <a:spcPts val="403"/>
              </a:spcBef>
              <a:buClr>
                <a:schemeClr val="dk2"/>
              </a:buClr>
              <a:buFont typeface="Arial"/>
              <a:buNone/>
              <a:defRPr sz="2025" b="1" i="0" u="none" strike="noStrike" cap="none">
                <a:solidFill>
                  <a:schemeClr val="dk2"/>
                </a:solidFill>
                <a:latin typeface="Gill Sans"/>
                <a:ea typeface="Gill Sans"/>
                <a:cs typeface="Gill Sans"/>
                <a:sym typeface="Gill Sans"/>
              </a:defRPr>
            </a:lvl1pPr>
            <a:lvl2pPr marL="383960" marR="0" lvl="1" indent="-10" algn="l" rtl="0">
              <a:spcBef>
                <a:spcPts val="302"/>
              </a:spcBef>
              <a:buClr>
                <a:srgbClr val="888888"/>
              </a:buClr>
              <a:buFont typeface="Arial"/>
              <a:buNone/>
              <a:defRPr sz="1500" b="0" i="0" u="none" strike="noStrike" cap="none">
                <a:solidFill>
                  <a:srgbClr val="888888"/>
                </a:solidFill>
                <a:latin typeface="Gill Sans"/>
                <a:ea typeface="Gill Sans"/>
                <a:cs typeface="Gill Sans"/>
                <a:sym typeface="Gill Sans"/>
              </a:defRPr>
            </a:lvl2pPr>
            <a:lvl3pPr marL="767918" marR="0" lvl="2" indent="-19" algn="l" rtl="0">
              <a:spcBef>
                <a:spcPts val="269"/>
              </a:spcBef>
              <a:buClr>
                <a:srgbClr val="888888"/>
              </a:buClr>
              <a:buFont typeface="Arial"/>
              <a:buNone/>
              <a:defRPr sz="1350" b="0" i="0" u="none" strike="noStrike" cap="none">
                <a:solidFill>
                  <a:srgbClr val="888888"/>
                </a:solidFill>
                <a:latin typeface="Gill Sans"/>
                <a:ea typeface="Gill Sans"/>
                <a:cs typeface="Gill Sans"/>
                <a:sym typeface="Gill Sans"/>
              </a:defRPr>
            </a:lvl3pPr>
            <a:lvl4pPr marL="1151879" marR="0" lvl="3" indent="-2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4pPr>
            <a:lvl5pPr marL="1535839" marR="0" lvl="4" indent="-39" algn="l" rtl="0">
              <a:spcBef>
                <a:spcPts val="236"/>
              </a:spcBef>
              <a:buClr>
                <a:srgbClr val="888888"/>
              </a:buClr>
              <a:buFont typeface="Arial"/>
              <a:buNone/>
              <a:defRPr sz="1200" b="0" i="0" u="none" strike="noStrike" cap="none">
                <a:solidFill>
                  <a:srgbClr val="888888"/>
                </a:solidFill>
                <a:latin typeface="Gill Sans"/>
                <a:ea typeface="Gill Sans"/>
                <a:cs typeface="Gill Sans"/>
                <a:sym typeface="Gill Sans"/>
              </a:defRPr>
            </a:lvl5pPr>
            <a:lvl6pPr marL="1919798" marR="0" lvl="5" indent="-48"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6pPr>
            <a:lvl7pPr marL="2303757" marR="0" lvl="6" indent="-5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7pPr>
            <a:lvl8pPr marL="2687716" marR="0" lvl="7" indent="-6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8pPr>
            <a:lvl9pPr marL="3071676" marR="0" lvl="8" indent="-77" algn="l" rtl="0">
              <a:spcBef>
                <a:spcPts val="236"/>
              </a:spcBef>
              <a:buClr>
                <a:srgbClr val="888888"/>
              </a:buClr>
              <a:buFont typeface="Arial"/>
              <a:buNone/>
              <a:defRPr sz="12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0DF2ADC7-063F-364A-834F-61D65D954AD6}" type="slidenum">
              <a:rPr lang="en-US" altLang="en-US" smtClean="0"/>
              <a:pPr/>
              <a:t>‹#›</a:t>
            </a:fld>
            <a:endParaRPr lang="en-US" altLang="en-US"/>
          </a:p>
        </p:txBody>
      </p:sp>
    </p:spTree>
    <p:extLst>
      <p:ext uri="{BB962C8B-B14F-4D97-AF65-F5344CB8AC3E}">
        <p14:creationId xmlns:p14="http://schemas.microsoft.com/office/powerpoint/2010/main" val="46306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2700" b="0" i="0" u="none" strike="noStrike" cap="none">
                <a:solidFill>
                  <a:schemeClr val="dk2"/>
                </a:solidFill>
                <a:latin typeface="Callibri"/>
                <a:ea typeface="Gill Sans"/>
                <a:cs typeface="Callibri"/>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dirty="0"/>
          </a:p>
        </p:txBody>
      </p:sp>
      <p:sp>
        <p:nvSpPr>
          <p:cNvPr id="30" name="Shape 30"/>
          <p:cNvSpPr txBox="1">
            <a:spLocks noGrp="1"/>
          </p:cNvSpPr>
          <p:nvPr>
            <p:ph type="body" idx="1"/>
          </p:nvPr>
        </p:nvSpPr>
        <p:spPr>
          <a:xfrm>
            <a:off x="457200" y="1535116"/>
            <a:ext cx="4040188"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3"/>
            <a:ext cx="4040188"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1" y="1535116"/>
            <a:ext cx="4041775" cy="639763"/>
          </a:xfrm>
          <a:prstGeom prst="rect">
            <a:avLst/>
          </a:prstGeom>
          <a:noFill/>
          <a:ln>
            <a:noFill/>
          </a:ln>
        </p:spPr>
        <p:txBody>
          <a:bodyPr lIns="57584" tIns="57584" rIns="57584" bIns="57584" anchor="b" anchorCtr="0"/>
          <a:lstStyle>
            <a:lvl1pPr marL="0" marR="0" lvl="0" indent="0" algn="ctr"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1pPr>
            <a:lvl2pPr marL="383960" marR="0" lvl="1" indent="-10" algn="l" rtl="0">
              <a:spcBef>
                <a:spcPts val="336"/>
              </a:spcBef>
              <a:buClr>
                <a:schemeClr val="dk2"/>
              </a:buClr>
              <a:buFont typeface="Arial"/>
              <a:buNone/>
              <a:defRPr sz="1650" b="1" i="0" u="none" strike="noStrike" cap="none">
                <a:solidFill>
                  <a:schemeClr val="dk2"/>
                </a:solidFill>
                <a:latin typeface="Gill Sans"/>
                <a:ea typeface="Gill Sans"/>
                <a:cs typeface="Gill Sans"/>
                <a:sym typeface="Gill Sans"/>
              </a:defRPr>
            </a:lvl2pPr>
            <a:lvl3pPr marL="767918" marR="0" lvl="2" indent="-19" algn="l" rtl="0">
              <a:spcBef>
                <a:spcPts val="302"/>
              </a:spcBef>
              <a:buClr>
                <a:schemeClr val="dk2"/>
              </a:buClr>
              <a:buFont typeface="Arial"/>
              <a:buNone/>
              <a:defRPr sz="1500" b="1" i="0" u="none" strike="noStrike" cap="none">
                <a:solidFill>
                  <a:schemeClr val="dk2"/>
                </a:solidFill>
                <a:latin typeface="Gill Sans"/>
                <a:ea typeface="Gill Sans"/>
                <a:cs typeface="Gill Sans"/>
                <a:sym typeface="Gill Sans"/>
              </a:defRPr>
            </a:lvl3pPr>
            <a:lvl4pPr marL="1151879" marR="0" lvl="3" indent="-2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4pPr>
            <a:lvl5pPr marL="1535839" marR="0" lvl="4" indent="-39" algn="l" rtl="0">
              <a:spcBef>
                <a:spcPts val="269"/>
              </a:spcBef>
              <a:buClr>
                <a:schemeClr val="dk2"/>
              </a:buClr>
              <a:buFont typeface="Arial"/>
              <a:buNone/>
              <a:defRPr sz="1350" b="1" i="0" u="none" strike="noStrike" cap="none">
                <a:solidFill>
                  <a:schemeClr val="dk2"/>
                </a:solidFill>
                <a:latin typeface="Gill Sans"/>
                <a:ea typeface="Gill Sans"/>
                <a:cs typeface="Gill Sans"/>
                <a:sym typeface="Gill Sans"/>
              </a:defRPr>
            </a:lvl5pPr>
            <a:lvl6pPr marL="1919798" marR="0" lvl="5" indent="-48"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6pPr>
            <a:lvl7pPr marL="2303757" marR="0" lvl="6" indent="-5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7pPr>
            <a:lvl8pPr marL="2687716" marR="0" lvl="7" indent="-6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8pPr>
            <a:lvl9pPr marL="3071676" marR="0" lvl="8" indent="-77" algn="l" rtl="0">
              <a:spcBef>
                <a:spcPts val="269"/>
              </a:spcBef>
              <a:buClr>
                <a:schemeClr val="dk1"/>
              </a:buClr>
              <a:buFont typeface="Arial"/>
              <a:buNone/>
              <a:defRPr sz="135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8" y="2424143"/>
            <a:ext cx="4041775" cy="3951287"/>
          </a:xfrm>
          <a:prstGeom prst="rect">
            <a:avLst/>
          </a:prstGeom>
          <a:noFill/>
          <a:ln>
            <a:noFill/>
          </a:ln>
        </p:spPr>
        <p:txBody>
          <a:bodyPr lIns="57584" tIns="57584" rIns="57584" bIns="57584" anchor="t" anchorCtr="0"/>
          <a:lstStyle>
            <a:lvl1pPr marL="287971" marR="0" lvl="0" indent="-191984" algn="l" rtl="0">
              <a:spcBef>
                <a:spcPts val="302"/>
              </a:spcBef>
              <a:buClr>
                <a:schemeClr val="dk2"/>
              </a:buClr>
              <a:buSzPct val="100000"/>
              <a:buFont typeface="Arial"/>
              <a:buChar char="•"/>
              <a:defRPr sz="1500" b="1" i="0" u="none" strike="noStrike" cap="none">
                <a:solidFill>
                  <a:schemeClr val="dk2"/>
                </a:solidFill>
                <a:latin typeface="Gill Sans"/>
                <a:ea typeface="Gill Sans"/>
                <a:cs typeface="Gill Sans"/>
                <a:sym typeface="Gill Sans"/>
              </a:defRPr>
            </a:lvl1pPr>
            <a:lvl2pPr marL="623935" marR="0" lvl="1" indent="-154676"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2pPr>
            <a:lvl3pPr marL="959898" marR="0" lvl="2" indent="-10668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3pPr>
            <a:lvl4pPr marL="1343858" marR="0" lvl="3" indent="-10669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4pPr>
            <a:lvl5pPr marL="1727818" marR="0" lvl="4" indent="-106709" algn="l" rtl="0">
              <a:spcBef>
                <a:spcPts val="269"/>
              </a:spcBef>
              <a:buClr>
                <a:schemeClr val="dk2"/>
              </a:buClr>
              <a:buSzPct val="101571"/>
              <a:buFont typeface="Arial"/>
              <a:buChar char="»"/>
              <a:defRPr sz="1350" b="0" i="1" u="none" strike="noStrike" cap="none">
                <a:solidFill>
                  <a:schemeClr val="dk2"/>
                </a:solidFill>
                <a:latin typeface="Gill Sans"/>
                <a:ea typeface="Gill Sans"/>
                <a:cs typeface="Gill Sans"/>
                <a:sym typeface="Gill Sans"/>
              </a:defRPr>
            </a:lvl5pPr>
            <a:lvl6pPr marL="2111777" marR="0" lvl="5" indent="-106720"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6pPr>
            <a:lvl7pPr marL="2495737" marR="0" lvl="6" indent="-10672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7pPr>
            <a:lvl8pPr marL="2879697" marR="0" lvl="7" indent="-106739"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8pPr>
            <a:lvl9pPr marL="3263655" marR="0" lvl="8" indent="-106748" algn="l" rtl="0">
              <a:spcBef>
                <a:spcPts val="269"/>
              </a:spcBef>
              <a:buClr>
                <a:schemeClr val="dk1"/>
              </a:buClr>
              <a:buSzPct val="101571"/>
              <a:buFont typeface="Arial"/>
              <a:buChar char="•"/>
              <a:defRPr sz="13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70"/>
            <a:ext cx="2133600" cy="365125"/>
          </a:xfrm>
          <a:prstGeom prst="rect">
            <a:avLst/>
          </a:prstGeom>
        </p:spPr>
        <p:txBody>
          <a:bodyPr vert="horz" lIns="91440" tIns="45720" rIns="91440" bIns="45720" rtlCol="0" anchor="ctr"/>
          <a:lstStyle>
            <a:lvl1pPr>
              <a:defRPr lang="en-US" smtClean="0"/>
            </a:lvl1pPr>
          </a:lstStyle>
          <a:p>
            <a:fld id="{ABA5C787-4AE3-AA45-A5C9-21460AC4FC1C}" type="slidenum">
              <a:rPr lang="en-US" altLang="en-US" smtClean="0"/>
              <a:pPr/>
              <a:t>‹#›</a:t>
            </a:fld>
            <a:endParaRPr lang="en-US" altLang="en-US"/>
          </a:p>
        </p:txBody>
      </p:sp>
    </p:spTree>
    <p:extLst>
      <p:ext uri="{BB962C8B-B14F-4D97-AF65-F5344CB8AC3E}">
        <p14:creationId xmlns:p14="http://schemas.microsoft.com/office/powerpoint/2010/main" val="284511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6"/>
            <a:ext cx="8229600" cy="919629"/>
          </a:xfrm>
          <a:prstGeom prst="rect">
            <a:avLst/>
          </a:prstGeom>
          <a:noFill/>
          <a:ln>
            <a:noFill/>
          </a:ln>
        </p:spPr>
        <p:txBody>
          <a:bodyPr lIns="57584" tIns="57584" rIns="57584" bIns="57584" anchor="ctr" anchorCtr="0"/>
          <a:lstStyle>
            <a:lvl1pPr>
              <a:defRPr sz="255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8724325A-735D-634B-A75A-8124BBBCF647}" type="slidenum">
              <a:rPr lang="en-US" altLang="en-US" smtClean="0"/>
              <a:pPr/>
              <a:t>‹#›</a:t>
            </a:fld>
            <a:endParaRPr lang="en-US" altLang="en-US"/>
          </a:p>
        </p:txBody>
      </p:sp>
    </p:spTree>
    <p:extLst>
      <p:ext uri="{BB962C8B-B14F-4D97-AF65-F5344CB8AC3E}">
        <p14:creationId xmlns:p14="http://schemas.microsoft.com/office/powerpoint/2010/main" val="331508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5"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50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38" name="Shape 38"/>
          <p:cNvSpPr txBox="1">
            <a:spLocks noGrp="1"/>
          </p:cNvSpPr>
          <p:nvPr>
            <p:ph type="body" idx="1"/>
          </p:nvPr>
        </p:nvSpPr>
        <p:spPr>
          <a:xfrm>
            <a:off x="3575050" y="666733"/>
            <a:ext cx="5111749" cy="5619854"/>
          </a:xfrm>
          <a:prstGeom prst="rect">
            <a:avLst/>
          </a:prstGeom>
          <a:noFill/>
          <a:ln>
            <a:noFill/>
          </a:ln>
        </p:spPr>
        <p:txBody>
          <a:bodyPr lIns="57584" tIns="57584" rIns="57584" bIns="57584" anchor="t" anchorCtr="0"/>
          <a:lstStyle>
            <a:lvl1pPr marL="287971" marR="0" lvl="0" indent="-138650" algn="l" rtl="0">
              <a:spcBef>
                <a:spcPts val="470"/>
              </a:spcBef>
              <a:buClr>
                <a:schemeClr val="dk2"/>
              </a:buClr>
              <a:buSzPct val="99560"/>
              <a:buFont typeface="Arial"/>
              <a:buChar char="•"/>
              <a:defRPr sz="2325" b="0" i="0" u="none" strike="noStrike" cap="none">
                <a:solidFill>
                  <a:schemeClr val="dk2"/>
                </a:solidFill>
                <a:latin typeface="Gill Sans"/>
                <a:ea typeface="Gill Sans"/>
                <a:cs typeface="Gill Sans"/>
                <a:sym typeface="Gill Sans"/>
              </a:defRPr>
            </a:lvl1pPr>
            <a:lvl2pPr marL="623935" marR="0" lvl="1" indent="-90664" algn="l" rtl="0">
              <a:spcBef>
                <a:spcPts val="470"/>
              </a:spcBef>
              <a:buClr>
                <a:schemeClr val="dk2"/>
              </a:buClr>
              <a:buSzPct val="99560"/>
              <a:buFont typeface="Arial"/>
              <a:buChar char="–"/>
              <a:defRPr sz="2325" b="0" i="1" u="none" strike="noStrike" cap="none">
                <a:solidFill>
                  <a:schemeClr val="dk2"/>
                </a:solidFill>
                <a:latin typeface="Gill Sans"/>
                <a:ea typeface="Gill Sans"/>
                <a:cs typeface="Gill Sans"/>
                <a:sym typeface="Gill Sans"/>
              </a:defRPr>
            </a:lvl2pPr>
            <a:lvl3pPr marL="959898" marR="0" lvl="2" indent="-64004" algn="l" rtl="0">
              <a:spcBef>
                <a:spcPts val="403"/>
              </a:spcBef>
              <a:buClr>
                <a:schemeClr val="dk2"/>
              </a:buClr>
              <a:buSzPct val="99232"/>
              <a:buFont typeface="Arial"/>
              <a:buChar char="•"/>
              <a:defRPr sz="2025" b="0" i="1" u="none" strike="noStrike" cap="none">
                <a:solidFill>
                  <a:schemeClr val="dk2"/>
                </a:solidFill>
                <a:latin typeface="Gill Sans"/>
                <a:ea typeface="Gill Sans"/>
                <a:cs typeface="Gill Sans"/>
                <a:sym typeface="Gill Sans"/>
              </a:defRPr>
            </a:lvl3pPr>
            <a:lvl4pPr marL="1343858" marR="0" lvl="3" indent="-8534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4pPr>
            <a:lvl5pPr marL="1727818" marR="0" lvl="4" indent="-85352" algn="l" rtl="0">
              <a:spcBef>
                <a:spcPts val="336"/>
              </a:spcBef>
              <a:buClr>
                <a:schemeClr val="dk2"/>
              </a:buClr>
              <a:buSzPct val="98777"/>
              <a:buFont typeface="Arial"/>
              <a:buChar char="»"/>
              <a:defRPr sz="1650" b="0" i="1" u="none" strike="noStrike" cap="none">
                <a:solidFill>
                  <a:schemeClr val="dk2"/>
                </a:solidFill>
                <a:latin typeface="Gill Sans"/>
                <a:ea typeface="Gill Sans"/>
                <a:cs typeface="Gill Sans"/>
                <a:sym typeface="Gill Sans"/>
              </a:defRPr>
            </a:lvl5pPr>
            <a:lvl6pPr marL="2111777" marR="0" lvl="5" indent="-8536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6pPr>
            <a:lvl7pPr marL="2495737" marR="0" lvl="6" indent="-85371"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7pPr>
            <a:lvl8pPr marL="2879697" marR="0" lvl="7" indent="-85382"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8pPr>
            <a:lvl9pPr marL="3263655" marR="0" lvl="8" indent="-85390" algn="l" rtl="0">
              <a:spcBef>
                <a:spcPts val="336"/>
              </a:spcBef>
              <a:buClr>
                <a:schemeClr val="dk1"/>
              </a:buClr>
              <a:buSzPct val="98777"/>
              <a:buFont typeface="Arial"/>
              <a:buChar char="•"/>
              <a:defRPr sz="16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5" y="1595525"/>
            <a:ext cx="3008313" cy="4691062"/>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1"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8714AA16-F8C0-3842-9E66-9DB3BC06B1DE}" type="slidenum">
              <a:rPr lang="en-US" altLang="en-US" smtClean="0"/>
              <a:pPr/>
              <a:t>‹#›</a:t>
            </a:fld>
            <a:endParaRPr lang="en-US" altLang="en-US"/>
          </a:p>
        </p:txBody>
      </p:sp>
    </p:spTree>
    <p:extLst>
      <p:ext uri="{BB962C8B-B14F-4D97-AF65-F5344CB8AC3E}">
        <p14:creationId xmlns:p14="http://schemas.microsoft.com/office/powerpoint/2010/main" val="372780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3"/>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1650" b="0" i="0" u="none" strike="noStrike" cap="none">
                <a:solidFill>
                  <a:schemeClr val="dk2"/>
                </a:solidFill>
                <a:latin typeface="Gill Sans"/>
                <a:ea typeface="Gill Sans"/>
                <a:cs typeface="Gill Sans"/>
                <a:sym typeface="Gill Sans"/>
              </a:defRPr>
            </a:lvl1pPr>
            <a:lvl2pPr lvl="1" indent="0">
              <a:spcBef>
                <a:spcPts val="0"/>
              </a:spcBef>
              <a:buNone/>
              <a:defRPr sz="825"/>
            </a:lvl2pPr>
            <a:lvl3pPr lvl="2" indent="0">
              <a:spcBef>
                <a:spcPts val="0"/>
              </a:spcBef>
              <a:buNone/>
              <a:defRPr sz="825"/>
            </a:lvl3pPr>
            <a:lvl4pPr lvl="3" indent="0">
              <a:spcBef>
                <a:spcPts val="0"/>
              </a:spcBef>
              <a:buNone/>
              <a:defRPr sz="825"/>
            </a:lvl4pPr>
            <a:lvl5pPr lvl="4" indent="0">
              <a:spcBef>
                <a:spcPts val="0"/>
              </a:spcBef>
              <a:buNone/>
              <a:defRPr sz="825"/>
            </a:lvl5pPr>
            <a:lvl6pPr lvl="5" indent="0">
              <a:spcBef>
                <a:spcPts val="0"/>
              </a:spcBef>
              <a:buNone/>
              <a:defRPr sz="825"/>
            </a:lvl6pPr>
            <a:lvl7pPr lvl="6" indent="0">
              <a:spcBef>
                <a:spcPts val="0"/>
              </a:spcBef>
              <a:buNone/>
              <a:defRPr sz="825"/>
            </a:lvl7pPr>
            <a:lvl8pPr lvl="7" indent="0">
              <a:spcBef>
                <a:spcPts val="0"/>
              </a:spcBef>
              <a:buNone/>
              <a:defRPr sz="825"/>
            </a:lvl8pPr>
            <a:lvl9pPr lvl="8" indent="0">
              <a:spcBef>
                <a:spcPts val="0"/>
              </a:spcBef>
              <a:buNone/>
              <a:defRPr sz="825"/>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538"/>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383960" marR="0" lvl="1" indent="-10" algn="l" rtl="0">
              <a:spcBef>
                <a:spcPts val="470"/>
              </a:spcBef>
              <a:buClr>
                <a:schemeClr val="dk2"/>
              </a:buClr>
              <a:buFont typeface="Arial"/>
              <a:buNone/>
              <a:defRPr sz="2325" b="0" i="0" u="none" strike="noStrike" cap="none">
                <a:solidFill>
                  <a:schemeClr val="dk2"/>
                </a:solidFill>
                <a:latin typeface="Gill Sans"/>
                <a:ea typeface="Gill Sans"/>
                <a:cs typeface="Gill Sans"/>
                <a:sym typeface="Gill Sans"/>
              </a:defRPr>
            </a:lvl2pPr>
            <a:lvl3pPr marL="767918" marR="0" lvl="2" indent="-19" algn="l" rtl="0">
              <a:spcBef>
                <a:spcPts val="403"/>
              </a:spcBef>
              <a:buClr>
                <a:schemeClr val="dk2"/>
              </a:buClr>
              <a:buFont typeface="Arial"/>
              <a:buNone/>
              <a:defRPr sz="2025" b="0" i="0" u="none" strike="noStrike" cap="none">
                <a:solidFill>
                  <a:schemeClr val="dk2"/>
                </a:solidFill>
                <a:latin typeface="Gill Sans"/>
                <a:ea typeface="Gill Sans"/>
                <a:cs typeface="Gill Sans"/>
                <a:sym typeface="Gill Sans"/>
              </a:defRPr>
            </a:lvl3pPr>
            <a:lvl4pPr marL="1151879" marR="0" lvl="3" indent="-2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4pPr>
            <a:lvl5pPr marL="1535839" marR="0" lvl="4" indent="-39" algn="l" rtl="0">
              <a:spcBef>
                <a:spcPts val="336"/>
              </a:spcBef>
              <a:buClr>
                <a:schemeClr val="dk2"/>
              </a:buClr>
              <a:buFont typeface="Arial"/>
              <a:buNone/>
              <a:defRPr sz="1650" b="0" i="0" u="none" strike="noStrike" cap="none">
                <a:solidFill>
                  <a:schemeClr val="dk2"/>
                </a:solidFill>
                <a:latin typeface="Gill Sans"/>
                <a:ea typeface="Gill Sans"/>
                <a:cs typeface="Gill Sans"/>
                <a:sym typeface="Gill Sans"/>
              </a:defRPr>
            </a:lvl5pPr>
            <a:lvl6pPr marL="1919798" marR="0" lvl="5" indent="-48"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336"/>
              </a:spcBef>
              <a:buClr>
                <a:schemeClr val="dk1"/>
              </a:buClr>
              <a:buFont typeface="Arial"/>
              <a:buNone/>
              <a:defRPr sz="1650" b="0" i="0" u="none" strike="noStrike" cap="none">
                <a:solidFill>
                  <a:schemeClr val="dk1"/>
                </a:solidFill>
                <a:latin typeface="Times New Roman"/>
                <a:ea typeface="Times New Roman"/>
                <a:cs typeface="Times New Roman"/>
                <a:sym typeface="Times New Roman"/>
              </a:defRPr>
            </a:lvl9pPr>
          </a:lstStyle>
          <a:p>
            <a:r>
              <a:rPr lang="en-US"/>
              <a:t>Click icon to add picture</a:t>
            </a:r>
            <a:endParaRPr/>
          </a:p>
        </p:txBody>
      </p:sp>
      <p:sp>
        <p:nvSpPr>
          <p:cNvPr id="43" name="Shape 43"/>
          <p:cNvSpPr txBox="1">
            <a:spLocks noGrp="1"/>
          </p:cNvSpPr>
          <p:nvPr>
            <p:ph type="body" idx="1"/>
          </p:nvPr>
        </p:nvSpPr>
        <p:spPr>
          <a:xfrm>
            <a:off x="1792288" y="5367343"/>
            <a:ext cx="5486400" cy="804863"/>
          </a:xfrm>
          <a:prstGeom prst="rect">
            <a:avLst/>
          </a:prstGeom>
          <a:noFill/>
          <a:ln>
            <a:noFill/>
          </a:ln>
        </p:spPr>
        <p:txBody>
          <a:bodyPr lIns="57584" tIns="57584" rIns="57584" bIns="57584" anchor="t" anchorCtr="0"/>
          <a:lstStyle>
            <a:lvl1pPr marL="0" marR="0" lvl="0" indent="0" algn="l" rtl="0">
              <a:spcBef>
                <a:spcPts val="236"/>
              </a:spcBef>
              <a:buClr>
                <a:schemeClr val="dk2"/>
              </a:buClr>
              <a:buFont typeface="Arial"/>
              <a:buNone/>
              <a:defRPr sz="1200" b="0" i="0" u="none" strike="noStrike" cap="none">
                <a:solidFill>
                  <a:schemeClr val="dk2"/>
                </a:solidFill>
                <a:latin typeface="Gill Sans"/>
                <a:ea typeface="Gill Sans"/>
                <a:cs typeface="Gill Sans"/>
                <a:sym typeface="Gill Sans"/>
              </a:defRPr>
            </a:lvl1pPr>
            <a:lvl2pPr marL="383960" marR="0" lvl="1" indent="-10" algn="l" rtl="0">
              <a:spcBef>
                <a:spcPts val="202"/>
              </a:spcBef>
              <a:buClr>
                <a:schemeClr val="dk2"/>
              </a:buClr>
              <a:buFont typeface="Arial"/>
              <a:buNone/>
              <a:defRPr sz="975" b="0" i="0" u="none" strike="noStrike" cap="none">
                <a:solidFill>
                  <a:schemeClr val="dk2"/>
                </a:solidFill>
                <a:latin typeface="Gill Sans"/>
                <a:ea typeface="Gill Sans"/>
                <a:cs typeface="Gill Sans"/>
                <a:sym typeface="Gill Sans"/>
              </a:defRPr>
            </a:lvl2pPr>
            <a:lvl3pPr marL="767918" marR="0" lvl="2" indent="-19" algn="l" rtl="0">
              <a:spcBef>
                <a:spcPts val="168"/>
              </a:spcBef>
              <a:buClr>
                <a:schemeClr val="dk2"/>
              </a:buClr>
              <a:buFont typeface="Arial"/>
              <a:buNone/>
              <a:defRPr sz="825" b="0" i="0" u="none" strike="noStrike" cap="none">
                <a:solidFill>
                  <a:schemeClr val="dk2"/>
                </a:solidFill>
                <a:latin typeface="Gill Sans"/>
                <a:ea typeface="Gill Sans"/>
                <a:cs typeface="Gill Sans"/>
                <a:sym typeface="Gill Sans"/>
              </a:defRPr>
            </a:lvl3pPr>
            <a:lvl4pPr marL="1151879" marR="0" lvl="3" indent="-2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4pPr>
            <a:lvl5pPr marL="1535839" marR="0" lvl="4" indent="-39" algn="l" rtl="0">
              <a:spcBef>
                <a:spcPts val="152"/>
              </a:spcBef>
              <a:buClr>
                <a:schemeClr val="dk2"/>
              </a:buClr>
              <a:buFont typeface="Arial"/>
              <a:buNone/>
              <a:defRPr sz="750" b="0" i="0" u="none" strike="noStrike" cap="none">
                <a:solidFill>
                  <a:schemeClr val="dk2"/>
                </a:solidFill>
                <a:latin typeface="Gill Sans"/>
                <a:ea typeface="Gill Sans"/>
                <a:cs typeface="Gill Sans"/>
                <a:sym typeface="Gill Sans"/>
              </a:defRPr>
            </a:lvl5pPr>
            <a:lvl6pPr marL="1919798" marR="0" lvl="5" indent="-48"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6pPr>
            <a:lvl7pPr marL="2303757" marR="0" lvl="6" indent="-5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7pPr>
            <a:lvl8pPr marL="2687716" marR="0" lvl="7" indent="-6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8pPr>
            <a:lvl9pPr marL="3071676" marR="0" lvl="8" indent="-77" algn="l" rtl="0">
              <a:spcBef>
                <a:spcPts val="152"/>
              </a:spcBef>
              <a:buClr>
                <a:schemeClr val="dk1"/>
              </a:buClr>
              <a:buFont typeface="Arial"/>
              <a:buNone/>
              <a:defRPr sz="75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defRPr lang="en-US" smtClean="0"/>
            </a:lvl1pPr>
          </a:lstStyle>
          <a:p>
            <a:fld id="{AA54890F-24CC-0B4C-92E3-5BBDD0AB4D90}" type="slidenum">
              <a:rPr lang="en-US" altLang="en-US" smtClean="0"/>
              <a:pPr/>
              <a:t>‹#›</a:t>
            </a:fld>
            <a:endParaRPr lang="en-US" altLang="en-US"/>
          </a:p>
        </p:txBody>
      </p:sp>
    </p:spTree>
    <p:extLst>
      <p:ext uri="{BB962C8B-B14F-4D97-AF65-F5344CB8AC3E}">
        <p14:creationId xmlns:p14="http://schemas.microsoft.com/office/powerpoint/2010/main" val="327146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2192-4F30-4EB9-BE3E-2D416793A7FE}"/>
              </a:ext>
            </a:extLst>
          </p:cNvPr>
          <p:cNvSpPr>
            <a:spLocks noGrp="1"/>
          </p:cNvSpPr>
          <p:nvPr>
            <p:ph type="title"/>
          </p:nvPr>
        </p:nvSpPr>
        <p:spPr>
          <a:xfrm>
            <a:off x="1563667" y="136525"/>
            <a:ext cx="6016666" cy="912394"/>
          </a:xfrm>
        </p:spPr>
        <p:txBody>
          <a:bodyPr anchor="b"/>
          <a:lstStyle>
            <a:lvl1pPr>
              <a:defRPr sz="27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D29EC894-B56D-470F-84F4-09288F5ECBF6}"/>
              </a:ext>
            </a:extLst>
          </p:cNvPr>
          <p:cNvSpPr>
            <a:spLocks noGrp="1"/>
          </p:cNvSpPr>
          <p:nvPr>
            <p:ph type="pic" idx="1"/>
          </p:nvPr>
        </p:nvSpPr>
        <p:spPr>
          <a:xfrm>
            <a:off x="935833" y="1644234"/>
            <a:ext cx="4629150" cy="42247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3615CC-CB7B-4DA9-9D32-CA07C87D1573}"/>
              </a:ext>
            </a:extLst>
          </p:cNvPr>
          <p:cNvSpPr>
            <a:spLocks noGrp="1"/>
          </p:cNvSpPr>
          <p:nvPr>
            <p:ph type="body" sz="half" idx="2"/>
          </p:nvPr>
        </p:nvSpPr>
        <p:spPr>
          <a:xfrm>
            <a:off x="5779357" y="5201905"/>
            <a:ext cx="2949178" cy="607177"/>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2150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14">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43188" tIns="21587" rIns="43188" bIns="21587" anchor="t" anchorCtr="0">
            <a:noAutofit/>
          </a:bodyPr>
          <a:lstStyle/>
          <a:p>
            <a:pPr marL="0" marR="0" lvl="0" indent="0" algn="l" rtl="0">
              <a:lnSpc>
                <a:spcPct val="90000"/>
              </a:lnSpc>
              <a:spcBef>
                <a:spcPts val="0"/>
              </a:spcBef>
              <a:buSzPct val="25000"/>
              <a:buNone/>
            </a:pPr>
            <a:r>
              <a:rPr lang="en-US" sz="975" b="0" i="0" u="none" strike="noStrike" cap="none" dirty="0">
                <a:solidFill>
                  <a:schemeClr val="lt1"/>
                </a:solidFill>
                <a:latin typeface="Georgia"/>
                <a:ea typeface="Georgia"/>
                <a:cs typeface="Georgia"/>
                <a:sym typeface="Georgia"/>
              </a:rPr>
              <a:t>Problem Solving and Programming II - Java</a:t>
            </a:r>
          </a:p>
          <a:p>
            <a:pPr marL="0" marR="0" lvl="0" indent="0" algn="l" rtl="0">
              <a:lnSpc>
                <a:spcPct val="90000"/>
              </a:lnSpc>
              <a:spcBef>
                <a:spcPts val="0"/>
              </a:spcBef>
              <a:buSzPct val="25000"/>
              <a:buNone/>
            </a:pPr>
            <a:r>
              <a:rPr lang="en-US" sz="900" b="0" i="0" u="none" strike="noStrike" cap="none" dirty="0">
                <a:solidFill>
                  <a:schemeClr val="lt1"/>
                </a:solidFill>
                <a:latin typeface="Georgia"/>
                <a:ea typeface="Georgia"/>
                <a:cs typeface="Georgia"/>
                <a:sym typeface="Georgia"/>
              </a:rPr>
              <a:t>H.</a:t>
            </a:r>
            <a:r>
              <a:rPr lang="en-US" sz="900" b="0" i="0" u="none" strike="noStrike" cap="none" baseline="0" dirty="0">
                <a:solidFill>
                  <a:schemeClr val="lt1"/>
                </a:solidFill>
                <a:latin typeface="Georgia"/>
                <a:ea typeface="Georgia"/>
                <a:cs typeface="Georgia"/>
                <a:sym typeface="Georgia"/>
              </a:rPr>
              <a:t> </a:t>
            </a:r>
            <a:r>
              <a:rPr lang="en-US" sz="900" b="0" i="0" u="none" strike="noStrike" cap="none" baseline="0" dirty="0" err="1">
                <a:solidFill>
                  <a:schemeClr val="lt1"/>
                </a:solidFill>
                <a:latin typeface="Georgia"/>
                <a:ea typeface="Georgia"/>
                <a:cs typeface="Georgia"/>
                <a:sym typeface="Georgia"/>
              </a:rPr>
              <a:t>Bisgin</a:t>
            </a:r>
            <a:endParaRPr lang="en-US" sz="9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5">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70"/>
            <a:ext cx="2133600" cy="365125"/>
          </a:xfrm>
          <a:prstGeom prst="rect">
            <a:avLst/>
          </a:prstGeom>
        </p:spPr>
        <p:txBody>
          <a:bodyPr vert="horz" lIns="91440" tIns="45720" rIns="91440" bIns="45720" rtlCol="0" anchor="ctr"/>
          <a:lstStyle>
            <a:lvl1pPr algn="r">
              <a:defRPr sz="1050" b="1">
                <a:solidFill>
                  <a:schemeClr val="bg1"/>
                </a:solidFill>
              </a:defRPr>
            </a:lvl1pPr>
          </a:lstStyle>
          <a:p>
            <a:fld id="{AA54890F-24CC-0B4C-92E3-5BBDD0AB4D90}" type="slidenum">
              <a:rPr lang="en-US" altLang="en-US" smtClean="0"/>
              <a:pPr/>
              <a:t>‹#›</a:t>
            </a:fld>
            <a:endParaRPr lang="en-US" altLang="en-US"/>
          </a:p>
        </p:txBody>
      </p:sp>
    </p:spTree>
    <p:extLst>
      <p:ext uri="{BB962C8B-B14F-4D97-AF65-F5344CB8AC3E}">
        <p14:creationId xmlns:p14="http://schemas.microsoft.com/office/powerpoint/2010/main" val="1167067426"/>
      </p:ext>
    </p:extLst>
  </p:cSld>
  <p:clrMap bg1="lt1" tx1="dk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67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png"/><Relationship Id="rId3" Type="http://schemas.openxmlformats.org/officeDocument/2006/relationships/image" Target="../media/image8.png"/><Relationship Id="rId21" Type="http://schemas.openxmlformats.org/officeDocument/2006/relationships/image" Target="../media/image17.png"/><Relationship Id="rId34" Type="http://schemas.openxmlformats.org/officeDocument/2006/relationships/customXml" Target="../ink/ink17.xml"/><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41"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5.png"/><Relationship Id="rId40" Type="http://schemas.openxmlformats.org/officeDocument/2006/relationships/customXml" Target="../ink/ink20.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 Id="rId30" Type="http://schemas.openxmlformats.org/officeDocument/2006/relationships/customXml" Target="../ink/ink15.xml"/><Relationship Id="rId35"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customXml" Target="../ink/ink22.xml"/><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23.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29.xml"/><Relationship Id="rId18" Type="http://schemas.openxmlformats.org/officeDocument/2006/relationships/image" Target="../media/image41.png"/><Relationship Id="rId26" Type="http://schemas.openxmlformats.org/officeDocument/2006/relationships/image" Target="../media/image45.png"/><Relationship Id="rId39" Type="http://schemas.openxmlformats.org/officeDocument/2006/relationships/customXml" Target="../ink/ink42.xml"/><Relationship Id="rId3" Type="http://schemas.openxmlformats.org/officeDocument/2006/relationships/customXml" Target="../ink/ink24.xml"/><Relationship Id="rId21" Type="http://schemas.openxmlformats.org/officeDocument/2006/relationships/customXml" Target="../ink/ink33.xml"/><Relationship Id="rId34" Type="http://schemas.openxmlformats.org/officeDocument/2006/relationships/image" Target="../media/image49.png"/><Relationship Id="rId7" Type="http://schemas.openxmlformats.org/officeDocument/2006/relationships/customXml" Target="../ink/ink26.xml"/><Relationship Id="rId12" Type="http://schemas.openxmlformats.org/officeDocument/2006/relationships/image" Target="../media/image38.png"/><Relationship Id="rId17" Type="http://schemas.openxmlformats.org/officeDocument/2006/relationships/customXml" Target="../ink/ink31.xml"/><Relationship Id="rId25" Type="http://schemas.openxmlformats.org/officeDocument/2006/relationships/customXml" Target="../ink/ink35.xml"/><Relationship Id="rId33" Type="http://schemas.openxmlformats.org/officeDocument/2006/relationships/customXml" Target="../ink/ink39.xml"/><Relationship Id="rId38" Type="http://schemas.openxmlformats.org/officeDocument/2006/relationships/image" Target="../media/image51.png"/><Relationship Id="rId2" Type="http://schemas.openxmlformats.org/officeDocument/2006/relationships/image" Target="../media/image33.png"/><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customXml" Target="../ink/ink37.xml"/><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customXml" Target="../ink/ink28.xml"/><Relationship Id="rId24" Type="http://schemas.openxmlformats.org/officeDocument/2006/relationships/image" Target="../media/image44.png"/><Relationship Id="rId32" Type="http://schemas.openxmlformats.org/officeDocument/2006/relationships/image" Target="../media/image48.png"/><Relationship Id="rId37" Type="http://schemas.openxmlformats.org/officeDocument/2006/relationships/customXml" Target="../ink/ink41.xml"/><Relationship Id="rId40" Type="http://schemas.openxmlformats.org/officeDocument/2006/relationships/image" Target="../media/image52.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28" Type="http://schemas.openxmlformats.org/officeDocument/2006/relationships/image" Target="../media/image46.png"/><Relationship Id="rId36"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customXml" Target="../ink/ink32.xml"/><Relationship Id="rId31" Type="http://schemas.openxmlformats.org/officeDocument/2006/relationships/customXml" Target="../ink/ink38.xml"/><Relationship Id="rId4" Type="http://schemas.openxmlformats.org/officeDocument/2006/relationships/image" Target="../media/image34.png"/><Relationship Id="rId9" Type="http://schemas.openxmlformats.org/officeDocument/2006/relationships/customXml" Target="../ink/ink27.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36.xml"/><Relationship Id="rId30" Type="http://schemas.openxmlformats.org/officeDocument/2006/relationships/image" Target="../media/image47.png"/><Relationship Id="rId35" Type="http://schemas.openxmlformats.org/officeDocument/2006/relationships/customXml" Target="../ink/ink4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4.1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fontScale="92500" lnSpcReduction="20000"/>
          </a:bodyPr>
          <a:lstStyle/>
          <a:p>
            <a:pPr>
              <a:lnSpc>
                <a:spcPct val="90000"/>
              </a:lnSpc>
              <a:buFont typeface="Wingdings 2" charset="0"/>
              <a:buChar char=""/>
              <a:tabLst>
                <a:tab pos="182880" algn="l"/>
              </a:tabLst>
              <a:defRPr/>
            </a:pPr>
            <a:r>
              <a:rPr lang="en-US" dirty="0">
                <a:latin typeface="Verdana" panose="020B0604030504040204" pitchFamily="34" charset="0"/>
                <a:ea typeface="Verdana" panose="020B0604030504040204" pitchFamily="34" charset="0"/>
                <a:cs typeface="Verdana" panose="020B0604030504040204" pitchFamily="34" charset="0"/>
              </a:rPr>
              <a:t>Relational Operators</a:t>
            </a:r>
          </a:p>
          <a:p>
            <a:pPr>
              <a:lnSpc>
                <a:spcPct val="90000"/>
              </a:lnSpc>
              <a:buFont typeface="Wingdings 2" charset="0"/>
              <a:buChar char=""/>
              <a:tabLst>
                <a:tab pos="182880" algn="l"/>
              </a:tabLst>
              <a:defRPr/>
            </a:pPr>
            <a:r>
              <a:rPr lang="en-US" dirty="0">
                <a:latin typeface="Verdana" panose="020B0604030504040204" pitchFamily="34" charset="0"/>
                <a:ea typeface="Verdana" panose="020B0604030504040204" pitchFamily="34" charset="0"/>
                <a:cs typeface="Verdana" panose="020B0604030504040204" pitchFamily="34" charset="0"/>
              </a:rPr>
              <a:t>Logical Operators</a:t>
            </a:r>
          </a:p>
          <a:p>
            <a:pPr>
              <a:lnSpc>
                <a:spcPct val="90000"/>
              </a:lnSpc>
              <a:buFont typeface="Wingdings 2" charset="0"/>
              <a:buChar char=""/>
              <a:tabLst>
                <a:tab pos="182880" algn="l"/>
              </a:tabLst>
              <a:defRPr/>
            </a:pPr>
            <a:r>
              <a:rPr lang="en-US" dirty="0">
                <a:latin typeface="Verdana" panose="020B0604030504040204" pitchFamily="34" charset="0"/>
                <a:ea typeface="Verdana" panose="020B0604030504040204" pitchFamily="34" charset="0"/>
                <a:cs typeface="Verdana" panose="020B0604030504040204" pitchFamily="34" charset="0"/>
              </a:rPr>
              <a:t>Boolean Expressions</a:t>
            </a:r>
          </a:p>
          <a:p>
            <a:pPr>
              <a:lnSpc>
                <a:spcPct val="90000"/>
              </a:lnSpc>
              <a:buFont typeface="Wingdings 2" charset="0"/>
              <a:buChar char=""/>
              <a:tabLst>
                <a:tab pos="182880" algn="l"/>
              </a:tabLst>
              <a:defRPr/>
            </a:pPr>
            <a:r>
              <a:rPr lang="en-US" dirty="0">
                <a:latin typeface="Verdana" panose="020B0604030504040204" pitchFamily="34" charset="0"/>
                <a:ea typeface="Verdana" panose="020B0604030504040204" pitchFamily="34" charset="0"/>
                <a:cs typeface="Verdana" panose="020B0604030504040204" pitchFamily="34" charset="0"/>
              </a:rPr>
              <a:t>Operators and Precedence Rules</a:t>
            </a:r>
          </a:p>
          <a:p>
            <a:pPr>
              <a:lnSpc>
                <a:spcPct val="90000"/>
              </a:lnSpc>
              <a:buFont typeface="Wingdings 2" charset="0"/>
              <a:buChar char=""/>
              <a:tabLst>
                <a:tab pos="182880" algn="l"/>
              </a:tabLst>
              <a:defRPr/>
            </a:pPr>
            <a:r>
              <a:rPr lang="en-US" dirty="0">
                <a:latin typeface="Verdana" panose="020B0604030504040204" pitchFamily="34" charset="0"/>
                <a:ea typeface="Verdana" panose="020B0604030504040204" pitchFamily="34" charset="0"/>
                <a:cs typeface="Verdana" panose="020B0604030504040204" pitchFamily="34" charset="0"/>
              </a:rPr>
              <a:t>Pre/Post Increment/Decrement</a:t>
            </a:r>
          </a:p>
          <a:p>
            <a:pPr fontAlgn="auto">
              <a:spcAft>
                <a:spcPts val="0"/>
              </a:spcAft>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FE1D95D7-2B45-1A49-AC00-B0BF0179C9D3}"/>
              </a:ext>
            </a:extLst>
          </p:cNvPr>
          <p:cNvSpPr>
            <a:spLocks noGrp="1"/>
          </p:cNvSpPr>
          <p:nvPr>
            <p:ph type="title"/>
          </p:nvPr>
        </p:nvSpPr>
        <p:spPr/>
        <p:txBody>
          <a:bodyPr/>
          <a:lstStyle/>
          <a:p>
            <a:r>
              <a:rPr lang="en-US" altLang="en-US" dirty="0">
                <a:ea typeface="ＭＳ Ｐゴシック" panose="020B0600070205080204" pitchFamily="34" charset="-128"/>
              </a:rPr>
              <a:t>Exercise 4: Logical Operators </a:t>
            </a:r>
          </a:p>
        </p:txBody>
      </p:sp>
      <p:sp>
        <p:nvSpPr>
          <p:cNvPr id="35842" name="Content Placeholder 2">
            <a:extLst>
              <a:ext uri="{FF2B5EF4-FFF2-40B4-BE49-F238E27FC236}">
                <a16:creationId xmlns:a16="http://schemas.microsoft.com/office/drawing/2014/main" id="{6DCEA026-6DFE-2447-BC75-DA3FFB179ED7}"/>
              </a:ext>
            </a:extLst>
          </p:cNvPr>
          <p:cNvSpPr>
            <a:spLocks noGrp="1"/>
          </p:cNvSpPr>
          <p:nvPr>
            <p:ph type="body" idx="1"/>
          </p:nvPr>
        </p:nvSpPr>
        <p:spPr/>
        <p:txBody>
          <a:bodyPr>
            <a:normAutofit/>
          </a:bodyPr>
          <a:lstStyle/>
          <a:p>
            <a:pPr marL="514350" indent="-514350">
              <a:buFont typeface="Century Gothic" panose="020B0502020202020204" pitchFamily="34" charset="0"/>
              <a:buAutoNum type="arabicPeriod" startAt="10"/>
            </a:pPr>
            <a:r>
              <a:rPr lang="en-US" altLang="en-US" sz="2000" dirty="0">
                <a:ea typeface="ＭＳ Ｐゴシック" panose="020B0600070205080204" pitchFamily="34" charset="-128"/>
              </a:rPr>
              <a:t>Given the variables  </a:t>
            </a:r>
            <a:r>
              <a:rPr lang="en-US" altLang="en-US" sz="2000" b="1" dirty="0">
                <a:latin typeface="Courier New" panose="02070309020205020404" pitchFamily="49" charset="0"/>
                <a:ea typeface="ＭＳ Ｐゴシック" panose="020B0600070205080204" pitchFamily="34" charset="-128"/>
              </a:rPr>
              <a:t>temperature</a:t>
            </a:r>
            <a:r>
              <a:rPr lang="en-US" altLang="en-US" sz="2000" dirty="0">
                <a:ea typeface="ＭＳ Ｐゴシック" panose="020B0600070205080204" pitchFamily="34" charset="-128"/>
              </a:rPr>
              <a:t> and  </a:t>
            </a:r>
            <a:r>
              <a:rPr lang="en-US" altLang="en-US" sz="2000" b="1" dirty="0">
                <a:latin typeface="Courier New" panose="02070309020205020404" pitchFamily="49" charset="0"/>
                <a:ea typeface="ＭＳ Ｐゴシック" panose="020B0600070205080204" pitchFamily="34" charset="-128"/>
              </a:rPr>
              <a:t>humidity</a:t>
            </a:r>
            <a:r>
              <a:rPr lang="en-US" altLang="en-US" sz="2000" dirty="0">
                <a:ea typeface="ＭＳ Ｐゴシック" panose="020B0600070205080204" pitchFamily="34" charset="-128"/>
              </a:rPr>
              <a:t> , write an expression that evaluates to true if the </a:t>
            </a:r>
            <a:r>
              <a:rPr lang="en-US" altLang="en-US" sz="2000" b="1" dirty="0">
                <a:latin typeface="Courier New" panose="02070309020205020404" pitchFamily="49" charset="0"/>
                <a:ea typeface="ＭＳ Ｐゴシック" panose="020B0600070205080204" pitchFamily="34" charset="-128"/>
              </a:rPr>
              <a:t>temperature</a:t>
            </a:r>
            <a:r>
              <a:rPr lang="en-US" altLang="en-US" sz="2000" dirty="0">
                <a:ea typeface="ＭＳ Ｐゴシック" panose="020B0600070205080204" pitchFamily="34" charset="-128"/>
              </a:rPr>
              <a:t> is greater than  90 and the </a:t>
            </a:r>
            <a:r>
              <a:rPr lang="en-US" altLang="en-US" sz="2000" b="1" dirty="0">
                <a:latin typeface="Courier New" panose="02070309020205020404" pitchFamily="49" charset="0"/>
                <a:ea typeface="ＭＳ Ｐゴシック" panose="020B0600070205080204" pitchFamily="34" charset="-128"/>
              </a:rPr>
              <a:t>humidity</a:t>
            </a:r>
            <a:r>
              <a:rPr lang="en-US" altLang="en-US" sz="2000" dirty="0">
                <a:ea typeface="ＭＳ Ｐゴシック" panose="020B0600070205080204" pitchFamily="34" charset="-128"/>
              </a:rPr>
              <a:t> is less than  10 . </a:t>
            </a:r>
          </a:p>
          <a:p>
            <a:pPr marL="514350" indent="-514350">
              <a:buFont typeface="Century Gothic" panose="020B0502020202020204" pitchFamily="34" charset="0"/>
              <a:buAutoNum type="arabicPeriod" startAt="10"/>
            </a:pPr>
            <a:r>
              <a:rPr lang="en-US" altLang="en-US" sz="2000" dirty="0">
                <a:ea typeface="ＭＳ Ｐゴシック" panose="020B0600070205080204" pitchFamily="34" charset="-128"/>
              </a:rPr>
              <a:t>Given the integer variables  </a:t>
            </a:r>
            <a:r>
              <a:rPr lang="en-US" altLang="en-US" sz="2000" b="1" dirty="0" err="1">
                <a:latin typeface="Courier New" panose="02070309020205020404" pitchFamily="49" charset="0"/>
                <a:ea typeface="ＭＳ Ｐゴシック" panose="020B0600070205080204" pitchFamily="34" charset="-128"/>
              </a:rPr>
              <a:t>yearsEmployment</a:t>
            </a:r>
            <a:r>
              <a:rPr lang="en-US" altLang="en-US" sz="2000" dirty="0">
                <a:ea typeface="ＭＳ Ｐゴシック" panose="020B0600070205080204" pitchFamily="34" charset="-128"/>
              </a:rPr>
              <a:t> and  </a:t>
            </a:r>
            <a:r>
              <a:rPr lang="en-US" altLang="en-US" sz="2000" b="1" dirty="0">
                <a:latin typeface="Courier New" panose="02070309020205020404" pitchFamily="49" charset="0"/>
                <a:ea typeface="ＭＳ Ｐゴシック" panose="020B0600070205080204" pitchFamily="34" charset="-128"/>
              </a:rPr>
              <a:t>department</a:t>
            </a:r>
            <a:r>
              <a:rPr lang="en-US" altLang="en-US" sz="2000" dirty="0">
                <a:ea typeface="ＭＳ Ｐゴシック" panose="020B0600070205080204" pitchFamily="34" charset="-128"/>
              </a:rPr>
              <a:t> , write an expression that evaluates to true if  </a:t>
            </a:r>
            <a:r>
              <a:rPr lang="en-US" altLang="en-US" sz="2000" b="1" dirty="0" err="1">
                <a:latin typeface="Courier New" panose="02070309020205020404" pitchFamily="49" charset="0"/>
                <a:ea typeface="ＭＳ Ｐゴシック" panose="020B0600070205080204" pitchFamily="34" charset="-128"/>
              </a:rPr>
              <a:t>yearsEmployment</a:t>
            </a:r>
            <a:r>
              <a:rPr lang="en-US" altLang="en-US" sz="2000" dirty="0">
                <a:ea typeface="ＭＳ Ｐゴシック" panose="020B0600070205080204" pitchFamily="34" charset="-128"/>
              </a:rPr>
              <a:t> is less than 5 and  </a:t>
            </a:r>
            <a:r>
              <a:rPr lang="en-US" altLang="en-US" sz="2000" b="1" dirty="0">
                <a:latin typeface="Courier New" panose="02070309020205020404" pitchFamily="49" charset="0"/>
                <a:ea typeface="ＭＳ Ｐゴシック" panose="020B0600070205080204" pitchFamily="34" charset="-128"/>
              </a:rPr>
              <a:t>department</a:t>
            </a:r>
            <a:r>
              <a:rPr lang="en-US" altLang="en-US" sz="2000" dirty="0">
                <a:ea typeface="ＭＳ Ｐゴシック" panose="020B0600070205080204" pitchFamily="34" charset="-128"/>
              </a:rPr>
              <a:t> is not equal to 99. </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a:extLst>
              <a:ext uri="{FF2B5EF4-FFF2-40B4-BE49-F238E27FC236}">
                <a16:creationId xmlns:a16="http://schemas.microsoft.com/office/drawing/2014/main" id="{F34A9E73-A58D-A34A-B014-41F80CC55A4B}"/>
              </a:ext>
            </a:extLst>
          </p:cNvPr>
          <p:cNvSpPr>
            <a:spLocks noGrp="1"/>
          </p:cNvSpPr>
          <p:nvPr>
            <p:ph type="title"/>
          </p:nvPr>
        </p:nvSpPr>
        <p:spPr/>
        <p:txBody>
          <a:bodyPr/>
          <a:lstStyle/>
          <a:p>
            <a:r>
              <a:rPr lang="en-US" altLang="en-US" dirty="0">
                <a:ea typeface="ＭＳ Ｐゴシック" panose="020B0600070205080204" pitchFamily="34" charset="-128"/>
              </a:rPr>
              <a:t>Exercise: Sample Code</a:t>
            </a:r>
          </a:p>
        </p:txBody>
      </p:sp>
      <p:sp>
        <p:nvSpPr>
          <p:cNvPr id="3" name="Content Placeholder 2">
            <a:extLst>
              <a:ext uri="{FF2B5EF4-FFF2-40B4-BE49-F238E27FC236}">
                <a16:creationId xmlns:a16="http://schemas.microsoft.com/office/drawing/2014/main" id="{9605E079-CA4B-1C4E-9A4C-385F0E904AF4}"/>
              </a:ext>
            </a:extLst>
          </p:cNvPr>
          <p:cNvSpPr>
            <a:spLocks noGrp="1"/>
          </p:cNvSpPr>
          <p:nvPr>
            <p:ph type="body" idx="1"/>
          </p:nvPr>
        </p:nvSpPr>
        <p:spPr/>
        <p:txBody>
          <a:bodyPr/>
          <a:lstStyle/>
          <a:p>
            <a:pPr marL="514350" indent="-514350"/>
            <a:endParaRPr lang="en-US" altLang="en-US" dirty="0">
              <a:ea typeface="ＭＳ Ｐゴシック" panose="020B0600070205080204" pitchFamily="34" charset="-128"/>
            </a:endParaRPr>
          </a:p>
          <a:p>
            <a:pPr marL="514350" indent="-514350"/>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F10512D9-4F1D-9045-8891-10A5DBA2E4E0}"/>
              </a:ext>
            </a:extLst>
          </p:cNvPr>
          <p:cNvSpPr txBox="1"/>
          <p:nvPr/>
        </p:nvSpPr>
        <p:spPr>
          <a:xfrm>
            <a:off x="1187624" y="1556792"/>
            <a:ext cx="7416824" cy="4031873"/>
          </a:xfrm>
          <a:prstGeom prst="rect">
            <a:avLst/>
          </a:prstGeom>
          <a:noFill/>
        </p:spPr>
        <p:txBody>
          <a:bodyPr wrap="square" rtlCol="0">
            <a:spAutoFit/>
          </a:bodyPr>
          <a:lstStyle/>
          <a:p>
            <a:r>
              <a:rPr lang="en-US" dirty="0">
                <a:solidFill>
                  <a:srgbClr val="3F7F5F"/>
                </a:solidFill>
                <a:latin typeface="Helvetica" pitchFamily="2" charset="0"/>
              </a:rPr>
              <a:t>// 27</a:t>
            </a:r>
          </a:p>
          <a:p>
            <a:r>
              <a:rPr lang="en-US" b="1" dirty="0">
                <a:solidFill>
                  <a:srgbClr val="7F0055"/>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cs typeface="Courier New" panose="02070309020205020404" pitchFamily="49" charset="0"/>
              </a:rPr>
              <a:t>counter</a:t>
            </a:r>
            <a:r>
              <a:rPr lang="en-US" dirty="0">
                <a:latin typeface="Courier New" panose="02070309020205020404" pitchFamily="49" charset="0"/>
                <a:cs typeface="Courier New" panose="02070309020205020404" pitchFamily="49" charset="0"/>
              </a:rPr>
              <a:t> = 0;</a:t>
            </a:r>
          </a:p>
          <a:p>
            <a:r>
              <a:rPr lang="en-US" b="1" dirty="0">
                <a:solidFill>
                  <a:srgbClr val="7F0055"/>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cs typeface="Courier New" panose="02070309020205020404" pitchFamily="49" charset="0"/>
              </a:rPr>
              <a:t>counter</a:t>
            </a:r>
            <a:r>
              <a:rPr lang="en-US" dirty="0">
                <a:latin typeface="Courier New" panose="02070309020205020404" pitchFamily="49" charset="0"/>
                <a:cs typeface="Courier New" panose="02070309020205020404" pitchFamily="49" charset="0"/>
              </a:rPr>
              <a:t> &lt; 5)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solidFill>
                  <a:srgbClr val="0000C0"/>
                </a:solidFill>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 (</a:t>
            </a:r>
            <a:r>
              <a:rPr lang="en-US" dirty="0">
                <a:solidFill>
                  <a:srgbClr val="2A00FF"/>
                </a:solidFill>
                <a:latin typeface="Courier New" panose="02070309020205020404" pitchFamily="49" charset="0"/>
                <a:cs typeface="Courier New" panose="02070309020205020404" pitchFamily="49" charset="0"/>
              </a:rPr>
              <a:t>"Good job!"</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solidFill>
                <a:srgbClr val="3F7F5F"/>
              </a:solidFill>
              <a:latin typeface="Helvetica" pitchFamily="2" charset="0"/>
            </a:endParaRPr>
          </a:p>
          <a:p>
            <a:r>
              <a:rPr lang="en-US" dirty="0">
                <a:solidFill>
                  <a:srgbClr val="3F7F5F"/>
                </a:solidFill>
                <a:latin typeface="Helvetica" pitchFamily="2" charset="0"/>
              </a:rPr>
              <a:t>// 28</a:t>
            </a:r>
          </a:p>
          <a:p>
            <a:r>
              <a:rPr lang="en-US" b="1" dirty="0">
                <a:solidFill>
                  <a:srgbClr val="7F0055"/>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 5;</a:t>
            </a:r>
          </a:p>
          <a:p>
            <a:r>
              <a:rPr lang="en-US" b="1" dirty="0">
                <a:solidFill>
                  <a:srgbClr val="7F0055"/>
                </a:solidFill>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solidFill>
                  <a:srgbClr val="0000C0"/>
                </a:solidFill>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lang="en-US" dirty="0">
                <a:solidFill>
                  <a:srgbClr val="2A00FF"/>
                </a:solidFill>
                <a:latin typeface="Courier New" panose="02070309020205020404" pitchFamily="49" charset="0"/>
                <a:cs typeface="Courier New" panose="02070309020205020404" pitchFamily="49" charset="0"/>
              </a:rPr>
              <a:t>"Good job!\t"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dirty="0">
                <a:solidFill>
                  <a:srgbClr val="6A3E3E"/>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&gt;0);</a:t>
            </a:r>
          </a:p>
        </p:txBody>
      </p:sp>
    </p:spTree>
    <p:extLst>
      <p:ext uri="{BB962C8B-B14F-4D97-AF65-F5344CB8AC3E}">
        <p14:creationId xmlns:p14="http://schemas.microsoft.com/office/powerpoint/2010/main" val="866961693"/>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035EB762-9B59-9E45-BD96-E563D0B50C7A}"/>
              </a:ext>
            </a:extLst>
          </p:cNvPr>
          <p:cNvSpPr>
            <a:spLocks noGrp="1"/>
          </p:cNvSpPr>
          <p:nvPr>
            <p:ph type="title"/>
          </p:nvPr>
        </p:nvSpPr>
        <p:spPr/>
        <p:txBody>
          <a:bodyPr/>
          <a:lstStyle/>
          <a:p>
            <a:r>
              <a:rPr lang="en-US" altLang="en-US" dirty="0">
                <a:ea typeface="ＭＳ Ｐゴシック" panose="020B0600070205080204" pitchFamily="34" charset="-128"/>
              </a:rPr>
              <a:t>Exercise: while &amp; do-while</a:t>
            </a:r>
          </a:p>
        </p:txBody>
      </p:sp>
      <p:sp>
        <p:nvSpPr>
          <p:cNvPr id="3" name="Content Placeholder 2">
            <a:extLst>
              <a:ext uri="{FF2B5EF4-FFF2-40B4-BE49-F238E27FC236}">
                <a16:creationId xmlns:a16="http://schemas.microsoft.com/office/drawing/2014/main" id="{FB6A9A1A-799A-6343-BF52-C0700E132BFA}"/>
              </a:ext>
            </a:extLst>
          </p:cNvPr>
          <p:cNvSpPr>
            <a:spLocks noGrp="1"/>
          </p:cNvSpPr>
          <p:nvPr>
            <p:ph type="body" idx="1"/>
          </p:nvPr>
        </p:nvSpPr>
        <p:spPr/>
        <p:txBody>
          <a:bodyPr/>
          <a:lstStyle/>
          <a:p>
            <a:pPr marL="514350" indent="-514350">
              <a:buFont typeface="+mj-lt"/>
              <a:buAutoNum type="arabicPeriod" startAt="30"/>
              <a:defRPr/>
            </a:pPr>
            <a:r>
              <a:rPr lang="en-US" sz="2400" dirty="0"/>
              <a:t>Declare </a:t>
            </a:r>
            <a:r>
              <a:rPr lang="en-US" sz="2400" dirty="0" err="1"/>
              <a:t>int</a:t>
            </a:r>
            <a:r>
              <a:rPr lang="en-US" sz="2400" dirty="0"/>
              <a:t> variables </a:t>
            </a:r>
            <a:r>
              <a:rPr lang="en-US" sz="2400" b="1" dirty="0">
                <a:latin typeface="Courier New"/>
                <a:cs typeface="Courier New"/>
              </a:rPr>
              <a:t>k</a:t>
            </a:r>
            <a:r>
              <a:rPr lang="en-US" sz="2400" dirty="0"/>
              <a:t> and </a:t>
            </a:r>
            <a:r>
              <a:rPr lang="en-US" sz="2400" b="1" dirty="0">
                <a:latin typeface="Courier New"/>
                <a:cs typeface="Courier New"/>
              </a:rPr>
              <a:t>total</a:t>
            </a:r>
            <a:r>
              <a:rPr lang="en-US" sz="2400" dirty="0"/>
              <a:t>, and use a  while loop to compute the sum of the squares of the first 50 counting numbers, and store this value in  total . Thus your code should put 1*1 + 2*2 + 3*3 +... + 49*49 + 50*50 into  </a:t>
            </a:r>
            <a:r>
              <a:rPr lang="en-US" sz="2400" b="1" dirty="0">
                <a:latin typeface="Courier New"/>
                <a:cs typeface="Courier New"/>
              </a:rPr>
              <a:t>total</a:t>
            </a:r>
            <a:r>
              <a:rPr lang="en-US" sz="2400" dirty="0"/>
              <a:t> . Use no variables other than  </a:t>
            </a:r>
            <a:r>
              <a:rPr lang="en-US" sz="2400" b="1" dirty="0" err="1">
                <a:latin typeface="Courier New"/>
                <a:cs typeface="Courier New"/>
              </a:rPr>
              <a:t>k</a:t>
            </a:r>
            <a:r>
              <a:rPr lang="en-US" sz="2400" dirty="0"/>
              <a:t> and  </a:t>
            </a:r>
            <a:r>
              <a:rPr lang="en-US" sz="2400" b="1" dirty="0">
                <a:latin typeface="Courier New"/>
                <a:cs typeface="Courier New"/>
              </a:rPr>
              <a:t>total</a:t>
            </a:r>
            <a:r>
              <a:rPr lang="en-US" sz="2400" dirty="0"/>
              <a:t> . </a:t>
            </a:r>
          </a:p>
          <a:p>
            <a:pPr>
              <a:buFont typeface="Wingdings 2" charset="0"/>
              <a:buChar char=""/>
              <a:defRPr/>
            </a:pPr>
            <a:r>
              <a:rPr lang="en-US" sz="2400" dirty="0"/>
              <a:t>Use a while loop</a:t>
            </a:r>
          </a:p>
          <a:p>
            <a:pPr>
              <a:buFont typeface="Wingdings 2" charset="0"/>
              <a:buChar char=""/>
              <a:defRPr/>
            </a:pPr>
            <a:r>
              <a:rPr lang="en-US" sz="2400" dirty="0"/>
              <a:t>Use a do-while loop</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035EB762-9B59-9E45-BD96-E563D0B50C7A}"/>
              </a:ext>
            </a:extLst>
          </p:cNvPr>
          <p:cNvSpPr>
            <a:spLocks noGrp="1"/>
          </p:cNvSpPr>
          <p:nvPr>
            <p:ph type="title"/>
          </p:nvPr>
        </p:nvSpPr>
        <p:spPr/>
        <p:txBody>
          <a:bodyPr/>
          <a:lstStyle/>
          <a:p>
            <a:r>
              <a:rPr lang="en-US" altLang="en-US" dirty="0">
                <a:ea typeface="ＭＳ Ｐゴシック" panose="020B0600070205080204" pitchFamily="34" charset="-128"/>
              </a:rPr>
              <a:t>Exercise: while &amp; do-while</a:t>
            </a:r>
          </a:p>
        </p:txBody>
      </p:sp>
      <p:sp>
        <p:nvSpPr>
          <p:cNvPr id="4" name="Content Placeholder 3">
            <a:extLst>
              <a:ext uri="{FF2B5EF4-FFF2-40B4-BE49-F238E27FC236}">
                <a16:creationId xmlns:a16="http://schemas.microsoft.com/office/drawing/2014/main" id="{7EC101D7-CD90-6442-A2C8-A838B27363BD}"/>
              </a:ext>
            </a:extLst>
          </p:cNvPr>
          <p:cNvSpPr>
            <a:spLocks noGrp="1"/>
          </p:cNvSpPr>
          <p:nvPr>
            <p:ph type="body" idx="1"/>
          </p:nvPr>
        </p:nvSpPr>
        <p:spPr/>
        <p:txBody>
          <a:bodyPr>
            <a:normAutofit fontScale="85000" lnSpcReduction="20000"/>
          </a:bodyPr>
          <a:lstStyle/>
          <a:p>
            <a:pPr marL="0" indent="0">
              <a:lnSpc>
                <a:spcPct val="120000"/>
              </a:lnSpc>
              <a:spcBef>
                <a:spcPts val="200"/>
              </a:spcBef>
              <a:buNone/>
            </a:pPr>
            <a:r>
              <a:rPr lang="en-US" sz="2000" dirty="0">
                <a:solidFill>
                  <a:srgbClr val="3F7F5F"/>
                </a:solidFill>
                <a:latin typeface="Courier New" panose="02070309020205020404" pitchFamily="49" charset="0"/>
                <a:cs typeface="Courier New" panose="02070309020205020404" pitchFamily="49" charset="0"/>
              </a:rPr>
              <a:t>// Ex.30 while</a:t>
            </a:r>
          </a:p>
          <a:p>
            <a:pPr marL="0" indent="0">
              <a:lnSpc>
                <a:spcPct val="120000"/>
              </a:lnSpc>
              <a:spcBef>
                <a:spcPts val="200"/>
              </a:spcBef>
              <a:buNone/>
            </a:pPr>
            <a:r>
              <a:rPr lang="en-US" sz="2000" b="1" dirty="0">
                <a:solidFill>
                  <a:srgbClr val="7F0055"/>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 1, </a:t>
            </a:r>
            <a:r>
              <a:rPr lang="en-US" sz="2000" dirty="0">
                <a:solidFill>
                  <a:srgbClr val="6A3E3E"/>
                </a:solidFill>
                <a:latin typeface="Courier New" panose="02070309020205020404" pitchFamily="49" charset="0"/>
                <a:cs typeface="Courier New" panose="02070309020205020404" pitchFamily="49" charset="0"/>
              </a:rPr>
              <a:t>total</a:t>
            </a:r>
            <a:r>
              <a:rPr lang="en-US" sz="2000" dirty="0">
                <a:latin typeface="Courier New" panose="02070309020205020404" pitchFamily="49" charset="0"/>
                <a:cs typeface="Courier New" panose="02070309020205020404" pitchFamily="49" charset="0"/>
              </a:rPr>
              <a:t> = 0;</a:t>
            </a:r>
          </a:p>
          <a:p>
            <a:pPr marL="0" indent="0">
              <a:lnSpc>
                <a:spcPct val="120000"/>
              </a:lnSpc>
              <a:spcBef>
                <a:spcPts val="200"/>
              </a:spcBef>
              <a:buNone/>
            </a:pPr>
            <a:r>
              <a:rPr lang="en-US" sz="2000" b="1" dirty="0">
                <a:solidFill>
                  <a:srgbClr val="7F0055"/>
                </a:solidFill>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&lt;= 50) {</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   total</a:t>
            </a:r>
            <a:r>
              <a:rPr lang="en-US" sz="2000" dirty="0">
                <a:latin typeface="Courier New" panose="02070309020205020404" pitchFamily="49" charset="0"/>
                <a:cs typeface="Courier New" panose="02070309020205020404" pitchFamily="49" charset="0"/>
              </a:rPr>
              <a:t> +=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   k</a:t>
            </a:r>
            <a:r>
              <a:rPr lang="en-US" sz="2000" dirty="0">
                <a:latin typeface="Courier New" panose="02070309020205020404" pitchFamily="49" charset="0"/>
                <a:cs typeface="Courier New" panose="02070309020205020404" pitchFamily="49" charset="0"/>
              </a:rPr>
              <a:t>++;</a:t>
            </a:r>
          </a:p>
          <a:p>
            <a:pPr marL="0" indent="0">
              <a:lnSpc>
                <a:spcPct val="120000"/>
              </a:lnSpc>
              <a:spcBef>
                <a:spcPts val="200"/>
              </a:spcBef>
              <a:buNone/>
            </a:pPr>
            <a:r>
              <a:rPr lang="en-US" sz="2000" dirty="0">
                <a:latin typeface="Courier New" panose="02070309020205020404" pitchFamily="49" charset="0"/>
                <a:cs typeface="Courier New" panose="02070309020205020404" pitchFamily="49" charset="0"/>
              </a:rPr>
              <a:t>}</a:t>
            </a:r>
          </a:p>
          <a:p>
            <a:pPr marL="0" indent="0">
              <a:lnSpc>
                <a:spcPct val="120000"/>
              </a:lnSpc>
              <a:spcBef>
                <a:spcPts val="200"/>
              </a:spcBef>
              <a:buNone/>
            </a:pPr>
            <a:endParaRPr lang="en-US" sz="2000" dirty="0">
              <a:latin typeface="Courier New" panose="02070309020205020404" pitchFamily="49" charset="0"/>
              <a:cs typeface="Courier New" panose="02070309020205020404" pitchFamily="49" charset="0"/>
            </a:endParaRPr>
          </a:p>
          <a:p>
            <a:pPr marL="0" indent="0">
              <a:lnSpc>
                <a:spcPct val="120000"/>
              </a:lnSpc>
              <a:spcBef>
                <a:spcPts val="200"/>
              </a:spcBef>
              <a:buNone/>
            </a:pPr>
            <a:r>
              <a:rPr lang="en-US" sz="2000" dirty="0">
                <a:solidFill>
                  <a:srgbClr val="3F7F5F"/>
                </a:solidFill>
                <a:latin typeface="Courier New" panose="02070309020205020404" pitchFamily="49" charset="0"/>
                <a:cs typeface="Courier New" panose="02070309020205020404" pitchFamily="49" charset="0"/>
              </a:rPr>
              <a:t>// Ex.30 do-while</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 50;</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total</a:t>
            </a:r>
            <a:r>
              <a:rPr lang="en-US" sz="2000" dirty="0">
                <a:latin typeface="Courier New" panose="02070309020205020404" pitchFamily="49" charset="0"/>
                <a:cs typeface="Courier New" panose="02070309020205020404" pitchFamily="49" charset="0"/>
              </a:rPr>
              <a:t> = 0;</a:t>
            </a:r>
          </a:p>
          <a:p>
            <a:pPr marL="0" indent="0">
              <a:lnSpc>
                <a:spcPct val="120000"/>
              </a:lnSpc>
              <a:spcBef>
                <a:spcPts val="200"/>
              </a:spcBef>
              <a:buNone/>
            </a:pPr>
            <a:r>
              <a:rPr lang="en-US" sz="2000" b="1" dirty="0">
                <a:solidFill>
                  <a:srgbClr val="7F0055"/>
                </a:solidFill>
                <a:latin typeface="Courier New" panose="02070309020205020404" pitchFamily="49" charset="0"/>
                <a:cs typeface="Courier New" panose="02070309020205020404" pitchFamily="49" charset="0"/>
              </a:rPr>
              <a:t>do</a:t>
            </a:r>
            <a:r>
              <a:rPr lang="en-US" sz="2000" dirty="0">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   total</a:t>
            </a:r>
            <a:r>
              <a:rPr lang="en-US" sz="2000" dirty="0">
                <a:latin typeface="Courier New" panose="02070309020205020404" pitchFamily="49" charset="0"/>
                <a:cs typeface="Courier New" panose="02070309020205020404" pitchFamily="49" charset="0"/>
              </a:rPr>
              <a:t> +=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a:t>
            </a:r>
          </a:p>
          <a:p>
            <a:pPr marL="0" indent="0">
              <a:lnSpc>
                <a:spcPct val="120000"/>
              </a:lnSpc>
              <a:spcBef>
                <a:spcPts val="200"/>
              </a:spcBef>
              <a:buNone/>
            </a:pPr>
            <a:r>
              <a:rPr lang="en-US" sz="2000" dirty="0">
                <a:solidFill>
                  <a:srgbClr val="6A3E3E"/>
                </a:solidFill>
                <a:latin typeface="Courier New" panose="02070309020205020404" pitchFamily="49" charset="0"/>
                <a:cs typeface="Courier New" panose="02070309020205020404" pitchFamily="49" charset="0"/>
              </a:rPr>
              <a:t>   k</a:t>
            </a:r>
            <a:r>
              <a:rPr lang="en-US" sz="2000" dirty="0">
                <a:latin typeface="Courier New" panose="02070309020205020404" pitchFamily="49" charset="0"/>
                <a:cs typeface="Courier New" panose="02070309020205020404" pitchFamily="49" charset="0"/>
              </a:rPr>
              <a:t>--;</a:t>
            </a:r>
          </a:p>
          <a:p>
            <a:pPr marL="0" indent="0">
              <a:lnSpc>
                <a:spcPct val="120000"/>
              </a:lnSpc>
              <a:spcBef>
                <a:spcPts val="200"/>
              </a:spcBef>
              <a:buNone/>
            </a:pPr>
            <a:r>
              <a:rPr lang="en-US" sz="2000" dirty="0">
                <a:latin typeface="Courier New" panose="02070309020205020404" pitchFamily="49" charset="0"/>
                <a:cs typeface="Courier New" panose="02070309020205020404" pitchFamily="49" charset="0"/>
              </a:rPr>
              <a:t>} </a:t>
            </a:r>
            <a:r>
              <a:rPr lang="en-US" sz="2000" b="1" dirty="0">
                <a:solidFill>
                  <a:srgbClr val="7F0055"/>
                </a:solidFill>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a:solidFill>
                  <a:srgbClr val="6A3E3E"/>
                </a:solidFill>
                <a:latin typeface="Courier New" panose="02070309020205020404" pitchFamily="49" charset="0"/>
                <a:cs typeface="Courier New" panose="02070309020205020404" pitchFamily="49" charset="0"/>
              </a:rPr>
              <a:t>k</a:t>
            </a:r>
            <a:r>
              <a:rPr lang="en-US" sz="2000" dirty="0">
                <a:latin typeface="Courier New" panose="02070309020205020404" pitchFamily="49" charset="0"/>
                <a:cs typeface="Courier New" panose="02070309020205020404" pitchFamily="49" charset="0"/>
              </a:rPr>
              <a:t> &gt; 0);</a:t>
            </a:r>
          </a:p>
          <a:p>
            <a:pPr marL="0" indent="0">
              <a:lnSpc>
                <a:spcPct val="120000"/>
              </a:lnSpc>
              <a:spcBef>
                <a:spcPts val="200"/>
              </a:spcBef>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2228797"/>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a:extLst>
              <a:ext uri="{FF2B5EF4-FFF2-40B4-BE49-F238E27FC236}">
                <a16:creationId xmlns:a16="http://schemas.microsoft.com/office/drawing/2014/main" id="{4C26533E-2278-3944-A1F1-6929696E0354}"/>
              </a:ext>
            </a:extLst>
          </p:cNvPr>
          <p:cNvSpPr>
            <a:spLocks noGrp="1"/>
          </p:cNvSpPr>
          <p:nvPr>
            <p:ph type="title"/>
          </p:nvPr>
        </p:nvSpPr>
        <p:spPr/>
        <p:txBody>
          <a:bodyPr/>
          <a:lstStyle/>
          <a:p>
            <a:r>
              <a:rPr lang="en-US" altLang="en-US">
                <a:ea typeface="ＭＳ Ｐゴシック" panose="020B0600070205080204" pitchFamily="34" charset="-128"/>
              </a:rPr>
              <a:t>Exercise</a:t>
            </a:r>
          </a:p>
        </p:txBody>
      </p:sp>
      <p:sp>
        <p:nvSpPr>
          <p:cNvPr id="168962" name="Content Placeholder 2">
            <a:extLst>
              <a:ext uri="{FF2B5EF4-FFF2-40B4-BE49-F238E27FC236}">
                <a16:creationId xmlns:a16="http://schemas.microsoft.com/office/drawing/2014/main" id="{55BE0C44-EC37-E945-8F0A-AE2741F767E1}"/>
              </a:ext>
            </a:extLst>
          </p:cNvPr>
          <p:cNvSpPr>
            <a:spLocks noGrp="1"/>
          </p:cNvSpPr>
          <p:nvPr>
            <p:ph type="body" idx="1"/>
          </p:nvPr>
        </p:nvSpPr>
        <p:spPr/>
        <p:txBody>
          <a:bodyPr/>
          <a:lstStyle/>
          <a:p>
            <a:pPr marL="514350" indent="-514350">
              <a:buFont typeface="Century Gothic" panose="020B0502020202020204" pitchFamily="34" charset="0"/>
              <a:buAutoNum type="arabicPeriod" startAt="30"/>
            </a:pPr>
            <a:r>
              <a:rPr lang="en-US" altLang="en-US" sz="2400">
                <a:ea typeface="ＭＳ Ｐゴシック" panose="020B0600070205080204" pitchFamily="34" charset="-128"/>
              </a:rPr>
              <a:t>Write a function that asks the user to enter a number and the program will display if this number is even or odd. The function should allow the user to continue to enter a number until s/he decides not to continue.</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4.7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marL="285750" indent="-285750">
              <a:lnSpc>
                <a:spcPct val="90000"/>
              </a:lnSpc>
              <a:buFont typeface="Wingdings" pitchFamily="2" charset="2"/>
              <a:buChar char="q"/>
              <a:defRPr/>
            </a:pPr>
            <a:r>
              <a:rPr lang="en-US" dirty="0">
                <a:latin typeface="Verdana" panose="020B0604030504040204" pitchFamily="34" charset="0"/>
                <a:ea typeface="Verdana" panose="020B0604030504040204" pitchFamily="34" charset="0"/>
                <a:cs typeface="Verdana" panose="020B0604030504040204" pitchFamily="34" charset="0"/>
              </a:rPr>
              <a:t>for loop</a:t>
            </a:r>
            <a:endParaRPr lang="en-US" sz="1600" dirty="0">
              <a:latin typeface="Verdana" panose="020B0604030504040204" pitchFamily="34" charset="0"/>
              <a:ea typeface="Verdana" panose="020B0604030504040204" pitchFamily="34" charset="0"/>
              <a:cs typeface="Verdana" panose="020B0604030504040204" pitchFamily="34" charset="0"/>
            </a:endParaRPr>
          </a:p>
          <a:p>
            <a:pPr fontAlgn="auto">
              <a:spcAft>
                <a:spcPts val="0"/>
              </a:spcAft>
              <a:defRPr/>
            </a:pPr>
            <a:endParaRPr lang="en-US" dirty="0"/>
          </a:p>
        </p:txBody>
      </p:sp>
    </p:spTree>
    <p:extLst>
      <p:ext uri="{BB962C8B-B14F-4D97-AF65-F5344CB8AC3E}">
        <p14:creationId xmlns:p14="http://schemas.microsoft.com/office/powerpoint/2010/main" val="26786297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2FD84C6C-7D11-2B43-817E-E19ABC455445}"/>
              </a:ext>
            </a:extLst>
          </p:cNvPr>
          <p:cNvSpPr>
            <a:spLocks noGrp="1" noChangeArrowheads="1"/>
          </p:cNvSpPr>
          <p:nvPr>
            <p:ph type="title"/>
          </p:nvPr>
        </p:nvSpPr>
        <p:spPr/>
        <p:txBody>
          <a:bodyPr/>
          <a:lstStyle/>
          <a:p>
            <a:pPr eaLnBrk="1" hangingPunct="1"/>
            <a:r>
              <a:rPr lang="en-CA" altLang="en-US" dirty="0">
                <a:ea typeface="ＭＳ Ｐゴシック" panose="020B0600070205080204" pitchFamily="34" charset="-128"/>
              </a:rPr>
              <a:t>for loop</a:t>
            </a:r>
            <a:endParaRPr lang="en-US" altLang="en-US" dirty="0">
              <a:ea typeface="ＭＳ Ｐゴシック" panose="020B0600070205080204" pitchFamily="34" charset="-128"/>
            </a:endParaRPr>
          </a:p>
        </p:txBody>
      </p:sp>
      <p:sp>
        <p:nvSpPr>
          <p:cNvPr id="323587" name="Rectangle 3">
            <a:extLst>
              <a:ext uri="{FF2B5EF4-FFF2-40B4-BE49-F238E27FC236}">
                <a16:creationId xmlns:a16="http://schemas.microsoft.com/office/drawing/2014/main" id="{E7C7EC19-41D2-854E-BCAB-EE54E50CA825}"/>
              </a:ext>
            </a:extLst>
          </p:cNvPr>
          <p:cNvSpPr>
            <a:spLocks noGrp="1" noChangeArrowheads="1"/>
          </p:cNvSpPr>
          <p:nvPr>
            <p:ph type="body" idx="1"/>
          </p:nvPr>
        </p:nvSpPr>
        <p:spPr/>
        <p:txBody>
          <a:bodyPr>
            <a:normAutofit/>
          </a:bodyPr>
          <a:lstStyle/>
          <a:p>
            <a:pPr marL="457200" indent="-457200" eaLnBrk="1" hangingPunct="1">
              <a:lnSpc>
                <a:spcPct val="80000"/>
              </a:lnSpc>
              <a:buFontTx/>
              <a:buNone/>
              <a:tabLst>
                <a:tab pos="476250" algn="l"/>
                <a:tab pos="914400" algn="l"/>
              </a:tabLst>
            </a:pPr>
            <a:r>
              <a:rPr lang="en-CA" altLang="en-US" sz="2000" dirty="0">
                <a:ea typeface="ＭＳ Ｐゴシック" panose="020B0600070205080204" pitchFamily="34" charset="-128"/>
              </a:rPr>
              <a:t>Format:</a:t>
            </a:r>
          </a:p>
          <a:p>
            <a:pPr marL="457200" indent="-457200" eaLnBrk="1" hangingPunct="1">
              <a:lnSpc>
                <a:spcPct val="80000"/>
              </a:lnSpc>
              <a:buFontTx/>
              <a:buNone/>
              <a:tabLst>
                <a:tab pos="476250" algn="l"/>
                <a:tab pos="914400" algn="l"/>
              </a:tabLst>
            </a:pPr>
            <a:r>
              <a:rPr lang="en-CA" altLang="en-US" sz="1700" dirty="0">
                <a:ea typeface="ＭＳ Ｐゴシック" panose="020B0600070205080204" pitchFamily="34" charset="-128"/>
              </a:rPr>
              <a:t>	</a:t>
            </a:r>
            <a:r>
              <a:rPr lang="en-CA" altLang="en-US" sz="1800" dirty="0">
                <a:ea typeface="ＭＳ Ｐゴシック" panose="020B0600070205080204" pitchFamily="34" charset="-128"/>
              </a:rPr>
              <a:t>for (initialization; Boolean expression; update condition) {</a:t>
            </a:r>
          </a:p>
          <a:p>
            <a:pPr marL="457200" indent="-457200" eaLnBrk="1" hangingPunct="1">
              <a:lnSpc>
                <a:spcPct val="80000"/>
              </a:lnSpc>
              <a:buFontTx/>
              <a:buNone/>
              <a:tabLst>
                <a:tab pos="476250" algn="l"/>
                <a:tab pos="914400" algn="l"/>
              </a:tabLst>
            </a:pPr>
            <a:r>
              <a:rPr lang="en-CA" altLang="en-US" sz="1800" dirty="0">
                <a:ea typeface="ＭＳ Ｐゴシック" panose="020B0600070205080204" pitchFamily="34" charset="-128"/>
              </a:rPr>
              <a:t>		     Body</a:t>
            </a:r>
          </a:p>
          <a:p>
            <a:pPr marL="457200" indent="-457200" eaLnBrk="1" hangingPunct="1">
              <a:lnSpc>
                <a:spcPct val="80000"/>
              </a:lnSpc>
              <a:buFontTx/>
              <a:buNone/>
              <a:tabLst>
                <a:tab pos="476250" algn="l"/>
                <a:tab pos="914400" algn="l"/>
              </a:tabLst>
            </a:pPr>
            <a:r>
              <a:rPr lang="en-CA" altLang="en-US" sz="1800" dirty="0">
                <a:ea typeface="ＭＳ Ｐゴシック" panose="020B0600070205080204" pitchFamily="34" charset="-128"/>
              </a:rPr>
              <a:t>       }</a:t>
            </a:r>
          </a:p>
          <a:p>
            <a:pPr marL="457200" indent="-457200" eaLnBrk="1" hangingPunct="1">
              <a:lnSpc>
                <a:spcPct val="80000"/>
              </a:lnSpc>
              <a:buFontTx/>
              <a:buNone/>
              <a:tabLst>
                <a:tab pos="476250" algn="l"/>
                <a:tab pos="914400" algn="l"/>
              </a:tabLst>
            </a:pPr>
            <a:endParaRPr lang="en-CA" altLang="en-US" sz="2400" dirty="0">
              <a:ea typeface="ＭＳ Ｐゴシック" panose="020B0600070205080204" pitchFamily="34" charset="-128"/>
            </a:endParaRPr>
          </a:p>
          <a:p>
            <a:pPr marL="457200" indent="-457200" eaLnBrk="1" hangingPunct="1">
              <a:lnSpc>
                <a:spcPct val="80000"/>
              </a:lnSpc>
              <a:buFontTx/>
              <a:buNone/>
              <a:tabLst>
                <a:tab pos="476250" algn="l"/>
                <a:tab pos="914400" algn="l"/>
              </a:tabLst>
            </a:pPr>
            <a:r>
              <a:rPr lang="en-CA" altLang="en-US" sz="2000" dirty="0">
                <a:ea typeface="ＭＳ Ｐゴシック" panose="020B0600070205080204" pitchFamily="34" charset="-128"/>
              </a:rPr>
              <a:t>Example:</a:t>
            </a:r>
          </a:p>
          <a:p>
            <a:pPr marL="457200" indent="-457200" eaLnBrk="1" hangingPunct="1">
              <a:lnSpc>
                <a:spcPct val="80000"/>
              </a:lnSpc>
              <a:buFontTx/>
              <a:buNone/>
              <a:tabLst>
                <a:tab pos="476250" algn="l"/>
                <a:tab pos="914400" algn="l"/>
              </a:tabLst>
            </a:pPr>
            <a:r>
              <a:rPr lang="en-CA" altLang="en-US" sz="1700" dirty="0">
                <a:ea typeface="ＭＳ Ｐゴシック" panose="020B0600070205080204" pitchFamily="34" charset="-128"/>
              </a:rPr>
              <a:t>	</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for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i</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 1;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i</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&lt;= 1000000;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i</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p>
          <a:p>
            <a:pPr marL="457200" indent="-457200" eaLnBrk="1" hangingPunct="1">
              <a:lnSpc>
                <a:spcPct val="80000"/>
              </a:lnSpc>
              <a:buFontTx/>
              <a:buNone/>
              <a:tabLst>
                <a:tab pos="476250" algn="l"/>
                <a:tab pos="914400" algn="l"/>
              </a:tabLst>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(“How much do I love thee?”);</a:t>
            </a:r>
          </a:p>
          <a:p>
            <a:pPr marL="457200" indent="-457200" eaLnBrk="1" hangingPunct="1">
              <a:lnSpc>
                <a:spcPct val="80000"/>
              </a:lnSpc>
              <a:buFontTx/>
              <a:buNone/>
              <a:tabLst>
                <a:tab pos="476250" algn="l"/>
                <a:tab pos="914400" algn="l"/>
              </a:tabLst>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(“Let me count the ways: ” +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i</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p>
          <a:p>
            <a:pPr marL="457200" indent="-457200" eaLnBrk="1" hangingPunct="1">
              <a:lnSpc>
                <a:spcPct val="80000"/>
              </a:lnSpc>
              <a:buFontTx/>
              <a:buNone/>
              <a:tabLst>
                <a:tab pos="476250" algn="l"/>
                <a:tab pos="914400" algn="l"/>
              </a:tabLst>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endPar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171011" name="TextBox 1">
            <a:extLst>
              <a:ext uri="{FF2B5EF4-FFF2-40B4-BE49-F238E27FC236}">
                <a16:creationId xmlns:a16="http://schemas.microsoft.com/office/drawing/2014/main" id="{8F62CD3A-5EA2-CD4B-B753-66371D0D50ED}"/>
              </a:ext>
            </a:extLst>
          </p:cNvPr>
          <p:cNvSpPr txBox="1">
            <a:spLocks noChangeArrowheads="1"/>
          </p:cNvSpPr>
          <p:nvPr/>
        </p:nvSpPr>
        <p:spPr bwMode="auto">
          <a:xfrm>
            <a:off x="3059832" y="1337142"/>
            <a:ext cx="2808287" cy="338137"/>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Loop continuation condition</a:t>
            </a:r>
          </a:p>
        </p:txBody>
      </p:sp>
      <p:cxnSp>
        <p:nvCxnSpPr>
          <p:cNvPr id="4" name="Straight Arrow Connector 3">
            <a:extLst>
              <a:ext uri="{FF2B5EF4-FFF2-40B4-BE49-F238E27FC236}">
                <a16:creationId xmlns:a16="http://schemas.microsoft.com/office/drawing/2014/main" id="{31EB06CA-679B-1C49-9527-A20FE3686B35}"/>
              </a:ext>
            </a:extLst>
          </p:cNvPr>
          <p:cNvCxnSpPr/>
          <p:nvPr/>
        </p:nvCxnSpPr>
        <p:spPr>
          <a:xfrm>
            <a:off x="4427984" y="1722036"/>
            <a:ext cx="0" cy="288925"/>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77B4F38-9FBB-7B48-B1CE-2A2D6EEF767B}"/>
              </a:ext>
            </a:extLst>
          </p:cNvPr>
          <p:cNvSpPr txBox="1">
            <a:spLocks noChangeArrowheads="1"/>
          </p:cNvSpPr>
          <p:nvPr/>
        </p:nvSpPr>
        <p:spPr bwMode="auto">
          <a:xfrm>
            <a:off x="3348038" y="2349500"/>
            <a:ext cx="4535487" cy="585788"/>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rgbClr val="FF0000"/>
                </a:solidFill>
              </a:rPr>
              <a:t>No need to update Boolean Expression in the body statements (built-in Update condition)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7" name="Rectangle 2">
            <a:extLst>
              <a:ext uri="{FF2B5EF4-FFF2-40B4-BE49-F238E27FC236}">
                <a16:creationId xmlns:a16="http://schemas.microsoft.com/office/drawing/2014/main" id="{0A3C0104-9BB6-CF4F-A5DD-D10521964CAA}"/>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do-while Loops</a:t>
            </a:r>
            <a:endParaRPr lang="en-US" altLang="en-US">
              <a:ea typeface="ＭＳ Ｐゴシック" panose="020B0600070205080204" pitchFamily="34" charset="-128"/>
            </a:endParaRPr>
          </a:p>
        </p:txBody>
      </p:sp>
      <p:sp>
        <p:nvSpPr>
          <p:cNvPr id="324611" name="Rectangle 3">
            <a:extLst>
              <a:ext uri="{FF2B5EF4-FFF2-40B4-BE49-F238E27FC236}">
                <a16:creationId xmlns:a16="http://schemas.microsoft.com/office/drawing/2014/main" id="{74E59E33-F265-6F4E-8537-4C1B07CF7E33}"/>
              </a:ext>
            </a:extLst>
          </p:cNvPr>
          <p:cNvSpPr>
            <a:spLocks noGrp="1" noChangeArrowheads="1"/>
          </p:cNvSpPr>
          <p:nvPr>
            <p:ph type="body" idx="1"/>
          </p:nvPr>
        </p:nvSpPr>
        <p:spPr/>
        <p:txBody>
          <a:bodyPr rtlCol="0">
            <a:normAutofit/>
          </a:bodyPr>
          <a:lstStyle/>
          <a:p>
            <a:pPr eaLnBrk="1" fontAlgn="auto" hangingPunct="1">
              <a:lnSpc>
                <a:spcPct val="90000"/>
              </a:lnSpc>
              <a:spcBef>
                <a:spcPts val="800"/>
              </a:spcBef>
              <a:spcAft>
                <a:spcPts val="0"/>
              </a:spcAft>
              <a:buFontTx/>
              <a:buNone/>
              <a:defRPr/>
            </a:pPr>
            <a:r>
              <a:rPr lang="en-CA" dirty="0">
                <a:solidFill>
                  <a:schemeClr val="tx1">
                    <a:lumMod val="65000"/>
                    <a:lumOff val="35000"/>
                  </a:schemeClr>
                </a:solidFill>
                <a:ea typeface="+mn-ea"/>
                <a:cs typeface="+mn-cs"/>
              </a:rPr>
              <a:t>Format:</a:t>
            </a:r>
          </a:p>
          <a:p>
            <a:pPr eaLnBrk="1" fontAlgn="auto" hangingPunct="1">
              <a:lnSpc>
                <a:spcPct val="90000"/>
              </a:lnSpc>
              <a:spcBef>
                <a:spcPts val="800"/>
              </a:spcBef>
              <a:spcAft>
                <a:spcPts val="0"/>
              </a:spcAft>
              <a:buFontTx/>
              <a:buNone/>
              <a:defRPr/>
            </a:pPr>
            <a:r>
              <a:rPr lang="en-CA" dirty="0">
                <a:solidFill>
                  <a:schemeClr val="tx1">
                    <a:lumMod val="65000"/>
                    <a:lumOff val="35000"/>
                  </a:schemeClr>
                </a:solidFill>
                <a:ea typeface="+mn-ea"/>
                <a:cs typeface="+mn-cs"/>
              </a:rPr>
              <a:t>	</a:t>
            </a:r>
            <a:r>
              <a:rPr lang="en-CA" sz="2000" dirty="0">
                <a:solidFill>
                  <a:schemeClr val="tx1">
                    <a:lumMod val="65000"/>
                    <a:lumOff val="35000"/>
                  </a:schemeClr>
                </a:solidFill>
                <a:ea typeface="+mn-ea"/>
                <a:cs typeface="+mn-cs"/>
              </a:rPr>
              <a:t>do</a:t>
            </a:r>
          </a:p>
          <a:p>
            <a:pPr eaLnBrk="1" fontAlgn="auto" hangingPunct="1">
              <a:lnSpc>
                <a:spcPct val="90000"/>
              </a:lnSpc>
              <a:spcBef>
                <a:spcPts val="800"/>
              </a:spcBef>
              <a:spcAft>
                <a:spcPts val="0"/>
              </a:spcAft>
              <a:buFontTx/>
              <a:buNone/>
              <a:defRPr/>
            </a:pPr>
            <a:r>
              <a:rPr lang="en-CA" sz="2000" dirty="0">
                <a:solidFill>
                  <a:schemeClr val="tx1">
                    <a:lumMod val="65000"/>
                    <a:lumOff val="35000"/>
                  </a:schemeClr>
                </a:solidFill>
                <a:ea typeface="+mn-ea"/>
                <a:cs typeface="+mn-cs"/>
              </a:rPr>
              <a:t>		Body</a:t>
            </a:r>
          </a:p>
          <a:p>
            <a:pPr eaLnBrk="1" fontAlgn="auto" hangingPunct="1">
              <a:lnSpc>
                <a:spcPct val="90000"/>
              </a:lnSpc>
              <a:spcBef>
                <a:spcPts val="800"/>
              </a:spcBef>
              <a:spcAft>
                <a:spcPts val="0"/>
              </a:spcAft>
              <a:buFontTx/>
              <a:buNone/>
              <a:defRPr/>
            </a:pPr>
            <a:r>
              <a:rPr lang="en-CA" sz="2000" dirty="0">
                <a:solidFill>
                  <a:schemeClr val="tx1">
                    <a:lumMod val="65000"/>
                    <a:lumOff val="35000"/>
                  </a:schemeClr>
                </a:solidFill>
                <a:ea typeface="+mn-ea"/>
                <a:cs typeface="+mn-cs"/>
              </a:rPr>
              <a:t>	while (Boolean expression);</a:t>
            </a:r>
          </a:p>
          <a:p>
            <a:pPr eaLnBrk="1" fontAlgn="auto" hangingPunct="1">
              <a:lnSpc>
                <a:spcPct val="90000"/>
              </a:lnSpc>
              <a:spcBef>
                <a:spcPts val="800"/>
              </a:spcBef>
              <a:spcAft>
                <a:spcPts val="0"/>
              </a:spcAft>
              <a:buFontTx/>
              <a:buNone/>
              <a:defRPr/>
            </a:pPr>
            <a:endParaRPr lang="en-CA" dirty="0">
              <a:solidFill>
                <a:schemeClr val="tx1">
                  <a:lumMod val="65000"/>
                  <a:lumOff val="35000"/>
                </a:schemeClr>
              </a:solidFill>
              <a:ea typeface="+mn-ea"/>
              <a:cs typeface="+mn-cs"/>
            </a:endParaRPr>
          </a:p>
          <a:p>
            <a:pPr eaLnBrk="1" fontAlgn="auto" hangingPunct="1">
              <a:lnSpc>
                <a:spcPct val="90000"/>
              </a:lnSpc>
              <a:spcBef>
                <a:spcPts val="800"/>
              </a:spcBef>
              <a:spcAft>
                <a:spcPts val="0"/>
              </a:spcAft>
              <a:buFontTx/>
              <a:buNone/>
              <a:defRPr/>
            </a:pPr>
            <a:r>
              <a:rPr lang="en-CA" dirty="0">
                <a:solidFill>
                  <a:schemeClr val="tx1">
                    <a:lumMod val="65000"/>
                    <a:lumOff val="35000"/>
                  </a:schemeClr>
                </a:solidFill>
                <a:ea typeface="+mn-ea"/>
                <a:cs typeface="+mn-cs"/>
              </a:rPr>
              <a:t>Example:</a:t>
            </a:r>
          </a:p>
          <a:p>
            <a:pPr eaLnBrk="1" fontAlgn="auto" hangingPunct="1">
              <a:lnSpc>
                <a:spcPct val="90000"/>
              </a:lnSpc>
              <a:spcBef>
                <a:spcPts val="800"/>
              </a:spcBef>
              <a:spcAft>
                <a:spcPts val="0"/>
              </a:spcAft>
              <a:buFontTx/>
              <a:buNone/>
              <a:defRPr/>
            </a:pPr>
            <a:r>
              <a:rPr lang="en-US" sz="2000" dirty="0">
                <a:solidFill>
                  <a:schemeClr val="tx1">
                    <a:lumMod val="65000"/>
                    <a:lumOff val="35000"/>
                  </a:schemeClr>
                </a:solidFill>
                <a:ea typeface="+mn-ea"/>
                <a:cs typeface="+mn-cs"/>
              </a:rPr>
              <a:t>        char </a:t>
            </a:r>
            <a:r>
              <a:rPr lang="en-US" sz="2000" dirty="0" err="1">
                <a:solidFill>
                  <a:schemeClr val="tx1">
                    <a:lumMod val="65000"/>
                    <a:lumOff val="35000"/>
                  </a:schemeClr>
                </a:solidFill>
                <a:ea typeface="+mn-ea"/>
                <a:cs typeface="+mn-cs"/>
              </a:rPr>
              <a:t>ch</a:t>
            </a:r>
            <a:r>
              <a:rPr lang="en-US" sz="2000" dirty="0">
                <a:solidFill>
                  <a:schemeClr val="tx1">
                    <a:lumMod val="65000"/>
                    <a:lumOff val="35000"/>
                  </a:schemeClr>
                </a:solidFill>
                <a:ea typeface="+mn-ea"/>
                <a:cs typeface="+mn-cs"/>
              </a:rPr>
              <a:t> = 'A';</a:t>
            </a:r>
          </a:p>
          <a:p>
            <a:pPr eaLnBrk="1" fontAlgn="auto" hangingPunct="1">
              <a:lnSpc>
                <a:spcPct val="90000"/>
              </a:lnSpc>
              <a:spcBef>
                <a:spcPts val="800"/>
              </a:spcBef>
              <a:spcAft>
                <a:spcPts val="0"/>
              </a:spcAft>
              <a:buFontTx/>
              <a:buNone/>
              <a:defRPr/>
            </a:pPr>
            <a:r>
              <a:rPr lang="en-US" sz="2000" dirty="0">
                <a:solidFill>
                  <a:schemeClr val="tx1">
                    <a:lumMod val="65000"/>
                    <a:lumOff val="35000"/>
                  </a:schemeClr>
                </a:solidFill>
                <a:ea typeface="+mn-ea"/>
                <a:cs typeface="+mn-cs"/>
              </a:rPr>
              <a:t>        do {</a:t>
            </a:r>
          </a:p>
          <a:p>
            <a:pPr eaLnBrk="1" fontAlgn="auto" hangingPunct="1">
              <a:lnSpc>
                <a:spcPct val="90000"/>
              </a:lnSpc>
              <a:spcBef>
                <a:spcPts val="800"/>
              </a:spcBef>
              <a:spcAft>
                <a:spcPts val="0"/>
              </a:spcAft>
              <a:buFontTx/>
              <a:buNone/>
              <a:defRPr/>
            </a:pPr>
            <a:r>
              <a:rPr lang="en-US" sz="2000" dirty="0">
                <a:solidFill>
                  <a:schemeClr val="tx1">
                    <a:lumMod val="65000"/>
                    <a:lumOff val="35000"/>
                  </a:schemeClr>
                </a:solidFill>
                <a:ea typeface="+mn-ea"/>
                <a:cs typeface="+mn-cs"/>
              </a:rPr>
              <a:t>             </a:t>
            </a:r>
            <a:r>
              <a:rPr lang="en-US" sz="2000" dirty="0" err="1">
                <a:solidFill>
                  <a:schemeClr val="tx1">
                    <a:lumMod val="65000"/>
                    <a:lumOff val="35000"/>
                  </a:schemeClr>
                </a:solidFill>
                <a:ea typeface="+mn-ea"/>
                <a:cs typeface="+mn-cs"/>
              </a:rPr>
              <a:t>System.out.println</a:t>
            </a:r>
            <a:r>
              <a:rPr lang="en-US" sz="2000" dirty="0">
                <a:solidFill>
                  <a:schemeClr val="tx1">
                    <a:lumMod val="65000"/>
                    <a:lumOff val="35000"/>
                  </a:schemeClr>
                </a:solidFill>
                <a:ea typeface="+mn-ea"/>
                <a:cs typeface="+mn-cs"/>
              </a:rPr>
              <a:t>(</a:t>
            </a:r>
            <a:r>
              <a:rPr lang="en-US" sz="2000" dirty="0" err="1">
                <a:solidFill>
                  <a:schemeClr val="tx1">
                    <a:lumMod val="65000"/>
                    <a:lumOff val="35000"/>
                  </a:schemeClr>
                </a:solidFill>
                <a:ea typeface="+mn-ea"/>
                <a:cs typeface="+mn-cs"/>
              </a:rPr>
              <a:t>ch</a:t>
            </a:r>
            <a:r>
              <a:rPr lang="en-US" sz="2000" dirty="0">
                <a:solidFill>
                  <a:schemeClr val="tx1">
                    <a:lumMod val="65000"/>
                    <a:lumOff val="35000"/>
                  </a:schemeClr>
                </a:solidFill>
                <a:ea typeface="+mn-ea"/>
                <a:cs typeface="+mn-cs"/>
              </a:rPr>
              <a:t>);</a:t>
            </a:r>
          </a:p>
          <a:p>
            <a:pPr eaLnBrk="1" fontAlgn="auto" hangingPunct="1">
              <a:lnSpc>
                <a:spcPct val="90000"/>
              </a:lnSpc>
              <a:spcBef>
                <a:spcPts val="800"/>
              </a:spcBef>
              <a:spcAft>
                <a:spcPts val="0"/>
              </a:spcAft>
              <a:buFontTx/>
              <a:buNone/>
              <a:defRPr/>
            </a:pPr>
            <a:r>
              <a:rPr lang="en-US" sz="2000" dirty="0">
                <a:solidFill>
                  <a:schemeClr val="tx1">
                    <a:lumMod val="65000"/>
                    <a:lumOff val="35000"/>
                  </a:schemeClr>
                </a:solidFill>
                <a:ea typeface="+mn-ea"/>
                <a:cs typeface="+mn-cs"/>
              </a:rPr>
              <a:t>             </a:t>
            </a:r>
            <a:r>
              <a:rPr lang="en-US" sz="2000" dirty="0" err="1">
                <a:solidFill>
                  <a:schemeClr val="tx1">
                    <a:lumMod val="65000"/>
                    <a:lumOff val="35000"/>
                  </a:schemeClr>
                </a:solidFill>
                <a:ea typeface="+mn-ea"/>
                <a:cs typeface="+mn-cs"/>
              </a:rPr>
              <a:t>ch</a:t>
            </a:r>
            <a:r>
              <a:rPr lang="en-US" sz="2000" dirty="0">
                <a:solidFill>
                  <a:schemeClr val="tx1">
                    <a:lumMod val="65000"/>
                    <a:lumOff val="35000"/>
                  </a:schemeClr>
                </a:solidFill>
                <a:ea typeface="+mn-ea"/>
                <a:cs typeface="+mn-cs"/>
              </a:rPr>
              <a:t>++;</a:t>
            </a:r>
          </a:p>
          <a:p>
            <a:pPr eaLnBrk="1" fontAlgn="auto" hangingPunct="1">
              <a:lnSpc>
                <a:spcPct val="90000"/>
              </a:lnSpc>
              <a:spcBef>
                <a:spcPts val="800"/>
              </a:spcBef>
              <a:spcAft>
                <a:spcPts val="0"/>
              </a:spcAft>
              <a:buFontTx/>
              <a:buNone/>
              <a:defRPr/>
            </a:pPr>
            <a:r>
              <a:rPr lang="en-US" sz="2000" dirty="0">
                <a:solidFill>
                  <a:schemeClr val="tx1">
                    <a:lumMod val="65000"/>
                    <a:lumOff val="35000"/>
                  </a:schemeClr>
                </a:solidFill>
                <a:ea typeface="+mn-ea"/>
                <a:cs typeface="+mn-cs"/>
              </a:rPr>
              <a:t>        } while (</a:t>
            </a:r>
            <a:r>
              <a:rPr lang="en-US" sz="2000" dirty="0" err="1">
                <a:solidFill>
                  <a:schemeClr val="tx1">
                    <a:lumMod val="65000"/>
                    <a:lumOff val="35000"/>
                  </a:schemeClr>
                </a:solidFill>
                <a:ea typeface="+mn-ea"/>
                <a:cs typeface="+mn-cs"/>
              </a:rPr>
              <a:t>ch</a:t>
            </a:r>
            <a:r>
              <a:rPr lang="en-US" sz="2000" dirty="0">
                <a:solidFill>
                  <a:schemeClr val="tx1">
                    <a:lumMod val="65000"/>
                    <a:lumOff val="35000"/>
                  </a:schemeClr>
                </a:solidFill>
                <a:ea typeface="+mn-ea"/>
                <a:cs typeface="+mn-cs"/>
              </a:rPr>
              <a:t> != 'K');</a:t>
            </a:r>
          </a:p>
          <a:p>
            <a:pPr eaLnBrk="1" fontAlgn="auto" hangingPunct="1">
              <a:lnSpc>
                <a:spcPct val="90000"/>
              </a:lnSpc>
              <a:spcAft>
                <a:spcPts val="0"/>
              </a:spcAft>
              <a:buFontTx/>
              <a:buNone/>
              <a:defRPr/>
            </a:pPr>
            <a:endParaRPr lang="en-US" sz="2000" dirty="0">
              <a:solidFill>
                <a:schemeClr val="tx1">
                  <a:lumMod val="65000"/>
                  <a:lumOff val="35000"/>
                </a:schemeClr>
              </a:solidFill>
              <a:ea typeface="+mn-ea"/>
              <a:cs typeface="+mn-cs"/>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a:extLst>
              <a:ext uri="{FF2B5EF4-FFF2-40B4-BE49-F238E27FC236}">
                <a16:creationId xmlns:a16="http://schemas.microsoft.com/office/drawing/2014/main" id="{BCC223AF-C36A-0947-94D8-E0410768139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for Loop: Example</a:t>
            </a:r>
          </a:p>
        </p:txBody>
      </p:sp>
      <p:sp>
        <p:nvSpPr>
          <p:cNvPr id="83970" name="Rectangle 3">
            <a:extLst>
              <a:ext uri="{FF2B5EF4-FFF2-40B4-BE49-F238E27FC236}">
                <a16:creationId xmlns:a16="http://schemas.microsoft.com/office/drawing/2014/main" id="{214F9B82-2B16-A04B-9BE4-32118D3CF170}"/>
              </a:ext>
            </a:extLst>
          </p:cNvPr>
          <p:cNvSpPr>
            <a:spLocks noGrp="1" noChangeArrowheads="1"/>
          </p:cNvSpPr>
          <p:nvPr>
            <p:ph type="body" idx="1"/>
          </p:nvPr>
        </p:nvSpPr>
        <p:spPr/>
        <p:txBody>
          <a:bodyPr>
            <a:normAutofit/>
          </a:bodyPr>
          <a:lstStyle/>
          <a:p>
            <a:pPr marL="0" indent="0" eaLnBrk="1" hangingPunct="1">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for (count=0; count&lt;3; count++){</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("Hi ”);	</a:t>
            </a:r>
            <a:r>
              <a:rPr lang="en-US" altLang="en-US" sz="1400" dirty="0">
                <a:latin typeface="Verdana" panose="020B0604030504040204" pitchFamily="34" charset="0"/>
                <a:ea typeface="Verdana" panose="020B0604030504040204" pitchFamily="34" charset="0"/>
                <a:cs typeface="Verdana" panose="020B0604030504040204" pitchFamily="34" charset="0"/>
              </a:rPr>
              <a:t>// Loop Body</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buFont typeface="Wingdings 2" pitchFamily="2" charset="2"/>
              <a:buNone/>
            </a:pPr>
            <a:endParaRPr lang="en-US" altLang="en-US" sz="22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eaLnBrk="1" hangingPunct="1">
              <a:spcBef>
                <a:spcPct val="50000"/>
              </a:spcBef>
            </a:pPr>
            <a:r>
              <a:rPr lang="en-US" altLang="en-US" sz="1800" dirty="0">
                <a:latin typeface="Verdana" panose="020B0604030504040204" pitchFamily="34" charset="0"/>
                <a:ea typeface="Verdana" panose="020B0604030504040204" pitchFamily="34" charset="0"/>
                <a:cs typeface="Verdana" panose="020B0604030504040204" pitchFamily="34" charset="0"/>
              </a:rPr>
              <a:t>How many times does the loop body execute?</a:t>
            </a:r>
          </a:p>
          <a:p>
            <a:pPr marL="0" indent="0" eaLnBrk="1" hangingPunct="1">
              <a:spcBef>
                <a:spcPct val="50000"/>
              </a:spcBef>
            </a:pPr>
            <a:r>
              <a:rPr lang="en-US" altLang="en-US" sz="1800" dirty="0">
                <a:latin typeface="Verdana" panose="020B0604030504040204" pitchFamily="34" charset="0"/>
                <a:ea typeface="Verdana" panose="020B0604030504040204" pitchFamily="34" charset="0"/>
                <a:cs typeface="Verdana" panose="020B0604030504040204" pitchFamily="34" charset="0"/>
              </a:rPr>
              <a:t>Initialization, loop condition and update </a:t>
            </a:r>
          </a:p>
          <a:p>
            <a:pPr lvl="1" eaLnBrk="1" hangingPunct="1">
              <a:spcBef>
                <a:spcPct val="50000"/>
              </a:spcBef>
            </a:pPr>
            <a:r>
              <a:rPr lang="en-US" altLang="en-US" sz="1600" dirty="0">
                <a:latin typeface="Verdana" panose="020B0604030504040204" pitchFamily="34" charset="0"/>
                <a:ea typeface="Verdana" panose="020B0604030504040204" pitchFamily="34" charset="0"/>
                <a:cs typeface="Verdana" panose="020B0604030504040204" pitchFamily="34" charset="0"/>
              </a:rPr>
              <a:t>All "built into" the for-loop structure!</a:t>
            </a:r>
          </a:p>
          <a:p>
            <a:pPr marL="0" indent="0" eaLnBrk="1" hangingPunct="1">
              <a:spcBef>
                <a:spcPct val="50000"/>
              </a:spcBef>
            </a:pPr>
            <a:r>
              <a:rPr lang="en-US" altLang="en-US" sz="1800" dirty="0">
                <a:latin typeface="Verdana" panose="020B0604030504040204" pitchFamily="34" charset="0"/>
                <a:ea typeface="Verdana" panose="020B0604030504040204" pitchFamily="34" charset="0"/>
                <a:cs typeface="Verdana" panose="020B0604030504040204" pitchFamily="34" charset="0"/>
              </a:rPr>
              <a:t>A natural "counting" loop</a:t>
            </a:r>
          </a:p>
        </p:txBody>
      </p:sp>
    </p:spTree>
  </p:cSld>
  <p:clrMapOvr>
    <a:masterClrMapping/>
  </p:clrMapOvr>
  <p:transition spd="med">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a:extLst>
              <a:ext uri="{FF2B5EF4-FFF2-40B4-BE49-F238E27FC236}">
                <a16:creationId xmlns:a16="http://schemas.microsoft.com/office/drawing/2014/main" id="{BF42AE95-12D4-6B4B-B2D7-0482F307D8C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for vs. while</a:t>
            </a:r>
          </a:p>
        </p:txBody>
      </p:sp>
      <p:sp>
        <p:nvSpPr>
          <p:cNvPr id="176130" name="Rectangle 3">
            <a:extLst>
              <a:ext uri="{FF2B5EF4-FFF2-40B4-BE49-F238E27FC236}">
                <a16:creationId xmlns:a16="http://schemas.microsoft.com/office/drawing/2014/main" id="{D60A80ED-68A7-C941-AE10-3897C944F324}"/>
              </a:ext>
            </a:extLst>
          </p:cNvPr>
          <p:cNvSpPr>
            <a:spLocks noGrp="1" noChangeArrowheads="1"/>
          </p:cNvSpPr>
          <p:nvPr>
            <p:ph type="body" idx="1"/>
          </p:nvPr>
        </p:nvSpPr>
        <p:spPr>
          <a:xfrm>
            <a:off x="107950" y="2590800"/>
            <a:ext cx="5073650" cy="3535363"/>
          </a:xfrm>
        </p:spPr>
        <p:txBody>
          <a:bodyPr>
            <a:normAutofit/>
          </a:bodyPr>
          <a:lstStyle/>
          <a:p>
            <a:pPr marL="0" indent="0" eaLnBrk="1" hangingPunct="1">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for (count=0; count&lt;3; count++){</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("Hi ”);	</a:t>
            </a:r>
          </a:p>
          <a:p>
            <a:pPr marL="0" indent="0" eaLnBrk="1" hangingPunct="1">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76131" name="Rectangle 3">
            <a:extLst>
              <a:ext uri="{FF2B5EF4-FFF2-40B4-BE49-F238E27FC236}">
                <a16:creationId xmlns:a16="http://schemas.microsoft.com/office/drawing/2014/main" id="{944F5E34-C9FA-424A-BADE-6C6F5DA48D89}"/>
              </a:ext>
            </a:extLst>
          </p:cNvPr>
          <p:cNvSpPr txBox="1">
            <a:spLocks noChangeArrowheads="1"/>
          </p:cNvSpPr>
          <p:nvPr/>
        </p:nvSpPr>
        <p:spPr bwMode="auto">
          <a:xfrm>
            <a:off x="4572000" y="2514600"/>
            <a:ext cx="4572000" cy="353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 typeface="Arial" panose="020B0604020202020204" pitchFamily="34" charset="0"/>
              <a:buNone/>
            </a:pPr>
            <a:r>
              <a:rPr lang="en-US" altLang="en-US" sz="2800" dirty="0">
                <a:latin typeface="Century Gothic" panose="020B0502020202020204" pitchFamily="34" charset="0"/>
              </a:rPr>
              <a:t>	</a:t>
            </a:r>
            <a:r>
              <a:rPr lang="en-US" altLang="en-US" sz="1800" b="1" dirty="0">
                <a:latin typeface="Courier New" panose="02070309020205020404" pitchFamily="49" charset="0"/>
                <a:cs typeface="Courier New" panose="02070309020205020404" pitchFamily="49" charset="0"/>
              </a:rPr>
              <a:t>count = 0;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while (count &lt; 3){</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a:t>
            </a:r>
            <a:r>
              <a:rPr lang="en-US" altLang="en-US" sz="1800" b="1" dirty="0">
                <a:latin typeface="Courier New" panose="02070309020205020404" pitchFamily="49" charset="0"/>
                <a:cs typeface="Courier New" panose="02070309020205020404" pitchFamily="49" charset="0"/>
              </a:rPr>
              <a:t> ("Hi ”);		count++;	</a:t>
            </a:r>
          </a:p>
          <a:p>
            <a:pPr eaLnBrk="1" hangingPunct="1">
              <a:spcBef>
                <a:spcPct val="20000"/>
              </a:spcBef>
              <a:buFont typeface="Arial" panose="020B0604020202020204" pitchFamily="34" charset="0"/>
              <a:buNone/>
            </a:pPr>
            <a:r>
              <a:rPr lang="en-US" altLang="en-US" sz="1800" b="1" dirty="0">
                <a:latin typeface="Courier New" panose="02070309020205020404" pitchFamily="49" charset="0"/>
                <a:cs typeface="Courier New" panose="02070309020205020404" pitchFamily="49" charset="0"/>
              </a:rPr>
              <a:t>	} </a:t>
            </a:r>
            <a:r>
              <a:rPr lang="en-US" altLang="en-US" sz="2000" dirty="0">
                <a:latin typeface="Century Gothic" panose="020B0502020202020204" pitchFamily="34" charset="0"/>
              </a:rPr>
              <a:t>	</a:t>
            </a:r>
            <a:endParaRPr lang="en-US" altLang="en-US" sz="1800" dirty="0">
              <a:latin typeface="Century Gothic" panose="020B0502020202020204" pitchFamily="34" charset="0"/>
            </a:endParaRPr>
          </a:p>
        </p:txBody>
      </p:sp>
      <p:cxnSp>
        <p:nvCxnSpPr>
          <p:cNvPr id="3" name="Straight Connector 2">
            <a:extLst>
              <a:ext uri="{FF2B5EF4-FFF2-40B4-BE49-F238E27FC236}">
                <a16:creationId xmlns:a16="http://schemas.microsoft.com/office/drawing/2014/main" id="{8A8B9A23-5E8D-1E41-8633-6453E05059E2}"/>
              </a:ext>
            </a:extLst>
          </p:cNvPr>
          <p:cNvCxnSpPr/>
          <p:nvPr/>
        </p:nvCxnSpPr>
        <p:spPr>
          <a:xfrm>
            <a:off x="4788024" y="2667000"/>
            <a:ext cx="0" cy="35052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FEFC0A1-0A0F-9C41-88EE-4308397AD40A}"/>
              </a:ext>
            </a:extLst>
          </p:cNvPr>
          <p:cNvSpPr txBox="1">
            <a:spLocks noChangeArrowheads="1"/>
          </p:cNvSpPr>
          <p:nvPr/>
        </p:nvSpPr>
        <p:spPr bwMode="auto">
          <a:xfrm>
            <a:off x="2971800" y="1447800"/>
            <a:ext cx="1905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rgbClr val="FF0000"/>
                </a:solidFill>
              </a:rPr>
              <a:t>Initial state</a:t>
            </a:r>
          </a:p>
        </p:txBody>
      </p:sp>
      <p:cxnSp>
        <p:nvCxnSpPr>
          <p:cNvPr id="9" name="Straight Arrow Connector 8">
            <a:extLst>
              <a:ext uri="{FF2B5EF4-FFF2-40B4-BE49-F238E27FC236}">
                <a16:creationId xmlns:a16="http://schemas.microsoft.com/office/drawing/2014/main" id="{1EBD152A-6BDA-3D47-9E3E-7BA30EB2233A}"/>
              </a:ext>
            </a:extLst>
          </p:cNvPr>
          <p:cNvCxnSpPr/>
          <p:nvPr/>
        </p:nvCxnSpPr>
        <p:spPr>
          <a:xfrm flipH="1">
            <a:off x="1476375" y="1828800"/>
            <a:ext cx="2028825" cy="808038"/>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B9B451B-3174-7341-9D56-5EF5B88CA685}"/>
              </a:ext>
            </a:extLst>
          </p:cNvPr>
          <p:cNvCxnSpPr>
            <a:stCxn id="5" idx="2"/>
          </p:cNvCxnSpPr>
          <p:nvPr/>
        </p:nvCxnSpPr>
        <p:spPr>
          <a:xfrm>
            <a:off x="3924300" y="1847850"/>
            <a:ext cx="1485900" cy="819150"/>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F674A10-D1DB-6449-904D-D9E09F88B531}"/>
              </a:ext>
            </a:extLst>
          </p:cNvPr>
          <p:cNvCxnSpPr>
            <a:cxnSpLocks/>
          </p:cNvCxnSpPr>
          <p:nvPr/>
        </p:nvCxnSpPr>
        <p:spPr>
          <a:xfrm flipH="1">
            <a:off x="2971800" y="1828800"/>
            <a:ext cx="2133601" cy="808038"/>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F8DA444-17BE-6C42-8584-9FE1261368C8}"/>
              </a:ext>
            </a:extLst>
          </p:cNvPr>
          <p:cNvCxnSpPr>
            <a:cxnSpLocks/>
          </p:cNvCxnSpPr>
          <p:nvPr/>
        </p:nvCxnSpPr>
        <p:spPr>
          <a:xfrm flipH="1">
            <a:off x="7740650" y="3717032"/>
            <a:ext cx="719138" cy="0"/>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5995590-34C1-274C-857A-800F5D68F3F5}"/>
              </a:ext>
            </a:extLst>
          </p:cNvPr>
          <p:cNvCxnSpPr>
            <a:cxnSpLocks/>
          </p:cNvCxnSpPr>
          <p:nvPr/>
        </p:nvCxnSpPr>
        <p:spPr>
          <a:xfrm flipH="1">
            <a:off x="8451850" y="1773238"/>
            <a:ext cx="7938" cy="1943794"/>
          </a:xfrm>
          <a:prstGeom prst="line">
            <a:avLst/>
          </a:prstGeom>
          <a:ln w="508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A6F5752-890A-5D44-8B95-712CDF782B16}"/>
              </a:ext>
            </a:extLst>
          </p:cNvPr>
          <p:cNvCxnSpPr/>
          <p:nvPr/>
        </p:nvCxnSpPr>
        <p:spPr>
          <a:xfrm flipH="1">
            <a:off x="3995738" y="1773238"/>
            <a:ext cx="3744912" cy="863600"/>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CD50EC-28D0-4B4E-B847-9F4667BF07E0}"/>
              </a:ext>
            </a:extLst>
          </p:cNvPr>
          <p:cNvCxnSpPr>
            <a:cxnSpLocks/>
          </p:cNvCxnSpPr>
          <p:nvPr/>
        </p:nvCxnSpPr>
        <p:spPr>
          <a:xfrm>
            <a:off x="5715000" y="1828800"/>
            <a:ext cx="945232" cy="1168152"/>
          </a:xfrm>
          <a:prstGeom prst="straightConnector1">
            <a:avLst/>
          </a:prstGeom>
          <a:ln w="508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85A7C436-4F9F-1646-84C6-CB8CD0B29FBF}"/>
              </a:ext>
            </a:extLst>
          </p:cNvPr>
          <p:cNvSpPr txBox="1">
            <a:spLocks noChangeArrowheads="1"/>
          </p:cNvSpPr>
          <p:nvPr/>
        </p:nvSpPr>
        <p:spPr bwMode="auto">
          <a:xfrm>
            <a:off x="7308850" y="1412875"/>
            <a:ext cx="1905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rgbClr val="FF0000"/>
                </a:solidFill>
              </a:rPr>
              <a:t>Update state</a:t>
            </a:r>
          </a:p>
        </p:txBody>
      </p:sp>
      <p:sp>
        <p:nvSpPr>
          <p:cNvPr id="40" name="TextBox 39">
            <a:extLst>
              <a:ext uri="{FF2B5EF4-FFF2-40B4-BE49-F238E27FC236}">
                <a16:creationId xmlns:a16="http://schemas.microsoft.com/office/drawing/2014/main" id="{8B05E175-5154-CA4B-B8FF-C68C37869591}"/>
              </a:ext>
            </a:extLst>
          </p:cNvPr>
          <p:cNvSpPr txBox="1">
            <a:spLocks noChangeArrowheads="1"/>
          </p:cNvSpPr>
          <p:nvPr/>
        </p:nvSpPr>
        <p:spPr bwMode="auto">
          <a:xfrm>
            <a:off x="4491318" y="1447800"/>
            <a:ext cx="2819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rgbClr val="FF0000"/>
                </a:solidFill>
              </a:rPr>
              <a:t>Condition expression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9" grpId="0"/>
      <p:bldP spid="39" grpId="1"/>
      <p:bldP spid="4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a:extLst>
              <a:ext uri="{FF2B5EF4-FFF2-40B4-BE49-F238E27FC236}">
                <a16:creationId xmlns:a16="http://schemas.microsoft.com/office/drawing/2014/main" id="{4EF4D166-C1FA-D04E-926C-D03DF9BF583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Condition expressions</a:t>
            </a:r>
          </a:p>
        </p:txBody>
      </p:sp>
      <p:sp>
        <p:nvSpPr>
          <p:cNvPr id="86018" name="Rectangle 3">
            <a:extLst>
              <a:ext uri="{FF2B5EF4-FFF2-40B4-BE49-F238E27FC236}">
                <a16:creationId xmlns:a16="http://schemas.microsoft.com/office/drawing/2014/main" id="{1B9018B3-4B5E-0943-977C-E9DED8D0BB9E}"/>
              </a:ext>
            </a:extLst>
          </p:cNvPr>
          <p:cNvSpPr>
            <a:spLocks noGrp="1" noChangeArrowheads="1"/>
          </p:cNvSpPr>
          <p:nvPr>
            <p:ph type="body" idx="1"/>
          </p:nvPr>
        </p:nvSpPr>
        <p:spPr/>
        <p:txBody>
          <a:bodyPr>
            <a:normAutofit/>
          </a:bodyPr>
          <a:lstStyle/>
          <a:p>
            <a:pPr eaLnBrk="1" hangingPunct="1">
              <a:spcBef>
                <a:spcPts val="800"/>
              </a:spcBef>
            </a:pPr>
            <a:r>
              <a:rPr lang="en-US" altLang="en-US" sz="2400" dirty="0">
                <a:ea typeface="ＭＳ Ｐゴシック" panose="020B0600070205080204" pitchFamily="34" charset="-128"/>
              </a:rPr>
              <a:t>Loop’s condition expression can be ANY </a:t>
            </a:r>
            <a:r>
              <a:rPr lang="en-US" altLang="en-US" sz="2400" dirty="0" err="1">
                <a:ea typeface="ＭＳ Ｐゴシック" panose="020B0600070205080204" pitchFamily="34" charset="-128"/>
              </a:rPr>
              <a:t>boolean</a:t>
            </a:r>
            <a:r>
              <a:rPr lang="en-US" altLang="en-US" sz="2400" dirty="0">
                <a:ea typeface="ＭＳ Ｐゴシック" panose="020B0600070205080204" pitchFamily="34" charset="-128"/>
              </a:rPr>
              <a:t> expression (just like those in if statements)</a:t>
            </a:r>
          </a:p>
          <a:p>
            <a:pPr eaLnBrk="1" hangingPunct="1">
              <a:lnSpc>
                <a:spcPct val="80000"/>
              </a:lnSpc>
              <a:spcBef>
                <a:spcPct val="50000"/>
              </a:spcBef>
            </a:pPr>
            <a:r>
              <a:rPr lang="en-US" altLang="en-US" dirty="0">
                <a:ea typeface="ＭＳ Ｐゴシック" panose="020B0600070205080204" pitchFamily="34" charset="-128"/>
              </a:rPr>
              <a:t>Example:</a:t>
            </a:r>
          </a:p>
          <a:p>
            <a:pPr lvl="1" eaLnBrk="1" hangingPunct="1">
              <a:lnSpc>
                <a:spcPct val="80000"/>
              </a:lnSpc>
              <a:buFontTx/>
              <a:buNone/>
            </a:pPr>
            <a:r>
              <a:rPr lang="en-US" altLang="en-US" dirty="0">
                <a:ea typeface="ＭＳ Ｐゴシック" panose="020B0600070205080204" pitchFamily="34" charset="-128"/>
              </a:rPr>
              <a:t>	</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while (count&lt;3 &amp;&amp; done!=0) {</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endPar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endParaRPr>
          </a:p>
          <a:p>
            <a:pPr lvl="1" eaLnBrk="1" hangingPunct="1">
              <a:lnSpc>
                <a:spcPct val="80000"/>
              </a:lnSpc>
              <a:buFontTx/>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 Do something</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lvl="1" eaLnBrk="1" hangingPunct="1">
              <a:lnSpc>
                <a:spcPct val="80000"/>
              </a:lnSpc>
              <a:buFontTx/>
              <a:buNone/>
            </a:pPr>
            <a:endPar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endParaRPr>
          </a:p>
          <a:p>
            <a:pPr lvl="1" eaLnBrk="1" hangingPunct="1">
              <a:lnSpc>
                <a:spcPct val="80000"/>
              </a:lnSpc>
              <a:buFontTx/>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for (index=0; index&lt;10 &amp;&amp; entry!=-99; index++){</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p>
          <a:p>
            <a:pPr lvl="1" eaLnBrk="1" hangingPunct="1">
              <a:lnSpc>
                <a:spcPct val="80000"/>
              </a:lnSpc>
              <a:buFontTx/>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 Do something</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4" name="Rounded Rectangle 3">
            <a:extLst>
              <a:ext uri="{FF2B5EF4-FFF2-40B4-BE49-F238E27FC236}">
                <a16:creationId xmlns:a16="http://schemas.microsoft.com/office/drawing/2014/main" id="{D5300AD2-D6D5-9B4E-B64E-1EFEE422612B}"/>
              </a:ext>
            </a:extLst>
          </p:cNvPr>
          <p:cNvSpPr/>
          <p:nvPr/>
        </p:nvSpPr>
        <p:spPr>
          <a:xfrm>
            <a:off x="2699792" y="3115816"/>
            <a:ext cx="2808312" cy="457200"/>
          </a:xfrm>
          <a:prstGeom prst="round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ounded Rectangle 9">
            <a:extLst>
              <a:ext uri="{FF2B5EF4-FFF2-40B4-BE49-F238E27FC236}">
                <a16:creationId xmlns:a16="http://schemas.microsoft.com/office/drawing/2014/main" id="{5BD97EF0-219F-2549-9613-9D8886AB5B2B}"/>
              </a:ext>
            </a:extLst>
          </p:cNvPr>
          <p:cNvSpPr/>
          <p:nvPr/>
        </p:nvSpPr>
        <p:spPr>
          <a:xfrm>
            <a:off x="3707904" y="4437112"/>
            <a:ext cx="3312368" cy="457200"/>
          </a:xfrm>
          <a:prstGeom prst="round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3E002EA0-BFB9-D849-A5EA-4B75D83AB930}"/>
              </a:ext>
            </a:extLst>
          </p:cNvPr>
          <p:cNvSpPr>
            <a:spLocks noGrp="1"/>
          </p:cNvSpPr>
          <p:nvPr>
            <p:ph type="title"/>
          </p:nvPr>
        </p:nvSpPr>
        <p:spPr/>
        <p:txBody>
          <a:bodyPr/>
          <a:lstStyle/>
          <a:p>
            <a:r>
              <a:rPr lang="en-US" altLang="en-US" dirty="0">
                <a:ea typeface="ＭＳ Ｐゴシック" panose="020B0600070205080204" pitchFamily="34" charset="-128"/>
              </a:rPr>
              <a:t>Exercise 5: Logical Operators  </a:t>
            </a:r>
          </a:p>
        </p:txBody>
      </p:sp>
      <p:sp>
        <p:nvSpPr>
          <p:cNvPr id="36866" name="Content Placeholder 2">
            <a:extLst>
              <a:ext uri="{FF2B5EF4-FFF2-40B4-BE49-F238E27FC236}">
                <a16:creationId xmlns:a16="http://schemas.microsoft.com/office/drawing/2014/main" id="{023F766E-6ED9-D641-B940-B34EC17C7D2D}"/>
              </a:ext>
            </a:extLst>
          </p:cNvPr>
          <p:cNvSpPr>
            <a:spLocks noGrp="1"/>
          </p:cNvSpPr>
          <p:nvPr>
            <p:ph type="body" idx="1"/>
          </p:nvPr>
        </p:nvSpPr>
        <p:spPr/>
        <p:txBody>
          <a:bodyPr>
            <a:normAutofit/>
          </a:bodyPr>
          <a:lstStyle/>
          <a:p>
            <a:pPr marL="514350" indent="-514350">
              <a:buFont typeface="Century Gothic" panose="020B0502020202020204" pitchFamily="34" charset="0"/>
              <a:buAutoNum type="arabicPeriod" startAt="12"/>
            </a:pPr>
            <a:r>
              <a:rPr lang="en-US" altLang="en-US" sz="2000" dirty="0">
                <a:ea typeface="ＭＳ Ｐゴシック" panose="020B0600070205080204" pitchFamily="34" charset="-128"/>
              </a:rPr>
              <a:t>Given the </a:t>
            </a:r>
            <a:r>
              <a:rPr lang="en-US" altLang="en-US" sz="2000" dirty="0" err="1">
                <a:ea typeface="ＭＳ Ｐゴシック" panose="020B0600070205080204" pitchFamily="34" charset="-128"/>
              </a:rPr>
              <a:t>boolean</a:t>
            </a:r>
            <a:r>
              <a:rPr lang="en-US" altLang="en-US" sz="2000" dirty="0">
                <a:ea typeface="ＭＳ Ｐゴシック" panose="020B0600070205080204" pitchFamily="34" charset="-128"/>
              </a:rPr>
              <a:t> variable  </a:t>
            </a:r>
            <a:r>
              <a:rPr lang="en-US" altLang="en-US" sz="2000" b="1" dirty="0" err="1">
                <a:latin typeface="Courier New" panose="02070309020205020404" pitchFamily="49" charset="0"/>
                <a:ea typeface="ＭＳ Ｐゴシック" panose="020B0600070205080204" pitchFamily="34" charset="-128"/>
              </a:rPr>
              <a:t>isFullTime</a:t>
            </a:r>
            <a:r>
              <a:rPr lang="en-US" altLang="en-US" sz="2000" dirty="0">
                <a:ea typeface="ＭＳ Ｐゴシック" panose="020B0600070205080204" pitchFamily="34" charset="-128"/>
              </a:rPr>
              <a:t> and the integer variable  </a:t>
            </a:r>
            <a:r>
              <a:rPr lang="en-US" altLang="en-US" sz="2000" b="1" dirty="0">
                <a:latin typeface="Courier New" panose="02070309020205020404" pitchFamily="49" charset="0"/>
                <a:ea typeface="ＭＳ Ｐゴシック" panose="020B0600070205080204" pitchFamily="34" charset="-128"/>
              </a:rPr>
              <a:t>age</a:t>
            </a:r>
            <a:r>
              <a:rPr lang="en-US" altLang="en-US" sz="2000" dirty="0">
                <a:ea typeface="ＭＳ Ｐゴシック" panose="020B0600070205080204" pitchFamily="34" charset="-128"/>
              </a:rPr>
              <a:t> , write an expression that evaluates to true if  </a:t>
            </a:r>
            <a:r>
              <a:rPr lang="en-US" altLang="en-US" sz="2000" b="1" dirty="0">
                <a:latin typeface="Courier New" panose="02070309020205020404" pitchFamily="49" charset="0"/>
                <a:ea typeface="ＭＳ Ｐゴシック" panose="020B0600070205080204" pitchFamily="34" charset="-128"/>
              </a:rPr>
              <a:t>age</a:t>
            </a:r>
            <a:r>
              <a:rPr lang="en-US" altLang="en-US" sz="2000" dirty="0">
                <a:ea typeface="ＭＳ Ｐゴシック" panose="020B0600070205080204" pitchFamily="34" charset="-128"/>
              </a:rPr>
              <a:t> is less than  19 or  </a:t>
            </a:r>
            <a:r>
              <a:rPr lang="en-US" altLang="en-US" sz="2000" b="1" dirty="0" err="1">
                <a:latin typeface="Courier New" panose="02070309020205020404" pitchFamily="49" charset="0"/>
                <a:ea typeface="ＭＳ Ｐゴシック" panose="020B0600070205080204" pitchFamily="34" charset="-128"/>
              </a:rPr>
              <a:t>isFullTime</a:t>
            </a:r>
            <a:r>
              <a:rPr lang="en-US" altLang="en-US" sz="2000" dirty="0">
                <a:ea typeface="ＭＳ Ｐゴシック" panose="020B0600070205080204" pitchFamily="34" charset="-128"/>
              </a:rPr>
              <a:t> is true. </a:t>
            </a:r>
          </a:p>
          <a:p>
            <a:pPr marL="514350" indent="-514350">
              <a:buFont typeface="Century Gothic" panose="020B0502020202020204" pitchFamily="34" charset="0"/>
              <a:buAutoNum type="arabicPeriod" startAt="12"/>
            </a:pPr>
            <a:r>
              <a:rPr lang="en-US" altLang="en-US" sz="2000" dirty="0">
                <a:ea typeface="ＭＳ Ｐゴシック" panose="020B0600070205080204" pitchFamily="34" charset="-128"/>
              </a:rPr>
              <a:t>Assume that </a:t>
            </a:r>
            <a:r>
              <a:rPr lang="en-US" altLang="en-US" sz="2000" b="1" dirty="0">
                <a:latin typeface="Courier New" panose="02070309020205020404" pitchFamily="49" charset="0"/>
                <a:ea typeface="ＭＳ Ｐゴシック" panose="020B0600070205080204" pitchFamily="34" charset="-128"/>
              </a:rPr>
              <a:t>c</a:t>
            </a:r>
            <a:r>
              <a:rPr lang="en-US" altLang="en-US" sz="2000" dirty="0">
                <a:ea typeface="ＭＳ Ｐゴシック" panose="020B0600070205080204" pitchFamily="34" charset="-128"/>
              </a:rPr>
              <a:t> is a char variable that has been declared and already given a value. Write an expression whose value is true if </a:t>
            </a:r>
            <a:r>
              <a:rPr lang="en-US" altLang="en-US" sz="2000" b="1" dirty="0">
                <a:latin typeface="Courier New" panose="02070309020205020404" pitchFamily="49" charset="0"/>
                <a:ea typeface="ＭＳ Ｐゴシック" panose="020B0600070205080204" pitchFamily="34" charset="-128"/>
              </a:rPr>
              <a:t>c</a:t>
            </a:r>
            <a:r>
              <a:rPr lang="en-US" altLang="en-US" sz="2000" dirty="0">
                <a:ea typeface="ＭＳ Ｐゴシック" panose="020B0600070205080204" pitchFamily="34" charset="-128"/>
              </a:rPr>
              <a:t> is a whitespace character. </a:t>
            </a: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70957916-9550-544B-8C95-640AF0B94B1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Misplaced ;</a:t>
            </a:r>
          </a:p>
        </p:txBody>
      </p:sp>
      <p:sp>
        <p:nvSpPr>
          <p:cNvPr id="88066" name="Rectangle 3">
            <a:extLst>
              <a:ext uri="{FF2B5EF4-FFF2-40B4-BE49-F238E27FC236}">
                <a16:creationId xmlns:a16="http://schemas.microsoft.com/office/drawing/2014/main" id="{2873165C-D6D5-AC41-9BB8-CBF5C5ED6D2B}"/>
              </a:ext>
            </a:extLst>
          </p:cNvPr>
          <p:cNvSpPr>
            <a:spLocks noGrp="1" noChangeArrowheads="1"/>
          </p:cNvSpPr>
          <p:nvPr>
            <p:ph type="body" idx="1"/>
          </p:nvPr>
        </p:nvSpPr>
        <p:spPr>
          <a:xfrm>
            <a:off x="457200" y="1524000"/>
            <a:ext cx="8229600" cy="4525963"/>
          </a:xfrm>
        </p:spPr>
        <p:txBody>
          <a:bodyPr/>
          <a:lstStyle/>
          <a:p>
            <a:pPr marL="287655" indent="-154305" eaLnBrk="1" hangingPunct="1">
              <a:lnSpc>
                <a:spcPct val="90000"/>
              </a:lnSpc>
            </a:pPr>
            <a:r>
              <a:rPr lang="en-US" altLang="en-US" dirty="0">
                <a:ea typeface="ＭＳ Ｐゴシック" panose="020B0600070205080204" pitchFamily="34" charset="-128"/>
              </a:rPr>
              <a:t>Example</a:t>
            </a:r>
            <a:endParaRPr lang="en-US"/>
          </a:p>
          <a:p>
            <a:pPr marL="623570" lvl="1" indent="-132715" eaLnBrk="1" hangingPunct="1">
              <a:lnSpc>
                <a:spcPct val="90000"/>
              </a:lnSpc>
            </a:pPr>
            <a:endParaRPr lang="en-US" altLang="en-US" dirty="0">
              <a:ea typeface="ＭＳ Ｐゴシック" panose="020B0600070205080204" pitchFamily="34" charset="-128"/>
            </a:endParaRPr>
          </a:p>
          <a:p>
            <a:pPr marL="623570" lvl="1" indent="-132715" eaLnBrk="1" hangingPunct="1">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response = 1;</a:t>
            </a:r>
          </a:p>
          <a:p>
            <a:pPr marL="623570" lvl="1" indent="-132715" eaLnBrk="1" hangingPunct="1">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while (response != 0) ;</a:t>
            </a:r>
          </a:p>
          <a:p>
            <a:pPr marL="623570" lvl="1" indent="-132715" eaLnBrk="1" hangingPunct="1">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("Enter value: ”);</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response =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input.nextInt</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p>
          <a:p>
            <a:pPr marL="623570" lvl="1" indent="-132715" eaLnBrk="1" hangingPunct="1">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marL="623570" lvl="1" indent="-132715" eaLnBrk="1" hangingPunct="1">
              <a:lnSpc>
                <a:spcPct val="90000"/>
              </a:lnSpc>
              <a:buFont typeface="Wingdings 2" pitchFamily="2" charset="2"/>
              <a:buNone/>
            </a:pPr>
            <a:endParaRPr lang="en-US" altLang="en-US" dirty="0">
              <a:ea typeface="ＭＳ Ｐゴシック" panose="020B0600070205080204" pitchFamily="34" charset="-128"/>
            </a:endParaRPr>
          </a:p>
          <a:p>
            <a:pPr marL="287655" indent="-154305" eaLnBrk="1" hangingPunct="1">
              <a:lnSpc>
                <a:spcPct val="90000"/>
              </a:lnSpc>
              <a:spcBef>
                <a:spcPct val="50000"/>
              </a:spcBef>
            </a:pPr>
            <a:r>
              <a:rPr lang="en-US" altLang="en-US" sz="2000" dirty="0">
                <a:ea typeface="ＭＳ Ｐゴシック" panose="020B0600070205080204" pitchFamily="34" charset="-128"/>
              </a:rPr>
              <a:t>INFINITE LOOP</a:t>
            </a:r>
          </a:p>
          <a:p>
            <a:pPr marL="287655" indent="-154305">
              <a:lnSpc>
                <a:spcPct val="90000"/>
              </a:lnSpc>
              <a:spcBef>
                <a:spcPct val="50000"/>
              </a:spcBef>
              <a:buSzPct val="101021"/>
            </a:pPr>
            <a:r>
              <a:rPr lang="en-US" altLang="en-US" sz="2000" dirty="0">
                <a:ea typeface="ＭＳ Ｐゴシック"/>
              </a:rPr>
              <a:t>The following code block is never executed. </a:t>
            </a:r>
            <a:endParaRPr lang="en-US" altLang="en-US" sz="2000" dirty="0">
              <a:ea typeface="ＭＳ Ｐゴシック" panose="020B0600070205080204" pitchFamily="34" charset="-128"/>
            </a:endParaRPr>
          </a:p>
        </p:txBody>
      </p:sp>
      <p:sp>
        <p:nvSpPr>
          <p:cNvPr id="2" name="Left Arrow 1">
            <a:extLst>
              <a:ext uri="{FF2B5EF4-FFF2-40B4-BE49-F238E27FC236}">
                <a16:creationId xmlns:a16="http://schemas.microsoft.com/office/drawing/2014/main" id="{B200F7B9-D888-2B4C-8F5E-E77442183032}"/>
              </a:ext>
            </a:extLst>
          </p:cNvPr>
          <p:cNvSpPr/>
          <p:nvPr/>
        </p:nvSpPr>
        <p:spPr>
          <a:xfrm>
            <a:off x="4110608" y="2708920"/>
            <a:ext cx="605408" cy="304800"/>
          </a:xfrm>
          <a:prstGeom prst="lef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0228" name="TextBox 2">
            <a:extLst>
              <a:ext uri="{FF2B5EF4-FFF2-40B4-BE49-F238E27FC236}">
                <a16:creationId xmlns:a16="http://schemas.microsoft.com/office/drawing/2014/main" id="{E505CC9E-AA5A-D843-BE18-EC53E6142F61}"/>
              </a:ext>
            </a:extLst>
          </p:cNvPr>
          <p:cNvSpPr txBox="1">
            <a:spLocks noChangeArrowheads="1"/>
          </p:cNvSpPr>
          <p:nvPr/>
        </p:nvSpPr>
        <p:spPr bwMode="auto">
          <a:xfrm>
            <a:off x="3203848" y="1825992"/>
            <a:ext cx="4464496" cy="461665"/>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400" dirty="0">
                <a:solidFill>
                  <a:srgbClr val="FFFFFF"/>
                </a:solidFill>
              </a:rPr>
              <a:t>Anything wrong with this code?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a:extLst>
              <a:ext uri="{FF2B5EF4-FFF2-40B4-BE49-F238E27FC236}">
                <a16:creationId xmlns:a16="http://schemas.microsoft.com/office/drawing/2014/main" id="{7226BA43-3E75-1D4D-B9DA-478255202B2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Infinite Loops</a:t>
            </a:r>
          </a:p>
        </p:txBody>
      </p:sp>
      <p:sp>
        <p:nvSpPr>
          <p:cNvPr id="90114" name="Rectangle 3">
            <a:extLst>
              <a:ext uri="{FF2B5EF4-FFF2-40B4-BE49-F238E27FC236}">
                <a16:creationId xmlns:a16="http://schemas.microsoft.com/office/drawing/2014/main" id="{F05E81E2-9711-EE4A-A376-4D50D9B7328A}"/>
              </a:ext>
            </a:extLst>
          </p:cNvPr>
          <p:cNvSpPr>
            <a:spLocks noGrp="1" noChangeArrowheads="1"/>
          </p:cNvSpPr>
          <p:nvPr>
            <p:ph type="body" idx="1"/>
          </p:nvPr>
        </p:nvSpPr>
        <p:spPr/>
        <p:txBody>
          <a:bodyPr/>
          <a:lstStyle/>
          <a:p>
            <a:pPr eaLnBrk="1" hangingPunct="1">
              <a:spcBef>
                <a:spcPts val="800"/>
              </a:spcBef>
            </a:pPr>
            <a:r>
              <a:rPr lang="en-US" altLang="en-US" sz="1800" dirty="0">
                <a:latin typeface="Verdana" panose="020B0604030504040204" pitchFamily="34" charset="0"/>
                <a:ea typeface="Verdana" panose="020B0604030504040204" pitchFamily="34" charset="0"/>
                <a:cs typeface="Verdana" panose="020B0604030504040204" pitchFamily="34" charset="0"/>
              </a:rPr>
              <a:t>Loop condition must evaluate to false at some iteration. Otherwise, infinite loop. </a:t>
            </a:r>
          </a:p>
          <a:p>
            <a:pPr eaLnBrk="1" hangingPunct="1">
              <a:spcBef>
                <a:spcPts val="800"/>
              </a:spcBef>
            </a:pPr>
            <a:r>
              <a:rPr lang="en-US" altLang="en-US" sz="1800" dirty="0">
                <a:latin typeface="Verdana" panose="020B0604030504040204" pitchFamily="34" charset="0"/>
                <a:ea typeface="Verdana" panose="020B0604030504040204" pitchFamily="34" charset="0"/>
                <a:cs typeface="Verdana" panose="020B0604030504040204" pitchFamily="34" charset="0"/>
              </a:rPr>
              <a:t>Thus, The Boolean expression should always consist of a variable that can change the result of the expression. </a:t>
            </a:r>
          </a:p>
          <a:p>
            <a:pPr marL="457200" lvl="1" indent="0" eaLnBrk="1" hangingPunct="1">
              <a:lnSpc>
                <a:spcPct val="90000"/>
              </a:lnSpc>
              <a:buFont typeface="Wingdings 2" pitchFamily="2" charset="2"/>
              <a:buNone/>
            </a:pP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marL="457200" lvl="1" indent="0" eaLnBrk="1" hangingPunct="1">
              <a:lnSpc>
                <a:spcPct val="9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while (true){</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(”Hello ”);</a:t>
            </a:r>
          </a:p>
          <a:p>
            <a:pPr marL="457200" lvl="1" indent="0" eaLnBrk="1" hangingPunct="1">
              <a:lnSpc>
                <a:spcPct val="9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p>
          <a:p>
            <a:pPr marL="457200" lvl="1" indent="0" eaLnBrk="1" hangingPunct="1">
              <a:lnSpc>
                <a:spcPct val="90000"/>
              </a:lnSpc>
              <a:buFont typeface="Wingdings 2" pitchFamily="2" charset="2"/>
              <a:buNone/>
            </a:pPr>
            <a:endParaRPr lang="en-US" altLang="en-US" dirty="0">
              <a:ea typeface="ＭＳ Ｐゴシック" panose="020B0600070205080204" pitchFamily="34" charset="-128"/>
            </a:endParaRPr>
          </a:p>
          <a:p>
            <a:pPr marL="457200" lvl="1" indent="0" eaLnBrk="1" hangingPunct="1">
              <a:lnSpc>
                <a:spcPct val="9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A perfectly legal loop, </a:t>
            </a:r>
            <a:r>
              <a:rPr lang="en-US" altLang="en-US" sz="1800" dirty="0">
                <a:latin typeface="Verdana" panose="020B0604030504040204" pitchFamily="34" charset="0"/>
                <a:ea typeface="Verdana" panose="020B0604030504040204" pitchFamily="34" charset="0"/>
                <a:cs typeface="Verdana" panose="020B0604030504040204" pitchFamily="34" charset="0"/>
                <a:sym typeface="Wingdings" pitchFamily="2" charset="2"/>
              </a:rPr>
              <a:t>but </a:t>
            </a:r>
            <a:r>
              <a:rPr lang="en-US" altLang="en-US" sz="1800" dirty="0">
                <a:latin typeface="Verdana" panose="020B0604030504040204" pitchFamily="34" charset="0"/>
                <a:ea typeface="Verdana" panose="020B0604030504040204" pitchFamily="34" charset="0"/>
                <a:cs typeface="Verdana" panose="020B0604030504040204" pitchFamily="34" charset="0"/>
              </a:rPr>
              <a:t>infinite!!!</a:t>
            </a:r>
          </a:p>
        </p:txBody>
      </p:sp>
      <p:sp>
        <p:nvSpPr>
          <p:cNvPr id="2" name="TextBox 1">
            <a:extLst>
              <a:ext uri="{FF2B5EF4-FFF2-40B4-BE49-F238E27FC236}">
                <a16:creationId xmlns:a16="http://schemas.microsoft.com/office/drawing/2014/main" id="{E26419E3-1FD8-7D46-9C15-CACC111276E3}"/>
              </a:ext>
            </a:extLst>
          </p:cNvPr>
          <p:cNvSpPr txBox="1"/>
          <p:nvPr/>
        </p:nvSpPr>
        <p:spPr>
          <a:xfrm>
            <a:off x="1050123" y="2958915"/>
            <a:ext cx="6394811" cy="369332"/>
          </a:xfrm>
          <a:prstGeom prst="rect">
            <a:avLst/>
          </a:prstGeom>
          <a:noFill/>
        </p:spPr>
        <p:txBody>
          <a:bodyPr wrap="square" rtlCol="0">
            <a:spAutoFit/>
          </a:bodyPr>
          <a:lstStyle/>
          <a:p>
            <a:r>
              <a:rPr lang="en-US" dirty="0">
                <a:solidFill>
                  <a:srgbClr val="FF0000"/>
                </a:solidFill>
              </a:rPr>
              <a:t>Not recommended to construct while loop this way!!!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a:extLst>
              <a:ext uri="{FF2B5EF4-FFF2-40B4-BE49-F238E27FC236}">
                <a16:creationId xmlns:a16="http://schemas.microsoft.com/office/drawing/2014/main" id="{1DB3265A-47AE-0E46-8EC4-BAEC99E9AF5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break and continue</a:t>
            </a:r>
          </a:p>
        </p:txBody>
      </p:sp>
      <p:sp>
        <p:nvSpPr>
          <p:cNvPr id="92162" name="Rectangle 3">
            <a:extLst>
              <a:ext uri="{FF2B5EF4-FFF2-40B4-BE49-F238E27FC236}">
                <a16:creationId xmlns:a16="http://schemas.microsoft.com/office/drawing/2014/main" id="{1C87E79C-2093-AD4F-9660-F69338FB3CEC}"/>
              </a:ext>
            </a:extLst>
          </p:cNvPr>
          <p:cNvSpPr>
            <a:spLocks noGrp="1" noChangeArrowheads="1"/>
          </p:cNvSpPr>
          <p:nvPr>
            <p:ph type="body" idx="1"/>
          </p:nvPr>
        </p:nvSpPr>
        <p:spPr/>
        <p:txBody>
          <a:bodyPr/>
          <a:lstStyle/>
          <a:p>
            <a:pPr marL="0" indent="0" eaLnBrk="1" hangingPunct="1">
              <a:lnSpc>
                <a:spcPct val="90000"/>
              </a:lnSpc>
              <a:spcBef>
                <a:spcPct val="35000"/>
              </a:spcBef>
              <a:buFont typeface="Wingdings 2" charset="0"/>
              <a:buNone/>
              <a:defRPr/>
            </a:pPr>
            <a:r>
              <a:rPr lang="en-US" sz="2400" dirty="0">
                <a:latin typeface="Verdana" panose="020B0604030504040204" pitchFamily="34" charset="0"/>
                <a:ea typeface="Verdana" panose="020B0604030504040204" pitchFamily="34" charset="0"/>
                <a:cs typeface="Verdana" panose="020B0604030504040204" pitchFamily="34" charset="0"/>
              </a:rPr>
              <a:t>break; </a:t>
            </a:r>
          </a:p>
          <a:p>
            <a:pPr lvl="1" eaLnBrk="1" hangingPunct="1">
              <a:lnSpc>
                <a:spcPct val="90000"/>
              </a:lnSpc>
              <a:spcBef>
                <a:spcPct val="25000"/>
              </a:spcBef>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Forces the loop to exit immediately.</a:t>
            </a:r>
          </a:p>
          <a:p>
            <a:pPr marL="0" indent="0" eaLnBrk="1" hangingPunct="1">
              <a:lnSpc>
                <a:spcPct val="90000"/>
              </a:lnSpc>
              <a:spcBef>
                <a:spcPct val="35000"/>
              </a:spcBef>
              <a:buFont typeface="Wingdings 2" charset="0"/>
              <a:buNone/>
              <a:defRPr/>
            </a:pPr>
            <a:r>
              <a:rPr lang="en-US" sz="2400" dirty="0">
                <a:latin typeface="Verdana" panose="020B0604030504040204" pitchFamily="34" charset="0"/>
                <a:ea typeface="Verdana" panose="020B0604030504040204" pitchFamily="34" charset="0"/>
                <a:cs typeface="Verdana" panose="020B0604030504040204" pitchFamily="34" charset="0"/>
              </a:rPr>
              <a:t>continue;</a:t>
            </a:r>
          </a:p>
          <a:p>
            <a:pPr lvl="1" eaLnBrk="1" hangingPunct="1">
              <a:lnSpc>
                <a:spcPct val="90000"/>
              </a:lnSpc>
              <a:spcBef>
                <a:spcPct val="25000"/>
              </a:spcBef>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 Skips the rest of current loop body</a:t>
            </a:r>
          </a:p>
          <a:p>
            <a:pPr eaLnBrk="1" hangingPunct="1">
              <a:lnSpc>
                <a:spcPct val="90000"/>
              </a:lnSpc>
              <a:spcBef>
                <a:spcPct val="35000"/>
              </a:spcBef>
              <a:buFont typeface="Wingdings 2" charset="0"/>
              <a:buChar char=""/>
              <a:defRPr/>
            </a:pPr>
            <a:endParaRPr lang="en-US" dirty="0"/>
          </a:p>
          <a:p>
            <a:pPr eaLnBrk="1" hangingPunct="1">
              <a:lnSpc>
                <a:spcPct val="90000"/>
              </a:lnSpc>
              <a:spcBef>
                <a:spcPct val="35000"/>
              </a:spcBef>
              <a:buFont typeface="Wingdings 2" charset="0"/>
              <a:buChar char=""/>
              <a:defRPr/>
            </a:pPr>
            <a:endParaRPr lang="en-US" dirty="0"/>
          </a:p>
          <a:p>
            <a:pPr marL="0" indent="0" eaLnBrk="1" hangingPunct="1">
              <a:spcBef>
                <a:spcPts val="576"/>
              </a:spcBef>
              <a:buNone/>
              <a:defRPr/>
            </a:pP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These statements violate natural flow (except break in switch statements) so only used when absolutely necessary.</a:t>
            </a:r>
          </a:p>
        </p:txBody>
      </p:sp>
    </p:spTree>
  </p:cSld>
  <p:clrMapOvr>
    <a:masterClrMapping/>
  </p:clrMapOvr>
  <p:transition spd="med">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a:extLst>
              <a:ext uri="{FF2B5EF4-FFF2-40B4-BE49-F238E27FC236}">
                <a16:creationId xmlns:a16="http://schemas.microsoft.com/office/drawing/2014/main" id="{4C3FF392-F039-044A-BB2B-3257A7336327}"/>
              </a:ext>
            </a:extLst>
          </p:cNvPr>
          <p:cNvSpPr>
            <a:spLocks noGrp="1" noChangeArrowheads="1"/>
          </p:cNvSpPr>
          <p:nvPr>
            <p:ph type="title"/>
          </p:nvPr>
        </p:nvSpPr>
        <p:spPr>
          <a:xfrm>
            <a:off x="363071" y="237565"/>
            <a:ext cx="8229600" cy="1143000"/>
          </a:xfrm>
        </p:spPr>
        <p:txBody>
          <a:bodyPr/>
          <a:lstStyle/>
          <a:p>
            <a:pPr eaLnBrk="1" hangingPunct="1"/>
            <a:r>
              <a:rPr lang="en-US" altLang="en-US">
                <a:ea typeface="ＭＳ Ｐゴシック" panose="020B0600070205080204" pitchFamily="34" charset="-128"/>
              </a:rPr>
              <a:t>Nested Loops</a:t>
            </a:r>
          </a:p>
        </p:txBody>
      </p:sp>
      <p:sp>
        <p:nvSpPr>
          <p:cNvPr id="94210" name="Rectangle 3">
            <a:extLst>
              <a:ext uri="{FF2B5EF4-FFF2-40B4-BE49-F238E27FC236}">
                <a16:creationId xmlns:a16="http://schemas.microsoft.com/office/drawing/2014/main" id="{F1D702B6-BCD6-DA4E-86CF-0C8DF8ABAF9B}"/>
              </a:ext>
            </a:extLst>
          </p:cNvPr>
          <p:cNvSpPr>
            <a:spLocks noGrp="1" noChangeArrowheads="1"/>
          </p:cNvSpPr>
          <p:nvPr>
            <p:ph type="body" idx="1"/>
          </p:nvPr>
        </p:nvSpPr>
        <p:spPr>
          <a:xfrm>
            <a:off x="971600" y="1268413"/>
            <a:ext cx="7715200" cy="5437187"/>
          </a:xfrm>
        </p:spPr>
        <p:txBody>
          <a:bodyPr>
            <a:normAutofit/>
          </a:bodyPr>
          <a:lstStyle/>
          <a:p>
            <a:pPr eaLnBrk="1" hangingPunct="1">
              <a:lnSpc>
                <a:spcPct val="120000"/>
              </a:lnSpc>
              <a:spcBef>
                <a:spcPts val="648"/>
              </a:spcBef>
              <a:buFont typeface="Wingdings 2" charset="0"/>
              <a:buNone/>
              <a:defRPr/>
            </a:pPr>
            <a:r>
              <a:rPr lang="en-US" sz="2000" b="1" dirty="0">
                <a:latin typeface="Courier New" panose="02070309020205020404" pitchFamily="49" charset="0"/>
                <a:cs typeface="Courier New" panose="02070309020205020404" pitchFamily="49" charset="0"/>
              </a:rPr>
              <a:t>for (outer=0; outer&lt;5; outer++)</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for (inner=7; inner&gt;2; inner--)</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 (outer + inner);</a:t>
            </a:r>
          </a:p>
          <a:p>
            <a:pPr eaLnBrk="1" hangingPunct="1">
              <a:lnSpc>
                <a:spcPct val="90000"/>
              </a:lnSpc>
              <a:spcBef>
                <a:spcPct val="40000"/>
              </a:spcBef>
              <a:buFont typeface="Wingdings 2" charset="0"/>
              <a:buNone/>
              <a:defRPr/>
            </a:pPr>
            <a:r>
              <a:rPr lang="en-US" sz="2000" b="1" dirty="0">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OR</a:t>
            </a:r>
          </a:p>
          <a:p>
            <a:pPr eaLnBrk="1" hangingPunct="1">
              <a:lnSpc>
                <a:spcPct val="90000"/>
              </a:lnSpc>
              <a:spcBef>
                <a:spcPct val="40000"/>
              </a:spcBef>
              <a:buFont typeface="Wingdings 2" charset="0"/>
              <a:buNone/>
              <a:defRPr/>
            </a:pPr>
            <a:r>
              <a:rPr lang="en-US" sz="2000" b="1" dirty="0">
                <a:latin typeface="Courier New" panose="02070309020205020404" pitchFamily="49" charset="0"/>
                <a:cs typeface="Courier New" panose="02070309020205020404" pitchFamily="49" charset="0"/>
              </a:rPr>
              <a:t>for (outer=0; outer&lt;5; outer++){     </a:t>
            </a:r>
          </a:p>
          <a:p>
            <a:pPr eaLnBrk="1" hangingPunct="1">
              <a:lnSpc>
                <a:spcPct val="90000"/>
              </a:lnSpc>
              <a:spcBef>
                <a:spcPct val="40000"/>
              </a:spcBef>
              <a:buFont typeface="Wingdings 2" charset="0"/>
              <a:buNone/>
              <a:defRPr/>
            </a:pPr>
            <a:r>
              <a:rPr lang="en-US" sz="2000" b="1" dirty="0">
                <a:latin typeface="Courier New" panose="02070309020205020404" pitchFamily="49" charset="0"/>
                <a:cs typeface="Courier New" panose="02070309020205020404" pitchFamily="49" charset="0"/>
              </a:rPr>
              <a:t>	for (inner=7; inner&gt;2; inner--){          </a:t>
            </a:r>
          </a:p>
          <a:p>
            <a:pPr eaLnBrk="1" hangingPunct="1">
              <a:lnSpc>
                <a:spcPct val="120000"/>
              </a:lnSpc>
              <a:spcBef>
                <a:spcPts val="648"/>
              </a:spcBef>
              <a:buFont typeface="Wingdings 2" charset="0"/>
              <a:buNone/>
              <a:defRPr/>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a:t>
            </a:r>
            <a:r>
              <a:rPr lang="en-US" sz="2000" b="1" dirty="0">
                <a:latin typeface="Courier New" panose="02070309020205020404" pitchFamily="49" charset="0"/>
                <a:cs typeface="Courier New" panose="02070309020205020404" pitchFamily="49" charset="0"/>
              </a:rPr>
              <a:t> (outer + inner);</a:t>
            </a:r>
          </a:p>
          <a:p>
            <a:pPr eaLnBrk="1" hangingPunct="1">
              <a:lnSpc>
                <a:spcPct val="90000"/>
              </a:lnSpc>
              <a:spcBef>
                <a:spcPct val="40000"/>
              </a:spcBef>
              <a:buFont typeface="Wingdings 2" charset="0"/>
              <a:buNone/>
              <a:defRPr/>
            </a:pPr>
            <a:r>
              <a:rPr lang="en-US" sz="2000" b="1" dirty="0">
                <a:latin typeface="Courier New" panose="02070309020205020404" pitchFamily="49" charset="0"/>
                <a:cs typeface="Courier New" panose="02070309020205020404" pitchFamily="49" charset="0"/>
              </a:rPr>
              <a:t>	}</a:t>
            </a:r>
          </a:p>
          <a:p>
            <a:pPr eaLnBrk="1" hangingPunct="1">
              <a:lnSpc>
                <a:spcPct val="90000"/>
              </a:lnSpc>
              <a:spcBef>
                <a:spcPct val="40000"/>
              </a:spcBef>
              <a:buFont typeface="Wingdings 2" charset="0"/>
              <a:buNone/>
              <a:defRPr/>
            </a:pPr>
            <a:r>
              <a:rPr lang="en-US" sz="2000" b="1" dirty="0">
                <a:latin typeface="Courier New" panose="02070309020205020404" pitchFamily="49" charset="0"/>
                <a:cs typeface="Courier New" panose="02070309020205020404" pitchFamily="49" charset="0"/>
              </a:rPr>
              <a:t>}</a:t>
            </a:r>
          </a:p>
          <a:p>
            <a:pPr eaLnBrk="1" hangingPunct="1">
              <a:lnSpc>
                <a:spcPct val="90000"/>
              </a:lnSpc>
              <a:spcBef>
                <a:spcPct val="40000"/>
              </a:spcBef>
              <a:buFont typeface="Wingdings 2" charset="0"/>
              <a:buNone/>
              <a:defRPr/>
            </a:pPr>
            <a:endParaRPr lang="en-US" dirty="0"/>
          </a:p>
          <a:p>
            <a:pPr eaLnBrk="1" hangingPunct="1">
              <a:lnSpc>
                <a:spcPct val="90000"/>
              </a:lnSpc>
              <a:spcBef>
                <a:spcPct val="40000"/>
              </a:spcBef>
              <a:buFont typeface="Wingdings 2" charset="0"/>
              <a:buNone/>
              <a:defRPr/>
            </a:pPr>
            <a:r>
              <a:rPr lang="en-US" dirty="0"/>
              <a:t>	</a:t>
            </a:r>
            <a:endParaRPr lang="en-US" sz="2400" dirty="0"/>
          </a:p>
        </p:txBody>
      </p:sp>
      <p:sp>
        <p:nvSpPr>
          <p:cNvPr id="2" name="TextBox 1">
            <a:extLst>
              <a:ext uri="{FF2B5EF4-FFF2-40B4-BE49-F238E27FC236}">
                <a16:creationId xmlns:a16="http://schemas.microsoft.com/office/drawing/2014/main" id="{B48D28C3-2FB7-6D46-A3BC-9FCCC461358A}"/>
              </a:ext>
            </a:extLst>
          </p:cNvPr>
          <p:cNvSpPr txBox="1">
            <a:spLocks noChangeArrowheads="1"/>
          </p:cNvSpPr>
          <p:nvPr/>
        </p:nvSpPr>
        <p:spPr bwMode="auto">
          <a:xfrm>
            <a:off x="2411760" y="5589587"/>
            <a:ext cx="7162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3366FF"/>
                </a:solidFill>
              </a:rPr>
              <a:t>How many lines will be displayed?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7" name="Rectangle 2">
            <a:extLst>
              <a:ext uri="{FF2B5EF4-FFF2-40B4-BE49-F238E27FC236}">
                <a16:creationId xmlns:a16="http://schemas.microsoft.com/office/drawing/2014/main" id="{7FE256A5-0E4C-3A43-98F1-0D2C49B9A65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You Should Now Know</a:t>
            </a:r>
          </a:p>
        </p:txBody>
      </p:sp>
      <p:sp>
        <p:nvSpPr>
          <p:cNvPr id="362499" name="Rectangle 3">
            <a:extLst>
              <a:ext uri="{FF2B5EF4-FFF2-40B4-BE49-F238E27FC236}">
                <a16:creationId xmlns:a16="http://schemas.microsoft.com/office/drawing/2014/main" id="{00F8E462-D1F9-E042-94F4-7DAD03C05167}"/>
              </a:ext>
            </a:extLst>
          </p:cNvPr>
          <p:cNvSpPr>
            <a:spLocks noGrp="1" noChangeArrowheads="1"/>
          </p:cNvSpPr>
          <p:nvPr>
            <p:ph type="body" idx="1"/>
          </p:nvPr>
        </p:nvSpPr>
        <p:spPr/>
        <p:txBody>
          <a:bodyPr rtlCol="0"/>
          <a:lstStyle/>
          <a:p>
            <a:pPr eaLnBrk="1" fontAlgn="auto" hangingPunct="1">
              <a:spcAft>
                <a:spcPts val="0"/>
              </a:spcAft>
              <a:buFont typeface="Wingdings 2" pitchFamily="18" charset="2"/>
              <a:buChar char=""/>
              <a:defRPr/>
            </a:pPr>
            <a:r>
              <a:rPr lang="en-US" dirty="0">
                <a:solidFill>
                  <a:schemeClr val="tx1">
                    <a:lumMod val="65000"/>
                    <a:lumOff val="35000"/>
                  </a:schemeClr>
                </a:solidFill>
                <a:ea typeface="+mn-ea"/>
                <a:cs typeface="+mn-cs"/>
              </a:rPr>
              <a:t>Java relational </a:t>
            </a:r>
            <a:r>
              <a:rPr lang="en-US">
                <a:solidFill>
                  <a:schemeClr val="tx1">
                    <a:lumMod val="65000"/>
                    <a:lumOff val="35000"/>
                  </a:schemeClr>
                </a:solidFill>
                <a:ea typeface="+mn-ea"/>
                <a:cs typeface="+mn-cs"/>
              </a:rPr>
              <a:t>and logical operators </a:t>
            </a:r>
            <a:r>
              <a:rPr lang="en-US" dirty="0">
                <a:solidFill>
                  <a:schemeClr val="tx1">
                    <a:lumMod val="65000"/>
                    <a:lumOff val="35000"/>
                  </a:schemeClr>
                </a:solidFill>
                <a:ea typeface="+mn-ea"/>
                <a:cs typeface="+mn-cs"/>
              </a:rPr>
              <a:t>and how they work</a:t>
            </a:r>
          </a:p>
          <a:p>
            <a:pPr eaLnBrk="1" fontAlgn="auto" hangingPunct="1">
              <a:spcAft>
                <a:spcPts val="0"/>
              </a:spcAft>
              <a:buFont typeface="Wingdings 2" pitchFamily="18" charset="2"/>
              <a:buChar char=""/>
              <a:defRPr/>
            </a:pPr>
            <a:r>
              <a:rPr lang="en-US" dirty="0">
                <a:solidFill>
                  <a:schemeClr val="tx1">
                    <a:lumMod val="65000"/>
                    <a:lumOff val="35000"/>
                  </a:schemeClr>
                </a:solidFill>
                <a:ea typeface="+mn-ea"/>
                <a:cs typeface="+mn-cs"/>
              </a:rPr>
              <a:t>The structure and syntax of decision making and looping constructs</a:t>
            </a:r>
          </a:p>
          <a:p>
            <a:pPr eaLnBrk="1" fontAlgn="auto" hangingPunct="1">
              <a:spcAft>
                <a:spcPts val="0"/>
              </a:spcAft>
              <a:buFont typeface="Wingdings 2" pitchFamily="18" charset="2"/>
              <a:buChar char=""/>
              <a:defRPr/>
            </a:pPr>
            <a:endParaRPr lang="en-US" dirty="0">
              <a:solidFill>
                <a:schemeClr val="tx1">
                  <a:lumMod val="65000"/>
                  <a:lumOff val="35000"/>
                </a:schemeClr>
              </a:solidFill>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6808CBA3-6A1B-7B45-B324-44DD7D8DAE4B}"/>
              </a:ext>
            </a:extLst>
          </p:cNvPr>
          <p:cNvSpPr>
            <a:spLocks noGrp="1"/>
          </p:cNvSpPr>
          <p:nvPr>
            <p:ph type="title"/>
          </p:nvPr>
        </p:nvSpPr>
        <p:spPr/>
        <p:txBody>
          <a:bodyPr/>
          <a:lstStyle/>
          <a:p>
            <a:r>
              <a:rPr lang="en-US" altLang="en-US" sz="3200" dirty="0">
                <a:ea typeface="ＭＳ Ｐゴシック" panose="020B0600070205080204" pitchFamily="34" charset="-128"/>
              </a:rPr>
              <a:t>Boolean Expressions: Sample Code</a:t>
            </a:r>
          </a:p>
        </p:txBody>
      </p:sp>
      <p:sp>
        <p:nvSpPr>
          <p:cNvPr id="31746" name="Content Placeholder 2">
            <a:extLst>
              <a:ext uri="{FF2B5EF4-FFF2-40B4-BE49-F238E27FC236}">
                <a16:creationId xmlns:a16="http://schemas.microsoft.com/office/drawing/2014/main" id="{81D3472B-F453-FF4B-B7B4-A442222868E5}"/>
              </a:ext>
            </a:extLst>
          </p:cNvPr>
          <p:cNvSpPr>
            <a:spLocks noGrp="1"/>
          </p:cNvSpPr>
          <p:nvPr>
            <p:ph type="body" idx="1"/>
          </p:nvPr>
        </p:nvSpPr>
        <p:spPr>
          <a:xfrm>
            <a:off x="1115616" y="1340769"/>
            <a:ext cx="7610475" cy="5517232"/>
          </a:xfrm>
        </p:spPr>
        <p:txBody>
          <a:bodyPr>
            <a:normAutofit/>
          </a:bodyPr>
          <a:lstStyle/>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(x == 0)</a:t>
            </a:r>
            <a:r>
              <a:rPr lang="en-US" altLang="en-US" sz="2000" dirty="0">
                <a:ea typeface="ＭＳ Ｐゴシック" panose="020B0600070205080204" pitchFamily="34" charset="-128"/>
              </a:rPr>
              <a:t> </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(profits</a:t>
            </a:r>
            <a:r>
              <a:rPr lang="en-US" altLang="en-US" sz="2000" dirty="0">
                <a:ea typeface="ＭＳ Ｐゴシック" panose="020B0600070205080204" pitchFamily="34" charset="-128"/>
              </a:rPr>
              <a:t> ==  </a:t>
            </a:r>
            <a:r>
              <a:rPr lang="en-US" altLang="en-US" sz="2000" b="1" dirty="0">
                <a:latin typeface="Courier New" panose="02070309020205020404" pitchFamily="49" charset="0"/>
                <a:ea typeface="ＭＳ Ｐゴシック" panose="020B0600070205080204" pitchFamily="34" charset="-128"/>
              </a:rPr>
              <a:t>losses)</a:t>
            </a:r>
            <a:endParaRPr lang="en-US" altLang="en-US" sz="2000" dirty="0">
              <a:ea typeface="ＭＳ Ｐゴシック" panose="020B0600070205080204" pitchFamily="34" charset="-128"/>
            </a:endParaRP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(c != ‘ ’ &amp;&amp; c != ‘\t’ &amp;&amp; c != ‘\n)</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((profits</a:t>
            </a:r>
            <a:r>
              <a:rPr lang="en-US" altLang="en-US" sz="2000" dirty="0">
                <a:ea typeface="ＭＳ Ｐゴシック" panose="020B0600070205080204" pitchFamily="34" charset="-128"/>
              </a:rPr>
              <a:t> ==  </a:t>
            </a:r>
            <a:r>
              <a:rPr lang="en-US" altLang="en-US" sz="2000" b="1" dirty="0">
                <a:latin typeface="Courier New" panose="02070309020205020404" pitchFamily="49" charset="0"/>
                <a:ea typeface="ＭＳ Ｐゴシック" panose="020B0600070205080204" pitchFamily="34" charset="-128"/>
              </a:rPr>
              <a:t>losses)</a:t>
            </a:r>
            <a:endParaRPr lang="en-US" altLang="en-US" sz="2000" dirty="0">
              <a:ea typeface="ＭＳ Ｐゴシック" panose="020B0600070205080204" pitchFamily="34" charset="-128"/>
            </a:endParaRP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a:t>
            </a:r>
            <a:r>
              <a:rPr lang="en-US" sz="2000" b="1" dirty="0" err="1">
                <a:latin typeface="Courier New"/>
                <a:cs typeface="Courier New"/>
              </a:rPr>
              <a:t>numberOfShares</a:t>
            </a:r>
            <a:r>
              <a:rPr lang="en-US" sz="2000" b="1" dirty="0">
                <a:latin typeface="Courier New"/>
                <a:cs typeface="Courier New"/>
              </a:rPr>
              <a:t> &lt; 100</a:t>
            </a:r>
            <a:r>
              <a:rPr lang="en-US" altLang="en-US" sz="2000" b="1" dirty="0">
                <a:latin typeface="Courier New" panose="02070309020205020404" pitchFamily="49" charset="0"/>
                <a:ea typeface="ＭＳ Ｐゴシック" panose="020B0600070205080204" pitchFamily="34" charset="-128"/>
              </a:rPr>
              <a:t>)</a:t>
            </a:r>
            <a:endParaRPr lang="en-US" altLang="en-US" sz="2000" dirty="0">
              <a:ea typeface="ＭＳ Ｐゴシック" panose="020B0600070205080204" pitchFamily="34" charset="-128"/>
            </a:endParaRP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(x &gt;= y)</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(num % 2 == 0)</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(num % 2 == 1)</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(n1 % n2 != 0)</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(temperature &gt; 90 &amp;&amp; humidity &lt; 10)</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a:t>
            </a:r>
            <a:r>
              <a:rPr lang="en-US" altLang="en-US" sz="2000" b="1" dirty="0" err="1">
                <a:latin typeface="Courier New" panose="02070309020205020404" pitchFamily="49" charset="0"/>
                <a:ea typeface="ＭＳ Ｐゴシック" panose="020B0600070205080204" pitchFamily="34" charset="-128"/>
              </a:rPr>
              <a:t>yearsEmployment</a:t>
            </a:r>
            <a:r>
              <a:rPr lang="en-US" altLang="en-US" sz="2000" b="1" dirty="0">
                <a:latin typeface="Courier New" panose="02070309020205020404" pitchFamily="49" charset="0"/>
                <a:ea typeface="ＭＳ Ｐゴシック" panose="020B0600070205080204" pitchFamily="34" charset="-128"/>
              </a:rPr>
              <a:t> &lt; 5 &amp;&amp; department != 99)</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(age &lt; 19 &amp;&amp; </a:t>
            </a:r>
            <a:r>
              <a:rPr lang="en-US" altLang="en-US" sz="2000" b="1" dirty="0" err="1">
                <a:latin typeface="Courier New" panose="02070309020205020404" pitchFamily="49" charset="0"/>
                <a:ea typeface="ＭＳ Ｐゴシック" panose="020B0600070205080204" pitchFamily="34" charset="-128"/>
              </a:rPr>
              <a:t>isFullTime</a:t>
            </a:r>
            <a:r>
              <a:rPr lang="en-US" altLang="en-US" sz="2000" b="1" dirty="0">
                <a:latin typeface="Courier New" panose="02070309020205020404" pitchFamily="49" charset="0"/>
                <a:ea typeface="ＭＳ Ｐゴシック" panose="020B0600070205080204" pitchFamily="34" charset="-128"/>
              </a:rPr>
              <a:t>)</a:t>
            </a:r>
          </a:p>
          <a:p>
            <a:pPr marL="514350" indent="-514350">
              <a:spcBef>
                <a:spcPts val="800"/>
              </a:spcBef>
              <a:buFont typeface="Century Gothic" panose="020B0502020202020204" pitchFamily="34" charset="0"/>
              <a:buAutoNum type="arabicPeriod"/>
            </a:pPr>
            <a:r>
              <a:rPr lang="en-US" altLang="en-US" sz="2000" b="1" dirty="0">
                <a:latin typeface="Courier New" panose="02070309020205020404" pitchFamily="49" charset="0"/>
                <a:ea typeface="ＭＳ Ｐゴシック" panose="020B0600070205080204" pitchFamily="34" charset="-128"/>
              </a:rPr>
              <a:t>(c == ‘ ’ || c == ‘\t’ || c == ‘\n)</a:t>
            </a:r>
          </a:p>
          <a:p>
            <a:pPr marL="0" indent="0">
              <a:spcBef>
                <a:spcPts val="800"/>
              </a:spcBef>
              <a:buNone/>
            </a:pPr>
            <a:endParaRPr lang="en-US" altLang="en-US" sz="2000" b="1" dirty="0">
              <a:latin typeface="Courier New" panose="02070309020205020404" pitchFamily="49" charset="0"/>
              <a:ea typeface="ＭＳ Ｐゴシック" panose="020B0600070205080204" pitchFamily="34" charset="-128"/>
            </a:endParaRPr>
          </a:p>
          <a:p>
            <a:pPr marL="514350" indent="-514350">
              <a:spcBef>
                <a:spcPts val="800"/>
              </a:spcBef>
              <a:buFont typeface="Century Gothic" panose="020B0502020202020204" pitchFamily="34" charset="0"/>
              <a:buAutoNum type="arabicPeriod"/>
            </a:pPr>
            <a:endParaRPr lang="en-US" altLang="en-US" sz="2000" b="1" dirty="0">
              <a:latin typeface="Courier New" panose="02070309020205020404" pitchFamily="49" charset="0"/>
              <a:ea typeface="ＭＳ Ｐゴシック" panose="020B0600070205080204" pitchFamily="34" charset="-128"/>
            </a:endParaRPr>
          </a:p>
          <a:p>
            <a:pPr marL="514350" indent="-514350">
              <a:spcBef>
                <a:spcPts val="800"/>
              </a:spcBef>
              <a:buFont typeface="Century Gothic" panose="020B0502020202020204" pitchFamily="34" charset="0"/>
              <a:buAutoNum type="arabicPeriod"/>
            </a:pPr>
            <a:endParaRPr lang="en-US" altLang="en-US" sz="2000" b="1" dirty="0">
              <a:latin typeface="Courier New" panose="02070309020205020404" pitchFamily="49" charset="0"/>
              <a:ea typeface="ＭＳ Ｐゴシック" panose="020B0600070205080204" pitchFamily="34" charset="-128"/>
            </a:endParaRPr>
          </a:p>
          <a:p>
            <a:pPr marL="514350" indent="-514350">
              <a:buFont typeface="Century Gothic" panose="020B0502020202020204" pitchFamily="34" charset="0"/>
              <a:buAutoNum type="arabicPeriod"/>
            </a:pPr>
            <a:endParaRPr lang="en-US" altLang="en-US" sz="2000" b="1" dirty="0">
              <a:latin typeface="Courier New" panose="02070309020205020404" pitchFamily="49" charset="0"/>
              <a:ea typeface="ＭＳ Ｐゴシック" panose="020B0600070205080204" pitchFamily="34" charset="-128"/>
            </a:endParaRPr>
          </a:p>
          <a:p>
            <a:pPr marL="514350" indent="-514350">
              <a:buFont typeface="Century Gothic" panose="020B0502020202020204" pitchFamily="34" charset="0"/>
              <a:buAutoNum type="arabicPeriod"/>
            </a:pPr>
            <a:endParaRPr lang="en-US" altLang="en-US" sz="2000" dirty="0">
              <a:ea typeface="ＭＳ Ｐゴシック" panose="020B0600070205080204" pitchFamily="34" charset="-128"/>
            </a:endParaRPr>
          </a:p>
          <a:p>
            <a:pPr marL="514350" indent="-514350">
              <a:buFont typeface="Century Gothic" panose="020B0502020202020204" pitchFamily="34" charset="0"/>
              <a:buAutoNum type="arabicPeriod"/>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318098194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37730D87-4465-EC43-9C45-E446D3A44689}"/>
              </a:ext>
            </a:extLst>
          </p:cNvPr>
          <p:cNvSpPr>
            <a:spLocks noGrp="1"/>
          </p:cNvSpPr>
          <p:nvPr>
            <p:ph type="title"/>
          </p:nvPr>
        </p:nvSpPr>
        <p:spPr/>
        <p:txBody>
          <a:bodyPr/>
          <a:lstStyle/>
          <a:p>
            <a:r>
              <a:rPr lang="en-US" altLang="en-US" dirty="0">
                <a:ea typeface="ＭＳ Ｐゴシック" panose="020B0600070205080204" pitchFamily="34" charset="-128"/>
              </a:rPr>
              <a:t>Exercise 6: Logical Operators </a:t>
            </a:r>
          </a:p>
        </p:txBody>
      </p:sp>
      <p:sp>
        <p:nvSpPr>
          <p:cNvPr id="3" name="Content Placeholder 2">
            <a:extLst>
              <a:ext uri="{FF2B5EF4-FFF2-40B4-BE49-F238E27FC236}">
                <a16:creationId xmlns:a16="http://schemas.microsoft.com/office/drawing/2014/main" id="{F9EDD69F-11A5-1643-ADFC-6011576D2BFE}"/>
              </a:ext>
            </a:extLst>
          </p:cNvPr>
          <p:cNvSpPr>
            <a:spLocks noGrp="1"/>
          </p:cNvSpPr>
          <p:nvPr>
            <p:ph type="body" idx="1"/>
          </p:nvPr>
        </p:nvSpPr>
        <p:spPr/>
        <p:txBody>
          <a:bodyPr>
            <a:normAutofit/>
          </a:bodyPr>
          <a:lstStyle/>
          <a:p>
            <a:pPr marL="514350" indent="-514350">
              <a:lnSpc>
                <a:spcPct val="120000"/>
              </a:lnSpc>
              <a:spcBef>
                <a:spcPts val="800"/>
              </a:spcBef>
              <a:buFont typeface="+mj-lt"/>
              <a:buAutoNum type="arabicPeriod" startAt="14"/>
              <a:defRPr/>
            </a:pPr>
            <a:r>
              <a:rPr lang="en-US" sz="1900" dirty="0"/>
              <a:t>Motors Inc. is recalling all vehicles from model years 2001-2006. A </a:t>
            </a:r>
            <a:r>
              <a:rPr lang="en-US" sz="1900" dirty="0" err="1"/>
              <a:t>bool</a:t>
            </a:r>
            <a:r>
              <a:rPr lang="en-US" sz="1900" dirty="0"/>
              <a:t> variable named  </a:t>
            </a:r>
            <a:r>
              <a:rPr lang="en-US" sz="1700" b="1" dirty="0">
                <a:latin typeface="Courier New"/>
                <a:cs typeface="Courier New"/>
              </a:rPr>
              <a:t>recalled</a:t>
            </a:r>
            <a:r>
              <a:rPr lang="en-US" sz="1700" dirty="0"/>
              <a:t> </a:t>
            </a:r>
            <a:r>
              <a:rPr lang="en-US" sz="1900" dirty="0"/>
              <a:t>has been declared. Given an int variable  </a:t>
            </a:r>
            <a:r>
              <a:rPr lang="en-US" sz="1700" b="1" dirty="0" err="1">
                <a:latin typeface="Courier New"/>
                <a:cs typeface="Courier New"/>
              </a:rPr>
              <a:t>modelYear</a:t>
            </a:r>
            <a:r>
              <a:rPr lang="en-US" sz="1900" dirty="0"/>
              <a:t> write a statement that assigns true to </a:t>
            </a:r>
            <a:r>
              <a:rPr lang="en-US" sz="1700" b="1" dirty="0">
                <a:latin typeface="Courier New"/>
                <a:cs typeface="Courier New"/>
              </a:rPr>
              <a:t>recalled</a:t>
            </a:r>
            <a:r>
              <a:rPr lang="en-US" sz="1900" dirty="0"/>
              <a:t> if the value of  </a:t>
            </a:r>
            <a:r>
              <a:rPr lang="en-US" sz="1700" b="1" dirty="0" err="1">
                <a:latin typeface="Courier New"/>
                <a:cs typeface="Courier New"/>
              </a:rPr>
              <a:t>modelYear</a:t>
            </a:r>
            <a:r>
              <a:rPr lang="en-US" sz="1900" dirty="0"/>
              <a:t> falls within the recall range and assigns false otherwise.</a:t>
            </a:r>
          </a:p>
          <a:p>
            <a:pPr marL="514350" indent="-514350">
              <a:lnSpc>
                <a:spcPct val="120000"/>
              </a:lnSpc>
              <a:spcBef>
                <a:spcPts val="800"/>
              </a:spcBef>
              <a:buFont typeface="+mj-lt"/>
              <a:buAutoNum type="arabicPeriod" startAt="14"/>
              <a:defRPr/>
            </a:pPr>
            <a:r>
              <a:rPr lang="en-US" sz="1900" dirty="0"/>
              <a:t>Motors Inc. is recalling all vehicles from model years 2001-2006. Declare a </a:t>
            </a:r>
            <a:r>
              <a:rPr lang="en-US" sz="1900" i="1" dirty="0"/>
              <a:t>bool</a:t>
            </a:r>
            <a:r>
              <a:rPr lang="en-US" sz="1900" dirty="0"/>
              <a:t> variable named  </a:t>
            </a:r>
            <a:r>
              <a:rPr lang="en-US" sz="1900" b="1" dirty="0" err="1">
                <a:latin typeface="Courier New"/>
                <a:cs typeface="Courier New"/>
              </a:rPr>
              <a:t>noRecall</a:t>
            </a:r>
            <a:r>
              <a:rPr lang="en-US" sz="1900" dirty="0"/>
              <a:t>. Given an </a:t>
            </a:r>
            <a:r>
              <a:rPr lang="en-US" sz="1900" i="1" dirty="0"/>
              <a:t>int</a:t>
            </a:r>
            <a:r>
              <a:rPr lang="en-US" sz="1900" dirty="0"/>
              <a:t> variable  </a:t>
            </a:r>
            <a:r>
              <a:rPr lang="en-US" sz="1900" b="1" dirty="0" err="1">
                <a:latin typeface="Courier New"/>
                <a:cs typeface="Courier New"/>
              </a:rPr>
              <a:t>modelYear</a:t>
            </a:r>
            <a:r>
              <a:rPr lang="en-US" sz="1900" dirty="0"/>
              <a:t> write a statement that assigns </a:t>
            </a:r>
            <a:r>
              <a:rPr lang="en-US" sz="1900" i="1" dirty="0"/>
              <a:t>true</a:t>
            </a:r>
            <a:r>
              <a:rPr lang="en-US" sz="1900" dirty="0"/>
              <a:t> to </a:t>
            </a:r>
            <a:r>
              <a:rPr lang="en-US" sz="1900" b="1" dirty="0" err="1">
                <a:latin typeface="Courier New"/>
                <a:cs typeface="Courier New"/>
              </a:rPr>
              <a:t>noRecall</a:t>
            </a:r>
            <a:r>
              <a:rPr lang="en-US" sz="1900" dirty="0"/>
              <a:t> if the value of  </a:t>
            </a:r>
            <a:r>
              <a:rPr lang="en-US" sz="1900" b="1" dirty="0" err="1">
                <a:latin typeface="Courier New"/>
                <a:cs typeface="Courier New"/>
              </a:rPr>
              <a:t>modelYear</a:t>
            </a:r>
            <a:r>
              <a:rPr lang="en-US" sz="1900" dirty="0"/>
              <a:t> does NOT fall within the recall range and assigns </a:t>
            </a:r>
            <a:r>
              <a:rPr lang="en-US" sz="1900" i="1" dirty="0"/>
              <a:t>false </a:t>
            </a:r>
            <a:r>
              <a:rPr lang="en-US" sz="1900" dirty="0"/>
              <a:t>otherwise.</a:t>
            </a:r>
          </a:p>
          <a:p>
            <a:pPr marL="514350" indent="-514350">
              <a:lnSpc>
                <a:spcPct val="120000"/>
              </a:lnSpc>
              <a:spcBef>
                <a:spcPts val="800"/>
              </a:spcBef>
              <a:buFont typeface="+mj-lt"/>
              <a:buAutoNum type="arabicPeriod" startAt="14"/>
              <a:defRPr/>
            </a:pPr>
            <a:endParaRPr lang="en-US" sz="2000" dirty="0"/>
          </a:p>
          <a:p>
            <a:pPr marL="0" indent="0">
              <a:buFont typeface="Wingdings 2" charset="0"/>
              <a:buNone/>
              <a:defRPr/>
            </a:pPr>
            <a:r>
              <a:rPr lang="en-US" dirty="0"/>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C670E1BA-B643-1446-B181-5B1F4DD2F89B}"/>
              </a:ext>
            </a:extLst>
          </p:cNvPr>
          <p:cNvSpPr>
            <a:spLocks noGrp="1" noChangeArrowheads="1"/>
          </p:cNvSpPr>
          <p:nvPr>
            <p:ph type="title"/>
          </p:nvPr>
        </p:nvSpPr>
        <p:spPr>
          <a:xfrm>
            <a:off x="0" y="677209"/>
            <a:ext cx="8640763" cy="882650"/>
          </a:xfrm>
        </p:spPr>
        <p:txBody>
          <a:bodyPr lIns="91440" tIns="45720" rIns="91440" bIns="45720" rtlCol="0" anchor="t">
            <a:normAutofit/>
          </a:bodyPr>
          <a:lstStyle/>
          <a:p>
            <a:pPr algn="ctr" eaLnBrk="1" fontAlgn="auto" hangingPunct="1">
              <a:spcAft>
                <a:spcPts val="0"/>
              </a:spcAft>
              <a:defRPr/>
            </a:pPr>
            <a:r>
              <a:rPr lang="en-US" sz="2400" dirty="0">
                <a:solidFill>
                  <a:schemeClr val="bg2"/>
                </a:solidFill>
                <a:ea typeface="+mj-ea"/>
                <a:cs typeface="+mj-cs"/>
              </a:rPr>
              <a:t>Common Operators &amp; Precedence</a:t>
            </a:r>
            <a:endParaRPr lang="en-US" sz="2400">
              <a:solidFill>
                <a:schemeClr val="bg2"/>
              </a:solidFill>
              <a:ea typeface="+mj-ea"/>
            </a:endParaRPr>
          </a:p>
        </p:txBody>
      </p:sp>
      <p:graphicFrame>
        <p:nvGraphicFramePr>
          <p:cNvPr id="282649" name="Group 25">
            <a:extLst>
              <a:ext uri="{FF2B5EF4-FFF2-40B4-BE49-F238E27FC236}">
                <a16:creationId xmlns:a16="http://schemas.microsoft.com/office/drawing/2014/main" id="{BA60BB34-ADE0-0749-A4E3-89649DDA96A4}"/>
              </a:ext>
            </a:extLst>
          </p:cNvPr>
          <p:cNvGraphicFramePr>
            <a:graphicFrameLocks noGrp="1"/>
          </p:cNvGraphicFramePr>
          <p:nvPr>
            <p:ph type="tbl" idx="1"/>
            <p:extLst>
              <p:ext uri="{D42A27DB-BD31-4B8C-83A1-F6EECF244321}">
                <p14:modId xmlns:p14="http://schemas.microsoft.com/office/powerpoint/2010/main" val="47455792"/>
              </p:ext>
            </p:extLst>
          </p:nvPr>
        </p:nvGraphicFramePr>
        <p:xfrm>
          <a:off x="539750" y="1700213"/>
          <a:ext cx="8135938" cy="3978275"/>
        </p:xfrm>
        <a:graphic>
          <a:graphicData uri="http://schemas.openxmlformats.org/drawingml/2006/table">
            <a:tbl>
              <a:tblPr/>
              <a:tblGrid>
                <a:gridCol w="1727200">
                  <a:extLst>
                    <a:ext uri="{9D8B030D-6E8A-4147-A177-3AD203B41FA5}">
                      <a16:colId xmlns:a16="http://schemas.microsoft.com/office/drawing/2014/main" val="20000"/>
                    </a:ext>
                  </a:extLst>
                </a:gridCol>
                <a:gridCol w="1800994">
                  <a:extLst>
                    <a:ext uri="{9D8B030D-6E8A-4147-A177-3AD203B41FA5}">
                      <a16:colId xmlns:a16="http://schemas.microsoft.com/office/drawing/2014/main" val="20001"/>
                    </a:ext>
                  </a:extLst>
                </a:gridCol>
                <a:gridCol w="2675756">
                  <a:extLst>
                    <a:ext uri="{9D8B030D-6E8A-4147-A177-3AD203B41FA5}">
                      <a16:colId xmlns:a16="http://schemas.microsoft.com/office/drawing/2014/main" val="20002"/>
                    </a:ext>
                  </a:extLst>
                </a:gridCol>
                <a:gridCol w="1931988">
                  <a:extLst>
                    <a:ext uri="{9D8B030D-6E8A-4147-A177-3AD203B41FA5}">
                      <a16:colId xmlns:a16="http://schemas.microsoft.com/office/drawing/2014/main" val="20003"/>
                    </a:ext>
                  </a:extLst>
                </a:gridCol>
              </a:tblGrid>
              <a:tr h="70323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Precedence level</a:t>
                      </a:r>
                    </a:p>
                  </a:txBody>
                  <a:tcPr marL="93600" marR="936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Operator</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Description</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Associativity</a:t>
                      </a:r>
                    </a:p>
                  </a:txBody>
                  <a:tcPr marL="93600" marR="936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19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1</a:t>
                      </a:r>
                    </a:p>
                  </a:txBody>
                  <a:tcPr marL="93600" marR="936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expression</a:t>
                      </a: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expression</a:t>
                      </a: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Post-increment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Post-decrement</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Right to left</a:t>
                      </a:r>
                    </a:p>
                  </a:txBody>
                  <a:tcPr marL="93600" marR="936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31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2</a:t>
                      </a:r>
                    </a:p>
                  </a:txBody>
                  <a:tcPr marL="93600" marR="93600" marT="46802" marB="468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++expression</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--expression</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(type)</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Pre-increment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Pre-decrement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Unary plus</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Unary minus</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Logical negation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Bitwise complement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Cast</a:t>
                      </a:r>
                    </a:p>
                  </a:txBody>
                  <a:tcPr marL="93600" marR="93600" marT="46802" marB="468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Right to left</a:t>
                      </a:r>
                    </a:p>
                  </a:txBody>
                  <a:tcPr marL="93600" marR="936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984" name="TextBox 1">
            <a:extLst>
              <a:ext uri="{FF2B5EF4-FFF2-40B4-BE49-F238E27FC236}">
                <a16:creationId xmlns:a16="http://schemas.microsoft.com/office/drawing/2014/main" id="{490D20FE-528A-BB46-8429-0E283AE7C86C}"/>
              </a:ext>
            </a:extLst>
          </p:cNvPr>
          <p:cNvSpPr txBox="1">
            <a:spLocks noChangeArrowheads="1"/>
          </p:cNvSpPr>
          <p:nvPr/>
        </p:nvSpPr>
        <p:spPr bwMode="auto">
          <a:xfrm>
            <a:off x="684213" y="5876925"/>
            <a:ext cx="77755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Appendice 8A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36" name="Title 1">
            <a:extLst>
              <a:ext uri="{FF2B5EF4-FFF2-40B4-BE49-F238E27FC236}">
                <a16:creationId xmlns:a16="http://schemas.microsoft.com/office/drawing/2014/main" id="{9C1628BB-F925-6A48-A6FF-042FF6EFEEE9}"/>
              </a:ext>
            </a:extLst>
          </p:cNvPr>
          <p:cNvSpPr>
            <a:spLocks noGrp="1"/>
          </p:cNvSpPr>
          <p:nvPr>
            <p:ph type="title"/>
          </p:nvPr>
        </p:nvSpPr>
        <p:spPr/>
        <p:txBody>
          <a:bodyPr/>
          <a:lstStyle/>
          <a:p>
            <a:pPr eaLnBrk="1" hangingPunct="1"/>
            <a:endParaRPr lang="en-US" altLang="en-US">
              <a:ea typeface="ＭＳ Ｐゴシック" panose="020B0600070205080204" pitchFamily="34" charset="-128"/>
            </a:endParaRPr>
          </a:p>
        </p:txBody>
      </p:sp>
      <p:graphicFrame>
        <p:nvGraphicFramePr>
          <p:cNvPr id="278641" name="Group 113">
            <a:extLst>
              <a:ext uri="{FF2B5EF4-FFF2-40B4-BE49-F238E27FC236}">
                <a16:creationId xmlns:a16="http://schemas.microsoft.com/office/drawing/2014/main" id="{A53F1A9D-A81B-DA44-8616-C23739A086C8}"/>
              </a:ext>
            </a:extLst>
          </p:cNvPr>
          <p:cNvGraphicFramePr>
            <a:graphicFrameLocks noGrp="1"/>
          </p:cNvGraphicFramePr>
          <p:nvPr>
            <p:ph type="tbl" idx="1"/>
            <p:extLst>
              <p:ext uri="{D42A27DB-BD31-4B8C-83A1-F6EECF244321}">
                <p14:modId xmlns:p14="http://schemas.microsoft.com/office/powerpoint/2010/main" val="3330714294"/>
              </p:ext>
            </p:extLst>
          </p:nvPr>
        </p:nvGraphicFramePr>
        <p:xfrm>
          <a:off x="323850" y="1700213"/>
          <a:ext cx="8459788" cy="3781592"/>
        </p:xfrm>
        <a:graphic>
          <a:graphicData uri="http://schemas.openxmlformats.org/drawingml/2006/table">
            <a:tbl>
              <a:tblPr/>
              <a:tblGrid>
                <a:gridCol w="1799878">
                  <a:extLst>
                    <a:ext uri="{9D8B030D-6E8A-4147-A177-3AD203B41FA5}">
                      <a16:colId xmlns:a16="http://schemas.microsoft.com/office/drawing/2014/main" val="20000"/>
                    </a:ext>
                  </a:extLst>
                </a:gridCol>
                <a:gridCol w="1638647">
                  <a:extLst>
                    <a:ext uri="{9D8B030D-6E8A-4147-A177-3AD203B41FA5}">
                      <a16:colId xmlns:a16="http://schemas.microsoft.com/office/drawing/2014/main" val="20001"/>
                    </a:ext>
                  </a:extLst>
                </a:gridCol>
                <a:gridCol w="3013075">
                  <a:extLst>
                    <a:ext uri="{9D8B030D-6E8A-4147-A177-3AD203B41FA5}">
                      <a16:colId xmlns:a16="http://schemas.microsoft.com/office/drawing/2014/main" val="20002"/>
                    </a:ext>
                  </a:extLst>
                </a:gridCol>
                <a:gridCol w="2008188">
                  <a:extLst>
                    <a:ext uri="{9D8B030D-6E8A-4147-A177-3AD203B41FA5}">
                      <a16:colId xmlns:a16="http://schemas.microsoft.com/office/drawing/2014/main" val="20003"/>
                    </a:ext>
                  </a:extLst>
                </a:gridCol>
              </a:tblGrid>
              <a:tr h="70305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Precedence level</a:t>
                      </a:r>
                    </a:p>
                  </a:txBody>
                  <a:tcPr marL="93600" marR="93600" marT="46741" marB="46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Operator</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Description</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Associativity</a:t>
                      </a:r>
                    </a:p>
                  </a:txBody>
                  <a:tcPr marL="93600" marR="93600" marT="46741" marB="46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1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3</a:t>
                      </a:r>
                    </a:p>
                  </a:txBody>
                  <a:tcPr marL="93600" marR="93600" marT="46741" marB="46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Multiplication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Division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Remainder/modulus</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Left to right</a:t>
                      </a:r>
                    </a:p>
                  </a:txBody>
                  <a:tcPr marL="93600" marR="93600" marT="46741" marB="46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61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4</a:t>
                      </a:r>
                    </a:p>
                  </a:txBody>
                  <a:tcPr marL="93600" marR="93600" marT="46741" marB="46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endParaRPr kumimoji="0" lang="en-US" sz="1800" b="0" i="0" u="none" strike="noStrike" cap="none" normalizeH="0" baseline="0" dirty="0">
                        <a:ln>
                          <a:noFill/>
                        </a:ln>
                        <a:solidFill>
                          <a:schemeClr val="tx1"/>
                        </a:solidFill>
                        <a:effectLst/>
                        <a:latin typeface="+mn-lt"/>
                        <a:ea typeface="ＭＳ Ｐゴシック" charset="0"/>
                      </a:endParaRP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Addition or String concatenation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Subtraction</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741" marB="46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1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5</a:t>
                      </a:r>
                    </a:p>
                  </a:txBody>
                  <a:tcPr marL="93600" marR="93600" marT="46741" marB="46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&lt;&lt;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&gt;&gt;</a:t>
                      </a: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Left bitwise shift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Right bitwise shift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endParaRPr kumimoji="0" lang="en-US" sz="1800" b="0" i="0" u="none" strike="noStrike" cap="none" normalizeH="0" baseline="0">
                        <a:ln>
                          <a:noFill/>
                        </a:ln>
                        <a:solidFill>
                          <a:schemeClr val="tx1"/>
                        </a:solidFill>
                        <a:effectLst/>
                        <a:latin typeface="+mn-lt"/>
                        <a:ea typeface="ＭＳ Ｐゴシック" charset="0"/>
                      </a:endParaRPr>
                    </a:p>
                  </a:txBody>
                  <a:tcPr marL="93600" marR="93600" marT="46741" marB="46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741" marB="46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 name="Rectangle 2">
            <a:extLst>
              <a:ext uri="{FF2B5EF4-FFF2-40B4-BE49-F238E27FC236}">
                <a16:creationId xmlns:a16="http://schemas.microsoft.com/office/drawing/2014/main" id="{AF20D699-D407-E541-8344-2FF6BD01B16C}"/>
              </a:ext>
            </a:extLst>
          </p:cNvPr>
          <p:cNvSpPr txBox="1">
            <a:spLocks noChangeArrowheads="1"/>
          </p:cNvSpPr>
          <p:nvPr/>
        </p:nvSpPr>
        <p:spPr>
          <a:xfrm>
            <a:off x="255494" y="697379"/>
            <a:ext cx="8640763" cy="882650"/>
          </a:xfrm>
          <a:prstGeom prst="rect">
            <a:avLst/>
          </a:prstGeom>
          <a:noFill/>
        </p:spPr>
        <p:txBody>
          <a:bodyPr lIns="1188720" tIns="45720" rIns="274320" bIns="45720" anchor="ctr">
            <a:normAutofit fontScale="97500"/>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pPr>
              <a:defRPr/>
            </a:pPr>
            <a:r>
              <a:rPr lang="en-US" dirty="0">
                <a:solidFill>
                  <a:schemeClr val="bg2"/>
                </a:solidFill>
              </a:rPr>
              <a:t>Common Operators &amp; Precedence</a:t>
            </a:r>
            <a:endParaRPr lang="en-US" dirty="0">
              <a:solidFill>
                <a:schemeClr val="bg2"/>
              </a:solidFil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a:extLst>
              <a:ext uri="{FF2B5EF4-FFF2-40B4-BE49-F238E27FC236}">
                <a16:creationId xmlns:a16="http://schemas.microsoft.com/office/drawing/2014/main" id="{B1152392-96A5-0E4D-A1B5-194BBECD1585}"/>
              </a:ext>
            </a:extLst>
          </p:cNvPr>
          <p:cNvSpPr>
            <a:spLocks noGrp="1" noChangeArrowheads="1"/>
          </p:cNvSpPr>
          <p:nvPr>
            <p:ph type="title"/>
          </p:nvPr>
        </p:nvSpPr>
        <p:spPr>
          <a:xfrm>
            <a:off x="0" y="260350"/>
            <a:ext cx="8640763" cy="882650"/>
          </a:xfrm>
        </p:spPr>
        <p:txBody>
          <a:bodyPr rtlCol="0">
            <a:normAutofit/>
          </a:bodyPr>
          <a:lstStyle/>
          <a:p>
            <a:pPr eaLnBrk="1" fontAlgn="auto" hangingPunct="1">
              <a:spcAft>
                <a:spcPts val="0"/>
              </a:spcAft>
              <a:defRPr/>
            </a:pPr>
            <a:r>
              <a:rPr lang="en-US" dirty="0">
                <a:ea typeface="+mj-ea"/>
                <a:cs typeface="+mj-cs"/>
              </a:rPr>
              <a:t>Common Operators &amp; Precedence</a:t>
            </a:r>
          </a:p>
        </p:txBody>
      </p:sp>
      <p:graphicFrame>
        <p:nvGraphicFramePr>
          <p:cNvPr id="284726" name="Group 54">
            <a:extLst>
              <a:ext uri="{FF2B5EF4-FFF2-40B4-BE49-F238E27FC236}">
                <a16:creationId xmlns:a16="http://schemas.microsoft.com/office/drawing/2014/main" id="{104100A4-2FA5-8249-B731-113F65ADFE42}"/>
              </a:ext>
            </a:extLst>
          </p:cNvPr>
          <p:cNvGraphicFramePr>
            <a:graphicFrameLocks noGrp="1"/>
          </p:cNvGraphicFramePr>
          <p:nvPr>
            <p:ph type="tbl" idx="1"/>
            <p:extLst>
              <p:ext uri="{D42A27DB-BD31-4B8C-83A1-F6EECF244321}">
                <p14:modId xmlns:p14="http://schemas.microsoft.com/office/powerpoint/2010/main" val="3318162128"/>
              </p:ext>
            </p:extLst>
          </p:nvPr>
        </p:nvGraphicFramePr>
        <p:xfrm>
          <a:off x="395288" y="1773238"/>
          <a:ext cx="8280400" cy="4484686"/>
        </p:xfrm>
        <a:graphic>
          <a:graphicData uri="http://schemas.openxmlformats.org/drawingml/2006/table">
            <a:tbl>
              <a:tblPr/>
              <a:tblGrid>
                <a:gridCol w="1728440">
                  <a:extLst>
                    <a:ext uri="{9D8B030D-6E8A-4147-A177-3AD203B41FA5}">
                      <a16:colId xmlns:a16="http://schemas.microsoft.com/office/drawing/2014/main" val="20000"/>
                    </a:ext>
                  </a:extLst>
                </a:gridCol>
                <a:gridCol w="1637060">
                  <a:extLst>
                    <a:ext uri="{9D8B030D-6E8A-4147-A177-3AD203B41FA5}">
                      <a16:colId xmlns:a16="http://schemas.microsoft.com/office/drawing/2014/main" val="20001"/>
                    </a:ext>
                  </a:extLst>
                </a:gridCol>
                <a:gridCol w="2949575">
                  <a:extLst>
                    <a:ext uri="{9D8B030D-6E8A-4147-A177-3AD203B41FA5}">
                      <a16:colId xmlns:a16="http://schemas.microsoft.com/office/drawing/2014/main" val="20002"/>
                    </a:ext>
                  </a:extLst>
                </a:gridCol>
                <a:gridCol w="1965325">
                  <a:extLst>
                    <a:ext uri="{9D8B030D-6E8A-4147-A177-3AD203B41FA5}">
                      <a16:colId xmlns:a16="http://schemas.microsoft.com/office/drawing/2014/main" val="20003"/>
                    </a:ext>
                  </a:extLst>
                </a:gridCol>
              </a:tblGrid>
              <a:tr h="703249">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Precedence level</a:t>
                      </a:r>
                    </a:p>
                  </a:txBody>
                  <a:tcPr marL="93600" marR="936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Operator</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Description</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Associativity</a:t>
                      </a:r>
                    </a:p>
                  </a:txBody>
                  <a:tcPr marL="93600" marR="936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6</a:t>
                      </a:r>
                    </a:p>
                  </a:txBody>
                  <a:tcPr marL="93600" marR="936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&lt;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&lt;=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&gt;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&gt;=</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Less than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Less than, equal to</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Greater than</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Greater than, equal to</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Left to right</a:t>
                      </a:r>
                    </a:p>
                  </a:txBody>
                  <a:tcPr marL="93600" marR="936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8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7</a:t>
                      </a:r>
                    </a:p>
                  </a:txBody>
                  <a:tcPr marL="93600" marR="936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 =</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Equal to</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Not equal to</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0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8</a:t>
                      </a:r>
                    </a:p>
                  </a:txBody>
                  <a:tcPr marL="93600" marR="936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&amp;</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Bitwise AND</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60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9</a:t>
                      </a:r>
                    </a:p>
                  </a:txBody>
                  <a:tcPr marL="93600" marR="936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Bitwise exclusive OR</a:t>
                      </a:r>
                    </a:p>
                  </a:txBody>
                  <a:tcPr marL="93600" marR="936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
            <a:extLst>
              <a:ext uri="{FF2B5EF4-FFF2-40B4-BE49-F238E27FC236}">
                <a16:creationId xmlns:a16="http://schemas.microsoft.com/office/drawing/2014/main" id="{4F160227-14BD-2548-8D9E-046C14F1AB5E}"/>
              </a:ext>
            </a:extLst>
          </p:cNvPr>
          <p:cNvSpPr>
            <a:spLocks noGrp="1" noChangeArrowheads="1"/>
          </p:cNvSpPr>
          <p:nvPr>
            <p:ph type="title"/>
          </p:nvPr>
        </p:nvSpPr>
        <p:spPr>
          <a:xfrm>
            <a:off x="0" y="260350"/>
            <a:ext cx="8640763" cy="882650"/>
          </a:xfrm>
        </p:spPr>
        <p:txBody>
          <a:bodyPr rtlCol="0">
            <a:normAutofit/>
          </a:bodyPr>
          <a:lstStyle/>
          <a:p>
            <a:pPr eaLnBrk="1" fontAlgn="auto" hangingPunct="1">
              <a:spcAft>
                <a:spcPts val="0"/>
              </a:spcAft>
              <a:defRPr/>
            </a:pPr>
            <a:r>
              <a:rPr lang="en-US" dirty="0">
                <a:ea typeface="+mj-ea"/>
                <a:cs typeface="+mj-cs"/>
              </a:rPr>
              <a:t>Common Operators &amp; Precedence</a:t>
            </a:r>
          </a:p>
        </p:txBody>
      </p:sp>
      <p:graphicFrame>
        <p:nvGraphicFramePr>
          <p:cNvPr id="285735" name="Group 39">
            <a:extLst>
              <a:ext uri="{FF2B5EF4-FFF2-40B4-BE49-F238E27FC236}">
                <a16:creationId xmlns:a16="http://schemas.microsoft.com/office/drawing/2014/main" id="{F2412778-A0C7-BD4D-ABC4-A304FF751F0C}"/>
              </a:ext>
            </a:extLst>
          </p:cNvPr>
          <p:cNvGraphicFramePr>
            <a:graphicFrameLocks noGrp="1"/>
          </p:cNvGraphicFramePr>
          <p:nvPr>
            <p:ph type="tbl" idx="1"/>
            <p:extLst>
              <p:ext uri="{D42A27DB-BD31-4B8C-83A1-F6EECF244321}">
                <p14:modId xmlns:p14="http://schemas.microsoft.com/office/powerpoint/2010/main" val="176520257"/>
              </p:ext>
            </p:extLst>
          </p:nvPr>
        </p:nvGraphicFramePr>
        <p:xfrm>
          <a:off x="468313" y="1700213"/>
          <a:ext cx="8280400" cy="3219450"/>
        </p:xfrm>
        <a:graphic>
          <a:graphicData uri="http://schemas.openxmlformats.org/drawingml/2006/table">
            <a:tbl>
              <a:tblPr/>
              <a:tblGrid>
                <a:gridCol w="1799431">
                  <a:extLst>
                    <a:ext uri="{9D8B030D-6E8A-4147-A177-3AD203B41FA5}">
                      <a16:colId xmlns:a16="http://schemas.microsoft.com/office/drawing/2014/main" val="20000"/>
                    </a:ext>
                  </a:extLst>
                </a:gridCol>
                <a:gridCol w="1566069">
                  <a:extLst>
                    <a:ext uri="{9D8B030D-6E8A-4147-A177-3AD203B41FA5}">
                      <a16:colId xmlns:a16="http://schemas.microsoft.com/office/drawing/2014/main" val="20001"/>
                    </a:ext>
                  </a:extLst>
                </a:gridCol>
                <a:gridCol w="2949575">
                  <a:extLst>
                    <a:ext uri="{9D8B030D-6E8A-4147-A177-3AD203B41FA5}">
                      <a16:colId xmlns:a16="http://schemas.microsoft.com/office/drawing/2014/main" val="20002"/>
                    </a:ext>
                  </a:extLst>
                </a:gridCol>
                <a:gridCol w="1965325">
                  <a:extLst>
                    <a:ext uri="{9D8B030D-6E8A-4147-A177-3AD203B41FA5}">
                      <a16:colId xmlns:a16="http://schemas.microsoft.com/office/drawing/2014/main" val="20003"/>
                    </a:ext>
                  </a:extLst>
                </a:gridCol>
              </a:tblGrid>
              <a:tr h="703214">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Precedence level</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Operator</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Description</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Associativity</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64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10</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Bitwise OR</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Left to right</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11</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&amp;&amp;</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Logical AND</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Left to right</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59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12</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Logical OR</a:t>
                      </a:r>
                    </a:p>
                  </a:txBody>
                  <a:tcPr marL="93600" marR="936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to right</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356316E6-C264-C14A-8343-957A6EC2D434}"/>
              </a:ext>
            </a:extLst>
          </p:cNvPr>
          <p:cNvSpPr>
            <a:spLocks noGrp="1" noChangeArrowheads="1"/>
          </p:cNvSpPr>
          <p:nvPr>
            <p:ph type="title"/>
          </p:nvPr>
        </p:nvSpPr>
        <p:spPr>
          <a:xfrm>
            <a:off x="0" y="260350"/>
            <a:ext cx="8640763" cy="882650"/>
          </a:xfrm>
        </p:spPr>
        <p:txBody>
          <a:bodyPr rtlCol="0">
            <a:normAutofit/>
          </a:bodyPr>
          <a:lstStyle/>
          <a:p>
            <a:pPr eaLnBrk="1" fontAlgn="auto" hangingPunct="1">
              <a:spcAft>
                <a:spcPts val="0"/>
              </a:spcAft>
              <a:defRPr/>
            </a:pPr>
            <a:r>
              <a:rPr lang="en-US" dirty="0">
                <a:ea typeface="+mj-ea"/>
                <a:cs typeface="+mj-cs"/>
              </a:rPr>
              <a:t>Common Operators &amp; Precedence</a:t>
            </a:r>
          </a:p>
        </p:txBody>
      </p:sp>
      <p:graphicFrame>
        <p:nvGraphicFramePr>
          <p:cNvPr id="286766" name="Group 46">
            <a:extLst>
              <a:ext uri="{FF2B5EF4-FFF2-40B4-BE49-F238E27FC236}">
                <a16:creationId xmlns:a16="http://schemas.microsoft.com/office/drawing/2014/main" id="{4F08B6F2-BAB2-FA4B-985C-E38564E7310B}"/>
              </a:ext>
            </a:extLst>
          </p:cNvPr>
          <p:cNvGraphicFramePr>
            <a:graphicFrameLocks noGrp="1"/>
          </p:cNvGraphicFramePr>
          <p:nvPr>
            <p:ph type="tbl" idx="1"/>
            <p:extLst>
              <p:ext uri="{D42A27DB-BD31-4B8C-83A1-F6EECF244321}">
                <p14:modId xmlns:p14="http://schemas.microsoft.com/office/powerpoint/2010/main" val="1527780500"/>
              </p:ext>
            </p:extLst>
          </p:nvPr>
        </p:nvGraphicFramePr>
        <p:xfrm>
          <a:off x="395288" y="1700213"/>
          <a:ext cx="8280400" cy="4362740"/>
        </p:xfrm>
        <a:graphic>
          <a:graphicData uri="http://schemas.openxmlformats.org/drawingml/2006/table">
            <a:tbl>
              <a:tblPr/>
              <a:tblGrid>
                <a:gridCol w="1800448">
                  <a:extLst>
                    <a:ext uri="{9D8B030D-6E8A-4147-A177-3AD203B41FA5}">
                      <a16:colId xmlns:a16="http://schemas.microsoft.com/office/drawing/2014/main" val="20000"/>
                    </a:ext>
                  </a:extLst>
                </a:gridCol>
                <a:gridCol w="1565052">
                  <a:extLst>
                    <a:ext uri="{9D8B030D-6E8A-4147-A177-3AD203B41FA5}">
                      <a16:colId xmlns:a16="http://schemas.microsoft.com/office/drawing/2014/main" val="20001"/>
                    </a:ext>
                  </a:extLst>
                </a:gridCol>
                <a:gridCol w="3024187">
                  <a:extLst>
                    <a:ext uri="{9D8B030D-6E8A-4147-A177-3AD203B41FA5}">
                      <a16:colId xmlns:a16="http://schemas.microsoft.com/office/drawing/2014/main" val="20002"/>
                    </a:ext>
                  </a:extLst>
                </a:gridCol>
                <a:gridCol w="1890713">
                  <a:extLst>
                    <a:ext uri="{9D8B030D-6E8A-4147-A177-3AD203B41FA5}">
                      <a16:colId xmlns:a16="http://schemas.microsoft.com/office/drawing/2014/main" val="20003"/>
                    </a:ext>
                  </a:extLst>
                </a:gridCol>
              </a:tblGrid>
              <a:tr h="703047">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Precedence level</a:t>
                      </a:r>
                    </a:p>
                  </a:txBody>
                  <a:tcPr marL="93600" marR="93600" marT="46745" marB="46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dirty="0">
                          <a:ln>
                            <a:noFill/>
                          </a:ln>
                          <a:solidFill>
                            <a:schemeClr val="tx1"/>
                          </a:solidFill>
                          <a:effectLst/>
                          <a:latin typeface="+mn-lt"/>
                          <a:ea typeface="ＭＳ Ｐゴシック" charset="0"/>
                        </a:rPr>
                        <a:t>Operator</a:t>
                      </a:r>
                    </a:p>
                  </a:txBody>
                  <a:tcPr marL="93600" marR="93600" marT="46745" marB="46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Description</a:t>
                      </a:r>
                    </a:p>
                  </a:txBody>
                  <a:tcPr marL="93600" marR="93600" marT="46745" marB="46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2000" b="1" i="0" u="none" strike="noStrike" cap="none" normalizeH="0" baseline="0">
                          <a:ln>
                            <a:noFill/>
                          </a:ln>
                          <a:solidFill>
                            <a:schemeClr val="tx1"/>
                          </a:solidFill>
                          <a:effectLst/>
                          <a:latin typeface="+mn-lt"/>
                          <a:ea typeface="ＭＳ Ｐゴシック" charset="0"/>
                        </a:rPr>
                        <a:t>Associativity</a:t>
                      </a:r>
                    </a:p>
                  </a:txBody>
                  <a:tcPr marL="93600" marR="93600" marT="46745" marB="46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4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a:ln>
                            <a:noFill/>
                          </a:ln>
                          <a:solidFill>
                            <a:schemeClr val="tx1"/>
                          </a:solidFill>
                          <a:effectLst/>
                          <a:latin typeface="+mn-lt"/>
                          <a:ea typeface="ＭＳ Ｐゴシック" charset="0"/>
                        </a:rPr>
                        <a:t>13</a:t>
                      </a:r>
                    </a:p>
                  </a:txBody>
                  <a:tcPr marL="93600" marR="93600" marT="46745" marB="46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highlight>
                            <a:srgbClr val="FFFF00"/>
                          </a:highligh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&amp;=</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&lt;&lt;=</a:t>
                      </a:r>
                    </a:p>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&gt;&gt;=</a:t>
                      </a:r>
                    </a:p>
                  </a:txBody>
                  <a:tcPr marL="93600" marR="93600" marT="46745" marB="46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Add,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Subtract,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Multiply,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Division,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Remainder,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Bitwise AND,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Bitwise XOR,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Bitwise OR,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Left shift, assignment</a:t>
                      </a:r>
                    </a:p>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Right shift, assignment</a:t>
                      </a:r>
                    </a:p>
                  </a:txBody>
                  <a:tcPr marL="93600" marR="93600" marT="46745" marB="46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sz="1800" b="0" i="0" u="none" strike="noStrike" cap="none" normalizeH="0" baseline="0" dirty="0">
                          <a:ln>
                            <a:noFill/>
                          </a:ln>
                          <a:solidFill>
                            <a:schemeClr val="tx1"/>
                          </a:solidFill>
                          <a:effectLst/>
                          <a:latin typeface="+mn-lt"/>
                          <a:ea typeface="ＭＳ Ｐゴシック" charset="0"/>
                        </a:rPr>
                        <a:t>Right to left</a:t>
                      </a:r>
                    </a:p>
                  </a:txBody>
                  <a:tcPr marL="93600" marR="93600" marT="46745" marB="46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6189-3E4C-4A43-B781-9327B38687E2}"/>
              </a:ext>
            </a:extLst>
          </p:cNvPr>
          <p:cNvSpPr>
            <a:spLocks noGrp="1"/>
          </p:cNvSpPr>
          <p:nvPr>
            <p:ph type="title"/>
          </p:nvPr>
        </p:nvSpPr>
        <p:spPr>
          <a:xfrm>
            <a:off x="813547" y="548528"/>
            <a:ext cx="8382000" cy="1066800"/>
          </a:xfrm>
        </p:spPr>
        <p:txBody>
          <a:bodyPr rtlCol="0">
            <a:normAutofit/>
          </a:bodyPr>
          <a:lstStyle/>
          <a:p>
            <a:pPr eaLnBrk="1" fontAlgn="auto" hangingPunct="1">
              <a:spcAft>
                <a:spcPts val="0"/>
              </a:spcAft>
              <a:defRPr/>
            </a:pPr>
            <a:r>
              <a:rPr lang="en-US" dirty="0">
                <a:ea typeface="+mj-ea"/>
                <a:cs typeface="+mj-cs"/>
              </a:rPr>
              <a:t>Increment and Decrement Operators (as in C++)</a:t>
            </a:r>
          </a:p>
        </p:txBody>
      </p:sp>
      <p:sp>
        <p:nvSpPr>
          <p:cNvPr id="5" name="Slide Number Placeholder 4">
            <a:extLst>
              <a:ext uri="{FF2B5EF4-FFF2-40B4-BE49-F238E27FC236}">
                <a16:creationId xmlns:a16="http://schemas.microsoft.com/office/drawing/2014/main" id="{FEDDBA1C-D796-8C41-9BE7-D4912102F883}"/>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5394D84-6849-1D4D-BDC5-DD76A253510B}" type="slidenum">
              <a:rPr lang="en-US" altLang="en-US" sz="800">
                <a:solidFill>
                  <a:srgbClr val="595959"/>
                </a:solidFill>
              </a:rPr>
              <a:pPr/>
              <a:t>19</a:t>
            </a:fld>
            <a:endParaRPr lang="en-US" altLang="en-US" sz="800">
              <a:solidFill>
                <a:srgbClr val="595959"/>
              </a:solidFill>
            </a:endParaRPr>
          </a:p>
        </p:txBody>
      </p:sp>
      <p:sp>
        <p:nvSpPr>
          <p:cNvPr id="6" name="Rectangle 3">
            <a:extLst>
              <a:ext uri="{FF2B5EF4-FFF2-40B4-BE49-F238E27FC236}">
                <a16:creationId xmlns:a16="http://schemas.microsoft.com/office/drawing/2014/main" id="{3505FCB3-0C1D-CF4A-8C89-C710F869EBA8}"/>
              </a:ext>
            </a:extLst>
          </p:cNvPr>
          <p:cNvSpPr txBox="1">
            <a:spLocks noChangeArrowheads="1"/>
          </p:cNvSpPr>
          <p:nvPr/>
        </p:nvSpPr>
        <p:spPr>
          <a:xfrm>
            <a:off x="457200" y="1752600"/>
            <a:ext cx="8229600" cy="4022725"/>
          </a:xfrm>
          <a:prstGeom prst="rect">
            <a:avLst/>
          </a:prstGeom>
        </p:spPr>
        <p:txBody>
          <a:bodyPr/>
          <a:lstStyle>
            <a:lvl1pPr marL="342900" indent="-342900" algn="l" rtl="0" eaLnBrk="0" fontAlgn="base" hangingPunct="0">
              <a:spcBef>
                <a:spcPct val="20000"/>
              </a:spcBef>
              <a:spcAft>
                <a:spcPct val="0"/>
              </a:spcAft>
              <a:buSzPct val="70000"/>
              <a:buBlip>
                <a:blip r:embed="rId2"/>
              </a:buBlip>
              <a:defRPr sz="2800">
                <a:solidFill>
                  <a:schemeClr val="tx1"/>
                </a:solidFill>
                <a:latin typeface="Comic Sans MS" pitchFamily="66" charset="0"/>
                <a:ea typeface="+mn-ea"/>
                <a:cs typeface="+mn-cs"/>
              </a:defRPr>
            </a:lvl1pPr>
            <a:lvl2pPr marL="742950" indent="-285750" algn="l" rtl="0" eaLnBrk="0" fontAlgn="base" hangingPunct="0">
              <a:spcBef>
                <a:spcPct val="20000"/>
              </a:spcBef>
              <a:spcAft>
                <a:spcPct val="0"/>
              </a:spcAft>
              <a:buSzPct val="70000"/>
              <a:buBlip>
                <a:blip r:embed="rId3"/>
              </a:buBlip>
              <a:defRPr sz="2600">
                <a:solidFill>
                  <a:schemeClr val="tx1"/>
                </a:solidFill>
                <a:latin typeface="Comic Sans MS" pitchFamily="66" charset="0"/>
              </a:defRPr>
            </a:lvl2pPr>
            <a:lvl3pPr marL="1143000" indent="-228600" algn="l" rtl="0" eaLnBrk="0" fontAlgn="base" hangingPunct="0">
              <a:spcBef>
                <a:spcPct val="20000"/>
              </a:spcBef>
              <a:spcAft>
                <a:spcPct val="0"/>
              </a:spcAft>
              <a:buSzPct val="70000"/>
              <a:buBlip>
                <a:blip r:embed="rId4"/>
              </a:buBlip>
              <a:defRPr sz="2400">
                <a:solidFill>
                  <a:schemeClr val="tx1"/>
                </a:solidFill>
                <a:latin typeface="Comic Sans MS" pitchFamily="66" charset="0"/>
              </a:defRPr>
            </a:lvl3pPr>
            <a:lvl4pPr marL="1600200" indent="-228600" algn="l" rtl="0" eaLnBrk="0" fontAlgn="base" hangingPunct="0">
              <a:spcBef>
                <a:spcPct val="20000"/>
              </a:spcBef>
              <a:spcAft>
                <a:spcPct val="0"/>
              </a:spcAft>
              <a:buSzPct val="70000"/>
              <a:buBlip>
                <a:blip r:embed="rId5"/>
              </a:buBlip>
              <a:defRPr sz="2200">
                <a:solidFill>
                  <a:schemeClr val="tx1"/>
                </a:solidFill>
                <a:latin typeface="Comic Sans MS" pitchFamily="66" charset="0"/>
              </a:defRPr>
            </a:lvl4pPr>
            <a:lvl5pPr marL="2057400" indent="-228600" algn="l" rtl="0" eaLnBrk="0" fontAlgn="base" hangingPunct="0">
              <a:spcBef>
                <a:spcPct val="20000"/>
              </a:spcBef>
              <a:spcAft>
                <a:spcPct val="0"/>
              </a:spcAft>
              <a:buSzPct val="70000"/>
              <a:buBlip>
                <a:blip r:embed="rId6"/>
              </a:buBlip>
              <a:defRPr sz="2000">
                <a:solidFill>
                  <a:schemeClr val="tx1"/>
                </a:solidFill>
                <a:latin typeface="Comic Sans MS" pitchFamily="66" charset="0"/>
              </a:defRPr>
            </a:lvl5pPr>
            <a:lvl6pPr marL="2514600" indent="-228600" algn="l" rtl="0" fontAlgn="base">
              <a:spcBef>
                <a:spcPct val="20000"/>
              </a:spcBef>
              <a:spcAft>
                <a:spcPct val="0"/>
              </a:spcAft>
              <a:buSzPct val="70000"/>
              <a:buBlip>
                <a:blip r:embed="rId6"/>
              </a:buBlip>
              <a:defRPr sz="2000">
                <a:solidFill>
                  <a:schemeClr val="tx1"/>
                </a:solidFill>
                <a:latin typeface="+mn-lt"/>
              </a:defRPr>
            </a:lvl6pPr>
            <a:lvl7pPr marL="2971800" indent="-228600" algn="l" rtl="0" fontAlgn="base">
              <a:spcBef>
                <a:spcPct val="20000"/>
              </a:spcBef>
              <a:spcAft>
                <a:spcPct val="0"/>
              </a:spcAft>
              <a:buSzPct val="70000"/>
              <a:buBlip>
                <a:blip r:embed="rId6"/>
              </a:buBlip>
              <a:defRPr sz="2000">
                <a:solidFill>
                  <a:schemeClr val="tx1"/>
                </a:solidFill>
                <a:latin typeface="+mn-lt"/>
              </a:defRPr>
            </a:lvl7pPr>
            <a:lvl8pPr marL="3429000" indent="-228600" algn="l" rtl="0" fontAlgn="base">
              <a:spcBef>
                <a:spcPct val="20000"/>
              </a:spcBef>
              <a:spcAft>
                <a:spcPct val="0"/>
              </a:spcAft>
              <a:buSzPct val="70000"/>
              <a:buBlip>
                <a:blip r:embed="rId6"/>
              </a:buBlip>
              <a:defRPr sz="2000">
                <a:solidFill>
                  <a:schemeClr val="tx1"/>
                </a:solidFill>
                <a:latin typeface="+mn-lt"/>
              </a:defRPr>
            </a:lvl8pPr>
            <a:lvl9pPr marL="3886200" indent="-228600" algn="l" rtl="0" fontAlgn="base">
              <a:spcBef>
                <a:spcPct val="20000"/>
              </a:spcBef>
              <a:spcAft>
                <a:spcPct val="0"/>
              </a:spcAft>
              <a:buSzPct val="70000"/>
              <a:buBlip>
                <a:blip r:embed="rId6"/>
              </a:buBlip>
              <a:defRPr sz="2000">
                <a:solidFill>
                  <a:schemeClr val="tx1"/>
                </a:solidFill>
                <a:latin typeface="+mn-lt"/>
              </a:defRPr>
            </a:lvl9pPr>
          </a:lstStyle>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a:t>
            </a:r>
          </a:p>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a:t>
            </a:r>
          </a:p>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 = count + 1;</a:t>
            </a:r>
          </a:p>
          <a:p>
            <a:pPr lvl="1" eaLnBrk="1" hangingPunct="1">
              <a:buFont typeface="Wingdings" pitchFamily="2" charset="2"/>
              <a:buNone/>
              <a:defRPr/>
            </a:pPr>
            <a:endParaRPr lang="en-US" b="1" dirty="0">
              <a:solidFill>
                <a:srgbClr val="404040"/>
              </a:solidFill>
              <a:latin typeface="Courier New" panose="02070309020205020404" pitchFamily="49" charset="0"/>
              <a:ea typeface="ＭＳ Ｐゴシック" charset="0"/>
              <a:cs typeface="Courier New" panose="02070309020205020404" pitchFamily="49" charset="0"/>
            </a:endParaRPr>
          </a:p>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a:t>
            </a:r>
          </a:p>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a:t>
            </a:r>
          </a:p>
          <a:p>
            <a:pPr lvl="1" eaLnBrk="1" hangingPunct="1">
              <a:buFont typeface="Wingdings" pitchFamily="2" charset="2"/>
              <a:buNone/>
              <a:defRPr/>
            </a:pPr>
            <a:r>
              <a:rPr lang="en-US" b="1" dirty="0">
                <a:solidFill>
                  <a:srgbClr val="404040"/>
                </a:solidFill>
                <a:latin typeface="Courier New" panose="02070309020205020404" pitchFamily="49" charset="0"/>
                <a:ea typeface="ＭＳ Ｐゴシック" charset="0"/>
                <a:cs typeface="Courier New" panose="02070309020205020404" pitchFamily="49" charset="0"/>
              </a:rPr>
              <a:t>count = count - 1;</a:t>
            </a:r>
          </a:p>
        </p:txBody>
      </p:sp>
      <p:sp>
        <p:nvSpPr>
          <p:cNvPr id="7" name="TextBox 6">
            <a:extLst>
              <a:ext uri="{FF2B5EF4-FFF2-40B4-BE49-F238E27FC236}">
                <a16:creationId xmlns:a16="http://schemas.microsoft.com/office/drawing/2014/main" id="{D3538DF2-F017-D340-BFFB-147AC6C3AD02}"/>
              </a:ext>
            </a:extLst>
          </p:cNvPr>
          <p:cNvSpPr txBox="1"/>
          <p:nvPr/>
        </p:nvSpPr>
        <p:spPr>
          <a:xfrm>
            <a:off x="5148263" y="2276475"/>
            <a:ext cx="3024187" cy="339725"/>
          </a:xfrm>
          <a:prstGeom prst="rect">
            <a:avLst/>
          </a:prstGeom>
          <a:noFill/>
        </p:spPr>
        <p:txBody>
          <a:bodyPr>
            <a:spAutoFit/>
          </a:bodyPr>
          <a:lstStyle/>
          <a:p>
            <a:pPr>
              <a:defRPr/>
            </a:pPr>
            <a:r>
              <a:rPr lang="en-US" b="1" dirty="0">
                <a:latin typeface="+mn-lt"/>
                <a:ea typeface="ＭＳ Ｐゴシック" charset="0"/>
              </a:rPr>
              <a:t>equivalent operations</a:t>
            </a:r>
          </a:p>
        </p:txBody>
      </p:sp>
      <p:sp>
        <p:nvSpPr>
          <p:cNvPr id="8" name="TextBox 7">
            <a:extLst>
              <a:ext uri="{FF2B5EF4-FFF2-40B4-BE49-F238E27FC236}">
                <a16:creationId xmlns:a16="http://schemas.microsoft.com/office/drawing/2014/main" id="{6705FE52-A99D-5D41-B652-34466DEBC8F9}"/>
              </a:ext>
            </a:extLst>
          </p:cNvPr>
          <p:cNvSpPr txBox="1"/>
          <p:nvPr/>
        </p:nvSpPr>
        <p:spPr>
          <a:xfrm>
            <a:off x="5148263" y="4149725"/>
            <a:ext cx="3024187" cy="338138"/>
          </a:xfrm>
          <a:prstGeom prst="rect">
            <a:avLst/>
          </a:prstGeom>
          <a:noFill/>
        </p:spPr>
        <p:txBody>
          <a:bodyPr>
            <a:spAutoFit/>
          </a:bodyPr>
          <a:lstStyle/>
          <a:p>
            <a:pPr>
              <a:defRPr/>
            </a:pPr>
            <a:r>
              <a:rPr lang="en-US" b="1" dirty="0">
                <a:latin typeface="+mn-lt"/>
                <a:ea typeface="ＭＳ Ｐゴシック" charset="0"/>
              </a:rPr>
              <a:t>equivalent operations</a:t>
            </a:r>
          </a:p>
        </p:txBody>
      </p:sp>
      <p:sp>
        <p:nvSpPr>
          <p:cNvPr id="9" name="Right Brace 8">
            <a:extLst>
              <a:ext uri="{FF2B5EF4-FFF2-40B4-BE49-F238E27FC236}">
                <a16:creationId xmlns:a16="http://schemas.microsoft.com/office/drawing/2014/main" id="{CD06A55E-F0FC-3E4D-8391-55FF7A695D52}"/>
              </a:ext>
            </a:extLst>
          </p:cNvPr>
          <p:cNvSpPr/>
          <p:nvPr/>
        </p:nvSpPr>
        <p:spPr>
          <a:xfrm>
            <a:off x="4572000" y="1844675"/>
            <a:ext cx="431800" cy="1296988"/>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0" name="Right Brace 9">
            <a:extLst>
              <a:ext uri="{FF2B5EF4-FFF2-40B4-BE49-F238E27FC236}">
                <a16:creationId xmlns:a16="http://schemas.microsoft.com/office/drawing/2014/main" id="{49B38509-D514-7C46-8F16-A7893235F555}"/>
              </a:ext>
            </a:extLst>
          </p:cNvPr>
          <p:cNvSpPr/>
          <p:nvPr/>
        </p:nvSpPr>
        <p:spPr>
          <a:xfrm>
            <a:off x="4643438" y="3716338"/>
            <a:ext cx="433387" cy="1296987"/>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6C8A7862-12C4-934B-8E90-7E6968477640}"/>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t>Comparison/Relational Operators</a:t>
            </a:r>
          </a:p>
        </p:txBody>
      </p:sp>
      <p:sp>
        <p:nvSpPr>
          <p:cNvPr id="9" name="Slide Number Placeholder 8">
            <a:extLst>
              <a:ext uri="{FF2B5EF4-FFF2-40B4-BE49-F238E27FC236}">
                <a16:creationId xmlns:a16="http://schemas.microsoft.com/office/drawing/2014/main" id="{0A152491-C104-B941-BDBF-3F3F78A79A5F}"/>
              </a:ext>
            </a:extLst>
          </p:cNvPr>
          <p:cNvSpPr>
            <a:spLocks noGrp="1"/>
          </p:cNvSpPr>
          <p:nvPr>
            <p:ph type="sldNum" sz="quarter" idx="4"/>
          </p:nvPr>
        </p:nvSpPr>
        <p:spPr>
          <a:xfrm>
            <a:off x="1120775" y="188913"/>
            <a:ext cx="2895600" cy="365125"/>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000">
                <a:solidFill>
                  <a:srgbClr val="595959"/>
                </a:solidFill>
              </a:rPr>
              <a:t>2-</a:t>
            </a:r>
            <a:fld id="{A48A2AA0-53BB-D649-AB46-4A97B06BF041}" type="slidenum">
              <a:rPr lang="en-US" altLang="en-US" sz="1000">
                <a:solidFill>
                  <a:srgbClr val="595959"/>
                </a:solidFill>
              </a:rPr>
              <a:pPr algn="l"/>
              <a:t>2</a:t>
            </a:fld>
            <a:endParaRPr lang="en-US" altLang="en-US" sz="1000">
              <a:solidFill>
                <a:srgbClr val="595959"/>
              </a:solidFill>
            </a:endParaRPr>
          </a:p>
        </p:txBody>
      </p:sp>
      <p:graphicFrame>
        <p:nvGraphicFramePr>
          <p:cNvPr id="7" name="Table 6">
            <a:extLst>
              <a:ext uri="{FF2B5EF4-FFF2-40B4-BE49-F238E27FC236}">
                <a16:creationId xmlns:a16="http://schemas.microsoft.com/office/drawing/2014/main" id="{FE6A4E4D-BF09-9A40-97DA-269629E0D024}"/>
              </a:ext>
            </a:extLst>
          </p:cNvPr>
          <p:cNvGraphicFramePr>
            <a:graphicFrameLocks noGrp="1"/>
          </p:cNvGraphicFramePr>
          <p:nvPr>
            <p:extLst>
              <p:ext uri="{D42A27DB-BD31-4B8C-83A1-F6EECF244321}">
                <p14:modId xmlns:p14="http://schemas.microsoft.com/office/powerpoint/2010/main" val="3951666761"/>
              </p:ext>
            </p:extLst>
          </p:nvPr>
        </p:nvGraphicFramePr>
        <p:xfrm>
          <a:off x="685800" y="1752600"/>
          <a:ext cx="8001000" cy="3679825"/>
        </p:xfrm>
        <a:graphic>
          <a:graphicData uri="http://schemas.openxmlformats.org/drawingml/2006/table">
            <a:tbl>
              <a:tblPr/>
              <a:tblGrid>
                <a:gridCol w="790575">
                  <a:extLst>
                    <a:ext uri="{9D8B030D-6E8A-4147-A177-3AD203B41FA5}">
                      <a16:colId xmlns:a16="http://schemas.microsoft.com/office/drawing/2014/main" val="558447943"/>
                    </a:ext>
                  </a:extLst>
                </a:gridCol>
                <a:gridCol w="2591569">
                  <a:extLst>
                    <a:ext uri="{9D8B030D-6E8A-4147-A177-3AD203B41FA5}">
                      <a16:colId xmlns:a16="http://schemas.microsoft.com/office/drawing/2014/main" val="2880246027"/>
                    </a:ext>
                  </a:extLst>
                </a:gridCol>
                <a:gridCol w="4618856">
                  <a:extLst>
                    <a:ext uri="{9D8B030D-6E8A-4147-A177-3AD203B41FA5}">
                      <a16:colId xmlns:a16="http://schemas.microsoft.com/office/drawing/2014/main" val="2403638459"/>
                    </a:ext>
                  </a:extLst>
                </a:gridCol>
              </a:tblGrid>
              <a:tr h="45402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Meaning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70025634"/>
                  </a:ext>
                </a:extLst>
              </a:tr>
              <a:tr h="5238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x + 7 == 2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(x+7) equals to (2*y)?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extLst>
                  <a:ext uri="{0D108BD9-81ED-4DB2-BD59-A6C34878D82A}">
                    <a16:rowId xmlns:a16="http://schemas.microsoft.com/office/drawing/2014/main" val="994374018"/>
                  </a:ext>
                </a:extLst>
              </a:tr>
              <a:tr h="5238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ans</a:t>
                      </a: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 != ‘n’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ans not equal to ‘n’?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extLst>
                  <a:ext uri="{0D108BD9-81ED-4DB2-BD59-A6C34878D82A}">
                    <a16:rowId xmlns:a16="http://schemas.microsoft.com/office/drawing/2014/main" val="368646069"/>
                  </a:ext>
                </a:extLst>
              </a:tr>
              <a:tr h="60642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count &lt; m + 3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count less than (m+3)?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extLst>
                  <a:ext uri="{0D108BD9-81ED-4DB2-BD59-A6C34878D82A}">
                    <a16:rowId xmlns:a16="http://schemas.microsoft.com/office/drawing/2014/main" val="2265527160"/>
                  </a:ext>
                </a:extLst>
              </a:tr>
              <a:tr h="5238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time &lt;= 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time less than or equal to 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extLst>
                  <a:ext uri="{0D108BD9-81ED-4DB2-BD59-A6C34878D82A}">
                    <a16:rowId xmlns:a16="http://schemas.microsoft.com/office/drawing/2014/main" val="1342025345"/>
                  </a:ext>
                </a:extLst>
              </a:tr>
              <a:tr h="5238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time &gt; 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time greater than limit?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BCC"/>
                    </a:solidFill>
                  </a:tcPr>
                </a:tc>
                <a:extLst>
                  <a:ext uri="{0D108BD9-81ED-4DB2-BD59-A6C34878D82A}">
                    <a16:rowId xmlns:a16="http://schemas.microsoft.com/office/drawing/2014/main" val="1126697310"/>
                  </a:ext>
                </a:extLst>
              </a:tr>
              <a:tr h="5238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cs typeface="Courier New" panose="02070309020205020404" pitchFamily="49" charset="0"/>
                        </a:rPr>
                        <a:t>age &gt;= 21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Is age greater than or equal to 21?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5E7"/>
                    </a:solidFill>
                  </a:tcPr>
                </a:tc>
                <a:extLst>
                  <a:ext uri="{0D108BD9-81ED-4DB2-BD59-A6C34878D82A}">
                    <a16:rowId xmlns:a16="http://schemas.microsoft.com/office/drawing/2014/main" val="2725866584"/>
                  </a:ext>
                </a:extLst>
              </a:tr>
            </a:tbl>
          </a:graphicData>
        </a:graphic>
      </p:graphicFrame>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94D1B7A-0687-0D4A-B8E6-B7DEAE9A856B}"/>
              </a:ext>
            </a:extLst>
          </p:cNvPr>
          <p:cNvSpPr>
            <a:spLocks noGrp="1" noChangeArrowheads="1"/>
          </p:cNvSpPr>
          <p:nvPr>
            <p:ph type="title"/>
          </p:nvPr>
        </p:nvSpPr>
        <p:spPr>
          <a:xfrm>
            <a:off x="360912" y="550254"/>
            <a:ext cx="8785423" cy="1008063"/>
          </a:xfrm>
        </p:spPr>
        <p:txBody>
          <a:bodyPr/>
          <a:lstStyle/>
          <a:p>
            <a:pPr eaLnBrk="1" hangingPunct="1"/>
            <a:r>
              <a:rPr lang="en-US" altLang="en-US" sz="3200" dirty="0">
                <a:ea typeface="ＭＳ Ｐゴシック" panose="020B0600070205080204" pitchFamily="34" charset="-128"/>
              </a:rPr>
              <a:t>Pre and Post Increment/Decrement</a:t>
            </a:r>
          </a:p>
        </p:txBody>
      </p:sp>
      <p:sp>
        <p:nvSpPr>
          <p:cNvPr id="46082" name="Rectangle 3">
            <a:extLst>
              <a:ext uri="{FF2B5EF4-FFF2-40B4-BE49-F238E27FC236}">
                <a16:creationId xmlns:a16="http://schemas.microsoft.com/office/drawing/2014/main" id="{95915BC7-39FC-E64A-865C-9A445B41FF33}"/>
              </a:ext>
            </a:extLst>
          </p:cNvPr>
          <p:cNvSpPr>
            <a:spLocks noGrp="1" noChangeArrowheads="1"/>
          </p:cNvSpPr>
          <p:nvPr>
            <p:ph type="body" idx="1"/>
          </p:nvPr>
        </p:nvSpPr>
        <p:spPr>
          <a:xfrm>
            <a:off x="1114425" y="1557338"/>
            <a:ext cx="7610475" cy="5040312"/>
          </a:xfrm>
        </p:spPr>
        <p:txBody>
          <a:bodyPr>
            <a:normAutofit/>
          </a:bodyPr>
          <a:lstStyle/>
          <a:p>
            <a:pPr eaLnBrk="1" hangingPunct="1">
              <a:lnSpc>
                <a:spcPct val="90000"/>
              </a:lnSpc>
            </a:pPr>
            <a:r>
              <a:rPr lang="en-US" altLang="en-US" sz="2400" dirty="0">
                <a:ea typeface="ＭＳ Ｐゴシック" panose="020B0600070205080204" pitchFamily="34" charset="-128"/>
              </a:rPr>
              <a:t>Post-Increment (</a:t>
            </a:r>
            <a:r>
              <a:rPr lang="en-US" altLang="en-US" sz="2000" b="1" dirty="0" err="1">
                <a:latin typeface="Courier New" panose="02070309020205020404" pitchFamily="49" charset="0"/>
                <a:ea typeface="ＭＳ Ｐゴシック" panose="020B0600070205080204" pitchFamily="34" charset="-128"/>
              </a:rPr>
              <a:t>intVar</a:t>
            </a:r>
            <a:r>
              <a:rPr lang="en-US" altLang="en-US" sz="2000" b="1" dirty="0">
                <a:latin typeface="Courier New" panose="02070309020205020404" pitchFamily="49" charset="0"/>
                <a:ea typeface="ＭＳ Ｐゴシック" panose="020B0600070205080204" pitchFamily="34" charset="-128"/>
              </a:rPr>
              <a:t>++)</a:t>
            </a:r>
          </a:p>
          <a:p>
            <a:pPr lvl="1" eaLnBrk="1" hangingPunct="1">
              <a:lnSpc>
                <a:spcPct val="90000"/>
              </a:lnSpc>
            </a:pPr>
            <a:r>
              <a:rPr lang="en-US" altLang="en-US" sz="2000" dirty="0">
                <a:ea typeface="ＭＳ Ｐゴシック" panose="020B0600070205080204" pitchFamily="34" charset="-128"/>
              </a:rPr>
              <a:t>Use current value of variable, THEN increment it</a:t>
            </a:r>
          </a:p>
          <a:p>
            <a:pPr eaLnBrk="1" hangingPunct="1">
              <a:lnSpc>
                <a:spcPct val="90000"/>
              </a:lnSpc>
            </a:pPr>
            <a:r>
              <a:rPr lang="en-US" altLang="en-US" sz="2400" dirty="0">
                <a:ea typeface="ＭＳ Ｐゴシック" panose="020B0600070205080204" pitchFamily="34" charset="-128"/>
              </a:rPr>
              <a:t>Pre-Increment (</a:t>
            </a:r>
            <a:r>
              <a:rPr lang="en-US" altLang="en-US" sz="2000" b="1" dirty="0">
                <a:latin typeface="Courier New" panose="02070309020205020404" pitchFamily="49" charset="0"/>
                <a:ea typeface="ＭＳ Ｐゴシック" panose="020B0600070205080204" pitchFamily="34" charset="-128"/>
              </a:rPr>
              <a:t>++</a:t>
            </a:r>
            <a:r>
              <a:rPr lang="en-US" altLang="en-US" sz="2000" b="1" dirty="0" err="1">
                <a:latin typeface="Courier New" panose="02070309020205020404" pitchFamily="49" charset="0"/>
                <a:ea typeface="ＭＳ Ｐゴシック" panose="020B0600070205080204" pitchFamily="34" charset="-128"/>
              </a:rPr>
              <a:t>intVar</a:t>
            </a:r>
            <a:r>
              <a:rPr lang="en-US" altLang="en-US" sz="2000" b="1" dirty="0">
                <a:latin typeface="Courier New" panose="02070309020205020404" pitchFamily="49" charset="0"/>
                <a:ea typeface="ＭＳ Ｐゴシック" panose="020B0600070205080204" pitchFamily="34" charset="-128"/>
              </a:rPr>
              <a:t>)</a:t>
            </a:r>
          </a:p>
          <a:p>
            <a:pPr lvl="1" eaLnBrk="1" hangingPunct="1">
              <a:lnSpc>
                <a:spcPct val="90000"/>
              </a:lnSpc>
            </a:pPr>
            <a:r>
              <a:rPr lang="en-US" altLang="en-US" sz="2000" dirty="0">
                <a:ea typeface="ＭＳ Ｐゴシック" panose="020B0600070205080204" pitchFamily="34" charset="-128"/>
              </a:rPr>
              <a:t>Increment variable first, THEN use new value</a:t>
            </a:r>
          </a:p>
          <a:p>
            <a:pPr eaLnBrk="1" hangingPunct="1">
              <a:lnSpc>
                <a:spcPct val="90000"/>
              </a:lnSpc>
            </a:pPr>
            <a:r>
              <a:rPr lang="en-US" altLang="en-US" sz="2400" dirty="0">
                <a:ea typeface="ＭＳ Ｐゴシック" panose="020B0600070205080204" pitchFamily="34" charset="-128"/>
              </a:rPr>
              <a:t>"Use" is defined as whatever "context” the variable is currently in</a:t>
            </a:r>
          </a:p>
          <a:p>
            <a:pPr eaLnBrk="1" hangingPunct="1">
              <a:lnSpc>
                <a:spcPct val="90000"/>
              </a:lnSpc>
            </a:pPr>
            <a:r>
              <a:rPr lang="en-US" altLang="en-US" sz="2400" dirty="0">
                <a:ea typeface="ＭＳ Ｐゴシック" panose="020B0600070205080204" pitchFamily="34" charset="-128"/>
              </a:rPr>
              <a:t>No difference if "alone" in statement:</a:t>
            </a:r>
          </a:p>
          <a:p>
            <a:pPr marL="698500" lvl="2" indent="0" eaLnBrk="1" hangingPunct="1">
              <a:lnSpc>
                <a:spcPct val="90000"/>
              </a:lnSpc>
              <a:buFont typeface="Wingdings 2" pitchFamily="2" charset="2"/>
              <a:buNone/>
            </a:pPr>
            <a:r>
              <a:rPr lang="en-US" altLang="en-US" sz="1800" b="1" dirty="0" err="1">
                <a:latin typeface="Courier New"/>
                <a:ea typeface="ＭＳ Ｐゴシック" panose="020B0600070205080204" pitchFamily="34" charset="-128"/>
                <a:cs typeface="Courier New"/>
              </a:rPr>
              <a:t>intVar</a:t>
            </a:r>
            <a:r>
              <a:rPr lang="en-US" altLang="en-US" sz="1800" b="1" dirty="0">
                <a:latin typeface="Courier New"/>
                <a:ea typeface="ＭＳ Ｐゴシック" panose="020B0600070205080204" pitchFamily="34" charset="-128"/>
                <a:cs typeface="Courier New"/>
              </a:rPr>
              <a:t>++;  </a:t>
            </a:r>
          </a:p>
          <a:p>
            <a:pPr marL="698500" lvl="2" indent="0" eaLnBrk="1" hangingPunct="1">
              <a:lnSpc>
                <a:spcPct val="90000"/>
              </a:lnSpc>
              <a:buFont typeface="Wingdings 2" pitchFamily="2" charset="2"/>
              <a:buNone/>
            </a:pPr>
            <a:r>
              <a:rPr lang="en-US" altLang="en-US" sz="1800" b="1" dirty="0">
                <a:latin typeface="Courier New"/>
                <a:ea typeface="ＭＳ Ｐゴシック" panose="020B0600070205080204" pitchFamily="34" charset="-128"/>
                <a:cs typeface="Courier New"/>
              </a:rPr>
              <a:t>++</a:t>
            </a:r>
            <a:r>
              <a:rPr lang="en-US" altLang="en-US" sz="1800" b="1" dirty="0" err="1">
                <a:latin typeface="Courier New"/>
                <a:ea typeface="ＭＳ Ｐゴシック" panose="020B0600070205080204" pitchFamily="34" charset="-128"/>
                <a:cs typeface="Courier New"/>
              </a:rPr>
              <a:t>intVar</a:t>
            </a:r>
            <a:r>
              <a:rPr lang="en-US" altLang="en-US" sz="1800" b="1" dirty="0">
                <a:latin typeface="Courier New"/>
                <a:ea typeface="ＭＳ Ｐゴシック" panose="020B0600070205080204" pitchFamily="34" charset="-128"/>
                <a:cs typeface="Courier New"/>
              </a:rPr>
              <a:t>; </a:t>
            </a:r>
          </a:p>
        </p:txBody>
      </p:sp>
      <p:sp>
        <p:nvSpPr>
          <p:cNvPr id="5" name="Slide Number Placeholder 4">
            <a:extLst>
              <a:ext uri="{FF2B5EF4-FFF2-40B4-BE49-F238E27FC236}">
                <a16:creationId xmlns:a16="http://schemas.microsoft.com/office/drawing/2014/main" id="{4D790614-10BE-DF4A-8E59-C813A613E8E9}"/>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800">
                <a:solidFill>
                  <a:srgbClr val="595959"/>
                </a:solidFill>
              </a:rPr>
              <a:t>1-</a:t>
            </a:r>
            <a:fld id="{CE8CB6D1-6969-9944-A79D-EE3A3078C83B}" type="slidenum">
              <a:rPr lang="en-US" altLang="en-US" sz="800">
                <a:solidFill>
                  <a:srgbClr val="595959"/>
                </a:solidFill>
              </a:rPr>
              <a:pPr/>
              <a:t>20</a:t>
            </a:fld>
            <a:endParaRPr lang="en-CA" altLang="en-US" sz="800">
              <a:solidFill>
                <a:srgbClr val="595959"/>
              </a:solidFill>
            </a:endParaRPr>
          </a:p>
        </p:txBody>
      </p:sp>
      <p:sp>
        <p:nvSpPr>
          <p:cNvPr id="46084" name="TextBox 1">
            <a:extLst>
              <a:ext uri="{FF2B5EF4-FFF2-40B4-BE49-F238E27FC236}">
                <a16:creationId xmlns:a16="http://schemas.microsoft.com/office/drawing/2014/main" id="{097CBB4B-9DFB-C04D-ADAD-7F2958DDCA06}"/>
              </a:ext>
            </a:extLst>
          </p:cNvPr>
          <p:cNvSpPr txBox="1">
            <a:spLocks noChangeArrowheads="1"/>
          </p:cNvSpPr>
          <p:nvPr/>
        </p:nvSpPr>
        <p:spPr bwMode="auto">
          <a:xfrm>
            <a:off x="3562493" y="4107962"/>
            <a:ext cx="27368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dirty="0"/>
              <a:t>identical result</a:t>
            </a:r>
          </a:p>
        </p:txBody>
      </p:sp>
      <p:sp>
        <p:nvSpPr>
          <p:cNvPr id="3" name="Right Brace 2">
            <a:extLst>
              <a:ext uri="{FF2B5EF4-FFF2-40B4-BE49-F238E27FC236}">
                <a16:creationId xmlns:a16="http://schemas.microsoft.com/office/drawing/2014/main" id="{C5BA195C-1C65-844E-A10C-7EC3ABA48642}"/>
              </a:ext>
            </a:extLst>
          </p:cNvPr>
          <p:cNvSpPr/>
          <p:nvPr/>
        </p:nvSpPr>
        <p:spPr>
          <a:xfrm>
            <a:off x="3311424" y="4088462"/>
            <a:ext cx="215900" cy="504825"/>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394D7-8AFC-E143-A4D0-C440DD4A5CCA}"/>
              </a:ext>
            </a:extLst>
          </p:cNvPr>
          <p:cNvSpPr>
            <a:spLocks noGrp="1"/>
          </p:cNvSpPr>
          <p:nvPr>
            <p:ph type="body" idx="1"/>
          </p:nvPr>
        </p:nvSpPr>
        <p:spPr/>
        <p:txBody>
          <a:bodyPr/>
          <a:lstStyle/>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2; </a:t>
            </a:r>
          </a:p>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a:t>
            </a:r>
          </a:p>
          <a:p>
            <a:pPr marL="0" indent="0" eaLnBrk="1" hangingPunct="1">
              <a:lnSpc>
                <a:spcPct val="70000"/>
              </a:lnSpc>
              <a:buFont typeface="Wingdings 2" pitchFamily="2" charset="2"/>
              <a:buNone/>
            </a:pPr>
            <a:endPar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result_post</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result_pre</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intVar</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80000"/>
              </a:lnSpc>
            </a:pPr>
            <a:endParaRPr lang="en-US" altLang="en-US" sz="26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90813AD7-F90C-2746-A38D-252157C385E5}"/>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800">
                <a:solidFill>
                  <a:srgbClr val="595959"/>
                </a:solidFill>
              </a:rPr>
              <a:t>1-</a:t>
            </a:r>
            <a:fld id="{86B3ACF3-E9CD-0C49-A261-31509B953C55}" type="slidenum">
              <a:rPr lang="en-US" altLang="en-US" sz="800">
                <a:solidFill>
                  <a:srgbClr val="595959"/>
                </a:solidFill>
              </a:rPr>
              <a:pPr/>
              <a:t>21</a:t>
            </a:fld>
            <a:endParaRPr lang="en-US" altLang="en-US" sz="800">
              <a:solidFill>
                <a:srgbClr val="595959"/>
              </a:solidFill>
            </a:endParaRPr>
          </a:p>
        </p:txBody>
      </p:sp>
      <p:sp>
        <p:nvSpPr>
          <p:cNvPr id="51203" name="TextBox 3">
            <a:extLst>
              <a:ext uri="{FF2B5EF4-FFF2-40B4-BE49-F238E27FC236}">
                <a16:creationId xmlns:a16="http://schemas.microsoft.com/office/drawing/2014/main" id="{96AD6C7C-C9ED-0A48-AA10-D5D4A7FB5759}"/>
              </a:ext>
            </a:extLst>
          </p:cNvPr>
          <p:cNvSpPr txBox="1">
            <a:spLocks noChangeArrowheads="1"/>
          </p:cNvSpPr>
          <p:nvPr/>
        </p:nvSpPr>
        <p:spPr bwMode="auto">
          <a:xfrm>
            <a:off x="3583641" y="531159"/>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solidFill>
                  <a:schemeClr val="bg1"/>
                </a:solidFill>
              </a:rPr>
              <a:t>Quick Check</a:t>
            </a:r>
          </a:p>
        </p:txBody>
      </p:sp>
      <p:sp>
        <p:nvSpPr>
          <p:cNvPr id="51204" name="TextBox 4">
            <a:extLst>
              <a:ext uri="{FF2B5EF4-FFF2-40B4-BE49-F238E27FC236}">
                <a16:creationId xmlns:a16="http://schemas.microsoft.com/office/drawing/2014/main" id="{AC00F167-7BF0-D244-9CD3-2693A5D701DB}"/>
              </a:ext>
            </a:extLst>
          </p:cNvPr>
          <p:cNvSpPr txBox="1">
            <a:spLocks noChangeArrowheads="1"/>
          </p:cNvSpPr>
          <p:nvPr/>
        </p:nvSpPr>
        <p:spPr bwMode="auto">
          <a:xfrm>
            <a:off x="575889" y="993775"/>
            <a:ext cx="1511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t>Problem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13446-B1B3-1041-BA8B-7ACDB2337264}"/>
              </a:ext>
            </a:extLst>
          </p:cNvPr>
          <p:cNvSpPr>
            <a:spLocks noGrp="1"/>
          </p:cNvSpPr>
          <p:nvPr>
            <p:ph type="body" idx="1"/>
          </p:nvPr>
        </p:nvSpPr>
        <p:spPr/>
        <p:txBody>
          <a:bodyPr/>
          <a:lstStyle/>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2; </a:t>
            </a:r>
          </a:p>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a:t>
            </a:r>
          </a:p>
          <a:p>
            <a:pPr marL="0" indent="0" eaLnBrk="1" hangingPunct="1">
              <a:lnSpc>
                <a:spcPct val="70000"/>
              </a:lnSpc>
              <a:buFont typeface="Wingdings 2" pitchFamily="2" charset="2"/>
              <a:buNone/>
            </a:pPr>
            <a:endPar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result_pre</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result_post</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intVar</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endParaRPr lang="en-US" altLang="en-US" sz="2600" dirty="0">
              <a:ea typeface="ＭＳ Ｐゴシック" panose="020B0600070205080204" pitchFamily="34" charset="-128"/>
            </a:endParaRPr>
          </a:p>
          <a:p>
            <a:pPr marL="0" indent="0">
              <a:lnSpc>
                <a:spcPct val="80000"/>
              </a:lnSpc>
            </a:pPr>
            <a:endParaRPr lang="en-US" altLang="en-US" sz="26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B7022B8A-7467-0143-BDCF-933B7015B1CF}"/>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800">
                <a:solidFill>
                  <a:srgbClr val="595959"/>
                </a:solidFill>
              </a:rPr>
              <a:t>1-</a:t>
            </a:r>
            <a:fld id="{28E12D1C-3F0D-254A-B925-D5604ADE0B72}" type="slidenum">
              <a:rPr lang="en-US" altLang="en-US" sz="800">
                <a:solidFill>
                  <a:srgbClr val="595959"/>
                </a:solidFill>
              </a:rPr>
              <a:pPr/>
              <a:t>22</a:t>
            </a:fld>
            <a:endParaRPr lang="en-US" altLang="en-US" sz="800">
              <a:solidFill>
                <a:srgbClr val="595959"/>
              </a:solidFill>
            </a:endParaRPr>
          </a:p>
        </p:txBody>
      </p:sp>
      <p:sp>
        <p:nvSpPr>
          <p:cNvPr id="52227" name="TextBox 3">
            <a:extLst>
              <a:ext uri="{FF2B5EF4-FFF2-40B4-BE49-F238E27FC236}">
                <a16:creationId xmlns:a16="http://schemas.microsoft.com/office/drawing/2014/main" id="{5AF717B4-4E2B-7948-86BB-A6ADD69EE6E8}"/>
              </a:ext>
            </a:extLst>
          </p:cNvPr>
          <p:cNvSpPr txBox="1">
            <a:spLocks noChangeArrowheads="1"/>
          </p:cNvSpPr>
          <p:nvPr/>
        </p:nvSpPr>
        <p:spPr bwMode="auto">
          <a:xfrm>
            <a:off x="4222376" y="732865"/>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solidFill>
                  <a:schemeClr val="bg1"/>
                </a:solidFill>
              </a:rPr>
              <a:t>Quick Check</a:t>
            </a:r>
          </a:p>
        </p:txBody>
      </p:sp>
      <p:sp>
        <p:nvSpPr>
          <p:cNvPr id="52228" name="TextBox 6">
            <a:extLst>
              <a:ext uri="{FF2B5EF4-FFF2-40B4-BE49-F238E27FC236}">
                <a16:creationId xmlns:a16="http://schemas.microsoft.com/office/drawing/2014/main" id="{E61B0B16-805E-3245-BAF3-DF692886990F}"/>
              </a:ext>
            </a:extLst>
          </p:cNvPr>
          <p:cNvSpPr txBox="1">
            <a:spLocks noChangeArrowheads="1"/>
          </p:cNvSpPr>
          <p:nvPr/>
        </p:nvSpPr>
        <p:spPr bwMode="auto">
          <a:xfrm>
            <a:off x="468313" y="765175"/>
            <a:ext cx="1511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t>Problem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1A630-38C1-8649-8DBF-DE7F123F0B8F}"/>
              </a:ext>
            </a:extLst>
          </p:cNvPr>
          <p:cNvSpPr>
            <a:spLocks noGrp="1"/>
          </p:cNvSpPr>
          <p:nvPr>
            <p:ph type="body" idx="1"/>
          </p:nvPr>
        </p:nvSpPr>
        <p:spPr/>
        <p:txBody>
          <a:bodyPr/>
          <a:lstStyle/>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2; </a:t>
            </a:r>
          </a:p>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a:t>
            </a:r>
          </a:p>
          <a:p>
            <a:pPr marL="0" indent="0" eaLnBrk="1" hangingPunct="1">
              <a:lnSpc>
                <a:spcPct val="70000"/>
              </a:lnSpc>
              <a:buFont typeface="Wingdings 2" pitchFamily="2" charset="2"/>
              <a:buNone/>
            </a:pPr>
            <a:endPar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result_post</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result_pre</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intVar</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a:lnSpc>
                <a:spcPct val="80000"/>
              </a:lnSpc>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2D14B617-F473-D449-B204-A5FAD226AFD7}"/>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800">
                <a:solidFill>
                  <a:srgbClr val="595959"/>
                </a:solidFill>
              </a:rPr>
              <a:t>1-</a:t>
            </a:r>
            <a:fld id="{E578F9B4-8CD6-D441-AE1D-3051DF2FE92F}" type="slidenum">
              <a:rPr lang="en-US" altLang="en-US" sz="800">
                <a:solidFill>
                  <a:srgbClr val="595959"/>
                </a:solidFill>
              </a:rPr>
              <a:pPr/>
              <a:t>23</a:t>
            </a:fld>
            <a:endParaRPr lang="en-US" altLang="en-US" sz="800">
              <a:solidFill>
                <a:srgbClr val="595959"/>
              </a:solidFill>
            </a:endParaRPr>
          </a:p>
        </p:txBody>
      </p:sp>
      <p:sp>
        <p:nvSpPr>
          <p:cNvPr id="53251" name="TextBox 3">
            <a:extLst>
              <a:ext uri="{FF2B5EF4-FFF2-40B4-BE49-F238E27FC236}">
                <a16:creationId xmlns:a16="http://schemas.microsoft.com/office/drawing/2014/main" id="{AE1C49C3-9744-514F-8610-3D39529947D8}"/>
              </a:ext>
            </a:extLst>
          </p:cNvPr>
          <p:cNvSpPr txBox="1">
            <a:spLocks noChangeArrowheads="1"/>
          </p:cNvSpPr>
          <p:nvPr/>
        </p:nvSpPr>
        <p:spPr bwMode="auto">
          <a:xfrm>
            <a:off x="0" y="0"/>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solidFill>
                  <a:schemeClr val="bg1"/>
                </a:solidFill>
              </a:rPr>
              <a:t>Quick Check</a:t>
            </a:r>
          </a:p>
        </p:txBody>
      </p:sp>
      <p:sp>
        <p:nvSpPr>
          <p:cNvPr id="53252" name="TextBox 6">
            <a:extLst>
              <a:ext uri="{FF2B5EF4-FFF2-40B4-BE49-F238E27FC236}">
                <a16:creationId xmlns:a16="http://schemas.microsoft.com/office/drawing/2014/main" id="{C8998BC1-5553-5149-9D61-D5DD6DF2FB74}"/>
              </a:ext>
            </a:extLst>
          </p:cNvPr>
          <p:cNvSpPr txBox="1">
            <a:spLocks noChangeArrowheads="1"/>
          </p:cNvSpPr>
          <p:nvPr/>
        </p:nvSpPr>
        <p:spPr bwMode="auto">
          <a:xfrm>
            <a:off x="468313" y="765175"/>
            <a:ext cx="1511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t>Problem 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5A31C-F145-3F46-8597-91D1A4BC77A5}"/>
              </a:ext>
            </a:extLst>
          </p:cNvPr>
          <p:cNvSpPr>
            <a:spLocks noGrp="1"/>
          </p:cNvSpPr>
          <p:nvPr>
            <p:ph type="body" idx="1"/>
          </p:nvPr>
        </p:nvSpPr>
        <p:spPr/>
        <p:txBody>
          <a:bodyPr/>
          <a:lstStyle/>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2; </a:t>
            </a:r>
          </a:p>
          <a:p>
            <a:pPr marL="0" indent="0" eaLnBrk="1" hangingPunct="1">
              <a:lnSpc>
                <a:spcPct val="70000"/>
              </a:lnSpc>
              <a:buFont typeface="Wingdings 2" pitchFamily="2" charset="2"/>
              <a:buNone/>
            </a:pP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a:t>
            </a:r>
          </a:p>
          <a:p>
            <a:pPr marL="0" indent="0" eaLnBrk="1" hangingPunct="1">
              <a:lnSpc>
                <a:spcPct val="70000"/>
              </a:lnSpc>
              <a:buFont typeface="Wingdings 2" pitchFamily="2" charset="2"/>
              <a:buNone/>
            </a:pPr>
            <a:endPar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result_pre</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result_post</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a:t>
            </a:r>
            <a:r>
              <a:rPr lang="en-US" altLang="en-US" sz="2000" b="1" dirty="0" err="1">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intVar</a:t>
            </a:r>
            <a:r>
              <a:rPr lang="en-US" altLang="en-US" sz="2000" b="1" dirty="0">
                <a:solidFill>
                  <a:schemeClr val="accent2">
                    <a:lumMod val="75000"/>
                  </a:schemeClr>
                </a:solidFill>
                <a:latin typeface="Courier New" panose="02070309020205020404" pitchFamily="49" charset="0"/>
                <a:ea typeface="Verdana" panose="020B0604030504040204" pitchFamily="34" charset="0"/>
                <a:cs typeface="Courier New" panose="02070309020205020404" pitchFamily="49" charset="0"/>
              </a:rPr>
              <a:t>--) + 3;</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result_pre</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result_post</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7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What’s the value of </a:t>
            </a:r>
            <a:r>
              <a:rPr lang="en-US" altLang="en-US" sz="2000" dirty="0" err="1">
                <a:solidFill>
                  <a:srgbClr val="FF0000"/>
                </a:solidFill>
                <a:latin typeface="Verdana" panose="020B0604030504040204" pitchFamily="34" charset="0"/>
                <a:ea typeface="Verdana" panose="020B0604030504040204" pitchFamily="34" charset="0"/>
                <a:cs typeface="Verdana" panose="020B0604030504040204" pitchFamily="34" charset="0"/>
              </a:rPr>
              <a:t>intVar</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70000"/>
              </a:lnSpc>
              <a:buFont typeface="Wingdings 2" pitchFamily="2" charset="2"/>
              <a:buNone/>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a:p>
            <a:pPr marL="0" indent="0">
              <a:lnSpc>
                <a:spcPct val="80000"/>
              </a:lnSpc>
            </a:pPr>
            <a:endParaRPr lang="en-US" altLang="en-US" sz="26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FBB8ADA3-03BE-E247-B908-04E4477ABCC6}"/>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800">
                <a:solidFill>
                  <a:srgbClr val="595959"/>
                </a:solidFill>
              </a:rPr>
              <a:t>1-</a:t>
            </a:r>
            <a:fld id="{36F74D66-AD7C-EF4B-9AEF-5359A97869FC}" type="slidenum">
              <a:rPr lang="en-US" altLang="en-US" sz="800">
                <a:solidFill>
                  <a:srgbClr val="595959"/>
                </a:solidFill>
              </a:rPr>
              <a:pPr/>
              <a:t>24</a:t>
            </a:fld>
            <a:endParaRPr lang="en-US" altLang="en-US" sz="800">
              <a:solidFill>
                <a:srgbClr val="595959"/>
              </a:solidFill>
            </a:endParaRPr>
          </a:p>
        </p:txBody>
      </p:sp>
      <p:sp>
        <p:nvSpPr>
          <p:cNvPr id="54275" name="TextBox 3">
            <a:extLst>
              <a:ext uri="{FF2B5EF4-FFF2-40B4-BE49-F238E27FC236}">
                <a16:creationId xmlns:a16="http://schemas.microsoft.com/office/drawing/2014/main" id="{E136C08F-B152-CB42-B17E-F532126B06E6}"/>
              </a:ext>
            </a:extLst>
          </p:cNvPr>
          <p:cNvSpPr txBox="1">
            <a:spLocks noChangeArrowheads="1"/>
          </p:cNvSpPr>
          <p:nvPr/>
        </p:nvSpPr>
        <p:spPr bwMode="auto">
          <a:xfrm>
            <a:off x="0" y="0"/>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solidFill>
                  <a:schemeClr val="bg1"/>
                </a:solidFill>
              </a:rPr>
              <a:t>Quick Check</a:t>
            </a:r>
          </a:p>
        </p:txBody>
      </p:sp>
      <p:sp>
        <p:nvSpPr>
          <p:cNvPr id="54276" name="TextBox 6">
            <a:extLst>
              <a:ext uri="{FF2B5EF4-FFF2-40B4-BE49-F238E27FC236}">
                <a16:creationId xmlns:a16="http://schemas.microsoft.com/office/drawing/2014/main" id="{F5B58C7B-A79F-7643-AA25-0CD744BA6713}"/>
              </a:ext>
            </a:extLst>
          </p:cNvPr>
          <p:cNvSpPr txBox="1">
            <a:spLocks noChangeArrowheads="1"/>
          </p:cNvSpPr>
          <p:nvPr/>
        </p:nvSpPr>
        <p:spPr bwMode="auto">
          <a:xfrm>
            <a:off x="468313" y="765175"/>
            <a:ext cx="15113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t>Problem 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5FF81-FD4C-2D4D-8938-1346AE824A80}"/>
              </a:ext>
            </a:extLst>
          </p:cNvPr>
          <p:cNvSpPr>
            <a:spLocks noGrp="1"/>
          </p:cNvSpPr>
          <p:nvPr>
            <p:ph type="body" idx="1"/>
          </p:nvPr>
        </p:nvSpPr>
        <p:spPr>
          <a:xfrm>
            <a:off x="395288" y="1412875"/>
            <a:ext cx="8382000" cy="5029200"/>
          </a:xfrm>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4.2 What are the values in the variables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result</a:t>
            </a: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m</a:t>
            </a: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after executing the following code?</a:t>
            </a:r>
          </a:p>
          <a:p>
            <a:pPr marL="623570" lvl="1" indent="-132715" eaLnBrk="1" fontAlgn="auto" hangingPunct="1">
              <a:lnSpc>
                <a:spcPct val="90000"/>
              </a:lnSpc>
              <a:spcAft>
                <a:spcPts val="0"/>
              </a:spcAft>
              <a:buClr>
                <a:schemeClr val="accent1">
                  <a:lumMod val="50000"/>
                </a:schemeClr>
              </a:buClr>
              <a:buFont typeface="Wingdings" pitchFamily="2" charset="2"/>
              <a:buNone/>
              <a:defRPr/>
            </a:pPr>
            <a:endParaRPr lang="en-US" b="1" dirty="0">
              <a:solidFill>
                <a:schemeClr val="accent2"/>
              </a:solidFill>
              <a:latin typeface="Courier New" pitchFamily="49" charset="0"/>
              <a:ea typeface="+mn-ea"/>
            </a:endParaRPr>
          </a:p>
          <a:p>
            <a:pPr marL="623570" lvl="1" indent="-132715" eaLnBrk="1" fontAlgn="auto" hangingPunct="1">
              <a:lnSpc>
                <a:spcPct val="90000"/>
              </a:lnSpc>
              <a:spcAft>
                <a:spcPts val="0"/>
              </a:spcAft>
              <a:buClr>
                <a:schemeClr val="accent1">
                  <a:lumMod val="50000"/>
                </a:schemeClr>
              </a:buClr>
              <a:buFont typeface="Wingdings" pitchFamily="2" charset="2"/>
              <a:buNone/>
              <a:defRPr/>
            </a:pPr>
            <a:r>
              <a:rPr lang="en-US" b="1" dirty="0">
                <a:solidFill>
                  <a:schemeClr val="accent2"/>
                </a:solidFill>
                <a:latin typeface="Courier New"/>
                <a:ea typeface="+mn-ea"/>
              </a:rPr>
              <a:t>int m = 4;</a:t>
            </a:r>
          </a:p>
          <a:p>
            <a:pPr marL="623570" lvl="1" indent="-132715" eaLnBrk="1" fontAlgn="auto" hangingPunct="1">
              <a:lnSpc>
                <a:spcPct val="90000"/>
              </a:lnSpc>
              <a:spcAft>
                <a:spcPts val="0"/>
              </a:spcAft>
              <a:buClr>
                <a:schemeClr val="accent1">
                  <a:lumMod val="50000"/>
                </a:schemeClr>
              </a:buClr>
              <a:buFont typeface="Wingdings" pitchFamily="2" charset="2"/>
              <a:buNone/>
              <a:defRPr/>
            </a:pPr>
            <a:r>
              <a:rPr lang="en-US" b="1" dirty="0">
                <a:solidFill>
                  <a:schemeClr val="accent2"/>
                </a:solidFill>
                <a:latin typeface="Courier New"/>
                <a:ea typeface="+mn-ea"/>
              </a:rPr>
              <a:t>int result = 3 * (++m);</a:t>
            </a:r>
          </a:p>
          <a:p>
            <a:pPr marL="623570" lvl="1" indent="-132715" eaLnBrk="1" fontAlgn="auto" hangingPunct="1">
              <a:lnSpc>
                <a:spcPct val="90000"/>
              </a:lnSpc>
              <a:spcAft>
                <a:spcPts val="0"/>
              </a:spcAft>
              <a:buClr>
                <a:schemeClr val="accent1">
                  <a:lumMod val="50000"/>
                </a:schemeClr>
              </a:buClr>
              <a:buFont typeface="Wingdings" pitchFamily="2" charset="2"/>
              <a:buNone/>
              <a:defRPr/>
            </a:pPr>
            <a:endParaRPr lang="en-US" b="1" dirty="0">
              <a:solidFill>
                <a:schemeClr val="accent2"/>
              </a:solidFill>
              <a:latin typeface="Courier New" pitchFamily="49" charset="0"/>
              <a:ea typeface="+mn-ea"/>
            </a:endParaRPr>
          </a:p>
          <a:p>
            <a:pPr marL="514350" indent="-514350" eaLnBrk="1" fontAlgn="auto" hangingPunct="1">
              <a:spcAft>
                <a:spcPts val="0"/>
              </a:spcAft>
              <a:buAutoNum type="alphaUcPeriod"/>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12; 5</a:t>
            </a:r>
          </a:p>
          <a:p>
            <a:pPr marL="514350" indent="-514350" eaLnBrk="1" fontAlgn="auto" hangingPunct="1">
              <a:spcAft>
                <a:spcPts val="0"/>
              </a:spcAft>
              <a:buAutoNum type="alphaUcPeriod"/>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15; 5</a:t>
            </a:r>
          </a:p>
          <a:p>
            <a:pPr marL="514350" indent="-514350" eaLnBrk="1" fontAlgn="auto" hangingPunct="1">
              <a:spcAft>
                <a:spcPts val="0"/>
              </a:spcAft>
              <a:buAutoNum type="alphaUcPeriod"/>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12; 4</a:t>
            </a:r>
          </a:p>
          <a:p>
            <a:pPr marL="514350" indent="-514350" eaLnBrk="1" fontAlgn="auto" hangingPunct="1">
              <a:spcAft>
                <a:spcPts val="0"/>
              </a:spcAft>
              <a:buAutoNum type="alphaUcPeriod"/>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15; 4</a:t>
            </a:r>
          </a:p>
          <a:p>
            <a:pPr marL="514350" indent="-514350" eaLnBrk="1" fontAlgn="auto" hangingPunct="1">
              <a:spcAft>
                <a:spcPts val="0"/>
              </a:spcAft>
              <a:buAutoNum type="alphaUcPeriod"/>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None of the above</a:t>
            </a:r>
          </a:p>
          <a:p>
            <a:pPr marL="0" indent="0" eaLnBrk="1" fontAlgn="auto" hangingPunct="1">
              <a:spcAft>
                <a:spcPts val="0"/>
              </a:spcAft>
              <a:buFont typeface="Wingdings 2" pitchFamily="18" charset="2"/>
              <a:buNone/>
              <a:defRPr/>
            </a:pPr>
            <a:endParaRPr lang="en-US" sz="2400" b="1" dirty="0">
              <a:solidFill>
                <a:srgbClr val="333399"/>
              </a:solidFill>
              <a:latin typeface="Courier New" pitchFamily="49" charset="0"/>
              <a:ea typeface="+mn-ea"/>
              <a:cs typeface="+mn-cs"/>
            </a:endParaRPr>
          </a:p>
        </p:txBody>
      </p:sp>
      <p:sp>
        <p:nvSpPr>
          <p:cNvPr id="6" name="Slide Number Placeholder 5">
            <a:extLst>
              <a:ext uri="{FF2B5EF4-FFF2-40B4-BE49-F238E27FC236}">
                <a16:creationId xmlns:a16="http://schemas.microsoft.com/office/drawing/2014/main" id="{7FE46FA5-BA9F-8943-A83F-DEDC2DC63870}"/>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7D79CB1-CD9A-934D-865E-CD1C0A91F683}" type="slidenum">
              <a:rPr lang="en-US" altLang="en-US" sz="800">
                <a:solidFill>
                  <a:srgbClr val="595959"/>
                </a:solidFill>
              </a:rPr>
              <a:pPr/>
              <a:t>25</a:t>
            </a:fld>
            <a:endParaRPr lang="en-US" altLang="en-US" sz="800">
              <a:solidFill>
                <a:srgbClr val="59595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11103-4151-E34E-B24D-6E3A22BBD69F}"/>
              </a:ext>
            </a:extLst>
          </p:cNvPr>
          <p:cNvSpPr>
            <a:spLocks noGrp="1"/>
          </p:cNvSpPr>
          <p:nvPr>
            <p:ph type="body" idx="1"/>
          </p:nvPr>
        </p:nvSpPr>
        <p:spPr>
          <a:xfrm>
            <a:off x="457200" y="1268413"/>
            <a:ext cx="8382000" cy="5400675"/>
          </a:xfrm>
        </p:spPr>
        <p:txBody>
          <a:bodyPr rtlCol="0">
            <a:normAutofit/>
          </a:bodyPr>
          <a:lstStyle/>
          <a:p>
            <a:pPr marL="0" indent="0" eaLnBrk="1" fontAlgn="auto" hangingPunct="1">
              <a:spcAft>
                <a:spcPts val="0"/>
              </a:spcAft>
              <a:buFont typeface="Wingdings 2" pitchFamily="18" charset="2"/>
              <a:buNone/>
              <a:defRPr/>
            </a:pP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4.3 What are the values in the variables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result</a:t>
            </a: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and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m</a:t>
            </a:r>
            <a:r>
              <a:rPr lang="en-US" sz="22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 after executing the following code?</a:t>
            </a:r>
          </a:p>
          <a:p>
            <a:pPr lvl="1" eaLnBrk="1" fontAlgn="auto" hangingPunct="1">
              <a:lnSpc>
                <a:spcPct val="90000"/>
              </a:lnSpc>
              <a:spcAft>
                <a:spcPts val="0"/>
              </a:spcAft>
              <a:buClr>
                <a:schemeClr val="accent1">
                  <a:lumMod val="50000"/>
                </a:schemeClr>
              </a:buClr>
              <a:buFont typeface="Wingdings" pitchFamily="2" charset="2"/>
              <a:buNone/>
              <a:defRPr/>
            </a:pPr>
            <a:endParaRPr lang="en-US" b="1" dirty="0">
              <a:solidFill>
                <a:schemeClr val="accent2"/>
              </a:solidFill>
              <a:latin typeface="Courier New" pitchFamily="49" charset="0"/>
              <a:ea typeface="+mn-ea"/>
            </a:endParaRPr>
          </a:p>
          <a:p>
            <a:pPr lvl="1" eaLnBrk="1" fontAlgn="auto" hangingPunct="1">
              <a:lnSpc>
                <a:spcPct val="90000"/>
              </a:lnSpc>
              <a:spcAft>
                <a:spcPts val="0"/>
              </a:spcAft>
              <a:buClr>
                <a:schemeClr val="accent1">
                  <a:lumMod val="50000"/>
                </a:schemeClr>
              </a:buClr>
              <a:buFont typeface="Wingdings" pitchFamily="2" charset="2"/>
              <a:buNone/>
              <a:defRPr/>
            </a:pPr>
            <a:r>
              <a:rPr lang="en-US" b="1" dirty="0" err="1">
                <a:solidFill>
                  <a:schemeClr val="accent2"/>
                </a:solidFill>
                <a:latin typeface="Courier New" pitchFamily="49" charset="0"/>
                <a:ea typeface="+mn-ea"/>
              </a:rPr>
              <a:t>int</a:t>
            </a:r>
            <a:r>
              <a:rPr lang="en-US" b="1" dirty="0">
                <a:solidFill>
                  <a:schemeClr val="accent2"/>
                </a:solidFill>
                <a:latin typeface="Courier New" pitchFamily="49" charset="0"/>
                <a:ea typeface="+mn-ea"/>
              </a:rPr>
              <a:t> m = 4;</a:t>
            </a:r>
          </a:p>
          <a:p>
            <a:pPr lvl="1" eaLnBrk="1" fontAlgn="auto" hangingPunct="1">
              <a:lnSpc>
                <a:spcPct val="90000"/>
              </a:lnSpc>
              <a:spcAft>
                <a:spcPts val="0"/>
              </a:spcAft>
              <a:buClr>
                <a:schemeClr val="accent1">
                  <a:lumMod val="50000"/>
                </a:schemeClr>
              </a:buClr>
              <a:buFont typeface="Wingdings" pitchFamily="2" charset="2"/>
              <a:buNone/>
              <a:defRPr/>
            </a:pPr>
            <a:r>
              <a:rPr lang="en-US" b="1" dirty="0" err="1">
                <a:solidFill>
                  <a:schemeClr val="accent2"/>
                </a:solidFill>
                <a:latin typeface="Courier New" pitchFamily="49" charset="0"/>
                <a:ea typeface="+mn-ea"/>
              </a:rPr>
              <a:t>int</a:t>
            </a:r>
            <a:r>
              <a:rPr lang="en-US" b="1" dirty="0">
                <a:solidFill>
                  <a:schemeClr val="accent2"/>
                </a:solidFill>
                <a:latin typeface="Courier New" pitchFamily="49" charset="0"/>
                <a:ea typeface="+mn-ea"/>
              </a:rPr>
              <a:t> result = 3 * (m++);</a:t>
            </a:r>
          </a:p>
          <a:p>
            <a:pPr lvl="1" eaLnBrk="1" fontAlgn="auto" hangingPunct="1">
              <a:lnSpc>
                <a:spcPct val="90000"/>
              </a:lnSpc>
              <a:spcAft>
                <a:spcPts val="0"/>
              </a:spcAft>
              <a:buClr>
                <a:schemeClr val="accent1">
                  <a:lumMod val="50000"/>
                </a:schemeClr>
              </a:buClr>
              <a:buFont typeface="Wingdings" pitchFamily="2" charset="2"/>
              <a:buNone/>
              <a:defRPr/>
            </a:pPr>
            <a:endParaRPr lang="en-US" b="1" dirty="0">
              <a:solidFill>
                <a:schemeClr val="accent2"/>
              </a:solidFill>
              <a:latin typeface="Courier New" pitchFamily="49" charset="0"/>
              <a:ea typeface="+mn-ea"/>
            </a:endParaRPr>
          </a:p>
          <a:p>
            <a:pPr marL="514350" indent="-514350" eaLnBrk="1" fontAlgn="auto" hangingPunct="1">
              <a:spcAft>
                <a:spcPts val="0"/>
              </a:spcAft>
              <a:buFont typeface="Wingdings 2" pitchFamily="18" charset="2"/>
              <a:buAutoNum type="alphaUcParenBoth"/>
              <a:defRPr/>
            </a:pPr>
            <a:r>
              <a:rPr lang="en-US" sz="2600" dirty="0">
                <a:solidFill>
                  <a:schemeClr val="tx1">
                    <a:lumMod val="65000"/>
                    <a:lumOff val="35000"/>
                  </a:schemeClr>
                </a:solidFill>
                <a:ea typeface="+mn-ea"/>
                <a:cs typeface="+mn-cs"/>
              </a:rPr>
              <a:t>12; 5</a:t>
            </a:r>
          </a:p>
          <a:p>
            <a:pPr marL="514350" indent="-514350" eaLnBrk="1" fontAlgn="auto" hangingPunct="1">
              <a:spcAft>
                <a:spcPts val="0"/>
              </a:spcAft>
              <a:buFont typeface="Wingdings 2" pitchFamily="18" charset="2"/>
              <a:buAutoNum type="alphaUcParenBoth"/>
              <a:defRPr/>
            </a:pPr>
            <a:r>
              <a:rPr lang="en-US" sz="2600" dirty="0">
                <a:solidFill>
                  <a:schemeClr val="tx1">
                    <a:lumMod val="65000"/>
                    <a:lumOff val="35000"/>
                  </a:schemeClr>
                </a:solidFill>
                <a:ea typeface="+mn-ea"/>
                <a:cs typeface="+mn-cs"/>
              </a:rPr>
              <a:t>15; 5</a:t>
            </a:r>
          </a:p>
          <a:p>
            <a:pPr marL="514350" indent="-514350" eaLnBrk="1" fontAlgn="auto" hangingPunct="1">
              <a:spcAft>
                <a:spcPts val="0"/>
              </a:spcAft>
              <a:buFont typeface="Wingdings 2" pitchFamily="18" charset="2"/>
              <a:buAutoNum type="alphaUcParenBoth"/>
              <a:defRPr/>
            </a:pPr>
            <a:r>
              <a:rPr lang="en-US" sz="2600" dirty="0">
                <a:solidFill>
                  <a:schemeClr val="tx1">
                    <a:lumMod val="65000"/>
                    <a:lumOff val="35000"/>
                  </a:schemeClr>
                </a:solidFill>
                <a:ea typeface="+mn-ea"/>
                <a:cs typeface="+mn-cs"/>
              </a:rPr>
              <a:t>12; 4</a:t>
            </a:r>
          </a:p>
          <a:p>
            <a:pPr marL="514350" indent="-514350" eaLnBrk="1" fontAlgn="auto" hangingPunct="1">
              <a:spcAft>
                <a:spcPts val="0"/>
              </a:spcAft>
              <a:buFont typeface="Wingdings 2" pitchFamily="18" charset="2"/>
              <a:buAutoNum type="alphaUcParenBoth"/>
              <a:defRPr/>
            </a:pPr>
            <a:r>
              <a:rPr lang="en-US" sz="2600" dirty="0">
                <a:solidFill>
                  <a:schemeClr val="tx1">
                    <a:lumMod val="65000"/>
                    <a:lumOff val="35000"/>
                  </a:schemeClr>
                </a:solidFill>
                <a:ea typeface="+mn-ea"/>
                <a:cs typeface="+mn-cs"/>
              </a:rPr>
              <a:t>15; 4</a:t>
            </a:r>
          </a:p>
          <a:p>
            <a:pPr marL="514350" indent="-514350" eaLnBrk="1" fontAlgn="auto" hangingPunct="1">
              <a:spcAft>
                <a:spcPts val="0"/>
              </a:spcAft>
              <a:buFont typeface="Wingdings 2" pitchFamily="18" charset="2"/>
              <a:buAutoNum type="alphaUcParenBoth"/>
              <a:defRPr/>
            </a:pPr>
            <a:r>
              <a:rPr lang="en-US" sz="2600" dirty="0">
                <a:solidFill>
                  <a:schemeClr val="tx1">
                    <a:lumMod val="65000"/>
                    <a:lumOff val="35000"/>
                  </a:schemeClr>
                </a:solidFill>
                <a:ea typeface="+mn-ea"/>
                <a:cs typeface="+mn-cs"/>
              </a:rPr>
              <a:t>None of the above</a:t>
            </a:r>
          </a:p>
          <a:p>
            <a:pPr marL="0" indent="0" eaLnBrk="1" fontAlgn="auto" hangingPunct="1">
              <a:spcAft>
                <a:spcPts val="0"/>
              </a:spcAft>
              <a:buFont typeface="Wingdings 2" pitchFamily="18" charset="2"/>
              <a:buNone/>
              <a:defRPr/>
            </a:pPr>
            <a:endParaRPr lang="en-US" sz="2400" b="1" dirty="0">
              <a:solidFill>
                <a:srgbClr val="333399"/>
              </a:solidFill>
              <a:latin typeface="Courier New" pitchFamily="49" charset="0"/>
              <a:ea typeface="+mn-ea"/>
              <a:cs typeface="+mn-cs"/>
            </a:endParaRPr>
          </a:p>
        </p:txBody>
      </p:sp>
      <p:sp>
        <p:nvSpPr>
          <p:cNvPr id="6" name="Slide Number Placeholder 5">
            <a:extLst>
              <a:ext uri="{FF2B5EF4-FFF2-40B4-BE49-F238E27FC236}">
                <a16:creationId xmlns:a16="http://schemas.microsoft.com/office/drawing/2014/main" id="{E21E026A-D7A9-934A-BF0D-BDF8F4FD23BB}"/>
              </a:ext>
            </a:extLst>
          </p:cNvPr>
          <p:cNvSpPr>
            <a:spLocks noGrp="1"/>
          </p:cNvSpPr>
          <p:nvPr>
            <p:ph type="sldNum" sz="quarter" idx="4"/>
          </p:nvPr>
        </p:nvSpPr>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C5C2A652-3A90-0E4F-B4AF-25EDC2A5908C}" type="slidenum">
              <a:rPr lang="en-US" altLang="en-US" sz="800">
                <a:solidFill>
                  <a:srgbClr val="595959"/>
                </a:solidFill>
              </a:rPr>
              <a:pPr/>
              <a:t>26</a:t>
            </a:fld>
            <a:endParaRPr lang="en-US" altLang="en-US" sz="800">
              <a:solidFill>
                <a:srgbClr val="59595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7CFBBBBA-4196-0E45-A3A8-CFD3791639B6}"/>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Increment and Decrement Operators</a:t>
            </a:r>
          </a:p>
        </p:txBody>
      </p:sp>
      <p:sp>
        <p:nvSpPr>
          <p:cNvPr id="48130" name="Rectangle 3">
            <a:extLst>
              <a:ext uri="{FF2B5EF4-FFF2-40B4-BE49-F238E27FC236}">
                <a16:creationId xmlns:a16="http://schemas.microsoft.com/office/drawing/2014/main" id="{2A8C5AEF-60ED-7340-AC1E-137A40AD9B28}"/>
              </a:ext>
            </a:extLst>
          </p:cNvPr>
          <p:cNvSpPr>
            <a:spLocks noGrp="1" noChangeArrowheads="1"/>
          </p:cNvSpPr>
          <p:nvPr>
            <p:ph type="body" idx="1"/>
          </p:nvPr>
        </p:nvSpPr>
        <p:spPr/>
        <p:txBody>
          <a:bodyPr>
            <a:normAutofit fontScale="92500" lnSpcReduction="10000"/>
          </a:bodyPr>
          <a:lstStyle/>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public class Example1</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public static void main (String [] </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 = 5;</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num</a:t>
            </a: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    }</a:t>
            </a:r>
          </a:p>
          <a:p>
            <a:pPr eaLnBrk="1" hangingPunct="1">
              <a:lnSpc>
                <a:spcPct val="90000"/>
              </a:lnSpc>
              <a:spcBef>
                <a:spcPts val="800"/>
              </a:spcBef>
              <a:buFontTx/>
              <a:buNone/>
              <a:defRPr/>
            </a:pPr>
            <a:r>
              <a:rPr lang="en-US" sz="18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endParaRPr lang="en-US" sz="1800" dirty="0"/>
          </a:p>
        </p:txBody>
      </p:sp>
      <p:sp>
        <p:nvSpPr>
          <p:cNvPr id="59395" name="TextBox 1">
            <a:extLst>
              <a:ext uri="{FF2B5EF4-FFF2-40B4-BE49-F238E27FC236}">
                <a16:creationId xmlns:a16="http://schemas.microsoft.com/office/drawing/2014/main" id="{A1CCDAE5-F2C8-2040-AC99-6CA3451B5890}"/>
              </a:ext>
            </a:extLst>
          </p:cNvPr>
          <p:cNvSpPr txBox="1">
            <a:spLocks noChangeArrowheads="1"/>
          </p:cNvSpPr>
          <p:nvPr/>
        </p:nvSpPr>
        <p:spPr bwMode="auto">
          <a:xfrm>
            <a:off x="1763688" y="6065838"/>
            <a:ext cx="33131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dirty="0">
                <a:solidFill>
                  <a:srgbClr val="FF0000"/>
                </a:solidFill>
              </a:rPr>
              <a:t>What will be the output?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BFA2FFDE-C0EE-0E48-95F2-7DC4D9C6A881}"/>
              </a:ext>
            </a:extLst>
          </p:cNvPr>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Increment and Decrement Operators</a:t>
            </a:r>
          </a:p>
        </p:txBody>
      </p:sp>
      <p:sp>
        <p:nvSpPr>
          <p:cNvPr id="50178" name="Rectangle 3">
            <a:extLst>
              <a:ext uri="{FF2B5EF4-FFF2-40B4-BE49-F238E27FC236}">
                <a16:creationId xmlns:a16="http://schemas.microsoft.com/office/drawing/2014/main" id="{B380D717-6591-294E-8E10-5F84BEB9BC32}"/>
              </a:ext>
            </a:extLst>
          </p:cNvPr>
          <p:cNvSpPr>
            <a:spLocks noGrp="1" noChangeArrowheads="1"/>
          </p:cNvSpPr>
          <p:nvPr>
            <p:ph type="body" idx="1"/>
          </p:nvPr>
        </p:nvSpPr>
        <p:spPr>
          <a:xfrm>
            <a:off x="1224534" y="1446217"/>
            <a:ext cx="7610475" cy="4852988"/>
          </a:xfrm>
        </p:spPr>
        <p:txBody>
          <a:bodyPr>
            <a:normAutofit lnSpcReduction="10000"/>
          </a:bodyPr>
          <a:lstStyle/>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public class Example2</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public static void main (String []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int num1;</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int num2;</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num1 = 5;</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num2 = ++num1 * num1++;</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("num1=" + num1);</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("num2=" + num2);</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    }</a:t>
            </a:r>
          </a:p>
          <a:p>
            <a:pPr eaLnBrk="1" hangingPunct="1">
              <a:spcBef>
                <a:spcPts val="800"/>
              </a:spcBef>
              <a:buFontTx/>
              <a:buNone/>
              <a:defRPr/>
            </a:pPr>
            <a:r>
              <a:rPr lang="en-US" sz="2000" b="1" dirty="0">
                <a:latin typeface="Courier New" panose="02070309020205020404" pitchFamily="49" charset="0"/>
                <a:cs typeface="Courier New" panose="02070309020205020404" pitchFamily="49" charset="0"/>
              </a:rPr>
              <a:t>}</a:t>
            </a:r>
          </a:p>
        </p:txBody>
      </p:sp>
      <p:sp>
        <p:nvSpPr>
          <p:cNvPr id="61443" name="TextBox 3">
            <a:extLst>
              <a:ext uri="{FF2B5EF4-FFF2-40B4-BE49-F238E27FC236}">
                <a16:creationId xmlns:a16="http://schemas.microsoft.com/office/drawing/2014/main" id="{E6E70326-B081-6249-85AF-63C89B1FE23B}"/>
              </a:ext>
            </a:extLst>
          </p:cNvPr>
          <p:cNvSpPr txBox="1">
            <a:spLocks noChangeArrowheads="1"/>
          </p:cNvSpPr>
          <p:nvPr/>
        </p:nvSpPr>
        <p:spPr bwMode="auto">
          <a:xfrm>
            <a:off x="1979712" y="5891891"/>
            <a:ext cx="33131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dirty="0">
                <a:solidFill>
                  <a:srgbClr val="FF0000"/>
                </a:solidFill>
              </a:rPr>
              <a:t>What will be the output?</a:t>
            </a:r>
          </a:p>
        </p:txBody>
      </p:sp>
      <p:sp>
        <p:nvSpPr>
          <p:cNvPr id="2" name="TextBox 1">
            <a:extLst>
              <a:ext uri="{FF2B5EF4-FFF2-40B4-BE49-F238E27FC236}">
                <a16:creationId xmlns:a16="http://schemas.microsoft.com/office/drawing/2014/main" id="{CCE3B13A-15A5-CD40-8182-CA8F64CBAE1A}"/>
              </a:ext>
            </a:extLst>
          </p:cNvPr>
          <p:cNvSpPr txBox="1"/>
          <p:nvPr/>
        </p:nvSpPr>
        <p:spPr>
          <a:xfrm>
            <a:off x="5796136" y="5661248"/>
            <a:ext cx="1152128" cy="1077218"/>
          </a:xfrm>
          <a:prstGeom prst="rect">
            <a:avLst/>
          </a:prstGeom>
          <a:noFill/>
        </p:spPr>
        <p:txBody>
          <a:bodyPr wrap="square" rtlCol="0">
            <a:spAutoFit/>
          </a:bodyPr>
          <a:lstStyle/>
          <a:p>
            <a:pPr eaLnBrk="1" hangingPunct="1">
              <a:defRPr/>
            </a:pPr>
            <a:r>
              <a:rPr lang="en-US" dirty="0"/>
              <a:t>num1=7</a:t>
            </a:r>
          </a:p>
          <a:p>
            <a:pPr eaLnBrk="1" hangingPunct="1">
              <a:defRPr/>
            </a:pPr>
            <a:r>
              <a:rPr lang="en-US" dirty="0"/>
              <a:t>num2=36</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8760EDD1-2D6A-4D42-9487-93989CED5B7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Unary And Casting Operators</a:t>
            </a:r>
          </a:p>
        </p:txBody>
      </p:sp>
      <p:sp>
        <p:nvSpPr>
          <p:cNvPr id="122882" name="Rectangle 3">
            <a:extLst>
              <a:ext uri="{FF2B5EF4-FFF2-40B4-BE49-F238E27FC236}">
                <a16:creationId xmlns:a16="http://schemas.microsoft.com/office/drawing/2014/main" id="{974EA2F5-C3A2-4143-B2A7-B2E9440F4A77}"/>
              </a:ext>
            </a:extLst>
          </p:cNvPr>
          <p:cNvSpPr>
            <a:spLocks noGrp="1" noChangeArrowheads="1"/>
          </p:cNvSpPr>
          <p:nvPr>
            <p:ph type="body" idx="1"/>
          </p:nvPr>
        </p:nvSpPr>
        <p:spPr>
          <a:xfrm>
            <a:off x="652183" y="1831461"/>
            <a:ext cx="8229600" cy="4391281"/>
          </a:xfrm>
        </p:spPr>
        <p:txBody>
          <a:bodyPr>
            <a:normAutofit fontScale="92500" lnSpcReduction="10000"/>
          </a:bodyPr>
          <a:lstStyle/>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public class Example3</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public static void main (String []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int num = 5;</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float </a:t>
            </a:r>
            <a:r>
              <a:rPr lang="en-US" sz="1600" b="1" dirty="0" err="1">
                <a:latin typeface="Courier New" panose="02070309020205020404" pitchFamily="49" charset="0"/>
                <a:cs typeface="Courier New" panose="02070309020205020404" pitchFamily="49" charset="0"/>
              </a:rPr>
              <a:t>fl</a:t>
            </a: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(num);</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num = num * -num;</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(num);</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fl</a:t>
            </a:r>
            <a:r>
              <a:rPr lang="en-US" sz="1600" b="1" dirty="0">
                <a:latin typeface="Courier New" panose="02070309020205020404" pitchFamily="49" charset="0"/>
                <a:cs typeface="Courier New" panose="02070309020205020404" pitchFamily="49" charset="0"/>
              </a:rPr>
              <a:t> = num;</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(num + " " + </a:t>
            </a:r>
            <a:r>
              <a:rPr lang="en-US" sz="1600" b="1" dirty="0" err="1">
                <a:latin typeface="Courier New" panose="02070309020205020404" pitchFamily="49" charset="0"/>
                <a:cs typeface="Courier New" panose="02070309020205020404" pitchFamily="49" charset="0"/>
              </a:rPr>
              <a:t>fl</a:t>
            </a: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num = (int) </a:t>
            </a:r>
            <a:r>
              <a:rPr lang="en-US" sz="1600" b="1" dirty="0" err="1">
                <a:latin typeface="Courier New" panose="02070309020205020404" pitchFamily="49" charset="0"/>
                <a:cs typeface="Courier New" panose="02070309020205020404" pitchFamily="49" charset="0"/>
              </a:rPr>
              <a:t>fl</a:t>
            </a: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(num + " " + </a:t>
            </a:r>
            <a:r>
              <a:rPr lang="en-US" sz="1600" b="1" dirty="0" err="1">
                <a:latin typeface="Courier New" panose="02070309020205020404" pitchFamily="49" charset="0"/>
                <a:cs typeface="Courier New" panose="02070309020205020404" pitchFamily="49" charset="0"/>
              </a:rPr>
              <a:t>fl</a:t>
            </a:r>
            <a:r>
              <a:rPr lang="en-US" sz="1600" b="1" dirty="0">
                <a:latin typeface="Courier New" panose="02070309020205020404" pitchFamily="49" charset="0"/>
                <a:cs typeface="Courier New" panose="02070309020205020404" pitchFamily="49" charset="0"/>
              </a:rPr>
              <a:t>);</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    }</a:t>
            </a:r>
          </a:p>
          <a:p>
            <a:pPr eaLnBrk="1" hangingPunct="1">
              <a:lnSpc>
                <a:spcPct val="90000"/>
              </a:lnSpc>
              <a:spcBef>
                <a:spcPts val="800"/>
              </a:spcBef>
              <a:buFontTx/>
              <a:buNone/>
              <a:defRPr/>
            </a:pPr>
            <a:r>
              <a:rPr lang="en-US" sz="1600" b="1" dirty="0">
                <a:latin typeface="Courier New" panose="02070309020205020404" pitchFamily="49" charset="0"/>
                <a:cs typeface="Courier New" panose="02070309020205020404" pitchFamily="49" charset="0"/>
              </a:rPr>
              <a:t>}</a:t>
            </a:r>
          </a:p>
        </p:txBody>
      </p:sp>
      <p:cxnSp>
        <p:nvCxnSpPr>
          <p:cNvPr id="4" name="Straight Arrow Connector 3">
            <a:extLst>
              <a:ext uri="{FF2B5EF4-FFF2-40B4-BE49-F238E27FC236}">
                <a16:creationId xmlns:a16="http://schemas.microsoft.com/office/drawing/2014/main" id="{670EA114-D758-A04B-B78F-608394B5AA43}"/>
              </a:ext>
            </a:extLst>
          </p:cNvPr>
          <p:cNvCxnSpPr>
            <a:cxnSpLocks/>
          </p:cNvCxnSpPr>
          <p:nvPr/>
        </p:nvCxnSpPr>
        <p:spPr>
          <a:xfrm flipH="1">
            <a:off x="4458494" y="3762742"/>
            <a:ext cx="935038" cy="46037"/>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D84C57A-2531-D748-8F9B-A78353B7A5C6}"/>
              </a:ext>
            </a:extLst>
          </p:cNvPr>
          <p:cNvCxnSpPr>
            <a:cxnSpLocks/>
          </p:cNvCxnSpPr>
          <p:nvPr/>
        </p:nvCxnSpPr>
        <p:spPr>
          <a:xfrm flipH="1">
            <a:off x="4067944" y="5013325"/>
            <a:ext cx="1943920" cy="49793"/>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3493" name="TextBox 5">
            <a:extLst>
              <a:ext uri="{FF2B5EF4-FFF2-40B4-BE49-F238E27FC236}">
                <a16:creationId xmlns:a16="http://schemas.microsoft.com/office/drawing/2014/main" id="{417BFCC8-917B-8D4E-81DD-E01C5BD20F76}"/>
              </a:ext>
            </a:extLst>
          </p:cNvPr>
          <p:cNvSpPr txBox="1">
            <a:spLocks noChangeArrowheads="1"/>
          </p:cNvSpPr>
          <p:nvPr/>
        </p:nvSpPr>
        <p:spPr bwMode="auto">
          <a:xfrm>
            <a:off x="5393532" y="3593673"/>
            <a:ext cx="244951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Unary operation -num</a:t>
            </a:r>
          </a:p>
        </p:txBody>
      </p:sp>
      <p:sp>
        <p:nvSpPr>
          <p:cNvPr id="63494" name="TextBox 7">
            <a:extLst>
              <a:ext uri="{FF2B5EF4-FFF2-40B4-BE49-F238E27FC236}">
                <a16:creationId xmlns:a16="http://schemas.microsoft.com/office/drawing/2014/main" id="{A0FCC319-5369-1F4E-A4AF-62E3098F3441}"/>
              </a:ext>
            </a:extLst>
          </p:cNvPr>
          <p:cNvSpPr txBox="1">
            <a:spLocks noChangeArrowheads="1"/>
          </p:cNvSpPr>
          <p:nvPr/>
        </p:nvSpPr>
        <p:spPr bwMode="auto">
          <a:xfrm>
            <a:off x="6012631" y="4868863"/>
            <a:ext cx="26638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Casting operation (int)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B6807701-A8B1-094D-8EC2-ABE53AC1C313}"/>
              </a:ext>
            </a:extLst>
          </p:cNvPr>
          <p:cNvSpPr>
            <a:spLocks noGrp="1" noChangeArrowheads="1"/>
          </p:cNvSpPr>
          <p:nvPr>
            <p:ph type="body" idx="1"/>
          </p:nvPr>
        </p:nvSpPr>
        <p:spPr/>
        <p:txBody>
          <a:bodyPr/>
          <a:lstStyle/>
          <a:p>
            <a:pPr marL="0" indent="0" eaLnBrk="1" hangingPunct="1">
              <a:buFont typeface="Wingdings 2" charset="0"/>
              <a:buNone/>
              <a:defRPr/>
            </a:pPr>
            <a:r>
              <a:rPr lang="en-US" sz="2400" dirty="0">
                <a:latin typeface="Verdana" panose="020B0604030504040204" pitchFamily="34" charset="0"/>
                <a:ea typeface="Verdana" panose="020B0604030504040204" pitchFamily="34" charset="0"/>
                <a:cs typeface="Verdana" panose="020B0604030504040204" pitchFamily="34" charset="0"/>
              </a:rPr>
              <a:t>4.1</a:t>
            </a:r>
          </a:p>
          <a:p>
            <a:pPr marL="0" indent="0" eaLnBrk="1" hangingPunct="1">
              <a:buFont typeface="Wingdings 2" charset="0"/>
              <a:buNone/>
              <a:defRPr/>
            </a:pPr>
            <a:r>
              <a:rPr lang="en-US" sz="2400" b="1" dirty="0">
                <a:latin typeface="Courier New" panose="02070309020205020404" pitchFamily="49" charset="0"/>
                <a:cs typeface="Courier New" panose="02070309020205020404" pitchFamily="49" charset="0"/>
              </a:rPr>
              <a:t>int x = 10;</a:t>
            </a:r>
          </a:p>
          <a:p>
            <a:pPr marL="0" indent="0" eaLnBrk="1" hangingPunct="1">
              <a:buFont typeface="Wingdings 2" charset="0"/>
              <a:buNone/>
              <a:defRPr/>
            </a:pPr>
            <a:r>
              <a:rPr lang="en-US" dirty="0">
                <a:latin typeface="Verdana" panose="020B0604030504040204" pitchFamily="34" charset="0"/>
                <a:ea typeface="Verdana" panose="020B0604030504040204" pitchFamily="34" charset="0"/>
                <a:cs typeface="Verdana" panose="020B0604030504040204" pitchFamily="34" charset="0"/>
              </a:rPr>
              <a:t>How are they different?</a:t>
            </a:r>
          </a:p>
          <a:p>
            <a:pPr marL="0" indent="0" eaLnBrk="1" hangingPunct="1">
              <a:buFont typeface="Wingdings 2" charset="0"/>
              <a:buNone/>
              <a:defRPr/>
            </a:pPr>
            <a:endParaRPr lang="en-US" dirty="0"/>
          </a:p>
          <a:p>
            <a:pPr marL="806450" lvl="1" indent="-457200" eaLnBrk="1" hangingPunct="1">
              <a:buFont typeface="+mj-lt"/>
              <a:buAutoNum type="arabicPeriod"/>
              <a:defRPr/>
            </a:pPr>
            <a:r>
              <a:rPr lang="en-US" sz="3200" b="1" dirty="0">
                <a:latin typeface="Courier New"/>
                <a:cs typeface="Courier New"/>
              </a:rPr>
              <a:t>x == 1</a:t>
            </a:r>
          </a:p>
          <a:p>
            <a:pPr marL="806450" lvl="1" indent="-457200" eaLnBrk="1" hangingPunct="1">
              <a:buFont typeface="+mj-lt"/>
              <a:buAutoNum type="arabicPeriod"/>
              <a:defRPr/>
            </a:pPr>
            <a:r>
              <a:rPr lang="en-US" sz="3200" b="1" dirty="0">
                <a:latin typeface="Courier New"/>
                <a:cs typeface="Courier New"/>
              </a:rPr>
              <a:t>x = 1</a:t>
            </a:r>
          </a:p>
          <a:p>
            <a:pPr lvl="1" eaLnBrk="1" hangingPunct="1">
              <a:buFont typeface="Wingdings 2" charset="0"/>
              <a:buChar char=""/>
              <a:defRPr/>
            </a:pPr>
            <a:endParaRPr lang="en-US" dirty="0"/>
          </a:p>
        </p:txBody>
      </p:sp>
      <p:sp>
        <p:nvSpPr>
          <p:cNvPr id="26626" name="TextBox 3">
            <a:extLst>
              <a:ext uri="{FF2B5EF4-FFF2-40B4-BE49-F238E27FC236}">
                <a16:creationId xmlns:a16="http://schemas.microsoft.com/office/drawing/2014/main" id="{4ECB9891-B443-0743-9758-754AA5DA4B4B}"/>
              </a:ext>
            </a:extLst>
          </p:cNvPr>
          <p:cNvSpPr txBox="1">
            <a:spLocks noChangeArrowheads="1"/>
          </p:cNvSpPr>
          <p:nvPr/>
        </p:nvSpPr>
        <p:spPr bwMode="auto">
          <a:xfrm>
            <a:off x="3582615" y="916483"/>
            <a:ext cx="1981200" cy="4619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solidFill>
                  <a:schemeClr val="bg1"/>
                </a:solidFill>
              </a:rPr>
              <a:t>Quick Check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4.2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a:lnSpc>
                <a:spcPct val="90000"/>
              </a:lnSpc>
              <a:spcBef>
                <a:spcPct val="50000"/>
              </a:spcBef>
              <a:defRPr/>
            </a:pPr>
            <a:r>
              <a:rPr lang="en-US" dirty="0">
                <a:latin typeface="Verdana" panose="020B0604030504040204" pitchFamily="34" charset="0"/>
                <a:ea typeface="Verdana" panose="020B0604030504040204" pitchFamily="34" charset="0"/>
                <a:cs typeface="Verdana" panose="020B0604030504040204" pitchFamily="34" charset="0"/>
              </a:rPr>
              <a:t>Branching/Conditional Mechanisms</a:t>
            </a:r>
            <a:endParaRPr lang="en-US"/>
          </a:p>
          <a:p>
            <a:pPr>
              <a:lnSpc>
                <a:spcPct val="90000"/>
              </a:lnSpc>
              <a:defRPr/>
            </a:pPr>
            <a:r>
              <a:rPr lang="en-US" dirty="0">
                <a:latin typeface="Verdana" panose="020B0604030504040204" pitchFamily="34" charset="0"/>
                <a:ea typeface="Verdana" panose="020B0604030504040204" pitchFamily="34" charset="0"/>
                <a:cs typeface="Verdana" panose="020B0604030504040204" pitchFamily="34" charset="0"/>
              </a:rPr>
              <a:t>if</a:t>
            </a:r>
          </a:p>
          <a:p>
            <a:pPr>
              <a:lnSpc>
                <a:spcPct val="90000"/>
              </a:lnSpc>
              <a:defRPr/>
            </a:pPr>
            <a:r>
              <a:rPr lang="en-US" dirty="0">
                <a:latin typeface="Verdana" panose="020B0604030504040204" pitchFamily="34" charset="0"/>
                <a:ea typeface="Verdana" panose="020B0604030504040204" pitchFamily="34" charset="0"/>
                <a:cs typeface="Verdana" panose="020B0604030504040204" pitchFamily="34" charset="0"/>
              </a:rPr>
              <a:t>if-else</a:t>
            </a:r>
          </a:p>
          <a:p>
            <a:pPr>
              <a:lnSpc>
                <a:spcPct val="90000"/>
              </a:lnSpc>
              <a:defRPr/>
            </a:pPr>
            <a:r>
              <a:rPr lang="en-US" dirty="0">
                <a:latin typeface="Verdana" panose="020B0604030504040204" pitchFamily="34" charset="0"/>
                <a:ea typeface="Verdana" panose="020B0604030504040204" pitchFamily="34" charset="0"/>
                <a:cs typeface="Verdana" panose="020B0604030504040204" pitchFamily="34" charset="0"/>
              </a:rPr>
              <a:t>Ternary operator ? :</a:t>
            </a:r>
          </a:p>
          <a:p>
            <a:pPr fontAlgn="auto">
              <a:spcAft>
                <a:spcPts val="0"/>
              </a:spcAft>
              <a:defRPr/>
            </a:pPr>
            <a:endParaRPr lang="en-US" dirty="0"/>
          </a:p>
        </p:txBody>
      </p:sp>
    </p:spTree>
    <p:extLst>
      <p:ext uri="{BB962C8B-B14F-4D97-AF65-F5344CB8AC3E}">
        <p14:creationId xmlns:p14="http://schemas.microsoft.com/office/powerpoint/2010/main" val="271074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201DD835-CCAF-E340-8666-FB4BDC767EE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Some Useful Java Libraries</a:t>
            </a:r>
            <a:endParaRPr lang="en-US" altLang="en-US" baseline="30000">
              <a:ea typeface="ＭＳ Ｐゴシック" panose="020B0600070205080204" pitchFamily="34" charset="-128"/>
            </a:endParaRPr>
          </a:p>
        </p:txBody>
      </p:sp>
      <p:graphicFrame>
        <p:nvGraphicFramePr>
          <p:cNvPr id="392219" name="Group 27">
            <a:extLst>
              <a:ext uri="{FF2B5EF4-FFF2-40B4-BE49-F238E27FC236}">
                <a16:creationId xmlns:a16="http://schemas.microsoft.com/office/drawing/2014/main" id="{263D1520-B6C3-734C-8528-E940320E9177}"/>
              </a:ext>
            </a:extLst>
          </p:cNvPr>
          <p:cNvGraphicFramePr>
            <a:graphicFrameLocks noGrp="1"/>
          </p:cNvGraphicFramePr>
          <p:nvPr>
            <p:ph type="tbl" idx="1"/>
            <p:extLst>
              <p:ext uri="{D42A27DB-BD31-4B8C-83A1-F6EECF244321}">
                <p14:modId xmlns:p14="http://schemas.microsoft.com/office/powerpoint/2010/main" val="1061515053"/>
              </p:ext>
            </p:extLst>
          </p:nvPr>
        </p:nvGraphicFramePr>
        <p:xfrm>
          <a:off x="685800" y="1412875"/>
          <a:ext cx="7772400" cy="3622678"/>
        </p:xfrm>
        <a:graphic>
          <a:graphicData uri="http://schemas.openxmlformats.org/drawingml/2006/table">
            <a:tbl>
              <a:tblPr/>
              <a:tblGrid>
                <a:gridCol w="1725613">
                  <a:extLst>
                    <a:ext uri="{9D8B030D-6E8A-4147-A177-3AD203B41FA5}">
                      <a16:colId xmlns:a16="http://schemas.microsoft.com/office/drawing/2014/main" val="3810762836"/>
                    </a:ext>
                  </a:extLst>
                </a:gridCol>
                <a:gridCol w="6046787">
                  <a:extLst>
                    <a:ext uri="{9D8B030D-6E8A-4147-A177-3AD203B41FA5}">
                      <a16:colId xmlns:a16="http://schemas.microsoft.com/office/drawing/2014/main" val="3269038399"/>
                    </a:ext>
                  </a:extLst>
                </a:gridCol>
              </a:tblGrid>
              <a:tr h="47466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2000" b="1"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Library</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2000" b="1"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Purpose</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385832"/>
                  </a:ext>
                </a:extLst>
              </a:tr>
              <a:tr h="70326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java.lang</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The core part of the Java language e.g., Math functions, basic console (screen) output.</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7085140"/>
                  </a:ext>
                </a:extLst>
              </a:tr>
              <a:tr h="72866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java.util</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Extra utilities e.g., Random number generators, automatically resizable arrays</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6974044"/>
                  </a:ext>
                </a:extLst>
              </a:tr>
              <a:tr h="49371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java.io</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Input and output</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6254650"/>
                  </a:ext>
                </a:extLst>
              </a:tr>
              <a:tr h="72866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java.awt</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The original library for developing GUI</a:t>
                      </a:r>
                      <a:r>
                        <a:rPr kumimoji="0"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Verdana" panose="020B0604030504040204" pitchFamily="34" charset="0"/>
                        </a:rPr>
                        <a:t>’</a:t>
                      </a:r>
                      <a:r>
                        <a:rPr kumimoji="0" lang="en-US" altLang="ja-JP"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s (graphical user interfaces)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9185046"/>
                  </a:ext>
                </a:extLst>
              </a:tr>
              <a:tr h="493713">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1"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txBody>
                  <a:tcPr marL="93600" marR="936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Font typeface="Wingdings 2" pitchFamily="2" charset="2"/>
                        <a:tabLst>
                          <a:tab pos="476250" algn="l"/>
                        </a:tabLst>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tabLst>
                          <a:tab pos="476250" algn="l"/>
                        </a:tabLst>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tab pos="476250" algn="l"/>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txBody>
                  <a:tcPr marL="93600" marR="936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5173044"/>
                  </a:ext>
                </a:extLst>
              </a:tr>
            </a:tbl>
          </a:graphicData>
        </a:graphic>
      </p:graphicFrame>
      <p:sp>
        <p:nvSpPr>
          <p:cNvPr id="392218" name="Text Box 26">
            <a:extLst>
              <a:ext uri="{FF2B5EF4-FFF2-40B4-BE49-F238E27FC236}">
                <a16:creationId xmlns:a16="http://schemas.microsoft.com/office/drawing/2014/main" id="{FBFA2BC7-17FC-E648-845E-A23A9FE9CB8A}"/>
              </a:ext>
            </a:extLst>
          </p:cNvPr>
          <p:cNvSpPr txBox="1">
            <a:spLocks noChangeArrowheads="1"/>
          </p:cNvSpPr>
          <p:nvPr/>
        </p:nvSpPr>
        <p:spPr bwMode="auto">
          <a:xfrm>
            <a:off x="611188" y="5300663"/>
            <a:ext cx="7991475" cy="1325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3600" tIns="46800" rIns="93600" bIns="46800">
            <a:spAutoFit/>
          </a:bodyPr>
          <a:lstStyle>
            <a:lvl1pPr marL="233363" indent="-233363">
              <a:spcBef>
                <a:spcPct val="0"/>
              </a:spcBef>
              <a:defRPr sz="2400">
                <a:solidFill>
                  <a:schemeClr val="tx1"/>
                </a:solidFill>
                <a:latin typeface="Times New Roman" charset="0"/>
                <a:ea typeface="ＭＳ Ｐゴシック" charset="0"/>
              </a:defRPr>
            </a:lvl1pPr>
            <a:lvl2pPr marL="968375" indent="-457200">
              <a:spcBef>
                <a:spcPct val="0"/>
              </a:spcBef>
              <a:defRPr sz="2400">
                <a:solidFill>
                  <a:schemeClr val="tx1"/>
                </a:solidFill>
                <a:latin typeface="Times New Roman" charset="0"/>
                <a:ea typeface="ＭＳ Ｐゴシック" charset="0"/>
              </a:defRPr>
            </a:lvl2pPr>
            <a:lvl3pPr marL="1539875" indent="-457200">
              <a:spcBef>
                <a:spcPct val="0"/>
              </a:spcBef>
              <a:defRPr sz="2400">
                <a:solidFill>
                  <a:schemeClr val="tx1"/>
                </a:solidFill>
                <a:latin typeface="Times New Roman" charset="0"/>
                <a:ea typeface="ＭＳ Ｐゴシック" charset="0"/>
              </a:defRPr>
            </a:lvl3pPr>
            <a:lvl4pPr marL="2111375" indent="-457200">
              <a:spcBef>
                <a:spcPct val="0"/>
              </a:spcBef>
              <a:defRPr sz="2400">
                <a:solidFill>
                  <a:schemeClr val="tx1"/>
                </a:solidFill>
                <a:latin typeface="Times New Roman" charset="0"/>
                <a:ea typeface="ＭＳ Ｐゴシック" charset="0"/>
              </a:defRPr>
            </a:lvl4pPr>
            <a:lvl5pPr marL="2682875" indent="-457200">
              <a:spcBef>
                <a:spcPct val="0"/>
              </a:spcBef>
              <a:defRPr sz="2400">
                <a:solidFill>
                  <a:schemeClr val="tx1"/>
                </a:solidFill>
                <a:latin typeface="Times New Roman" charset="0"/>
                <a:ea typeface="ＭＳ Ｐゴシック" charset="0"/>
              </a:defRPr>
            </a:lvl5pPr>
            <a:lvl6pPr marL="3140075" indent="-457200" fontAlgn="base">
              <a:spcBef>
                <a:spcPct val="0"/>
              </a:spcBef>
              <a:spcAft>
                <a:spcPct val="0"/>
              </a:spcAft>
              <a:defRPr sz="2400">
                <a:solidFill>
                  <a:schemeClr val="tx1"/>
                </a:solidFill>
                <a:latin typeface="Times New Roman" charset="0"/>
                <a:ea typeface="ＭＳ Ｐゴシック" charset="0"/>
              </a:defRPr>
            </a:lvl6pPr>
            <a:lvl7pPr marL="3597275" indent="-457200" fontAlgn="base">
              <a:spcBef>
                <a:spcPct val="0"/>
              </a:spcBef>
              <a:spcAft>
                <a:spcPct val="0"/>
              </a:spcAft>
              <a:defRPr sz="2400">
                <a:solidFill>
                  <a:schemeClr val="tx1"/>
                </a:solidFill>
                <a:latin typeface="Times New Roman" charset="0"/>
                <a:ea typeface="ＭＳ Ｐゴシック" charset="0"/>
              </a:defRPr>
            </a:lvl7pPr>
            <a:lvl8pPr marL="4054475" indent="-457200" fontAlgn="base">
              <a:spcBef>
                <a:spcPct val="0"/>
              </a:spcBef>
              <a:spcAft>
                <a:spcPct val="0"/>
              </a:spcAft>
              <a:defRPr sz="2400">
                <a:solidFill>
                  <a:schemeClr val="tx1"/>
                </a:solidFill>
                <a:latin typeface="Times New Roman" charset="0"/>
                <a:ea typeface="ＭＳ Ｐゴシック" charset="0"/>
              </a:defRPr>
            </a:lvl8pPr>
            <a:lvl9pPr marL="4511675" indent="-4572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baseline="30000" dirty="0">
                <a:latin typeface="Arial" charset="0"/>
              </a:rPr>
              <a:t>Note: The use of the code in any of these libraries (except </a:t>
            </a:r>
            <a:r>
              <a:rPr lang="en-US" baseline="30000" dirty="0" err="1">
                <a:latin typeface="Arial" charset="0"/>
              </a:rPr>
              <a:t>java.lang</a:t>
            </a:r>
            <a:r>
              <a:rPr lang="en-US" baseline="30000" dirty="0">
                <a:latin typeface="Arial" charset="0"/>
              </a:rPr>
              <a:t>) requires the use of an import statement at the top of the file:</a:t>
            </a:r>
          </a:p>
          <a:p>
            <a:pPr>
              <a:spcBef>
                <a:spcPct val="50000"/>
              </a:spcBef>
              <a:defRPr/>
            </a:pPr>
            <a:r>
              <a:rPr lang="en-US" baseline="30000" dirty="0">
                <a:latin typeface="Arial" charset="0"/>
              </a:rPr>
              <a:t>      Format: import &lt;library name&gt;</a:t>
            </a:r>
          </a:p>
          <a:p>
            <a:pPr>
              <a:spcBef>
                <a:spcPct val="50000"/>
              </a:spcBef>
              <a:defRPr/>
            </a:pPr>
            <a:r>
              <a:rPr lang="en-US" baseline="30000" dirty="0">
                <a:latin typeface="Arial" charset="0"/>
              </a:rPr>
              <a:t>	 Example: import </a:t>
            </a:r>
            <a:r>
              <a:rPr lang="en-US" baseline="30000" dirty="0" err="1">
                <a:latin typeface="Arial" charset="0"/>
              </a:rPr>
              <a:t>java.util</a:t>
            </a:r>
            <a:r>
              <a:rPr lang="en-US" baseline="30000" dirty="0">
                <a:latin typeface="Arial"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08E05C9-5F70-AA48-8489-700452FFB2FB}"/>
              </a:ext>
            </a:extLst>
          </p:cNvPr>
          <p:cNvSpPr>
            <a:spLocks noGrp="1"/>
          </p:cNvSpPr>
          <p:nvPr>
            <p:ph type="title"/>
          </p:nvPr>
        </p:nvSpPr>
        <p:spPr>
          <a:xfrm>
            <a:off x="4763" y="260350"/>
            <a:ext cx="8382000" cy="865188"/>
          </a:xfrm>
        </p:spPr>
        <p:txBody>
          <a:bodyPr/>
          <a:lstStyle/>
          <a:p>
            <a:r>
              <a:rPr lang="en-US" altLang="en-US">
                <a:ea typeface="ＭＳ Ｐゴシック" panose="020B0600070205080204" pitchFamily="34" charset="-128"/>
              </a:rPr>
              <a:t>Flow of Control</a:t>
            </a:r>
          </a:p>
        </p:txBody>
      </p:sp>
      <p:sp>
        <p:nvSpPr>
          <p:cNvPr id="75778" name="Content Placeholder 2">
            <a:extLst>
              <a:ext uri="{FF2B5EF4-FFF2-40B4-BE49-F238E27FC236}">
                <a16:creationId xmlns:a16="http://schemas.microsoft.com/office/drawing/2014/main" id="{C3BDB26A-ED26-D94D-ACB4-EAC73EFD61D1}"/>
              </a:ext>
            </a:extLst>
          </p:cNvPr>
          <p:cNvSpPr>
            <a:spLocks noGrp="1"/>
          </p:cNvSpPr>
          <p:nvPr>
            <p:ph type="body" idx="1"/>
          </p:nvPr>
        </p:nvSpPr>
        <p:spPr>
          <a:xfrm>
            <a:off x="395288" y="1570038"/>
            <a:ext cx="8424862" cy="5287962"/>
          </a:xfrm>
        </p:spPr>
        <p:txBody>
          <a:bodyPr>
            <a:normAutofit/>
          </a:bodyPr>
          <a:lstStyle/>
          <a:p>
            <a:r>
              <a:rPr lang="en-US" altLang="en-US" sz="2000" dirty="0">
                <a:latin typeface="Verdana" panose="020B0604030504040204" pitchFamily="34" charset="0"/>
                <a:ea typeface="Verdana" panose="020B0604030504040204" pitchFamily="34" charset="0"/>
                <a:cs typeface="Verdana" panose="020B0604030504040204" pitchFamily="34" charset="0"/>
              </a:rPr>
              <a:t>Before writing a program to solve a problem, have a thorough understanding of the problem and a carefully planned approach to solve it</a:t>
            </a:r>
          </a:p>
          <a:p>
            <a:r>
              <a:rPr lang="en-US" altLang="en-US" sz="2000" dirty="0">
                <a:latin typeface="Verdana" panose="020B0604030504040204" pitchFamily="34" charset="0"/>
                <a:ea typeface="Verdana" panose="020B0604030504040204" pitchFamily="34" charset="0"/>
                <a:cs typeface="Verdana" panose="020B0604030504040204" pitchFamily="34" charset="0"/>
              </a:rPr>
              <a:t>An </a:t>
            </a:r>
            <a:r>
              <a:rPr lang="en-US" alt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algorithm</a:t>
            </a:r>
            <a:r>
              <a:rPr lang="en-US" altLang="en-US" sz="2000" dirty="0">
                <a:latin typeface="Verdana" panose="020B0604030504040204" pitchFamily="34" charset="0"/>
                <a:ea typeface="Verdana" panose="020B0604030504040204" pitchFamily="34" charset="0"/>
                <a:cs typeface="Verdana" panose="020B0604030504040204" pitchFamily="34" charset="0"/>
              </a:rPr>
              <a:t> is a procedure for solving a problem, and specifies (written in </a:t>
            </a:r>
            <a:r>
              <a:rPr lang="en-US" alt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pseudo code</a:t>
            </a: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lvl="1"/>
            <a:r>
              <a:rPr lang="en-US" altLang="en-US" sz="2000" dirty="0">
                <a:latin typeface="Verdana" panose="020B0604030504040204" pitchFamily="34" charset="0"/>
                <a:ea typeface="Verdana" panose="020B0604030504040204" pitchFamily="34" charset="0"/>
                <a:cs typeface="Verdana" panose="020B0604030504040204" pitchFamily="34" charset="0"/>
              </a:rPr>
              <a:t>Actions to execute</a:t>
            </a:r>
          </a:p>
          <a:p>
            <a:pPr lvl="1"/>
            <a:r>
              <a:rPr lang="en-US" altLang="en-US" sz="2000" dirty="0">
                <a:latin typeface="Verdana" panose="020B0604030504040204" pitchFamily="34" charset="0"/>
                <a:ea typeface="Verdana" panose="020B0604030504040204" pitchFamily="34" charset="0"/>
                <a:cs typeface="Verdana" panose="020B0604030504040204" pitchFamily="34" charset="0"/>
              </a:rPr>
              <a:t>Order of executing these actions (</a:t>
            </a:r>
            <a:r>
              <a:rPr lang="en-US" altLang="en-US" sz="1800" dirty="0">
                <a:solidFill>
                  <a:srgbClr val="0070C0"/>
                </a:solidFill>
                <a:latin typeface="Verdana" panose="020B0604030504040204" pitchFamily="34" charset="0"/>
                <a:ea typeface="Verdana" panose="020B0604030504040204" pitchFamily="34" charset="0"/>
                <a:cs typeface="Verdana" panose="020B0604030504040204" pitchFamily="34" charset="0"/>
              </a:rPr>
              <a:t>program control</a:t>
            </a:r>
            <a:r>
              <a:rPr lang="en-US" altLang="en-US" sz="2000" dirty="0">
                <a:latin typeface="Verdana" panose="020B0604030504040204" pitchFamily="34" charset="0"/>
                <a:ea typeface="Verdana" panose="020B0604030504040204" pitchFamily="34" charset="0"/>
                <a:cs typeface="Verdana" panose="020B0604030504040204" pitchFamily="34" charset="0"/>
              </a:rPr>
              <a:t>)</a:t>
            </a:r>
          </a:p>
        </p:txBody>
      </p:sp>
      <p:sp>
        <p:nvSpPr>
          <p:cNvPr id="6" name="Slide Number Placeholder 5">
            <a:extLst>
              <a:ext uri="{FF2B5EF4-FFF2-40B4-BE49-F238E27FC236}">
                <a16:creationId xmlns:a16="http://schemas.microsoft.com/office/drawing/2014/main" id="{23884576-4EA7-B246-89AC-1E11AB07FFEA}"/>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BD5DDC9-B7F8-BE4B-8276-39A7D17D7182}" type="slidenum">
              <a:rPr lang="en-US" altLang="en-US" sz="800">
                <a:solidFill>
                  <a:srgbClr val="595959"/>
                </a:solidFill>
              </a:rPr>
              <a:pPr/>
              <a:t>32</a:t>
            </a:fld>
            <a:endParaRPr lang="en-US" altLang="en-US" sz="800">
              <a:solidFill>
                <a:srgbClr val="59595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4358ADFA-626F-D84B-A7EA-F59E48EB55D8}"/>
              </a:ext>
            </a:extLst>
          </p:cNvPr>
          <p:cNvSpPr>
            <a:spLocks noGrp="1"/>
          </p:cNvSpPr>
          <p:nvPr>
            <p:ph type="title"/>
          </p:nvPr>
        </p:nvSpPr>
        <p:spPr>
          <a:xfrm>
            <a:off x="4763" y="260350"/>
            <a:ext cx="8382000" cy="865188"/>
          </a:xfrm>
        </p:spPr>
        <p:txBody>
          <a:bodyPr/>
          <a:lstStyle/>
          <a:p>
            <a:r>
              <a:rPr lang="en-US" altLang="en-US">
                <a:ea typeface="ＭＳ Ｐゴシック" panose="020B0600070205080204" pitchFamily="34" charset="-128"/>
              </a:rPr>
              <a:t>Example: Flow of Control</a:t>
            </a:r>
          </a:p>
        </p:txBody>
      </p:sp>
      <p:sp>
        <p:nvSpPr>
          <p:cNvPr id="67586" name="Content Placeholder 2">
            <a:extLst>
              <a:ext uri="{FF2B5EF4-FFF2-40B4-BE49-F238E27FC236}">
                <a16:creationId xmlns:a16="http://schemas.microsoft.com/office/drawing/2014/main" id="{7843CCB7-920E-8847-AE6C-71E55A13008F}"/>
              </a:ext>
            </a:extLst>
          </p:cNvPr>
          <p:cNvSpPr>
            <a:spLocks noGrp="1"/>
          </p:cNvSpPr>
          <p:nvPr>
            <p:ph type="body" idx="1"/>
          </p:nvPr>
        </p:nvSpPr>
        <p:spPr>
          <a:xfrm>
            <a:off x="4716463" y="2132013"/>
            <a:ext cx="4318000" cy="4537075"/>
          </a:xfrm>
        </p:spPr>
        <p:txBody>
          <a:bodyPr>
            <a:normAutofit/>
          </a:bodyPr>
          <a:lstStyle/>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Get out of bed </a:t>
            </a:r>
          </a:p>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take off pajamas </a:t>
            </a:r>
          </a:p>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get dressed </a:t>
            </a:r>
          </a:p>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take a shower</a:t>
            </a:r>
          </a:p>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eat breakfast </a:t>
            </a:r>
          </a:p>
          <a:p>
            <a:pPr marL="508000" indent="-514350">
              <a:buFont typeface="Century Gothic" panose="020B0502020202020204" pitchFamily="34" charset="0"/>
              <a:buAutoNum type="arabicPeriod"/>
            </a:pPr>
            <a:r>
              <a:rPr lang="en-US" altLang="en-US" sz="2000" dirty="0">
                <a:ea typeface="ＭＳ Ｐゴシック" panose="020B0600070205080204" pitchFamily="34" charset="-128"/>
              </a:rPr>
              <a:t>carpool to work</a:t>
            </a:r>
          </a:p>
        </p:txBody>
      </p:sp>
      <p:sp>
        <p:nvSpPr>
          <p:cNvPr id="6" name="Slide Number Placeholder 5">
            <a:extLst>
              <a:ext uri="{FF2B5EF4-FFF2-40B4-BE49-F238E27FC236}">
                <a16:creationId xmlns:a16="http://schemas.microsoft.com/office/drawing/2014/main" id="{2AFD2A42-AF19-9547-9F88-92F900FFA304}"/>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D00068A-3F44-8F48-9F8D-4091F9E95669}" type="slidenum">
              <a:rPr lang="en-US" altLang="en-US" sz="800">
                <a:solidFill>
                  <a:srgbClr val="595959"/>
                </a:solidFill>
              </a:rPr>
              <a:pPr/>
              <a:t>33</a:t>
            </a:fld>
            <a:endParaRPr lang="en-US" altLang="en-US" sz="800">
              <a:solidFill>
                <a:srgbClr val="595959"/>
              </a:solidFill>
            </a:endParaRPr>
          </a:p>
        </p:txBody>
      </p:sp>
      <p:sp>
        <p:nvSpPr>
          <p:cNvPr id="76804" name="Content Placeholder 2">
            <a:extLst>
              <a:ext uri="{FF2B5EF4-FFF2-40B4-BE49-F238E27FC236}">
                <a16:creationId xmlns:a16="http://schemas.microsoft.com/office/drawing/2014/main" id="{6A0EA8F9-FFD5-8241-B75F-D10316FF9C2A}"/>
              </a:ext>
            </a:extLst>
          </p:cNvPr>
          <p:cNvSpPr txBox="1">
            <a:spLocks/>
          </p:cNvSpPr>
          <p:nvPr/>
        </p:nvSpPr>
        <p:spPr bwMode="auto">
          <a:xfrm>
            <a:off x="323850" y="1268413"/>
            <a:ext cx="882015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ts val="2000"/>
              </a:spcBef>
              <a:buClr>
                <a:schemeClr val="accent1"/>
              </a:buClr>
              <a:buFont typeface="Wingdings 2" pitchFamily="2" charset="2"/>
              <a:buChar char=""/>
            </a:pPr>
            <a:r>
              <a:rPr lang="en-US" altLang="en-US" sz="2000" dirty="0">
                <a:solidFill>
                  <a:srgbClr val="595959"/>
                </a:solidFill>
                <a:latin typeface="Verdana" panose="020B0604030504040204" pitchFamily="34" charset="0"/>
                <a:ea typeface="Verdana" panose="020B0604030504040204" pitchFamily="34" charset="0"/>
                <a:cs typeface="Verdana" panose="020B0604030504040204" pitchFamily="34" charset="0"/>
              </a:rPr>
              <a:t>Consider the “rise-and-shine” algorithm to get to work</a:t>
            </a:r>
          </a:p>
        </p:txBody>
      </p:sp>
      <p:sp>
        <p:nvSpPr>
          <p:cNvPr id="76805" name="Content Placeholder 2">
            <a:extLst>
              <a:ext uri="{FF2B5EF4-FFF2-40B4-BE49-F238E27FC236}">
                <a16:creationId xmlns:a16="http://schemas.microsoft.com/office/drawing/2014/main" id="{8B576156-B8A5-C243-BBD0-E0576715262E}"/>
              </a:ext>
            </a:extLst>
          </p:cNvPr>
          <p:cNvSpPr txBox="1">
            <a:spLocks/>
          </p:cNvSpPr>
          <p:nvPr/>
        </p:nvSpPr>
        <p:spPr bwMode="auto">
          <a:xfrm>
            <a:off x="468313" y="2133600"/>
            <a:ext cx="4318000" cy="4608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514350" indent="-51435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Get out of bed </a:t>
            </a:r>
          </a:p>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take off pajamas </a:t>
            </a:r>
          </a:p>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take a shower </a:t>
            </a:r>
          </a:p>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get dressed </a:t>
            </a:r>
          </a:p>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eat breakfast </a:t>
            </a:r>
          </a:p>
          <a:p>
            <a:pPr>
              <a:spcBef>
                <a:spcPts val="2000"/>
              </a:spcBef>
              <a:buClr>
                <a:schemeClr val="accent1"/>
              </a:buClr>
              <a:buFont typeface="Century Gothic" panose="020B0502020202020204" pitchFamily="34" charset="0"/>
              <a:buAutoNum type="arabicPeriod"/>
            </a:pPr>
            <a:r>
              <a:rPr lang="en-US" altLang="en-US" sz="2000" dirty="0">
                <a:solidFill>
                  <a:srgbClr val="595959"/>
                </a:solidFill>
                <a:latin typeface="Century Gothic" panose="020B0502020202020204" pitchFamily="34" charset="0"/>
              </a:rPr>
              <a:t>carpool to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58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9CE97E75-7B01-764D-AC34-7BA1CFF44E2F}"/>
              </a:ext>
            </a:extLst>
          </p:cNvPr>
          <p:cNvSpPr>
            <a:spLocks noGrp="1"/>
          </p:cNvSpPr>
          <p:nvPr>
            <p:ph type="title"/>
          </p:nvPr>
        </p:nvSpPr>
        <p:spPr/>
        <p:txBody>
          <a:bodyPr/>
          <a:lstStyle/>
          <a:p>
            <a:r>
              <a:rPr lang="en-US" altLang="en-US">
                <a:ea typeface="ＭＳ Ｐゴシック" panose="020B0600070205080204" pitchFamily="34" charset="-128"/>
              </a:rPr>
              <a:t>Control Structures</a:t>
            </a:r>
          </a:p>
        </p:txBody>
      </p:sp>
      <p:sp>
        <p:nvSpPr>
          <p:cNvPr id="3" name="Content Placeholder 2">
            <a:extLst>
              <a:ext uri="{FF2B5EF4-FFF2-40B4-BE49-F238E27FC236}">
                <a16:creationId xmlns:a16="http://schemas.microsoft.com/office/drawing/2014/main" id="{E6FF574A-2BD8-DF4C-896C-2C68C48B02BC}"/>
              </a:ext>
            </a:extLst>
          </p:cNvPr>
          <p:cNvSpPr>
            <a:spLocks noGrp="1"/>
          </p:cNvSpPr>
          <p:nvPr>
            <p:ph type="body" idx="1"/>
          </p:nvPr>
        </p:nvSpPr>
        <p:spPr/>
        <p:txBody>
          <a:bodyPr>
            <a:normAutofit/>
          </a:bodyPr>
          <a:lstStyle/>
          <a:p>
            <a:r>
              <a:rPr lang="en-US" altLang="en-US" sz="2400" dirty="0">
                <a:latin typeface="Verdana" panose="020B0604030504040204" pitchFamily="34" charset="0"/>
                <a:ea typeface="Verdana" panose="020B0604030504040204" pitchFamily="34" charset="0"/>
                <a:cs typeface="Verdana" panose="020B0604030504040204" pitchFamily="34" charset="0"/>
              </a:rPr>
              <a:t>Sequential execution</a:t>
            </a:r>
          </a:p>
          <a:p>
            <a:pPr lvl="1"/>
            <a:r>
              <a:rPr lang="en-US" altLang="en-US" sz="2000" dirty="0">
                <a:latin typeface="Verdana" panose="020B0604030504040204" pitchFamily="34" charset="0"/>
                <a:ea typeface="Verdana" panose="020B0604030504040204" pitchFamily="34" charset="0"/>
                <a:cs typeface="Verdana" panose="020B0604030504040204" pitchFamily="34" charset="0"/>
              </a:rPr>
              <a:t>Statements in a program execute one after another in the order in which they are written</a:t>
            </a:r>
          </a:p>
          <a:p>
            <a:r>
              <a:rPr lang="en-US" altLang="en-US" sz="2400" dirty="0">
                <a:latin typeface="Verdana" panose="020B0604030504040204" pitchFamily="34" charset="0"/>
                <a:ea typeface="Verdana" panose="020B0604030504040204" pitchFamily="34" charset="0"/>
                <a:cs typeface="Verdana" panose="020B0604030504040204" pitchFamily="34" charset="0"/>
              </a:rPr>
              <a:t>Transfer of control</a:t>
            </a:r>
          </a:p>
          <a:p>
            <a:pPr lvl="1"/>
            <a:r>
              <a:rPr lang="en-US" altLang="en-US" sz="2000" dirty="0">
                <a:latin typeface="Verdana" panose="020B0604030504040204" pitchFamily="34" charset="0"/>
                <a:ea typeface="Verdana" panose="020B0604030504040204" pitchFamily="34" charset="0"/>
                <a:cs typeface="Verdana" panose="020B0604030504040204" pitchFamily="34" charset="0"/>
              </a:rPr>
              <a:t>The next statement to execute is not necessarily the next one in sequence</a:t>
            </a:r>
          </a:p>
          <a:p>
            <a:r>
              <a:rPr lang="en-US" altLang="en-US" sz="2400" dirty="0">
                <a:latin typeface="Verdana" panose="020B0604030504040204" pitchFamily="34" charset="0"/>
                <a:ea typeface="Verdana" panose="020B0604030504040204" pitchFamily="34" charset="0"/>
                <a:cs typeface="Verdana" panose="020B0604030504040204" pitchFamily="34" charset="0"/>
              </a:rPr>
              <a:t>All programs can be written in terms of only three control structures </a:t>
            </a:r>
          </a:p>
          <a:p>
            <a:pPr lvl="1"/>
            <a:r>
              <a:rPr lang="en-US" alt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sequence structure</a:t>
            </a:r>
          </a:p>
          <a:p>
            <a:pPr lvl="1"/>
            <a:r>
              <a:rPr lang="en-US" alt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selection structure</a:t>
            </a:r>
          </a:p>
          <a:p>
            <a:pPr lvl="1"/>
            <a:r>
              <a:rPr lang="en-US" alt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repetition structure</a:t>
            </a:r>
          </a:p>
        </p:txBody>
      </p:sp>
      <p:sp>
        <p:nvSpPr>
          <p:cNvPr id="6" name="Slide Number Placeholder 5">
            <a:extLst>
              <a:ext uri="{FF2B5EF4-FFF2-40B4-BE49-F238E27FC236}">
                <a16:creationId xmlns:a16="http://schemas.microsoft.com/office/drawing/2014/main" id="{403EEBB3-13C6-B144-A784-2A781D505F8C}"/>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CE5DB77-8F47-2146-8AFC-E45435BABCA8}" type="slidenum">
              <a:rPr lang="en-US" altLang="en-US" sz="800">
                <a:solidFill>
                  <a:srgbClr val="595959"/>
                </a:solidFill>
              </a:rPr>
              <a:pPr/>
              <a:t>34</a:t>
            </a:fld>
            <a:endParaRPr lang="en-US" altLang="en-US" sz="800">
              <a:solidFill>
                <a:srgbClr val="59595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9F2BCAA8-0099-4E44-A581-DDE39D9E432D}"/>
              </a:ext>
            </a:extLst>
          </p:cNvPr>
          <p:cNvSpPr>
            <a:spLocks noGrp="1"/>
          </p:cNvSpPr>
          <p:nvPr>
            <p:ph type="title"/>
          </p:nvPr>
        </p:nvSpPr>
        <p:spPr/>
        <p:txBody>
          <a:bodyPr/>
          <a:lstStyle/>
          <a:p>
            <a:r>
              <a:rPr lang="en-US" altLang="en-US" dirty="0">
                <a:ea typeface="ＭＳ Ｐゴシック" panose="020B0600070205080204" pitchFamily="34" charset="-128"/>
              </a:rPr>
              <a:t>Control Structures </a:t>
            </a:r>
            <a:r>
              <a:rPr lang="en-US" altLang="en-US">
                <a:ea typeface="ＭＳ Ｐゴシック" panose="020B0600070205080204" pitchFamily="34" charset="-128"/>
              </a:rPr>
              <a:t>in Java</a:t>
            </a:r>
          </a:p>
        </p:txBody>
      </p:sp>
      <p:sp>
        <p:nvSpPr>
          <p:cNvPr id="3" name="Content Placeholder 2">
            <a:extLst>
              <a:ext uri="{FF2B5EF4-FFF2-40B4-BE49-F238E27FC236}">
                <a16:creationId xmlns:a16="http://schemas.microsoft.com/office/drawing/2014/main" id="{07AFEC9D-0134-7242-9F78-8900BD75DBB4}"/>
              </a:ext>
            </a:extLst>
          </p:cNvPr>
          <p:cNvSpPr>
            <a:spLocks noGrp="1"/>
          </p:cNvSpPr>
          <p:nvPr>
            <p:ph type="body" idx="1"/>
          </p:nvPr>
        </p:nvSpPr>
        <p:spPr/>
        <p:txBody>
          <a:bodyPr>
            <a:normAutofit/>
          </a:bodyPr>
          <a:lstStyle/>
          <a:p>
            <a:pPr>
              <a:lnSpc>
                <a:spcPct val="90000"/>
              </a:lnSpc>
            </a:pPr>
            <a:r>
              <a:rPr lang="en-US" altLang="en-US" sz="2400" dirty="0">
                <a:latin typeface="Verdana" panose="020B0604030504040204" pitchFamily="34" charset="0"/>
                <a:ea typeface="Verdana" panose="020B0604030504040204" pitchFamily="34" charset="0"/>
                <a:cs typeface="Verdana" panose="020B0604030504040204" pitchFamily="34" charset="0"/>
              </a:rPr>
              <a:t>Selection statements </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if statement</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if … else statement</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switch statement</a:t>
            </a:r>
          </a:p>
          <a:p>
            <a:pPr>
              <a:lnSpc>
                <a:spcPct val="90000"/>
              </a:lnSpc>
            </a:pPr>
            <a:r>
              <a:rPr lang="en-US" altLang="en-US" sz="2400" dirty="0">
                <a:latin typeface="Verdana" panose="020B0604030504040204" pitchFamily="34" charset="0"/>
                <a:ea typeface="Verdana" panose="020B0604030504040204" pitchFamily="34" charset="0"/>
                <a:cs typeface="Verdana" panose="020B0604030504040204" pitchFamily="34" charset="0"/>
              </a:rPr>
              <a:t>Repetition statements or looping statements</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while statement</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for statement</a:t>
            </a:r>
          </a:p>
          <a:p>
            <a:pPr lvl="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do … while statement</a:t>
            </a:r>
          </a:p>
          <a:p>
            <a:pPr lvl="2">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Note: do … while statement performs the actions in its body at least one time</a:t>
            </a:r>
          </a:p>
        </p:txBody>
      </p:sp>
      <p:sp>
        <p:nvSpPr>
          <p:cNvPr id="6" name="Slide Number Placeholder 5">
            <a:extLst>
              <a:ext uri="{FF2B5EF4-FFF2-40B4-BE49-F238E27FC236}">
                <a16:creationId xmlns:a16="http://schemas.microsoft.com/office/drawing/2014/main" id="{6EA02361-F601-4745-9538-D196187BEFF8}"/>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ACE4A78-6BFB-6A48-B112-A279F7F627EA}" type="slidenum">
              <a:rPr lang="en-US" altLang="en-US" sz="800">
                <a:solidFill>
                  <a:srgbClr val="595959"/>
                </a:solidFill>
              </a:rPr>
              <a:pPr/>
              <a:t>35</a:t>
            </a:fld>
            <a:endParaRPr lang="en-US" altLang="en-US" sz="800">
              <a:solidFill>
                <a:srgbClr val="59595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AC005B96-4AAE-4B4F-B71A-C781562050F3}"/>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Decision Making (as in C++)</a:t>
            </a:r>
            <a:endParaRPr lang="en-US" altLang="en-US">
              <a:ea typeface="ＭＳ Ｐゴシック" panose="020B0600070205080204" pitchFamily="34" charset="-128"/>
            </a:endParaRPr>
          </a:p>
        </p:txBody>
      </p:sp>
      <p:sp>
        <p:nvSpPr>
          <p:cNvPr id="81922" name="Rectangle 3">
            <a:extLst>
              <a:ext uri="{FF2B5EF4-FFF2-40B4-BE49-F238E27FC236}">
                <a16:creationId xmlns:a16="http://schemas.microsoft.com/office/drawing/2014/main" id="{72320CB1-AFA9-2B45-AB4F-3B7275BA9489}"/>
              </a:ext>
            </a:extLst>
          </p:cNvPr>
          <p:cNvSpPr>
            <a:spLocks noGrp="1" noChangeArrowheads="1"/>
          </p:cNvSpPr>
          <p:nvPr>
            <p:ph type="body" idx="1"/>
          </p:nvPr>
        </p:nvSpPr>
        <p:spPr/>
        <p:txBody>
          <a:bodyPr/>
          <a:lstStyle/>
          <a:p>
            <a:pPr eaLnBrk="1" hangingPunct="1"/>
            <a:endParaRPr lang="en-CA" altLang="en-US" dirty="0">
              <a:ea typeface="ＭＳ Ｐゴシック" panose="020B0600070205080204" pitchFamily="34" charset="-128"/>
            </a:endParaRPr>
          </a:p>
          <a:p>
            <a:pPr lvl="1" eaLnBrk="1" hangingPunct="1">
              <a:buFontTx/>
              <a:buChar char="•"/>
            </a:pPr>
            <a:r>
              <a:rPr lang="en-CA" altLang="en-US" sz="2800" dirty="0">
                <a:latin typeface="Verdana" panose="020B0604030504040204" pitchFamily="34" charset="0"/>
                <a:ea typeface="Verdana" panose="020B0604030504040204" pitchFamily="34" charset="0"/>
                <a:cs typeface="Verdana" panose="020B0604030504040204" pitchFamily="34" charset="0"/>
              </a:rPr>
              <a:t>if</a:t>
            </a:r>
          </a:p>
          <a:p>
            <a:pPr lvl="1" eaLnBrk="1" hangingPunct="1">
              <a:buFontTx/>
              <a:buChar char="•"/>
            </a:pPr>
            <a:r>
              <a:rPr lang="en-CA" altLang="en-US" sz="2800" dirty="0">
                <a:latin typeface="Verdana" panose="020B0604030504040204" pitchFamily="34" charset="0"/>
                <a:ea typeface="Verdana" panose="020B0604030504040204" pitchFamily="34" charset="0"/>
                <a:cs typeface="Verdana" panose="020B0604030504040204" pitchFamily="34" charset="0"/>
              </a:rPr>
              <a:t>if, else</a:t>
            </a:r>
          </a:p>
          <a:p>
            <a:pPr lvl="1" eaLnBrk="1" hangingPunct="1">
              <a:buFontTx/>
              <a:buChar char="•"/>
            </a:pPr>
            <a:r>
              <a:rPr lang="en-CA" altLang="en-US" sz="2800" dirty="0">
                <a:latin typeface="Verdana" panose="020B0604030504040204" pitchFamily="34" charset="0"/>
                <a:ea typeface="Verdana" panose="020B0604030504040204" pitchFamily="34" charset="0"/>
                <a:cs typeface="Verdana" panose="020B0604030504040204" pitchFamily="34" charset="0"/>
              </a:rPr>
              <a:t>if, else if,</a:t>
            </a:r>
            <a:r>
              <a:rPr lang="mr-IN" altLang="en-US" sz="2800" dirty="0">
                <a:latin typeface="Verdana" panose="020B0604030504040204" pitchFamily="34" charset="0"/>
                <a:ea typeface="Verdana" panose="020B0604030504040204" pitchFamily="34" charset="0"/>
                <a:cs typeface="Verdana" panose="020B0604030504040204" pitchFamily="34" charset="0"/>
              </a:rPr>
              <a:t>…</a:t>
            </a:r>
            <a:r>
              <a:rPr lang="en-CA" altLang="en-US" sz="2800" dirty="0">
                <a:latin typeface="Verdana" panose="020B0604030504040204" pitchFamily="34" charset="0"/>
                <a:ea typeface="Verdana" panose="020B0604030504040204" pitchFamily="34" charset="0"/>
                <a:cs typeface="Verdana" panose="020B0604030504040204" pitchFamily="34" charset="0"/>
              </a:rPr>
              <a:t> else</a:t>
            </a:r>
          </a:p>
          <a:p>
            <a:pPr lvl="1" eaLnBrk="1" hangingPunct="1">
              <a:buFontTx/>
              <a:buChar char="•"/>
            </a:pPr>
            <a:r>
              <a:rPr lang="en-CA" altLang="en-US" sz="2800" dirty="0">
                <a:latin typeface="Verdana" panose="020B0604030504040204" pitchFamily="34" charset="0"/>
                <a:ea typeface="Verdana" panose="020B0604030504040204" pitchFamily="34" charset="0"/>
                <a:cs typeface="Verdana" panose="020B0604030504040204" pitchFamily="34" charset="0"/>
              </a:rPr>
              <a:t>switch</a:t>
            </a:r>
            <a:endParaRPr lang="en-US" altLang="en-US" sz="28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7F5A24A9-99E8-B240-81C6-BEF8DD908B4A}"/>
              </a:ext>
            </a:extLst>
          </p:cNvPr>
          <p:cNvSpPr>
            <a:spLocks noGrp="1" noChangeArrowheads="1"/>
          </p:cNvSpPr>
          <p:nvPr>
            <p:ph type="title"/>
          </p:nvPr>
        </p:nvSpPr>
        <p:spPr>
          <a:xfrm>
            <a:off x="0" y="260648"/>
            <a:ext cx="8913812" cy="914400"/>
          </a:xfrm>
        </p:spPr>
        <p:txBody>
          <a:bodyPr/>
          <a:lstStyle/>
          <a:p>
            <a:pPr eaLnBrk="1" hangingPunct="1"/>
            <a:r>
              <a:rPr lang="en-CA" altLang="en-US">
                <a:ea typeface="ＭＳ Ｐゴシック" panose="020B0600070205080204" pitchFamily="34" charset="-128"/>
              </a:rPr>
              <a:t>if statement</a:t>
            </a:r>
            <a:endParaRPr lang="en-US" altLang="en-US">
              <a:ea typeface="ＭＳ Ｐゴシック" panose="020B0600070205080204" pitchFamily="34" charset="-128"/>
            </a:endParaRPr>
          </a:p>
        </p:txBody>
      </p:sp>
      <p:sp>
        <p:nvSpPr>
          <p:cNvPr id="61442" name="Rectangle 3">
            <a:extLst>
              <a:ext uri="{FF2B5EF4-FFF2-40B4-BE49-F238E27FC236}">
                <a16:creationId xmlns:a16="http://schemas.microsoft.com/office/drawing/2014/main" id="{4DBA9007-F55F-5741-9B7A-1D9B2CC38025}"/>
              </a:ext>
            </a:extLst>
          </p:cNvPr>
          <p:cNvSpPr>
            <a:spLocks noGrp="1" noChangeArrowheads="1"/>
          </p:cNvSpPr>
          <p:nvPr>
            <p:ph type="body" idx="1"/>
          </p:nvPr>
        </p:nvSpPr>
        <p:spPr>
          <a:xfrm>
            <a:off x="1114425" y="1484313"/>
            <a:ext cx="7610475" cy="4781550"/>
          </a:xfrm>
        </p:spPr>
        <p:txBody>
          <a:bodyPr>
            <a:normAutofit/>
          </a:bodyPr>
          <a:lstStyle/>
          <a:p>
            <a:pPr eaLnBrk="1" hangingPunct="1">
              <a:lnSpc>
                <a:spcPct val="8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Format:</a:t>
            </a:r>
          </a:p>
          <a:p>
            <a:pPr eaLnBrk="1" hangingPunct="1">
              <a:lnSpc>
                <a:spcPct val="8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	</a:t>
            </a:r>
            <a:r>
              <a:rPr lang="en-CA" altLang="en-US" sz="1800" dirty="0">
                <a:latin typeface="Verdana" panose="020B0604030504040204" pitchFamily="34" charset="0"/>
                <a:ea typeface="Verdana" panose="020B0604030504040204" pitchFamily="34" charset="0"/>
                <a:cs typeface="Verdana" panose="020B0604030504040204" pitchFamily="34" charset="0"/>
              </a:rPr>
              <a:t>if (Boolean Expression){</a:t>
            </a:r>
          </a:p>
          <a:p>
            <a:pPr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a:t>
            </a:r>
          </a:p>
          <a:p>
            <a:pPr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a:t>
            </a:r>
          </a:p>
          <a:p>
            <a:pPr eaLnBrk="1" hangingPunct="1">
              <a:lnSpc>
                <a:spcPct val="80000"/>
              </a:lnSpc>
              <a:spcBef>
                <a:spcPts val="800"/>
              </a:spcBef>
              <a:buFontTx/>
              <a:buNone/>
            </a:pPr>
            <a:endParaRPr lang="en-CA" altLang="en-US" sz="20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ct val="8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Example:</a:t>
            </a:r>
          </a:p>
          <a:p>
            <a:pPr eaLnBrk="1" hangingPunct="1">
              <a:lnSpc>
                <a:spcPct val="80000"/>
              </a:lnSpc>
              <a:spcBef>
                <a:spcPts val="800"/>
              </a:spcBef>
              <a:buFontTx/>
              <a:buNone/>
            </a:pPr>
            <a:r>
              <a:rPr lang="en-CA" altLang="en-US" sz="2000" dirty="0">
                <a:ea typeface="ＭＳ Ｐゴシック" panose="020B0600070205080204" pitchFamily="34" charset="-128"/>
              </a:rPr>
              <a:t>	</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if (x != y) { </a:t>
            </a:r>
          </a:p>
          <a:p>
            <a:pPr eaLnBrk="1" hangingPunct="1">
              <a:lnSpc>
                <a:spcPct val="80000"/>
              </a:lnSpc>
              <a:spcBef>
                <a:spcPts val="800"/>
              </a:spcBef>
              <a:buFontTx/>
              <a:buNone/>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(“X and Y are not equal”);</a:t>
            </a:r>
          </a:p>
          <a:p>
            <a:pPr eaLnBrk="1" hangingPunct="1">
              <a:lnSpc>
                <a:spcPct val="80000"/>
              </a:lnSpc>
              <a:spcBef>
                <a:spcPts val="800"/>
              </a:spcBef>
              <a:buFontTx/>
              <a:buNone/>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p>
          <a:p>
            <a:pPr eaLnBrk="1" hangingPunct="1">
              <a:lnSpc>
                <a:spcPct val="80000"/>
              </a:lnSpc>
              <a:spcBef>
                <a:spcPts val="800"/>
              </a:spcBef>
              <a:buFontTx/>
              <a:buNone/>
            </a:pPr>
            <a:endPar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lnSpc>
                <a:spcPct val="80000"/>
              </a:lnSpc>
              <a:spcBef>
                <a:spcPts val="800"/>
              </a:spcBef>
              <a:buFontTx/>
              <a:buNone/>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if ((x &gt; 0) &amp;&amp; (y &gt; 0)){</a:t>
            </a:r>
          </a:p>
          <a:p>
            <a:pPr eaLnBrk="1" hangingPunct="1">
              <a:lnSpc>
                <a:spcPct val="80000"/>
              </a:lnSpc>
              <a:spcBef>
                <a:spcPts val="800"/>
              </a:spcBef>
              <a:buFontTx/>
              <a:buNone/>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("X and Y are positive");</a:t>
            </a:r>
          </a:p>
          <a:p>
            <a:pPr eaLnBrk="1" hangingPunct="1">
              <a:lnSpc>
                <a:spcPct val="80000"/>
              </a:lnSpc>
              <a:spcBef>
                <a:spcPts val="800"/>
              </a:spcBef>
              <a:buFontTx/>
              <a:buNone/>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BF7D3C69-52A1-CC47-8A4C-984CE78C64EE}"/>
              </a:ext>
            </a:extLst>
          </p:cNvPr>
          <p:cNvSpPr>
            <a:spLocks noGrp="1"/>
          </p:cNvSpPr>
          <p:nvPr>
            <p:ph type="title"/>
          </p:nvPr>
        </p:nvSpPr>
        <p:spPr>
          <a:xfrm>
            <a:off x="1588" y="260350"/>
            <a:ext cx="9142412" cy="914400"/>
          </a:xfrm>
        </p:spPr>
        <p:txBody>
          <a:bodyPr/>
          <a:lstStyle/>
          <a:p>
            <a:r>
              <a:rPr lang="en-US" altLang="en-US" dirty="0">
                <a:ea typeface="ＭＳ Ｐゴシック" panose="020B0600070205080204" pitchFamily="34" charset="-128"/>
              </a:rPr>
              <a:t>Exercise 7: Conditional Statements</a:t>
            </a:r>
          </a:p>
        </p:txBody>
      </p:sp>
      <p:sp>
        <p:nvSpPr>
          <p:cNvPr id="113666" name="Content Placeholder 2">
            <a:extLst>
              <a:ext uri="{FF2B5EF4-FFF2-40B4-BE49-F238E27FC236}">
                <a16:creationId xmlns:a16="http://schemas.microsoft.com/office/drawing/2014/main" id="{319FA9D8-F040-8E45-AC8B-78D83747A2F9}"/>
              </a:ext>
            </a:extLst>
          </p:cNvPr>
          <p:cNvSpPr>
            <a:spLocks noGrp="1"/>
          </p:cNvSpPr>
          <p:nvPr>
            <p:ph type="body" idx="1"/>
          </p:nvPr>
        </p:nvSpPr>
        <p:spPr/>
        <p:txBody>
          <a:bodyPr>
            <a:normAutofit/>
          </a:bodyPr>
          <a:lstStyle/>
          <a:p>
            <a:pPr marL="514350" indent="-514350">
              <a:buFont typeface="Century Gothic" panose="020B0502020202020204" pitchFamily="34" charset="0"/>
              <a:buAutoNum type="arabicPeriod" startAt="17"/>
            </a:pPr>
            <a:r>
              <a:rPr lang="en-US" altLang="en-US" sz="2000" dirty="0">
                <a:ea typeface="ＭＳ Ｐゴシック" panose="020B0600070205080204" pitchFamily="34" charset="-128"/>
              </a:rPr>
              <a:t>Declare </a:t>
            </a:r>
            <a:r>
              <a:rPr lang="en-US" altLang="en-US" sz="2000" b="1" dirty="0" err="1">
                <a:latin typeface="Courier New" panose="02070309020205020404" pitchFamily="49" charset="0"/>
                <a:ea typeface="ＭＳ Ｐゴシック" panose="020B0600070205080204" pitchFamily="34" charset="-128"/>
              </a:rPr>
              <a:t>isIsosceles</a:t>
            </a:r>
            <a:r>
              <a:rPr lang="en-US" altLang="en-US" sz="2000" dirty="0">
                <a:ea typeface="ＭＳ Ｐゴシック" panose="020B0600070205080204" pitchFamily="34" charset="-128"/>
              </a:rPr>
              <a:t> as a </a:t>
            </a:r>
            <a:r>
              <a:rPr lang="en-US" altLang="en-US" sz="2000" i="1" dirty="0" err="1">
                <a:solidFill>
                  <a:schemeClr val="accent2">
                    <a:lumMod val="75000"/>
                  </a:schemeClr>
                </a:solidFill>
                <a:ea typeface="ＭＳ Ｐゴシック" panose="020B0600070205080204" pitchFamily="34" charset="-128"/>
              </a:rPr>
              <a:t>boolean</a:t>
            </a:r>
            <a:r>
              <a:rPr lang="en-US" altLang="en-US" sz="2000" dirty="0">
                <a:ea typeface="ＭＳ Ｐゴシック" panose="020B0600070205080204" pitchFamily="34" charset="-128"/>
              </a:rPr>
              <a:t> variable, and declare counting variables </a:t>
            </a:r>
            <a:r>
              <a:rPr lang="en-US" altLang="en-US" sz="2000" b="1" dirty="0" err="1">
                <a:latin typeface="Courier New" panose="02070309020205020404" pitchFamily="49" charset="0"/>
                <a:ea typeface="ＭＳ Ｐゴシック" panose="020B0600070205080204" pitchFamily="34" charset="-128"/>
              </a:rPr>
              <a:t>isoCount</a:t>
            </a:r>
            <a:r>
              <a:rPr lang="en-US" altLang="en-US" sz="2000" dirty="0">
                <a:ea typeface="ＭＳ Ｐゴシック" panose="020B0600070205080204" pitchFamily="34" charset="-128"/>
              </a:rPr>
              <a:t> , </a:t>
            </a:r>
            <a:r>
              <a:rPr lang="en-US" altLang="en-US" sz="2000" b="1" dirty="0" err="1">
                <a:latin typeface="Courier New" panose="02070309020205020404" pitchFamily="49" charset="0"/>
                <a:ea typeface="ＭＳ Ｐゴシック" panose="020B0600070205080204" pitchFamily="34" charset="-128"/>
              </a:rPr>
              <a:t>triangleCount</a:t>
            </a:r>
            <a:r>
              <a:rPr lang="en-US" altLang="en-US" sz="2000" dirty="0">
                <a:ea typeface="ＭＳ Ｐゴシック" panose="020B0600070205080204" pitchFamily="34" charset="-128"/>
              </a:rPr>
              <a:t> , and </a:t>
            </a:r>
            <a:r>
              <a:rPr lang="en-US" altLang="en-US" sz="2000" b="1" dirty="0" err="1">
                <a:latin typeface="Courier New" panose="02070309020205020404" pitchFamily="49" charset="0"/>
                <a:ea typeface="ＭＳ Ｐゴシック" panose="020B0600070205080204" pitchFamily="34" charset="-128"/>
              </a:rPr>
              <a:t>polygonCount</a:t>
            </a:r>
            <a:r>
              <a:rPr lang="en-US" altLang="en-US" sz="2000" dirty="0">
                <a:ea typeface="ＭＳ Ｐゴシック" panose="020B0600070205080204" pitchFamily="34" charset="-128"/>
              </a:rPr>
              <a:t> and initialize each to zero. Write a statement that adds 1 to each of these count variables ( </a:t>
            </a:r>
            <a:r>
              <a:rPr lang="en-US" altLang="en-US" sz="2000" b="1" dirty="0" err="1">
                <a:latin typeface="Courier New" panose="02070309020205020404" pitchFamily="49" charset="0"/>
                <a:ea typeface="ＭＳ Ｐゴシック" panose="020B0600070205080204" pitchFamily="34" charset="-128"/>
              </a:rPr>
              <a:t>isoCount</a:t>
            </a:r>
            <a:r>
              <a:rPr lang="en-US" altLang="en-US" sz="2000" dirty="0">
                <a:ea typeface="ＭＳ Ｐゴシック" panose="020B0600070205080204" pitchFamily="34" charset="-128"/>
              </a:rPr>
              <a:t> , </a:t>
            </a:r>
            <a:r>
              <a:rPr lang="en-US" altLang="en-US" sz="2000" b="1" dirty="0" err="1">
                <a:latin typeface="Courier New" panose="02070309020205020404" pitchFamily="49" charset="0"/>
                <a:ea typeface="ＭＳ Ｐゴシック" panose="020B0600070205080204" pitchFamily="34" charset="-128"/>
              </a:rPr>
              <a:t>triangleCount</a:t>
            </a:r>
            <a:r>
              <a:rPr lang="en-US" altLang="en-US" sz="2000" dirty="0">
                <a:ea typeface="ＭＳ Ｐゴシック" panose="020B0600070205080204" pitchFamily="34" charset="-128"/>
              </a:rPr>
              <a:t> , and </a:t>
            </a:r>
            <a:r>
              <a:rPr lang="en-US" altLang="en-US" sz="2000" b="1" dirty="0" err="1">
                <a:latin typeface="Courier New" panose="02070309020205020404" pitchFamily="49" charset="0"/>
                <a:ea typeface="ＭＳ Ｐゴシック" panose="020B0600070205080204" pitchFamily="34" charset="-128"/>
              </a:rPr>
              <a:t>polygonCount</a:t>
            </a:r>
            <a:r>
              <a:rPr lang="en-US" altLang="en-US" sz="2000" dirty="0">
                <a:ea typeface="ＭＳ Ｐゴシック" panose="020B0600070205080204" pitchFamily="34" charset="-128"/>
              </a:rPr>
              <a:t>) if  </a:t>
            </a:r>
            <a:r>
              <a:rPr lang="en-US" altLang="en-US" sz="2000" b="1" dirty="0" err="1">
                <a:latin typeface="Courier New" panose="02070309020205020404" pitchFamily="49" charset="0"/>
                <a:ea typeface="ＭＳ Ｐゴシック" panose="020B0600070205080204" pitchFamily="34" charset="-128"/>
              </a:rPr>
              <a:t>isIsosceles</a:t>
            </a:r>
            <a:r>
              <a:rPr lang="en-US" altLang="en-US" sz="2000" dirty="0">
                <a:ea typeface="ＭＳ Ｐゴシック" panose="020B0600070205080204" pitchFamily="34" charset="-128"/>
              </a:rPr>
              <a:t> is </a:t>
            </a:r>
            <a:r>
              <a:rPr lang="en-US" altLang="en-US" sz="2000" i="1" dirty="0">
                <a:solidFill>
                  <a:schemeClr val="accent2">
                    <a:lumMod val="75000"/>
                  </a:schemeClr>
                </a:solidFill>
                <a:ea typeface="ＭＳ Ｐゴシック" panose="020B0600070205080204" pitchFamily="34" charset="-128"/>
              </a:rPr>
              <a:t>true</a:t>
            </a:r>
            <a:r>
              <a:rPr lang="en-US" altLang="en-US" sz="2000" dirty="0">
                <a:ea typeface="ＭＳ Ｐゴシック" panose="020B0600070205080204" pitchFamily="34" charset="-128"/>
              </a:rPr>
              <a:t>. </a:t>
            </a:r>
          </a:p>
        </p:txBody>
      </p:sp>
    </p:spTree>
    <p:extLst>
      <p:ext uri="{BB962C8B-B14F-4D97-AF65-F5344CB8AC3E}">
        <p14:creationId xmlns:p14="http://schemas.microsoft.com/office/powerpoint/2010/main" val="254356943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BF7D3C69-52A1-CC47-8A4C-984CE78C64EE}"/>
              </a:ext>
            </a:extLst>
          </p:cNvPr>
          <p:cNvSpPr>
            <a:spLocks noGrp="1"/>
          </p:cNvSpPr>
          <p:nvPr>
            <p:ph type="title"/>
          </p:nvPr>
        </p:nvSpPr>
        <p:spPr>
          <a:xfrm>
            <a:off x="1588" y="260350"/>
            <a:ext cx="9142412" cy="914400"/>
          </a:xfrm>
        </p:spPr>
        <p:txBody>
          <a:bodyPr/>
          <a:lstStyle/>
          <a:p>
            <a:r>
              <a:rPr lang="en-US" altLang="en-US" dirty="0">
                <a:ea typeface="ＭＳ Ｐゴシック" panose="020B0600070205080204" pitchFamily="34" charset="-128"/>
              </a:rPr>
              <a:t>Exercise 7 Sample Code</a:t>
            </a:r>
          </a:p>
        </p:txBody>
      </p:sp>
      <p:sp>
        <p:nvSpPr>
          <p:cNvPr id="113666" name="Content Placeholder 2">
            <a:extLst>
              <a:ext uri="{FF2B5EF4-FFF2-40B4-BE49-F238E27FC236}">
                <a16:creationId xmlns:a16="http://schemas.microsoft.com/office/drawing/2014/main" id="{319FA9D8-F040-8E45-AC8B-78D83747A2F9}"/>
              </a:ext>
            </a:extLst>
          </p:cNvPr>
          <p:cNvSpPr>
            <a:spLocks noGrp="1"/>
          </p:cNvSpPr>
          <p:nvPr>
            <p:ph type="body" idx="1"/>
          </p:nvPr>
        </p:nvSpPr>
        <p:spPr/>
        <p:txBody>
          <a:bodyPr>
            <a:normAutofit/>
          </a:bodyPr>
          <a:lstStyle/>
          <a:p>
            <a:pPr marL="0" indent="0">
              <a:buNone/>
            </a:pPr>
            <a:r>
              <a:rPr lang="en-US" altLang="en-US" sz="1800" b="1" dirty="0" err="1">
                <a:latin typeface="Courier New" panose="02070309020205020404" pitchFamily="49" charset="0"/>
                <a:ea typeface="ＭＳ Ｐゴシック" panose="020B0600070205080204" pitchFamily="34" charset="-128"/>
              </a:rPr>
              <a:t>boolean</a:t>
            </a:r>
            <a:r>
              <a:rPr lang="en-US" altLang="en-US" sz="1800" dirty="0">
                <a:ea typeface="ＭＳ Ｐゴシック" panose="020B0600070205080204" pitchFamily="34" charset="-128"/>
              </a:rPr>
              <a:t> </a:t>
            </a:r>
            <a:r>
              <a:rPr lang="en-US" altLang="en-US" sz="1800" b="1" dirty="0" err="1">
                <a:latin typeface="Courier New" panose="02070309020205020404" pitchFamily="49" charset="0"/>
                <a:ea typeface="ＭＳ Ｐゴシック" panose="020B0600070205080204" pitchFamily="34" charset="-128"/>
              </a:rPr>
              <a:t>isIsosceles</a:t>
            </a:r>
            <a:r>
              <a:rPr lang="en-US" altLang="en-US" sz="1800" b="1" dirty="0">
                <a:latin typeface="Courier New" panose="02070309020205020404" pitchFamily="49" charset="0"/>
                <a:ea typeface="ＭＳ Ｐゴシック" panose="020B0600070205080204" pitchFamily="34" charset="-128"/>
              </a:rPr>
              <a:t>;</a:t>
            </a:r>
          </a:p>
          <a:p>
            <a:pPr marL="0" indent="0">
              <a:buNone/>
            </a:pPr>
            <a:r>
              <a:rPr lang="en-US" altLang="en-US" sz="1800" b="1" dirty="0">
                <a:latin typeface="Courier New" panose="02070309020205020404" pitchFamily="49" charset="0"/>
                <a:ea typeface="ＭＳ Ｐゴシック" panose="020B0600070205080204" pitchFamily="34" charset="-128"/>
              </a:rPr>
              <a:t>int </a:t>
            </a:r>
            <a:r>
              <a:rPr lang="en-US" altLang="en-US" sz="1800" dirty="0">
                <a:ea typeface="ＭＳ Ｐゴシック" panose="020B0600070205080204" pitchFamily="34" charset="-128"/>
              </a:rPr>
              <a:t> </a:t>
            </a:r>
            <a:r>
              <a:rPr lang="en-US" altLang="en-US" sz="1800" b="1" dirty="0" err="1">
                <a:latin typeface="Courier New" panose="02070309020205020404" pitchFamily="49" charset="0"/>
                <a:ea typeface="ＭＳ Ｐゴシック" panose="020B0600070205080204" pitchFamily="34" charset="-128"/>
              </a:rPr>
              <a:t>isoCount</a:t>
            </a:r>
            <a:r>
              <a:rPr lang="en-US" altLang="en-US" sz="1800" b="1" dirty="0">
                <a:latin typeface="Courier New" panose="02070309020205020404" pitchFamily="49" charset="0"/>
                <a:ea typeface="ＭＳ Ｐゴシック" panose="020B0600070205080204" pitchFamily="34" charset="-128"/>
              </a:rPr>
              <a:t> =0, </a:t>
            </a:r>
            <a:r>
              <a:rPr lang="en-US" altLang="en-US" sz="1800" b="1" dirty="0" err="1">
                <a:latin typeface="Courier New" panose="02070309020205020404" pitchFamily="49" charset="0"/>
                <a:ea typeface="ＭＳ Ｐゴシック" panose="020B0600070205080204" pitchFamily="34" charset="-128"/>
              </a:rPr>
              <a:t>triangleCount</a:t>
            </a:r>
            <a:r>
              <a:rPr lang="en-US" altLang="en-US" sz="1800" b="1" dirty="0">
                <a:latin typeface="Courier New" panose="02070309020205020404" pitchFamily="49" charset="0"/>
                <a:ea typeface="ＭＳ Ｐゴシック" panose="020B0600070205080204" pitchFamily="34" charset="-128"/>
              </a:rPr>
              <a:t>=0</a:t>
            </a:r>
            <a:r>
              <a:rPr lang="en-US" altLang="en-US" sz="1800" dirty="0">
                <a:ea typeface="ＭＳ Ｐゴシック" panose="020B0600070205080204" pitchFamily="34" charset="-128"/>
              </a:rPr>
              <a:t> , </a:t>
            </a:r>
            <a:r>
              <a:rPr lang="en-US" altLang="en-US" sz="1800" b="1" dirty="0" err="1">
                <a:latin typeface="Courier New" panose="02070309020205020404" pitchFamily="49" charset="0"/>
                <a:ea typeface="ＭＳ Ｐゴシック" panose="020B0600070205080204" pitchFamily="34" charset="-128"/>
              </a:rPr>
              <a:t>polygonCount</a:t>
            </a:r>
            <a:r>
              <a:rPr lang="en-US" altLang="en-US" sz="1800" b="1" dirty="0">
                <a:latin typeface="Courier New" panose="02070309020205020404" pitchFamily="49" charset="0"/>
                <a:ea typeface="ＭＳ Ｐゴシック" panose="020B0600070205080204" pitchFamily="34" charset="-128"/>
              </a:rPr>
              <a:t>=0;</a:t>
            </a:r>
          </a:p>
          <a:p>
            <a:pPr marL="0" indent="0">
              <a:buNone/>
            </a:pPr>
            <a:r>
              <a:rPr lang="en-US" altLang="en-US" sz="1800" b="1" dirty="0">
                <a:latin typeface="Courier New" panose="02070309020205020404" pitchFamily="49" charset="0"/>
                <a:ea typeface="ＭＳ Ｐゴシック" panose="020B0600070205080204" pitchFamily="34" charset="-128"/>
              </a:rPr>
              <a:t>if (</a:t>
            </a:r>
            <a:r>
              <a:rPr lang="en-US" altLang="en-US" sz="1800" b="1" dirty="0" err="1">
                <a:latin typeface="Courier New" panose="02070309020205020404" pitchFamily="49" charset="0"/>
                <a:ea typeface="ＭＳ Ｐゴシック" panose="020B0600070205080204" pitchFamily="34" charset="-128"/>
              </a:rPr>
              <a:t>isIsosceles</a:t>
            </a:r>
            <a:r>
              <a:rPr lang="en-US" altLang="en-US" sz="1800" b="1" dirty="0">
                <a:latin typeface="Courier New" panose="02070309020205020404" pitchFamily="49" charset="0"/>
                <a:ea typeface="ＭＳ Ｐゴシック" panose="020B0600070205080204" pitchFamily="34" charset="-128"/>
              </a:rPr>
              <a:t> == true){</a:t>
            </a:r>
          </a:p>
          <a:p>
            <a:pPr marL="0" indent="0">
              <a:buNone/>
            </a:pPr>
            <a:r>
              <a:rPr lang="en-US" altLang="en-US" sz="1800" b="1" dirty="0">
                <a:latin typeface="Courier New" panose="02070309020205020404" pitchFamily="49" charset="0"/>
                <a:ea typeface="ＭＳ Ｐゴシック" panose="020B0600070205080204" pitchFamily="34" charset="-128"/>
              </a:rPr>
              <a:t>   </a:t>
            </a:r>
            <a:r>
              <a:rPr lang="en-US" altLang="en-US" sz="1800" b="1" dirty="0" err="1">
                <a:latin typeface="Courier New" panose="02070309020205020404" pitchFamily="49" charset="0"/>
                <a:ea typeface="ＭＳ Ｐゴシック" panose="020B0600070205080204" pitchFamily="34" charset="-128"/>
              </a:rPr>
              <a:t>isoCount</a:t>
            </a:r>
            <a:r>
              <a:rPr lang="en-US" altLang="en-US" sz="1800" b="1" dirty="0">
                <a:latin typeface="Courier New" panose="02070309020205020404" pitchFamily="49" charset="0"/>
                <a:ea typeface="ＭＳ Ｐゴシック" panose="020B0600070205080204" pitchFamily="34" charset="-128"/>
              </a:rPr>
              <a:t>++;</a:t>
            </a:r>
          </a:p>
          <a:p>
            <a:pPr marL="0" indent="0">
              <a:buNone/>
            </a:pPr>
            <a:r>
              <a:rPr lang="en-US" altLang="en-US" sz="1800" b="1" dirty="0">
                <a:latin typeface="Courier New" panose="02070309020205020404" pitchFamily="49" charset="0"/>
                <a:ea typeface="ＭＳ Ｐゴシック" panose="020B0600070205080204" pitchFamily="34" charset="-128"/>
              </a:rPr>
              <a:t>   </a:t>
            </a:r>
            <a:r>
              <a:rPr lang="en-US" altLang="en-US" sz="1800" b="1" dirty="0" err="1">
                <a:latin typeface="Courier New" panose="02070309020205020404" pitchFamily="49" charset="0"/>
                <a:ea typeface="ＭＳ Ｐゴシック" panose="020B0600070205080204" pitchFamily="34" charset="-128"/>
              </a:rPr>
              <a:t>triangleCount</a:t>
            </a:r>
            <a:r>
              <a:rPr lang="en-US" altLang="en-US" sz="1800" b="1" dirty="0">
                <a:latin typeface="Courier New" panose="02070309020205020404" pitchFamily="49" charset="0"/>
                <a:ea typeface="ＭＳ Ｐゴシック" panose="020B0600070205080204" pitchFamily="34" charset="-128"/>
              </a:rPr>
              <a:t>++;</a:t>
            </a:r>
          </a:p>
          <a:p>
            <a:pPr marL="0" indent="0">
              <a:buNone/>
            </a:pPr>
            <a:r>
              <a:rPr lang="en-US" altLang="en-US" sz="1800" b="1" dirty="0">
                <a:latin typeface="Courier New" panose="02070309020205020404" pitchFamily="49" charset="0"/>
                <a:ea typeface="ＭＳ Ｐゴシック" panose="020B0600070205080204" pitchFamily="34" charset="-128"/>
              </a:rPr>
              <a:t>   </a:t>
            </a:r>
            <a:r>
              <a:rPr lang="en-US" altLang="en-US" sz="1800" b="1" dirty="0" err="1">
                <a:latin typeface="Courier New" panose="02070309020205020404" pitchFamily="49" charset="0"/>
                <a:ea typeface="ＭＳ Ｐゴシック" panose="020B0600070205080204" pitchFamily="34" charset="-128"/>
              </a:rPr>
              <a:t>polygonCount</a:t>
            </a:r>
            <a:r>
              <a:rPr lang="en-US" altLang="en-US" sz="1800" b="1" dirty="0">
                <a:latin typeface="Courier New" panose="02070309020205020404" pitchFamily="49" charset="0"/>
                <a:ea typeface="ＭＳ Ｐゴシック" panose="020B0600070205080204" pitchFamily="34" charset="-128"/>
              </a:rPr>
              <a:t>++;</a:t>
            </a:r>
          </a:p>
          <a:p>
            <a:pPr marL="0" indent="0">
              <a:buNone/>
            </a:pPr>
            <a:r>
              <a:rPr lang="en-US" altLang="en-US" sz="1800" dirty="0">
                <a:ea typeface="ＭＳ Ｐゴシック" panose="020B0600070205080204" pitchFamily="34" charset="-128"/>
              </a:rPr>
              <a:t>}</a:t>
            </a:r>
          </a:p>
        </p:txBody>
      </p:sp>
    </p:spTree>
    <p:extLst>
      <p:ext uri="{BB962C8B-B14F-4D97-AF65-F5344CB8AC3E}">
        <p14:creationId xmlns:p14="http://schemas.microsoft.com/office/powerpoint/2010/main" val="19472438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997D57B-F906-BE4D-98BA-EFE4EC568D2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Equality vs. Assignment</a:t>
            </a:r>
          </a:p>
        </p:txBody>
      </p:sp>
      <p:sp>
        <p:nvSpPr>
          <p:cNvPr id="25602" name="Rectangle 3">
            <a:extLst>
              <a:ext uri="{FF2B5EF4-FFF2-40B4-BE49-F238E27FC236}">
                <a16:creationId xmlns:a16="http://schemas.microsoft.com/office/drawing/2014/main" id="{02CB673D-1816-D44C-92E1-C18411F2BFFB}"/>
              </a:ext>
            </a:extLst>
          </p:cNvPr>
          <p:cNvSpPr>
            <a:spLocks noGrp="1" noChangeArrowheads="1"/>
          </p:cNvSpPr>
          <p:nvPr>
            <p:ph type="body" idx="1"/>
          </p:nvPr>
        </p:nvSpPr>
        <p:spPr>
          <a:xfrm>
            <a:off x="827585" y="1412875"/>
            <a:ext cx="7897316" cy="3671888"/>
          </a:xfrm>
        </p:spPr>
        <p:txBody>
          <a:bodyPr/>
          <a:lstStyle/>
          <a:p>
            <a:pPr eaLnBrk="1" hangingPunct="1">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The relational operator consists of two equal signs, not one.</a:t>
            </a:r>
          </a:p>
          <a:p>
            <a:pPr eaLnBrk="1" hangingPunct="1">
              <a:buFont typeface="Wingdings 2" charset="0"/>
              <a:buChar char=""/>
              <a:defRPr/>
            </a:pPr>
            <a:endParaRPr lang="en-US" sz="2000" dirty="0"/>
          </a:p>
          <a:p>
            <a:pPr lvl="1" eaLnBrk="1" hangingPunct="1">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Comparison</a:t>
            </a:r>
            <a:r>
              <a:rPr lang="en-US" dirty="0"/>
              <a:t>: </a:t>
            </a:r>
            <a:r>
              <a:rPr lang="en-US" sz="2000" b="1" dirty="0">
                <a:latin typeface="Courier New" panose="02070309020205020404" pitchFamily="49" charset="0"/>
                <a:cs typeface="Courier New" panose="02070309020205020404" pitchFamily="49" charset="0"/>
              </a:rPr>
              <a:t>if (x == 1) </a:t>
            </a:r>
            <a:r>
              <a:rPr lang="en-US" sz="2000" dirty="0">
                <a:latin typeface="Verdana" panose="020B0604030504040204" pitchFamily="34" charset="0"/>
                <a:ea typeface="Verdana" panose="020B0604030504040204" pitchFamily="34" charset="0"/>
                <a:cs typeface="Verdana" panose="020B0604030504040204" pitchFamily="34" charset="0"/>
              </a:rPr>
              <a:t>or</a:t>
            </a:r>
            <a:r>
              <a:rPr lang="en-US" dirty="0"/>
              <a:t> </a:t>
            </a:r>
            <a:r>
              <a:rPr lang="en-US" sz="2000" b="1" dirty="0">
                <a:latin typeface="Courier New" panose="02070309020205020404" pitchFamily="49" charset="0"/>
                <a:cs typeface="Courier New" panose="02070309020205020404" pitchFamily="49" charset="0"/>
              </a:rPr>
              <a:t>while (x == 1)</a:t>
            </a:r>
          </a:p>
          <a:p>
            <a:pPr marL="349250" lvl="1" indent="0" eaLnBrk="1" hangingPunct="1">
              <a:buFont typeface="Wingdings 2" charset="0"/>
              <a:buNone/>
              <a:defRPr/>
            </a:pPr>
            <a:endParaRPr lang="en-US" dirty="0"/>
          </a:p>
          <a:p>
            <a:pPr lvl="1" eaLnBrk="1" hangingPunct="1">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Assignment: </a:t>
            </a:r>
            <a:r>
              <a:rPr lang="en-US" sz="2000" b="1" dirty="0">
                <a:latin typeface="Courier New" panose="02070309020205020404" pitchFamily="49" charset="0"/>
                <a:cs typeface="Courier New" panose="02070309020205020404" pitchFamily="49" charset="0"/>
              </a:rPr>
              <a:t>x = 1;</a:t>
            </a:r>
          </a:p>
          <a:p>
            <a:pPr lvl="1" eaLnBrk="1" hangingPunct="1">
              <a:buFont typeface="Wingdings 2" charset="0"/>
              <a:buChar char=""/>
              <a:defRPr/>
            </a:pPr>
            <a:endParaRPr lang="en-US" dirty="0"/>
          </a:p>
        </p:txBody>
      </p:sp>
      <p:sp>
        <p:nvSpPr>
          <p:cNvPr id="2" name="TextBox 1">
            <a:extLst>
              <a:ext uri="{FF2B5EF4-FFF2-40B4-BE49-F238E27FC236}">
                <a16:creationId xmlns:a16="http://schemas.microsoft.com/office/drawing/2014/main" id="{0C61D3CA-2D2F-434A-ABD9-B4D1AC27AFD5}"/>
              </a:ext>
            </a:extLst>
          </p:cNvPr>
          <p:cNvSpPr txBox="1">
            <a:spLocks noChangeArrowheads="1"/>
          </p:cNvSpPr>
          <p:nvPr/>
        </p:nvSpPr>
        <p:spPr bwMode="auto">
          <a:xfrm>
            <a:off x="1853729" y="4430336"/>
            <a:ext cx="5436542" cy="1785104"/>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dirty="0">
                <a:latin typeface="Verdana" panose="020B0604030504040204" pitchFamily="34" charset="0"/>
                <a:ea typeface="Verdana" panose="020B0604030504040204" pitchFamily="34" charset="0"/>
                <a:cs typeface="Verdana" panose="020B0604030504040204" pitchFamily="34" charset="0"/>
              </a:rPr>
              <a:t>In Java, this will give a compiler error:</a:t>
            </a:r>
          </a:p>
          <a:p>
            <a:r>
              <a:rPr lang="en-US" altLang="en-US" sz="2000" dirty="0"/>
              <a:t>	</a:t>
            </a:r>
            <a:r>
              <a:rPr lang="en-US" altLang="en-US" sz="2000" b="1" dirty="0">
                <a:solidFill>
                  <a:schemeClr val="accent2">
                    <a:lumMod val="75000"/>
                  </a:schemeClr>
                </a:solidFill>
                <a:latin typeface="Courier New" panose="02070309020205020404" pitchFamily="49" charset="0"/>
                <a:cs typeface="Courier New" panose="02070309020205020404" pitchFamily="49" charset="0"/>
              </a:rPr>
              <a:t>if (x = 1){  </a:t>
            </a:r>
          </a:p>
          <a:p>
            <a:r>
              <a:rPr lang="en-US" altLang="en-US" sz="2000" b="1" dirty="0">
                <a:solidFill>
                  <a:schemeClr val="accent2">
                    <a:lumMod val="75000"/>
                  </a:schemeClr>
                </a:solidFill>
                <a:latin typeface="Courier New" panose="02070309020205020404" pitchFamily="49" charset="0"/>
                <a:cs typeface="Courier New" panose="02070309020205020404" pitchFamily="49" charset="0"/>
              </a:rPr>
              <a:t>         x++;</a:t>
            </a:r>
          </a:p>
          <a:p>
            <a:r>
              <a:rPr lang="en-US" altLang="en-US" sz="2000" b="1" dirty="0">
                <a:solidFill>
                  <a:schemeClr val="accent2">
                    <a:lumMod val="75000"/>
                  </a:schemeClr>
                </a:solidFill>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9FB1AFDF-6221-0A49-AC55-405737E6EF63}"/>
              </a:ext>
            </a:extLst>
          </p:cNvPr>
          <p:cNvSpPr>
            <a:spLocks noGrp="1"/>
          </p:cNvSpPr>
          <p:nvPr>
            <p:ph type="title"/>
          </p:nvPr>
        </p:nvSpPr>
        <p:spPr>
          <a:xfrm>
            <a:off x="1588" y="260350"/>
            <a:ext cx="9142412" cy="914400"/>
          </a:xfrm>
        </p:spPr>
        <p:txBody>
          <a:bodyPr/>
          <a:lstStyle/>
          <a:p>
            <a:r>
              <a:rPr lang="en-US" altLang="en-US" dirty="0">
                <a:ea typeface="ＭＳ Ｐゴシック" panose="020B0600070205080204" pitchFamily="34" charset="-128"/>
              </a:rPr>
              <a:t>Exercise 8: Conditional Statements</a:t>
            </a:r>
          </a:p>
        </p:txBody>
      </p:sp>
      <p:sp>
        <p:nvSpPr>
          <p:cNvPr id="114690" name="Content Placeholder 2">
            <a:extLst>
              <a:ext uri="{FF2B5EF4-FFF2-40B4-BE49-F238E27FC236}">
                <a16:creationId xmlns:a16="http://schemas.microsoft.com/office/drawing/2014/main" id="{455FCD7F-D586-4A45-912F-F1A083356186}"/>
              </a:ext>
            </a:extLst>
          </p:cNvPr>
          <p:cNvSpPr>
            <a:spLocks noGrp="1"/>
          </p:cNvSpPr>
          <p:nvPr>
            <p:ph type="body" idx="1"/>
          </p:nvPr>
        </p:nvSpPr>
        <p:spPr/>
        <p:txBody>
          <a:bodyPr>
            <a:normAutofit/>
          </a:bodyPr>
          <a:lstStyle/>
          <a:p>
            <a:pPr marL="514350" indent="-514350">
              <a:buFont typeface="Century Gothic" panose="020B0502020202020204" pitchFamily="34" charset="0"/>
              <a:buAutoNum type="arabicPeriod" startAt="18"/>
            </a:pPr>
            <a:r>
              <a:rPr lang="en-US" altLang="en-US" sz="2000" dirty="0">
                <a:ea typeface="ＭＳ Ｐゴシック" panose="020B0600070205080204" pitchFamily="34" charset="-128"/>
              </a:rPr>
              <a:t>Write a conditional statement that multiplies the value of variable </a:t>
            </a:r>
            <a:r>
              <a:rPr lang="en-US" altLang="en-US" sz="2000" b="1" dirty="0">
                <a:latin typeface="Courier New" panose="02070309020205020404" pitchFamily="49" charset="0"/>
                <a:ea typeface="ＭＳ Ｐゴシック" panose="020B0600070205080204" pitchFamily="34" charset="-128"/>
              </a:rPr>
              <a:t>pay</a:t>
            </a:r>
            <a:r>
              <a:rPr lang="en-US" altLang="en-US" sz="2000" dirty="0">
                <a:ea typeface="ＭＳ Ｐゴシック" panose="020B0600070205080204" pitchFamily="34" charset="-128"/>
              </a:rPr>
              <a:t> by 1.5 if the value of the </a:t>
            </a:r>
            <a:r>
              <a:rPr lang="en-US" altLang="en-US" sz="2000" i="1" dirty="0" err="1">
                <a:solidFill>
                  <a:schemeClr val="accent2">
                    <a:lumMod val="75000"/>
                  </a:schemeClr>
                </a:solidFill>
                <a:ea typeface="ＭＳ Ｐゴシック" panose="020B0600070205080204" pitchFamily="34" charset="-128"/>
              </a:rPr>
              <a:t>boolean</a:t>
            </a:r>
            <a:r>
              <a:rPr lang="en-US" altLang="en-US" sz="2000" dirty="0">
                <a:ea typeface="ＭＳ Ｐゴシック" panose="020B0600070205080204" pitchFamily="34" charset="-128"/>
              </a:rPr>
              <a:t> variable  </a:t>
            </a:r>
            <a:r>
              <a:rPr lang="en-US" altLang="en-US" sz="2000" b="1" dirty="0" err="1">
                <a:latin typeface="Courier New" panose="02070309020205020404" pitchFamily="49" charset="0"/>
                <a:ea typeface="ＭＳ Ｐゴシック" panose="020B0600070205080204" pitchFamily="34" charset="-128"/>
              </a:rPr>
              <a:t>workedOvertime</a:t>
            </a:r>
            <a:r>
              <a:rPr lang="en-US" altLang="en-US" sz="2000" dirty="0">
                <a:ea typeface="ＭＳ Ｐゴシック" panose="020B0600070205080204" pitchFamily="34" charset="-128"/>
              </a:rPr>
              <a:t> is </a:t>
            </a:r>
            <a:r>
              <a:rPr lang="en-US" altLang="en-US" sz="2000" i="1" dirty="0">
                <a:ea typeface="ＭＳ Ｐゴシック" panose="020B0600070205080204" pitchFamily="34" charset="-128"/>
              </a:rPr>
              <a:t>true</a:t>
            </a:r>
            <a:r>
              <a:rPr lang="en-US" altLang="en-US" sz="2000" dirty="0">
                <a:ea typeface="ＭＳ Ｐゴシック" panose="020B0600070205080204" pitchFamily="34" charset="-128"/>
              </a:rPr>
              <a:t>. </a:t>
            </a:r>
          </a:p>
          <a:p>
            <a:pPr marL="514350" indent="-514350">
              <a:buFont typeface="Century Gothic" panose="020B0502020202020204" pitchFamily="34" charset="0"/>
              <a:buAutoNum type="arabicPeriod" startAt="18"/>
            </a:pPr>
            <a:r>
              <a:rPr lang="en-US" altLang="en-US" sz="2000" dirty="0">
                <a:ea typeface="ＭＳ Ｐゴシック" panose="020B0600070205080204" pitchFamily="34" charset="-128"/>
              </a:rPr>
              <a:t>Write a conditional statement that assigns 10,000 to the variable  </a:t>
            </a:r>
            <a:r>
              <a:rPr lang="en-US" altLang="en-US" sz="2000" b="1" dirty="0">
                <a:latin typeface="Courier New" panose="02070309020205020404" pitchFamily="49" charset="0"/>
                <a:ea typeface="ＭＳ Ｐゴシック" panose="020B0600070205080204" pitchFamily="34" charset="-128"/>
              </a:rPr>
              <a:t>bonus</a:t>
            </a:r>
            <a:r>
              <a:rPr lang="en-US" altLang="en-US" sz="2000" dirty="0">
                <a:ea typeface="ＭＳ Ｐゴシック" panose="020B0600070205080204" pitchFamily="34" charset="-128"/>
              </a:rPr>
              <a:t> if the value of the variable  </a:t>
            </a:r>
            <a:r>
              <a:rPr lang="en-US" altLang="en-US" sz="2000" b="1" dirty="0" err="1">
                <a:latin typeface="Courier New" panose="02070309020205020404" pitchFamily="49" charset="0"/>
                <a:ea typeface="ＭＳ Ｐゴシック" panose="020B0600070205080204" pitchFamily="34" charset="-128"/>
              </a:rPr>
              <a:t>goodsSold</a:t>
            </a:r>
            <a:r>
              <a:rPr lang="en-US" altLang="en-US" sz="2000" dirty="0">
                <a:ea typeface="ＭＳ Ｐゴシック" panose="020B0600070205080204" pitchFamily="34" charset="-128"/>
              </a:rPr>
              <a:t> is greater than 500,000 . </a:t>
            </a:r>
          </a:p>
        </p:txBody>
      </p:sp>
    </p:spTree>
    <p:extLst>
      <p:ext uri="{BB962C8B-B14F-4D97-AF65-F5344CB8AC3E}">
        <p14:creationId xmlns:p14="http://schemas.microsoft.com/office/powerpoint/2010/main" val="282976424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9FB1AFDF-6221-0A49-AC55-405737E6EF63}"/>
              </a:ext>
            </a:extLst>
          </p:cNvPr>
          <p:cNvSpPr>
            <a:spLocks noGrp="1"/>
          </p:cNvSpPr>
          <p:nvPr>
            <p:ph type="title"/>
          </p:nvPr>
        </p:nvSpPr>
        <p:spPr>
          <a:xfrm>
            <a:off x="1588" y="260350"/>
            <a:ext cx="9142412" cy="914400"/>
          </a:xfrm>
        </p:spPr>
        <p:txBody>
          <a:bodyPr/>
          <a:lstStyle/>
          <a:p>
            <a:r>
              <a:rPr lang="en-US" altLang="en-US" dirty="0">
                <a:ea typeface="ＭＳ Ｐゴシック" panose="020B0600070205080204" pitchFamily="34" charset="-128"/>
              </a:rPr>
              <a:t>Exercise 8 Sample Code</a:t>
            </a:r>
          </a:p>
        </p:txBody>
      </p:sp>
      <p:sp>
        <p:nvSpPr>
          <p:cNvPr id="114690" name="Content Placeholder 2">
            <a:extLst>
              <a:ext uri="{FF2B5EF4-FFF2-40B4-BE49-F238E27FC236}">
                <a16:creationId xmlns:a16="http://schemas.microsoft.com/office/drawing/2014/main" id="{455FCD7F-D586-4A45-912F-F1A083356186}"/>
              </a:ext>
            </a:extLst>
          </p:cNvPr>
          <p:cNvSpPr>
            <a:spLocks noGrp="1"/>
          </p:cNvSpPr>
          <p:nvPr>
            <p:ph type="body" idx="1"/>
          </p:nvPr>
        </p:nvSpPr>
        <p:spPr/>
        <p:txBody>
          <a:bodyPr>
            <a:normAutofit/>
          </a:bodyPr>
          <a:lstStyle/>
          <a:p>
            <a:pPr marL="0" indent="0">
              <a:buNone/>
            </a:pPr>
            <a:r>
              <a:rPr lang="en-US" altLang="en-US" sz="1800" dirty="0">
                <a:latin typeface="Verdana" panose="020B0604030504040204" pitchFamily="34" charset="0"/>
                <a:ea typeface="Verdana" panose="020B0604030504040204" pitchFamily="34" charset="0"/>
                <a:cs typeface="Verdana" panose="020B0604030504040204" pitchFamily="34" charset="0"/>
              </a:rPr>
              <a:t>18:</a:t>
            </a:r>
          </a:p>
          <a:p>
            <a:pPr marL="0" indent="0">
              <a:buNone/>
            </a:pPr>
            <a:r>
              <a:rPr lang="en-US" altLang="en-US" sz="2000" b="1" dirty="0">
                <a:latin typeface="Courier New" panose="02070309020205020404" pitchFamily="49" charset="0"/>
                <a:ea typeface="ＭＳ Ｐゴシック" panose="020B0600070205080204" pitchFamily="34" charset="-128"/>
              </a:rPr>
              <a:t>if (</a:t>
            </a:r>
            <a:r>
              <a:rPr lang="en-US" altLang="en-US" sz="2000" b="1" dirty="0" err="1">
                <a:latin typeface="Courier New" panose="02070309020205020404" pitchFamily="49" charset="0"/>
                <a:ea typeface="ＭＳ Ｐゴシック" panose="020B0600070205080204" pitchFamily="34" charset="-128"/>
              </a:rPr>
              <a:t>workedOvertime</a:t>
            </a:r>
            <a:r>
              <a:rPr lang="en-US" altLang="en-US" sz="2000" b="1" dirty="0">
                <a:latin typeface="Courier New" panose="02070309020205020404" pitchFamily="49" charset="0"/>
                <a:ea typeface="ＭＳ Ｐゴシック" panose="020B0600070205080204" pitchFamily="34" charset="-128"/>
              </a:rPr>
              <a:t>) {</a:t>
            </a:r>
          </a:p>
          <a:p>
            <a:pPr marL="0" indent="0">
              <a:buNone/>
            </a:pPr>
            <a:r>
              <a:rPr lang="en-US" altLang="en-US" sz="2000" b="1" dirty="0">
                <a:latin typeface="Courier New" panose="02070309020205020404" pitchFamily="49" charset="0"/>
                <a:ea typeface="ＭＳ Ｐゴシック" panose="020B0600070205080204" pitchFamily="34" charset="-128"/>
              </a:rPr>
              <a:t>   pay *= 1.5;</a:t>
            </a:r>
          </a:p>
          <a:p>
            <a:pPr marL="0" indent="0">
              <a:buNone/>
            </a:pPr>
            <a:r>
              <a:rPr lang="en-US" altLang="en-US" sz="2000" b="1" dirty="0">
                <a:latin typeface="Courier New" panose="02070309020205020404" pitchFamily="49" charset="0"/>
                <a:ea typeface="ＭＳ Ｐゴシック" panose="020B0600070205080204" pitchFamily="34" charset="-128"/>
              </a:rPr>
              <a:t>} </a:t>
            </a:r>
          </a:p>
          <a:p>
            <a:pPr marL="0" indent="0">
              <a:buNone/>
            </a:pPr>
            <a:r>
              <a:rPr lang="en-US" altLang="en-US" sz="1800" dirty="0">
                <a:latin typeface="Verdana" panose="020B0604030504040204" pitchFamily="34" charset="0"/>
                <a:ea typeface="Verdana" panose="020B0604030504040204" pitchFamily="34" charset="0"/>
                <a:cs typeface="Verdana" panose="020B0604030504040204" pitchFamily="34" charset="0"/>
              </a:rPr>
              <a:t>19:</a:t>
            </a:r>
          </a:p>
          <a:p>
            <a:pPr marL="0" indent="0">
              <a:buNone/>
            </a:pPr>
            <a:r>
              <a:rPr lang="en-US" altLang="en-US" sz="2000" b="1" dirty="0">
                <a:latin typeface="Courier New" panose="02070309020205020404" pitchFamily="49" charset="0"/>
                <a:ea typeface="ＭＳ Ｐゴシック" panose="020B0600070205080204" pitchFamily="34" charset="-128"/>
              </a:rPr>
              <a:t>if (</a:t>
            </a:r>
            <a:r>
              <a:rPr lang="en-US" altLang="en-US" sz="2000" b="1" dirty="0" err="1">
                <a:latin typeface="Courier New" panose="02070309020205020404" pitchFamily="49" charset="0"/>
                <a:ea typeface="ＭＳ Ｐゴシック" panose="020B0600070205080204" pitchFamily="34" charset="-128"/>
              </a:rPr>
              <a:t>goodsSold</a:t>
            </a:r>
            <a:r>
              <a:rPr lang="en-US" altLang="en-US" sz="2000" b="1" dirty="0">
                <a:latin typeface="Courier New" panose="02070309020205020404" pitchFamily="49" charset="0"/>
                <a:ea typeface="ＭＳ Ｐゴシック" panose="020B0600070205080204" pitchFamily="34" charset="-128"/>
              </a:rPr>
              <a:t> &gt; 500000) {</a:t>
            </a:r>
          </a:p>
          <a:p>
            <a:pPr marL="0" indent="0">
              <a:buNone/>
            </a:pPr>
            <a:r>
              <a:rPr lang="en-US" altLang="en-US" sz="2000" b="1" dirty="0">
                <a:latin typeface="Courier New" panose="02070309020205020404" pitchFamily="49" charset="0"/>
                <a:ea typeface="ＭＳ Ｐゴシック" panose="020B0600070205080204" pitchFamily="34" charset="-128"/>
              </a:rPr>
              <a:t>   bonus = 10000;</a:t>
            </a:r>
          </a:p>
          <a:p>
            <a:pPr marL="0" indent="0">
              <a:buNone/>
            </a:pPr>
            <a:r>
              <a:rPr lang="en-US" altLang="en-US" sz="2000" b="1" dirty="0">
                <a:latin typeface="Courier New" panose="02070309020205020404" pitchFamily="49" charset="0"/>
                <a:ea typeface="ＭＳ Ｐゴシック" panose="020B0600070205080204" pitchFamily="34" charset="-128"/>
              </a:rPr>
              <a:t>} </a:t>
            </a:r>
          </a:p>
        </p:txBody>
      </p:sp>
    </p:spTree>
    <p:extLst>
      <p:ext uri="{BB962C8B-B14F-4D97-AF65-F5344CB8AC3E}">
        <p14:creationId xmlns:p14="http://schemas.microsoft.com/office/powerpoint/2010/main" val="2717163485"/>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29810A0-6707-A242-A876-DBB9AD200BC6}"/>
              </a:ext>
            </a:extLst>
          </p:cNvPr>
          <p:cNvSpPr>
            <a:spLocks noGrp="1" noChangeArrowheads="1"/>
          </p:cNvSpPr>
          <p:nvPr>
            <p:ph type="title"/>
          </p:nvPr>
        </p:nvSpPr>
        <p:spPr>
          <a:xfrm>
            <a:off x="1460" y="432147"/>
            <a:ext cx="8942857" cy="830998"/>
          </a:xfrm>
        </p:spPr>
        <p:txBody>
          <a:bodyPr/>
          <a:lstStyle/>
          <a:p>
            <a:pPr eaLnBrk="1" hangingPunct="1"/>
            <a:r>
              <a:rPr lang="en-US" altLang="en-US" sz="3200" dirty="0">
                <a:ea typeface="ＭＳ Ｐゴシック" panose="020B0600070205080204" pitchFamily="34" charset="-128"/>
              </a:rPr>
              <a:t>Multiple if Statements</a:t>
            </a:r>
          </a:p>
        </p:txBody>
      </p:sp>
      <p:sp>
        <p:nvSpPr>
          <p:cNvPr id="84994" name="Rectangle 3">
            <a:extLst>
              <a:ext uri="{FF2B5EF4-FFF2-40B4-BE49-F238E27FC236}">
                <a16:creationId xmlns:a16="http://schemas.microsoft.com/office/drawing/2014/main" id="{FD444E1F-1EB3-5A42-9B28-A3B50D0F530E}"/>
              </a:ext>
            </a:extLst>
          </p:cNvPr>
          <p:cNvSpPr txBox="1">
            <a:spLocks noChangeArrowheads="1"/>
          </p:cNvSpPr>
          <p:nvPr/>
        </p:nvSpPr>
        <p:spPr bwMode="auto">
          <a:xfrm>
            <a:off x="683568" y="1268760"/>
            <a:ext cx="7086600" cy="5184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85725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if (&lt;</a:t>
            </a:r>
            <a:r>
              <a:rPr lang="en-US" altLang="en-US" b="1" dirty="0" err="1">
                <a:latin typeface="Courier New" panose="02070309020205020404" pitchFamily="49" charset="0"/>
                <a:cs typeface="Courier New" panose="02070309020205020404" pitchFamily="49" charset="0"/>
              </a:rPr>
              <a:t>boolean_expression</a:t>
            </a:r>
            <a:r>
              <a:rPr lang="en-US" altLang="en-US"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&lt;statement_1&gt;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&lt;statement_2&gt;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if (&lt;</a:t>
            </a:r>
            <a:r>
              <a:rPr lang="en-US" altLang="en-US" b="1" dirty="0" err="1">
                <a:latin typeface="Courier New" panose="02070309020205020404" pitchFamily="49" charset="0"/>
                <a:cs typeface="Courier New" panose="02070309020205020404" pitchFamily="49" charset="0"/>
              </a:rPr>
              <a:t>boolean_expression</a:t>
            </a:r>
            <a:r>
              <a:rPr lang="en-US" altLang="en-US"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&lt;statement_3&gt;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&lt;statement_4&gt;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if (&lt;</a:t>
            </a:r>
            <a:r>
              <a:rPr lang="en-US" altLang="en-US" b="1" dirty="0" err="1">
                <a:latin typeface="Courier New" panose="02070309020205020404" pitchFamily="49" charset="0"/>
                <a:cs typeface="Courier New" panose="02070309020205020404" pitchFamily="49" charset="0"/>
              </a:rPr>
              <a:t>boolean_expression</a:t>
            </a:r>
            <a:r>
              <a:rPr lang="en-US" altLang="en-US"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&lt;statement_5&gt;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&lt;statement_6&gt;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if (&lt;</a:t>
            </a:r>
            <a:r>
              <a:rPr lang="en-US" altLang="en-US" b="1" dirty="0" err="1">
                <a:latin typeface="Courier New" panose="02070309020205020404" pitchFamily="49" charset="0"/>
                <a:cs typeface="Courier New" panose="02070309020205020404" pitchFamily="49" charset="0"/>
              </a:rPr>
              <a:t>boolean_expression</a:t>
            </a:r>
            <a:r>
              <a:rPr lang="en-US" altLang="en-US"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&lt;statement_7&gt;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&lt;statement_8&gt;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endParaRPr lang="en-US" altLang="en-US" sz="2000" dirty="0">
              <a:latin typeface="Century Gothic" panose="020B0502020202020204" pitchFamily="34" charset="0"/>
            </a:endParaRPr>
          </a:p>
          <a:p>
            <a:pPr lvl="2" eaLnBrk="1" hangingPunct="1">
              <a:spcBef>
                <a:spcPct val="20000"/>
              </a:spcBef>
              <a:buFont typeface="Arial" panose="020B0604020202020204" pitchFamily="34" charset="0"/>
              <a:buNone/>
            </a:pPr>
            <a:endParaRPr lang="en-US" altLang="en-US" sz="2000" dirty="0">
              <a:latin typeface="Century Gothic" panose="020B0502020202020204" pitchFamily="34" charset="0"/>
            </a:endParaRPr>
          </a:p>
          <a:p>
            <a:pPr eaLnBrk="1" hangingPunct="1">
              <a:spcBef>
                <a:spcPct val="20000"/>
              </a:spcBef>
              <a:buFont typeface="Arial" panose="020B0604020202020204" pitchFamily="34" charset="0"/>
              <a:buChar char="•"/>
            </a:pPr>
            <a:endParaRPr lang="en-US" altLang="en-US" sz="2800" dirty="0">
              <a:latin typeface="Century Gothic" panose="020B0502020202020204" pitchFamily="34" charset="0"/>
            </a:endParaRPr>
          </a:p>
        </p:txBody>
      </p:sp>
      <p:sp>
        <p:nvSpPr>
          <p:cNvPr id="82947" name="TextBox 3">
            <a:extLst>
              <a:ext uri="{FF2B5EF4-FFF2-40B4-BE49-F238E27FC236}">
                <a16:creationId xmlns:a16="http://schemas.microsoft.com/office/drawing/2014/main" id="{1C164EAD-9CFA-BB49-A38B-315987151459}"/>
              </a:ext>
            </a:extLst>
          </p:cNvPr>
          <p:cNvSpPr txBox="1">
            <a:spLocks noChangeArrowheads="1"/>
          </p:cNvSpPr>
          <p:nvPr/>
        </p:nvSpPr>
        <p:spPr bwMode="auto">
          <a:xfrm>
            <a:off x="5580112" y="2564904"/>
            <a:ext cx="3384376" cy="101566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chemeClr val="bg1"/>
                </a:solidFill>
              </a:rPr>
              <a:t>Every if statement will be evaluated and ALL true conditions will be executed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C70C-B2D6-7D43-A346-D01E05DDADC4}"/>
              </a:ext>
            </a:extLst>
          </p:cNvPr>
          <p:cNvSpPr>
            <a:spLocks noGrp="1"/>
          </p:cNvSpPr>
          <p:nvPr>
            <p:ph type="title"/>
          </p:nvPr>
        </p:nvSpPr>
        <p:spPr>
          <a:xfrm>
            <a:off x="149141" y="624426"/>
            <a:ext cx="8382000" cy="609600"/>
          </a:xfrm>
        </p:spPr>
        <p:txBody>
          <a:bodyPr>
            <a:normAutofit/>
          </a:bodyPr>
          <a:lstStyle/>
          <a:p>
            <a:pPr algn="ctr">
              <a:defRPr/>
            </a:pPr>
            <a:r>
              <a:rPr lang="en-US" dirty="0"/>
              <a:t>Multiple if statements</a:t>
            </a:r>
          </a:p>
        </p:txBody>
      </p:sp>
      <p:sp>
        <p:nvSpPr>
          <p:cNvPr id="5" name="Slide Number Placeholder 4">
            <a:extLst>
              <a:ext uri="{FF2B5EF4-FFF2-40B4-BE49-F238E27FC236}">
                <a16:creationId xmlns:a16="http://schemas.microsoft.com/office/drawing/2014/main" id="{F9187078-FB24-0848-8606-249BEAE38B05}"/>
              </a:ext>
            </a:extLst>
          </p:cNvPr>
          <p:cNvSpPr>
            <a:spLocks noGrp="1"/>
          </p:cNvSpPr>
          <p:nvPr>
            <p:ph type="sldNum" sz="quarter" idx="4"/>
          </p:nvPr>
        </p:nvSpPr>
        <p:spPr>
          <a:xfrm>
            <a:off x="8534400" y="6400800"/>
            <a:ext cx="6096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1E8D152A-ABBB-9E46-9E83-AA4BC87044A8}" type="slidenum">
              <a:rPr lang="en-US" altLang="en-US" sz="800">
                <a:solidFill>
                  <a:srgbClr val="595959"/>
                </a:solidFill>
              </a:rPr>
              <a:pPr/>
              <a:t>43</a:t>
            </a:fld>
            <a:endParaRPr lang="en-US" altLang="en-US" sz="800">
              <a:solidFill>
                <a:srgbClr val="595959"/>
              </a:solidFill>
            </a:endParaRPr>
          </a:p>
        </p:txBody>
      </p:sp>
      <p:sp>
        <p:nvSpPr>
          <p:cNvPr id="87043" name="Rectangle 6">
            <a:extLst>
              <a:ext uri="{FF2B5EF4-FFF2-40B4-BE49-F238E27FC236}">
                <a16:creationId xmlns:a16="http://schemas.microsoft.com/office/drawing/2014/main" id="{DA501BD4-57AA-8642-AD6F-1317FE320DAE}"/>
              </a:ext>
            </a:extLst>
          </p:cNvPr>
          <p:cNvSpPr>
            <a:spLocks noChangeArrowheads="1"/>
          </p:cNvSpPr>
          <p:nvPr/>
        </p:nvSpPr>
        <p:spPr bwMode="auto">
          <a:xfrm>
            <a:off x="1447800" y="1828800"/>
            <a:ext cx="6711950" cy="612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400" b="1">
                <a:solidFill>
                  <a:srgbClr val="7F0055"/>
                </a:solidFill>
                <a:latin typeface="Consolas" panose="020B0609020204030204" pitchFamily="49" charset="0"/>
              </a:rPr>
              <a:t>import</a:t>
            </a:r>
            <a:r>
              <a:rPr lang="en-US" altLang="en-US" sz="1400" b="1">
                <a:solidFill>
                  <a:srgbClr val="000000"/>
                </a:solidFill>
                <a:latin typeface="Consolas" panose="020B0609020204030204" pitchFamily="49" charset="0"/>
              </a:rPr>
              <a:t> java.util.Scanner;</a:t>
            </a:r>
            <a:endParaRPr lang="en-US" altLang="en-US" sz="1400">
              <a:latin typeface="Consolas" panose="020B0609020204030204" pitchFamily="49" charset="0"/>
            </a:endParaRPr>
          </a:p>
          <a:p>
            <a:r>
              <a:rPr lang="en-US" altLang="en-US" sz="1400" b="1">
                <a:solidFill>
                  <a:srgbClr val="7F0055"/>
                </a:solidFill>
                <a:latin typeface="Consolas" panose="020B0609020204030204" pitchFamily="49" charset="0"/>
              </a:rPr>
              <a:t>public</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class</a:t>
            </a:r>
            <a:r>
              <a:rPr lang="en-US" altLang="en-US" sz="1400" b="1">
                <a:solidFill>
                  <a:srgbClr val="000000"/>
                </a:solidFill>
                <a:latin typeface="Consolas" panose="020B0609020204030204" pitchFamily="49" charset="0"/>
              </a:rPr>
              <a:t> Comparison {</a:t>
            </a:r>
            <a:endParaRPr lang="en-US" altLang="en-US" sz="1400">
              <a:latin typeface="Consolas" panose="020B0609020204030204" pitchFamily="49" charset="0"/>
            </a:endParaRPr>
          </a:p>
          <a:p>
            <a:r>
              <a:rPr lang="en-US" altLang="en-US" sz="1400" b="1">
                <a:solidFill>
                  <a:srgbClr val="7F0055"/>
                </a:solidFill>
                <a:latin typeface="Consolas" panose="020B0609020204030204" pitchFamily="49" charset="0"/>
              </a:rPr>
              <a:t>  public</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static</a:t>
            </a:r>
            <a:r>
              <a:rPr lang="en-US" altLang="en-US" sz="1400" b="1">
                <a:solidFill>
                  <a:srgbClr val="000000"/>
                </a:solidFill>
                <a:latin typeface="Consolas" panose="020B0609020204030204" pitchFamily="49" charset="0"/>
              </a:rPr>
              <a:t> </a:t>
            </a:r>
            <a:r>
              <a:rPr lang="en-US" altLang="en-US" sz="1400" b="1">
                <a:solidFill>
                  <a:srgbClr val="7F0055"/>
                </a:solidFill>
                <a:latin typeface="Consolas" panose="020B0609020204030204" pitchFamily="49" charset="0"/>
              </a:rPr>
              <a:t>void</a:t>
            </a:r>
            <a:r>
              <a:rPr lang="en-US" altLang="en-US" sz="1400" b="1">
                <a:solidFill>
                  <a:srgbClr val="000000"/>
                </a:solidFill>
                <a:latin typeface="Consolas" panose="020B0609020204030204" pitchFamily="49" charset="0"/>
              </a:rPr>
              <a:t> main(String[] args) {</a:t>
            </a:r>
          </a:p>
          <a:p>
            <a:r>
              <a:rPr lang="en-US" altLang="en-US" sz="1400">
                <a:solidFill>
                  <a:srgbClr val="000000"/>
                </a:solidFill>
                <a:latin typeface="Consolas" panose="020B0609020204030204" pitchFamily="49" charset="0"/>
              </a:rPr>
              <a:t>    Scanner input = </a:t>
            </a:r>
            <a:r>
              <a:rPr lang="en-US" altLang="en-US" sz="1400" b="1">
                <a:solidFill>
                  <a:srgbClr val="7F0055"/>
                </a:solidFill>
                <a:latin typeface="Consolas" panose="020B0609020204030204" pitchFamily="49" charset="0"/>
              </a:rPr>
              <a:t>new</a:t>
            </a:r>
            <a:r>
              <a:rPr lang="en-US" altLang="en-US" sz="1400" b="1">
                <a:solidFill>
                  <a:srgbClr val="000000"/>
                </a:solidFill>
                <a:latin typeface="Consolas" panose="020B0609020204030204" pitchFamily="49" charset="0"/>
              </a:rPr>
              <a:t> Scanner(System.</a:t>
            </a:r>
            <a:r>
              <a:rPr lang="en-US" altLang="en-US" sz="1400" b="1" i="1">
                <a:solidFill>
                  <a:srgbClr val="0000C0"/>
                </a:solidFill>
                <a:latin typeface="Consolas" panose="020B0609020204030204" pitchFamily="49" charset="0"/>
              </a:rPr>
              <a:t>in</a:t>
            </a:r>
            <a:r>
              <a:rPr lang="en-US"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int</a:t>
            </a:r>
            <a:r>
              <a:rPr lang="en-US" altLang="en-US" sz="1400" b="1">
                <a:solidFill>
                  <a:srgbClr val="000000"/>
                </a:solidFill>
                <a:latin typeface="Consolas" panose="020B0609020204030204" pitchFamily="49" charset="0"/>
              </a:rPr>
              <a:t> n1, n2;</a:t>
            </a:r>
          </a:p>
          <a:p>
            <a:endParaRPr lang="en-US" altLang="en-US" sz="1400">
              <a:latin typeface="Consolas" panose="020B0609020204030204" pitchFamily="49" charset="0"/>
            </a:endParaRPr>
          </a:p>
          <a:p>
            <a:r>
              <a:rPr lang="en-US" altLang="en-US" sz="1400">
                <a:solidFill>
                  <a:srgbClr val="000000"/>
                </a:solidFill>
                <a:latin typeface="Consolas" panose="020B0609020204030204" pitchFamily="49" charset="0"/>
              </a:rPr>
              <a:t>    System.</a:t>
            </a:r>
            <a:r>
              <a:rPr lang="en-US" altLang="en-US" sz="1400" i="1">
                <a:solidFill>
                  <a:srgbClr val="0000C0"/>
                </a:solidFill>
                <a:latin typeface="Consolas" panose="020B0609020204030204" pitchFamily="49" charset="0"/>
              </a:rPr>
              <a:t>out</a:t>
            </a:r>
            <a:r>
              <a:rPr lang="en-US" altLang="en-US" sz="1400" i="1">
                <a:solidFill>
                  <a:srgbClr val="000000"/>
                </a:solidFill>
                <a:latin typeface="Consolas" panose="020B0609020204030204" pitchFamily="49" charset="0"/>
              </a:rPr>
              <a:t>.print(</a:t>
            </a:r>
            <a:r>
              <a:rPr lang="en-US" altLang="en-US" sz="1400" i="1">
                <a:solidFill>
                  <a:srgbClr val="2A00FF"/>
                </a:solidFill>
                <a:latin typeface="Consolas" panose="020B0609020204030204" pitchFamily="49" charset="0"/>
              </a:rPr>
              <a:t>"Enter two integers : "</a:t>
            </a:r>
            <a:r>
              <a:rPr lang="en-US" altLang="en-US" sz="1400" i="1">
                <a:solidFill>
                  <a:srgbClr val="000000"/>
                </a:solidFill>
                <a:latin typeface="Consolas" panose="020B0609020204030204" pitchFamily="49" charset="0"/>
              </a:rPr>
              <a:t>);</a:t>
            </a:r>
          </a:p>
          <a:p>
            <a:r>
              <a:rPr lang="en-US" altLang="en-US" sz="1400">
                <a:solidFill>
                  <a:srgbClr val="000000"/>
                </a:solidFill>
                <a:latin typeface="Consolas" panose="020B0609020204030204" pitchFamily="49" charset="0"/>
              </a:rPr>
              <a:t>    n1 = input.nextInt();</a:t>
            </a:r>
          </a:p>
          <a:p>
            <a:r>
              <a:rPr lang="en-US" altLang="en-US" sz="1400">
                <a:solidFill>
                  <a:srgbClr val="000000"/>
                </a:solidFill>
                <a:latin typeface="Consolas" panose="020B0609020204030204" pitchFamily="49" charset="0"/>
              </a:rPr>
              <a:t>    n2 = input.nextInt();</a:t>
            </a:r>
          </a:p>
          <a:p>
            <a:r>
              <a:rPr lang="en-US" altLang="en-US" sz="1400">
                <a:solidFill>
                  <a:srgbClr val="000000"/>
                </a:solidFill>
                <a:latin typeface="Consolas" panose="020B0609020204030204" pitchFamily="49" charset="0"/>
              </a:rPr>
              <a:t>    input.close();</a:t>
            </a:r>
          </a:p>
          <a:p>
            <a:endParaRPr lang="en-US" altLang="en-US" sz="1400">
              <a:latin typeface="Consolas" panose="020B0609020204030204" pitchFamily="49" charset="0"/>
            </a:endParaRPr>
          </a:p>
          <a:p>
            <a:r>
              <a:rPr lang="pt-BR" altLang="en-US" sz="1400" b="1">
                <a:solidFill>
                  <a:srgbClr val="7F0055"/>
                </a:solidFill>
                <a:latin typeface="Consolas" panose="020B0609020204030204" pitchFamily="49" charset="0"/>
              </a:rPr>
              <a:t>    if</a:t>
            </a:r>
            <a:r>
              <a:rPr lang="pt-BR" altLang="en-US" sz="1400" b="1">
                <a:solidFill>
                  <a:srgbClr val="000000"/>
                </a:solidFill>
                <a:latin typeface="Consolas" panose="020B0609020204030204" pitchFamily="49" charset="0"/>
              </a:rPr>
              <a:t> (n1 == n2) System.</a:t>
            </a:r>
            <a:r>
              <a:rPr lang="pt-BR" altLang="en-US" sz="1400" b="1" i="1">
                <a:solidFill>
                  <a:srgbClr val="0000C0"/>
                </a:solidFill>
                <a:latin typeface="Consolas" panose="020B0609020204030204" pitchFamily="49" charset="0"/>
              </a:rPr>
              <a:t>out</a:t>
            </a:r>
            <a:r>
              <a:rPr lang="pt-BR" altLang="en-US" sz="1400" b="1" i="1">
                <a:solidFill>
                  <a:srgbClr val="000000"/>
                </a:solidFill>
                <a:latin typeface="Consolas" panose="020B0609020204030204" pitchFamily="49" charset="0"/>
              </a:rPr>
              <a:t>.println(</a:t>
            </a:r>
            <a:r>
              <a:rPr lang="pt-BR" altLang="en-US" sz="1400" b="1" i="1">
                <a:solidFill>
                  <a:srgbClr val="2A00FF"/>
                </a:solidFill>
                <a:latin typeface="Consolas" panose="020B0609020204030204" pitchFamily="49" charset="0"/>
              </a:rPr>
              <a:t>"equal"</a:t>
            </a:r>
            <a:r>
              <a:rPr lang="pt-BR"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if</a:t>
            </a:r>
            <a:r>
              <a:rPr lang="en-US" altLang="en-US" sz="1400" b="1">
                <a:solidFill>
                  <a:srgbClr val="000000"/>
                </a:solidFill>
                <a:latin typeface="Consolas" panose="020B0609020204030204" pitchFamily="49" charset="0"/>
              </a:rPr>
              <a:t> (n1 != n2) System.</a:t>
            </a:r>
            <a:r>
              <a:rPr lang="en-US" altLang="en-US" sz="1400" b="1" i="1">
                <a:solidFill>
                  <a:srgbClr val="0000C0"/>
                </a:solidFill>
                <a:latin typeface="Consolas" panose="020B0609020204030204" pitchFamily="49" charset="0"/>
              </a:rPr>
              <a:t>out</a:t>
            </a:r>
            <a:r>
              <a:rPr lang="en-US" altLang="en-US" sz="1400" b="1" i="1">
                <a:solidFill>
                  <a:srgbClr val="000000"/>
                </a:solidFill>
                <a:latin typeface="Consolas" panose="020B0609020204030204" pitchFamily="49" charset="0"/>
              </a:rPr>
              <a:t>.println(</a:t>
            </a:r>
            <a:r>
              <a:rPr lang="en-US" altLang="en-US" sz="1400" b="1" i="1">
                <a:solidFill>
                  <a:srgbClr val="2A00FF"/>
                </a:solidFill>
                <a:latin typeface="Consolas" panose="020B0609020204030204" pitchFamily="49" charset="0"/>
              </a:rPr>
              <a:t>"not equal"</a:t>
            </a:r>
            <a:r>
              <a:rPr lang="en-US"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if</a:t>
            </a:r>
            <a:r>
              <a:rPr lang="en-US" altLang="en-US" sz="1400" b="1">
                <a:solidFill>
                  <a:srgbClr val="000000"/>
                </a:solidFill>
                <a:latin typeface="Consolas" panose="020B0609020204030204" pitchFamily="49" charset="0"/>
              </a:rPr>
              <a:t> (n1 &gt; n2) System.</a:t>
            </a:r>
            <a:r>
              <a:rPr lang="en-US" altLang="en-US" sz="1400" b="1" i="1">
                <a:solidFill>
                  <a:srgbClr val="0000C0"/>
                </a:solidFill>
                <a:latin typeface="Consolas" panose="020B0609020204030204" pitchFamily="49" charset="0"/>
              </a:rPr>
              <a:t>out</a:t>
            </a:r>
            <a:r>
              <a:rPr lang="en-US" altLang="en-US" sz="1400" b="1" i="1">
                <a:solidFill>
                  <a:srgbClr val="000000"/>
                </a:solidFill>
                <a:latin typeface="Consolas" panose="020B0609020204030204" pitchFamily="49" charset="0"/>
              </a:rPr>
              <a:t>.println(</a:t>
            </a:r>
            <a:r>
              <a:rPr lang="en-US" altLang="en-US" sz="1400" b="1" i="1">
                <a:solidFill>
                  <a:srgbClr val="2A00FF"/>
                </a:solidFill>
                <a:latin typeface="Consolas" panose="020B0609020204030204" pitchFamily="49" charset="0"/>
              </a:rPr>
              <a:t>"greater"</a:t>
            </a:r>
            <a:r>
              <a:rPr lang="en-US"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if</a:t>
            </a:r>
            <a:r>
              <a:rPr lang="en-US" altLang="en-US" sz="1400" b="1">
                <a:solidFill>
                  <a:srgbClr val="000000"/>
                </a:solidFill>
                <a:latin typeface="Consolas" panose="020B0609020204030204" pitchFamily="49" charset="0"/>
              </a:rPr>
              <a:t> (n1 &gt;= n2) System.</a:t>
            </a:r>
            <a:r>
              <a:rPr lang="en-US" altLang="en-US" sz="1400" b="1" i="1">
                <a:solidFill>
                  <a:srgbClr val="0000C0"/>
                </a:solidFill>
                <a:latin typeface="Consolas" panose="020B0609020204030204" pitchFamily="49" charset="0"/>
              </a:rPr>
              <a:t>out</a:t>
            </a:r>
            <a:r>
              <a:rPr lang="en-US" altLang="en-US" sz="1400" b="1" i="1">
                <a:solidFill>
                  <a:srgbClr val="000000"/>
                </a:solidFill>
                <a:latin typeface="Consolas" panose="020B0609020204030204" pitchFamily="49" charset="0"/>
              </a:rPr>
              <a:t>.println(</a:t>
            </a:r>
            <a:r>
              <a:rPr lang="en-US" altLang="en-US" sz="1400" b="1" i="1">
                <a:solidFill>
                  <a:srgbClr val="2A00FF"/>
                </a:solidFill>
                <a:latin typeface="Consolas" panose="020B0609020204030204" pitchFamily="49" charset="0"/>
              </a:rPr>
              <a:t>"greater or equal"</a:t>
            </a:r>
            <a:r>
              <a:rPr lang="en-US"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if</a:t>
            </a:r>
            <a:r>
              <a:rPr lang="en-US" altLang="en-US" sz="1400" b="1">
                <a:solidFill>
                  <a:srgbClr val="000000"/>
                </a:solidFill>
                <a:latin typeface="Consolas" panose="020B0609020204030204" pitchFamily="49" charset="0"/>
              </a:rPr>
              <a:t> (n1 &lt; n2) System.</a:t>
            </a:r>
            <a:r>
              <a:rPr lang="en-US" altLang="en-US" sz="1400" b="1" i="1">
                <a:solidFill>
                  <a:srgbClr val="0000C0"/>
                </a:solidFill>
                <a:latin typeface="Consolas" panose="020B0609020204030204" pitchFamily="49" charset="0"/>
              </a:rPr>
              <a:t>out</a:t>
            </a:r>
            <a:r>
              <a:rPr lang="en-US" altLang="en-US" sz="1400" b="1" i="1">
                <a:solidFill>
                  <a:srgbClr val="000000"/>
                </a:solidFill>
                <a:latin typeface="Consolas" panose="020B0609020204030204" pitchFamily="49" charset="0"/>
              </a:rPr>
              <a:t>.println(</a:t>
            </a:r>
            <a:r>
              <a:rPr lang="en-US" altLang="en-US" sz="1400" b="1" i="1">
                <a:solidFill>
                  <a:srgbClr val="2A00FF"/>
                </a:solidFill>
                <a:latin typeface="Consolas" panose="020B0609020204030204" pitchFamily="49" charset="0"/>
              </a:rPr>
              <a:t>"less"</a:t>
            </a:r>
            <a:r>
              <a:rPr lang="en-US" altLang="en-US" sz="1400" b="1" i="1">
                <a:solidFill>
                  <a:srgbClr val="000000"/>
                </a:solidFill>
                <a:latin typeface="Consolas" panose="020B0609020204030204" pitchFamily="49" charset="0"/>
              </a:rPr>
              <a:t>);</a:t>
            </a:r>
          </a:p>
          <a:p>
            <a:r>
              <a:rPr lang="en-US" altLang="en-US" sz="1400" b="1">
                <a:solidFill>
                  <a:srgbClr val="7F0055"/>
                </a:solidFill>
                <a:latin typeface="Consolas" panose="020B0609020204030204" pitchFamily="49" charset="0"/>
              </a:rPr>
              <a:t>    if</a:t>
            </a:r>
            <a:r>
              <a:rPr lang="en-US" altLang="en-US" sz="1400" b="1">
                <a:solidFill>
                  <a:srgbClr val="000000"/>
                </a:solidFill>
                <a:latin typeface="Consolas" panose="020B0609020204030204" pitchFamily="49" charset="0"/>
              </a:rPr>
              <a:t> (n1 &lt;= n2) System.</a:t>
            </a:r>
            <a:r>
              <a:rPr lang="en-US" altLang="en-US" sz="1400" b="1" i="1">
                <a:solidFill>
                  <a:srgbClr val="0000C0"/>
                </a:solidFill>
                <a:latin typeface="Consolas" panose="020B0609020204030204" pitchFamily="49" charset="0"/>
              </a:rPr>
              <a:t>out</a:t>
            </a:r>
            <a:r>
              <a:rPr lang="en-US" altLang="en-US" sz="1400" b="1" i="1">
                <a:solidFill>
                  <a:srgbClr val="000000"/>
                </a:solidFill>
                <a:latin typeface="Consolas" panose="020B0609020204030204" pitchFamily="49" charset="0"/>
              </a:rPr>
              <a:t>.println(</a:t>
            </a:r>
            <a:r>
              <a:rPr lang="en-US" altLang="en-US" sz="1400" b="1" i="1">
                <a:solidFill>
                  <a:srgbClr val="2A00FF"/>
                </a:solidFill>
                <a:latin typeface="Consolas" panose="020B0609020204030204" pitchFamily="49" charset="0"/>
              </a:rPr>
              <a:t>"less or equal"</a:t>
            </a:r>
            <a:r>
              <a:rPr lang="en-US" altLang="en-US" sz="1400" b="1" i="1">
                <a:solidFill>
                  <a:srgbClr val="000000"/>
                </a:solidFill>
                <a:latin typeface="Consolas" panose="020B0609020204030204" pitchFamily="49" charset="0"/>
              </a:rPr>
              <a:t>);</a:t>
            </a:r>
          </a:p>
          <a:p>
            <a:r>
              <a:rPr lang="en-US" altLang="en-US" sz="1400">
                <a:solidFill>
                  <a:srgbClr val="000000"/>
                </a:solidFill>
                <a:latin typeface="Consolas" panose="020B0609020204030204" pitchFamily="49" charset="0"/>
              </a:rPr>
              <a:t>  } </a:t>
            </a:r>
            <a:r>
              <a:rPr lang="en-US" altLang="en-US" sz="1400">
                <a:solidFill>
                  <a:srgbClr val="3F7F5F"/>
                </a:solidFill>
                <a:latin typeface="Consolas" panose="020B0609020204030204" pitchFamily="49" charset="0"/>
              </a:rPr>
              <a:t>// end method main</a:t>
            </a:r>
          </a:p>
          <a:p>
            <a:r>
              <a:rPr lang="en-US" altLang="en-US" sz="1400">
                <a:solidFill>
                  <a:srgbClr val="000000"/>
                </a:solidFill>
                <a:latin typeface="Consolas" panose="020B0609020204030204" pitchFamily="49" charset="0"/>
              </a:rPr>
              <a:t>} </a:t>
            </a:r>
            <a:r>
              <a:rPr lang="en-US" altLang="en-US" sz="1400">
                <a:solidFill>
                  <a:srgbClr val="3F7F5F"/>
                </a:solidFill>
                <a:latin typeface="Consolas" panose="020B0609020204030204" pitchFamily="49" charset="0"/>
              </a:rPr>
              <a:t>// end class Comparison</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E887B-E834-4645-9F43-7955A7AC0316}"/>
              </a:ext>
            </a:extLst>
          </p:cNvPr>
          <p:cNvSpPr>
            <a:spLocks noGrp="1"/>
          </p:cNvSpPr>
          <p:nvPr>
            <p:ph type="body" idx="1"/>
          </p:nvPr>
        </p:nvSpPr>
        <p:spPr>
          <a:xfrm>
            <a:off x="759759" y="725581"/>
            <a:ext cx="8382000" cy="990600"/>
          </a:xfrm>
        </p:spPr>
        <p:txBody>
          <a:bodyPr>
            <a:normAutofit/>
          </a:bodyPr>
          <a:lstStyle/>
          <a:p>
            <a:pPr marL="0" indent="0">
              <a:spcBef>
                <a:spcPts val="800"/>
              </a:spcBef>
              <a:buFont typeface="Wingdings 2" charset="0"/>
              <a:buNone/>
              <a:defRPr/>
            </a:pPr>
            <a:r>
              <a:rPr lang="en-US" sz="2000" dirty="0">
                <a:latin typeface="Verdana" panose="020B0604030504040204" pitchFamily="34" charset="0"/>
                <a:ea typeface="Verdana" panose="020B0604030504040204" pitchFamily="34" charset="0"/>
                <a:cs typeface="Verdana" panose="020B0604030504040204" pitchFamily="34" charset="0"/>
              </a:rPr>
              <a:t>4.4 What is the result of executing the following statement? </a:t>
            </a:r>
          </a:p>
          <a:p>
            <a:pPr marL="0" indent="0">
              <a:spcBef>
                <a:spcPts val="800"/>
              </a:spcBef>
              <a:buFont typeface="Wingdings 2" charset="0"/>
              <a:buNone/>
              <a:defRPr/>
            </a:pPr>
            <a:r>
              <a:rPr lang="en-US" sz="2000" dirty="0">
                <a:latin typeface="Verdana" panose="020B0604030504040204" pitchFamily="34" charset="0"/>
                <a:ea typeface="Verdana" panose="020B0604030504040204" pitchFamily="34" charset="0"/>
                <a:cs typeface="Verdana" panose="020B0604030504040204" pitchFamily="34" charset="0"/>
              </a:rPr>
              <a:t>(Assume: n1 = 1, n2 = 2)</a:t>
            </a:r>
          </a:p>
          <a:p>
            <a:pPr marL="0" indent="0">
              <a:buFont typeface="Wingdings 2" charset="0"/>
              <a:buNone/>
              <a:defRPr/>
            </a:pPr>
            <a:endParaRPr lang="en-US" dirty="0"/>
          </a:p>
        </p:txBody>
      </p:sp>
      <p:sp>
        <p:nvSpPr>
          <p:cNvPr id="6" name="Slide Number Placeholder 5">
            <a:extLst>
              <a:ext uri="{FF2B5EF4-FFF2-40B4-BE49-F238E27FC236}">
                <a16:creationId xmlns:a16="http://schemas.microsoft.com/office/drawing/2014/main" id="{133C6E7F-9F15-8145-973A-A0BAE661CEB3}"/>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666DDAB-6B0F-534F-8FE2-DE7159C3293D}" type="slidenum">
              <a:rPr lang="en-US" altLang="en-US" sz="800">
                <a:solidFill>
                  <a:srgbClr val="595959"/>
                </a:solidFill>
              </a:rPr>
              <a:pPr/>
              <a:t>44</a:t>
            </a:fld>
            <a:endParaRPr lang="en-US" altLang="en-US" sz="800">
              <a:solidFill>
                <a:srgbClr val="595959"/>
              </a:solidFill>
            </a:endParaRPr>
          </a:p>
        </p:txBody>
      </p:sp>
      <p:sp>
        <p:nvSpPr>
          <p:cNvPr id="88067" name="Rectangle 7">
            <a:extLst>
              <a:ext uri="{FF2B5EF4-FFF2-40B4-BE49-F238E27FC236}">
                <a16:creationId xmlns:a16="http://schemas.microsoft.com/office/drawing/2014/main" id="{2FCE5576-2544-B548-90A7-E74F3E84FCB7}"/>
              </a:ext>
            </a:extLst>
          </p:cNvPr>
          <p:cNvSpPr>
            <a:spLocks noChangeArrowheads="1"/>
          </p:cNvSpPr>
          <p:nvPr/>
        </p:nvSpPr>
        <p:spPr bwMode="auto">
          <a:xfrm>
            <a:off x="1476375" y="1628775"/>
            <a:ext cx="45720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pt-BR" altLang="en-US" b="1" dirty="0" err="1">
                <a:solidFill>
                  <a:srgbClr val="7F0055"/>
                </a:solidFill>
                <a:latin typeface="Consolas" panose="020B0609020204030204" pitchFamily="49" charset="0"/>
              </a:rPr>
              <a:t>if</a:t>
            </a:r>
            <a:r>
              <a:rPr lang="pt-BR" altLang="en-US" b="1" dirty="0">
                <a:solidFill>
                  <a:srgbClr val="000000"/>
                </a:solidFill>
                <a:latin typeface="Consolas" panose="020B0609020204030204" pitchFamily="49" charset="0"/>
              </a:rPr>
              <a:t> (n1 == n2);    </a:t>
            </a:r>
          </a:p>
          <a:p>
            <a:r>
              <a:rPr lang="pt-BR" altLang="en-US" b="1" dirty="0">
                <a:solidFill>
                  <a:srgbClr val="000000"/>
                </a:solidFill>
                <a:latin typeface="Consolas" panose="020B0609020204030204" pitchFamily="49" charset="0"/>
              </a:rPr>
              <a:t>  </a:t>
            </a:r>
            <a:r>
              <a:rPr lang="pt-BR" altLang="en-US" b="1" dirty="0" err="1">
                <a:solidFill>
                  <a:srgbClr val="000000"/>
                </a:solidFill>
                <a:latin typeface="Consolas" panose="020B0609020204030204" pitchFamily="49" charset="0"/>
              </a:rPr>
              <a:t>System.</a:t>
            </a:r>
            <a:r>
              <a:rPr lang="pt-BR" altLang="en-US" b="1" i="1" dirty="0" err="1">
                <a:solidFill>
                  <a:srgbClr val="0000C0"/>
                </a:solidFill>
                <a:latin typeface="Consolas" panose="020B0609020204030204" pitchFamily="49" charset="0"/>
              </a:rPr>
              <a:t>out</a:t>
            </a:r>
            <a:r>
              <a:rPr lang="pt-BR" altLang="en-US" b="1" i="1" dirty="0" err="1">
                <a:solidFill>
                  <a:srgbClr val="000000"/>
                </a:solidFill>
                <a:latin typeface="Consolas" panose="020B0609020204030204" pitchFamily="49" charset="0"/>
              </a:rPr>
              <a:t>.println</a:t>
            </a:r>
            <a:r>
              <a:rPr lang="pt-BR" altLang="en-US" b="1" i="1" dirty="0">
                <a:solidFill>
                  <a:srgbClr val="000000"/>
                </a:solidFill>
                <a:latin typeface="Consolas" panose="020B0609020204030204" pitchFamily="49" charset="0"/>
              </a:rPr>
              <a:t>(</a:t>
            </a:r>
            <a:r>
              <a:rPr lang="pt-BR" altLang="en-US" b="1" i="1" dirty="0">
                <a:solidFill>
                  <a:srgbClr val="2A00FF"/>
                </a:solidFill>
                <a:latin typeface="Consolas" panose="020B0609020204030204" pitchFamily="49" charset="0"/>
              </a:rPr>
              <a:t>"</a:t>
            </a:r>
            <a:r>
              <a:rPr lang="pt-BR" altLang="en-US" b="1" i="1" dirty="0" err="1">
                <a:solidFill>
                  <a:srgbClr val="2A00FF"/>
                </a:solidFill>
                <a:latin typeface="Consolas" panose="020B0609020204030204" pitchFamily="49" charset="0"/>
              </a:rPr>
              <a:t>equal</a:t>
            </a:r>
            <a:r>
              <a:rPr lang="pt-BR" altLang="en-US" b="1" i="1" dirty="0">
                <a:solidFill>
                  <a:srgbClr val="2A00FF"/>
                </a:solidFill>
                <a:latin typeface="Consolas" panose="020B0609020204030204" pitchFamily="49" charset="0"/>
              </a:rPr>
              <a:t>"</a:t>
            </a:r>
            <a:r>
              <a:rPr lang="pt-BR" altLang="en-US" b="1" i="1" dirty="0">
                <a:solidFill>
                  <a:srgbClr val="000000"/>
                </a:solidFill>
                <a:latin typeface="Consolas" panose="020B0609020204030204" pitchFamily="49" charset="0"/>
              </a:rPr>
              <a:t>);</a:t>
            </a:r>
            <a:endParaRPr lang="en-US" altLang="en-US" dirty="0"/>
          </a:p>
        </p:txBody>
      </p:sp>
      <p:sp>
        <p:nvSpPr>
          <p:cNvPr id="88068" name="TextBox 8">
            <a:extLst>
              <a:ext uri="{FF2B5EF4-FFF2-40B4-BE49-F238E27FC236}">
                <a16:creationId xmlns:a16="http://schemas.microsoft.com/office/drawing/2014/main" id="{EEFB3DE1-6A56-0844-B19F-4BA2BC401025}"/>
              </a:ext>
            </a:extLst>
          </p:cNvPr>
          <p:cNvSpPr txBox="1">
            <a:spLocks noChangeArrowheads="1"/>
          </p:cNvSpPr>
          <p:nvPr/>
        </p:nvSpPr>
        <p:spPr bwMode="auto">
          <a:xfrm>
            <a:off x="2195513" y="2708275"/>
            <a:ext cx="681629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457200" indent="-457200">
              <a:buFontTx/>
              <a:buAutoNum type="alphaUcPeriod"/>
            </a:pPr>
            <a:r>
              <a:rPr lang="en-US" altLang="en-US" sz="2000" dirty="0"/>
              <a:t>  Nothing is printed</a:t>
            </a:r>
            <a:endParaRPr lang="en-US"/>
          </a:p>
          <a:p>
            <a:pPr marL="457200" indent="-457200">
              <a:buFontTx/>
              <a:buAutoNum type="alphaUcPeriod"/>
            </a:pPr>
            <a:r>
              <a:rPr lang="en-US" altLang="en-US" sz="2000" dirty="0"/>
              <a:t>  </a:t>
            </a:r>
            <a:r>
              <a:rPr lang="en-US" altLang="en-US" sz="1800" b="1" i="1" dirty="0">
                <a:solidFill>
                  <a:srgbClr val="2A00FF"/>
                </a:solidFill>
                <a:latin typeface="Consolas" panose="020B0609020204030204" pitchFamily="49" charset="0"/>
              </a:rPr>
              <a:t>equal</a:t>
            </a:r>
            <a:r>
              <a:rPr lang="en-US" altLang="en-US" sz="2000" dirty="0"/>
              <a:t> is printed if n1 equals n2</a:t>
            </a:r>
            <a:endParaRPr lang="en-US" altLang="en-US" sz="2000" dirty="0">
              <a:cs typeface="Arial" panose="020B0604020202020204" pitchFamily="34" charset="0"/>
            </a:endParaRPr>
          </a:p>
          <a:p>
            <a:pPr marL="457200" indent="-457200">
              <a:buFontTx/>
              <a:buAutoNum type="alphaUcPeriod"/>
            </a:pPr>
            <a:r>
              <a:rPr lang="en-US" altLang="en-US" sz="2000" dirty="0"/>
              <a:t>  </a:t>
            </a:r>
            <a:r>
              <a:rPr lang="en-US" altLang="en-US" sz="1800" b="1" i="1" dirty="0">
                <a:solidFill>
                  <a:srgbClr val="2A00FF"/>
                </a:solidFill>
                <a:latin typeface="Consolas" panose="020B0609020204030204" pitchFamily="49" charset="0"/>
              </a:rPr>
              <a:t>equal</a:t>
            </a:r>
            <a:r>
              <a:rPr lang="en-US" altLang="en-US" sz="2000" dirty="0"/>
              <a:t> is printed regardless of the values of n1 and n2</a:t>
            </a:r>
            <a:endParaRPr lang="en-US" altLang="en-US" sz="2000" dirty="0">
              <a:cs typeface="Arial" panose="020B0604020202020204" pitchFamily="34" charset="0"/>
            </a:endParaRPr>
          </a:p>
          <a:p>
            <a:pPr marL="457200" indent="-457200">
              <a:buFontTx/>
              <a:buAutoNum type="alphaUcPeriod"/>
            </a:pPr>
            <a:r>
              <a:rPr lang="en-US" altLang="en-US" sz="2000" dirty="0"/>
              <a:t>  There will be a compilation error</a:t>
            </a:r>
            <a:endParaRPr lang="en-US" altLang="en-US" sz="2000" dirty="0">
              <a:cs typeface="Arial" panose="020B0604020202020204" pitchFamily="34" charset="0"/>
            </a:endParaRPr>
          </a:p>
        </p:txBody>
      </p:sp>
      <p:sp>
        <p:nvSpPr>
          <p:cNvPr id="7" name="TextBox 6">
            <a:extLst>
              <a:ext uri="{FF2B5EF4-FFF2-40B4-BE49-F238E27FC236}">
                <a16:creationId xmlns:a16="http://schemas.microsoft.com/office/drawing/2014/main" id="{284A3BFB-7A2A-4D41-97E7-E03BFCF835FB}"/>
              </a:ext>
            </a:extLst>
          </p:cNvPr>
          <p:cNvSpPr txBox="1">
            <a:spLocks noChangeArrowheads="1"/>
          </p:cNvSpPr>
          <p:nvPr/>
        </p:nvSpPr>
        <p:spPr bwMode="auto">
          <a:xfrm>
            <a:off x="611560" y="5085184"/>
            <a:ext cx="845343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dirty="0"/>
              <a:t>When Java encounters a ; while it is expecting a statement block, the ; is considered an empty statement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403FD7C2-3213-0045-8EBD-EC42DD814DBF}"/>
              </a:ext>
            </a:extLst>
          </p:cNvPr>
          <p:cNvSpPr>
            <a:spLocks noGrp="1" noChangeArrowheads="1"/>
          </p:cNvSpPr>
          <p:nvPr>
            <p:ph type="title"/>
          </p:nvPr>
        </p:nvSpPr>
        <p:spPr>
          <a:xfrm>
            <a:off x="531159" y="302559"/>
            <a:ext cx="8229600" cy="1143000"/>
          </a:xfrm>
        </p:spPr>
        <p:txBody>
          <a:bodyPr/>
          <a:lstStyle/>
          <a:p>
            <a:pPr eaLnBrk="1" hangingPunct="1"/>
            <a:r>
              <a:rPr lang="en-US" altLang="en-US" dirty="0">
                <a:ea typeface="ＭＳ Ｐゴシック" panose="020B0600070205080204" pitchFamily="34" charset="-128"/>
              </a:rPr>
              <a:t>if-else Syntax</a:t>
            </a:r>
          </a:p>
        </p:txBody>
      </p:sp>
      <p:sp>
        <p:nvSpPr>
          <p:cNvPr id="90114" name="Rectangle 3">
            <a:extLst>
              <a:ext uri="{FF2B5EF4-FFF2-40B4-BE49-F238E27FC236}">
                <a16:creationId xmlns:a16="http://schemas.microsoft.com/office/drawing/2014/main" id="{ED7358AB-F89E-BB48-9B80-1B5682B86C71}"/>
              </a:ext>
            </a:extLst>
          </p:cNvPr>
          <p:cNvSpPr>
            <a:spLocks noGrp="1" noChangeArrowheads="1"/>
          </p:cNvSpPr>
          <p:nvPr>
            <p:ph type="body" idx="1"/>
          </p:nvPr>
        </p:nvSpPr>
        <p:spPr>
          <a:xfrm>
            <a:off x="457200" y="1447800"/>
            <a:ext cx="4191000" cy="4876800"/>
          </a:xfrm>
        </p:spPr>
        <p:txBody>
          <a:bodyPr/>
          <a:lstStyle/>
          <a:p>
            <a:pPr marL="457200" lvl="1" indent="0" eaLnBrk="1" hangingPunct="1">
              <a:buFont typeface="Wingdings 2" pitchFamily="2" charset="2"/>
              <a:buNone/>
            </a:pPr>
            <a:r>
              <a:rPr lang="en-US" altLang="en-US" sz="1800" dirty="0">
                <a:latin typeface="Verdana" panose="020B0604030504040204" pitchFamily="34" charset="0"/>
                <a:ea typeface="Verdana" panose="020B0604030504040204" pitchFamily="34" charset="0"/>
                <a:cs typeface="Verdana" panose="020B0604030504040204" pitchFamily="34" charset="0"/>
              </a:rPr>
              <a:t>if (&lt;</a:t>
            </a:r>
            <a:r>
              <a:rPr lang="en-US" altLang="en-US" sz="1800" dirty="0" err="1">
                <a:latin typeface="Verdana" panose="020B0604030504040204" pitchFamily="34" charset="0"/>
                <a:ea typeface="Verdana" panose="020B0604030504040204" pitchFamily="34" charset="0"/>
                <a:cs typeface="Verdana" panose="020B0604030504040204" pitchFamily="34" charset="0"/>
              </a:rPr>
              <a:t>boolean_expression</a:t>
            </a:r>
            <a:r>
              <a:rPr lang="en-US" altLang="en-US" sz="1800" dirty="0">
                <a:latin typeface="Verdana" panose="020B0604030504040204" pitchFamily="34" charset="0"/>
                <a:ea typeface="Verdana" panose="020B0604030504040204" pitchFamily="34" charset="0"/>
                <a:cs typeface="Verdana" panose="020B0604030504040204" pitchFamily="34" charset="0"/>
              </a:rPr>
              <a:t>&gt;)</a:t>
            </a:r>
            <a:br>
              <a:rPr lang="en-US" altLang="en-US" sz="1800" dirty="0">
                <a:latin typeface="Verdana" panose="020B0604030504040204" pitchFamily="34" charset="0"/>
                <a:ea typeface="Verdana" panose="020B0604030504040204" pitchFamily="34" charset="0"/>
                <a:cs typeface="Verdana" panose="020B0604030504040204" pitchFamily="34" charset="0"/>
              </a:rPr>
            </a:br>
            <a:r>
              <a:rPr lang="en-US" altLang="en-US" sz="1800" dirty="0">
                <a:latin typeface="Verdana" panose="020B0604030504040204" pitchFamily="34" charset="0"/>
                <a:ea typeface="Verdana" panose="020B0604030504040204" pitchFamily="34" charset="0"/>
                <a:cs typeface="Verdana" panose="020B0604030504040204" pitchFamily="34" charset="0"/>
              </a:rPr>
              <a:t>	&lt;</a:t>
            </a:r>
            <a:r>
              <a:rPr lang="en-US" altLang="en-US" sz="1800" dirty="0" err="1">
                <a:latin typeface="Verdana" panose="020B0604030504040204" pitchFamily="34" charset="0"/>
                <a:ea typeface="Verdana" panose="020B0604030504040204" pitchFamily="34" charset="0"/>
                <a:cs typeface="Verdana" panose="020B0604030504040204" pitchFamily="34" charset="0"/>
              </a:rPr>
              <a:t>yes_statement</a:t>
            </a:r>
            <a:r>
              <a:rPr lang="en-US" altLang="en-US" sz="1800" dirty="0">
                <a:latin typeface="Verdana" panose="020B0604030504040204" pitchFamily="34" charset="0"/>
                <a:ea typeface="Verdana" panose="020B0604030504040204" pitchFamily="34" charset="0"/>
                <a:cs typeface="Verdana" panose="020B0604030504040204" pitchFamily="34" charset="0"/>
              </a:rPr>
              <a:t>&gt;</a:t>
            </a:r>
            <a:br>
              <a:rPr lang="en-US" altLang="en-US" sz="1800" dirty="0">
                <a:latin typeface="Verdana" panose="020B0604030504040204" pitchFamily="34" charset="0"/>
                <a:ea typeface="Verdana" panose="020B0604030504040204" pitchFamily="34" charset="0"/>
                <a:cs typeface="Verdana" panose="020B0604030504040204" pitchFamily="34" charset="0"/>
              </a:rPr>
            </a:br>
            <a:r>
              <a:rPr lang="en-US" altLang="en-US" sz="1800" dirty="0">
                <a:latin typeface="Verdana" panose="020B0604030504040204" pitchFamily="34" charset="0"/>
                <a:ea typeface="Verdana" panose="020B0604030504040204" pitchFamily="34" charset="0"/>
                <a:cs typeface="Verdana" panose="020B0604030504040204" pitchFamily="34" charset="0"/>
              </a:rPr>
              <a:t>else</a:t>
            </a:r>
            <a:br>
              <a:rPr lang="en-US" altLang="en-US" sz="1800" dirty="0">
                <a:latin typeface="Verdana" panose="020B0604030504040204" pitchFamily="34" charset="0"/>
                <a:ea typeface="Verdana" panose="020B0604030504040204" pitchFamily="34" charset="0"/>
                <a:cs typeface="Verdana" panose="020B0604030504040204" pitchFamily="34" charset="0"/>
              </a:rPr>
            </a:br>
            <a:r>
              <a:rPr lang="en-US" altLang="en-US" sz="1800" dirty="0">
                <a:latin typeface="Verdana" panose="020B0604030504040204" pitchFamily="34" charset="0"/>
                <a:ea typeface="Verdana" panose="020B0604030504040204" pitchFamily="34" charset="0"/>
                <a:cs typeface="Verdana" panose="020B0604030504040204" pitchFamily="34" charset="0"/>
              </a:rPr>
              <a:t>	&lt;</a:t>
            </a:r>
            <a:r>
              <a:rPr lang="en-US" altLang="en-US" sz="1800" dirty="0" err="1">
                <a:latin typeface="Verdana" panose="020B0604030504040204" pitchFamily="34" charset="0"/>
                <a:ea typeface="Verdana" panose="020B0604030504040204" pitchFamily="34" charset="0"/>
                <a:cs typeface="Verdana" panose="020B0604030504040204" pitchFamily="34" charset="0"/>
              </a:rPr>
              <a:t>no_statement</a:t>
            </a:r>
            <a:r>
              <a:rPr lang="en-US" altLang="en-US" sz="1800" dirty="0">
                <a:latin typeface="Verdana" panose="020B0604030504040204" pitchFamily="34" charset="0"/>
                <a:ea typeface="Verdana" panose="020B0604030504040204" pitchFamily="34" charset="0"/>
                <a:cs typeface="Verdana" panose="020B0604030504040204" pitchFamily="34" charset="0"/>
              </a:rPr>
              <a:t>&gt;</a:t>
            </a:r>
          </a:p>
          <a:p>
            <a:pPr marL="457200" lvl="1" indent="0" eaLnBrk="1" hangingPunct="1">
              <a:buFont typeface="Wingdings 2" pitchFamily="2" charset="2"/>
              <a:buNone/>
            </a:pPr>
            <a:r>
              <a:rPr lang="en-US" altLang="en-US" dirty="0">
                <a:ea typeface="ＭＳ Ｐゴシック" panose="020B0600070205080204" pitchFamily="34" charset="-128"/>
              </a:rPr>
              <a:t>		</a:t>
            </a:r>
            <a:endParaRPr lang="en-US" altLang="en-US" sz="2000"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
        <p:nvSpPr>
          <p:cNvPr id="90115" name="Rectangle 3">
            <a:extLst>
              <a:ext uri="{FF2B5EF4-FFF2-40B4-BE49-F238E27FC236}">
                <a16:creationId xmlns:a16="http://schemas.microsoft.com/office/drawing/2014/main" id="{33E3F696-E5DD-9B47-8F59-15DC992DCF89}"/>
              </a:ext>
            </a:extLst>
          </p:cNvPr>
          <p:cNvSpPr txBox="1">
            <a:spLocks noChangeArrowheads="1"/>
          </p:cNvSpPr>
          <p:nvPr/>
        </p:nvSpPr>
        <p:spPr bwMode="auto">
          <a:xfrm>
            <a:off x="4067944" y="1447800"/>
            <a:ext cx="4542656" cy="483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85725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if (&lt;</a:t>
            </a:r>
            <a:r>
              <a:rPr lang="en-US" altLang="en-US" b="1" dirty="0" err="1">
                <a:latin typeface="Courier New" panose="02070309020205020404" pitchFamily="49" charset="0"/>
                <a:cs typeface="Courier New" panose="02070309020205020404" pitchFamily="49" charset="0"/>
              </a:rPr>
              <a:t>boolean_expression</a:t>
            </a:r>
            <a:r>
              <a:rPr lang="en-US" altLang="en-US"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&lt;yes_statement_1&gt;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&lt;yes_statement_2&gt;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else {</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&lt;no_statement_1&gt;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    &lt;no_statement_2&gt;</a:t>
            </a:r>
          </a:p>
          <a:p>
            <a:pPr lvl="2" eaLnBrk="1" hangingPunct="1">
              <a:spcBef>
                <a:spcPct val="20000"/>
              </a:spcBef>
              <a:buFont typeface="Arial" panose="020B0604020202020204" pitchFamily="34" charset="0"/>
              <a:buNone/>
            </a:pPr>
            <a:r>
              <a:rPr lang="en-US" altLang="en-US"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endParaRPr lang="en-US" altLang="en-US" sz="2000" dirty="0">
              <a:latin typeface="Century Gothic" panose="020B0502020202020204" pitchFamily="34" charset="0"/>
            </a:endParaRPr>
          </a:p>
          <a:p>
            <a:pPr eaLnBrk="1" hangingPunct="1">
              <a:spcBef>
                <a:spcPct val="20000"/>
              </a:spcBef>
              <a:buFont typeface="Arial" panose="020B0604020202020204" pitchFamily="34" charset="0"/>
              <a:buChar char="•"/>
            </a:pPr>
            <a:endParaRPr lang="en-US" altLang="en-US" sz="2800" dirty="0">
              <a:latin typeface="Century Gothic" panose="020B0502020202020204" pitchFamily="34" charset="0"/>
            </a:endParaRPr>
          </a:p>
        </p:txBody>
      </p:sp>
      <p:cxnSp>
        <p:nvCxnSpPr>
          <p:cNvPr id="3" name="Straight Connector 2">
            <a:extLst>
              <a:ext uri="{FF2B5EF4-FFF2-40B4-BE49-F238E27FC236}">
                <a16:creationId xmlns:a16="http://schemas.microsoft.com/office/drawing/2014/main" id="{5AFCE785-FFBF-4E48-87D3-8475ED4E7897}"/>
              </a:ext>
            </a:extLst>
          </p:cNvPr>
          <p:cNvCxnSpPr>
            <a:cxnSpLocks/>
          </p:cNvCxnSpPr>
          <p:nvPr/>
        </p:nvCxnSpPr>
        <p:spPr>
          <a:xfrm>
            <a:off x="4572000" y="1447800"/>
            <a:ext cx="0" cy="2629272"/>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8069" name="TextBox 3">
            <a:extLst>
              <a:ext uri="{FF2B5EF4-FFF2-40B4-BE49-F238E27FC236}">
                <a16:creationId xmlns:a16="http://schemas.microsoft.com/office/drawing/2014/main" id="{7A3F7E1E-91F2-2048-9679-2D408E8912BD}"/>
              </a:ext>
            </a:extLst>
          </p:cNvPr>
          <p:cNvSpPr txBox="1">
            <a:spLocks noChangeArrowheads="1"/>
          </p:cNvSpPr>
          <p:nvPr/>
        </p:nvSpPr>
        <p:spPr bwMode="auto">
          <a:xfrm>
            <a:off x="982709" y="4658566"/>
            <a:ext cx="7178581" cy="52322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chemeClr val="bg1"/>
                </a:solidFill>
              </a:rPr>
              <a:t>One of the two conditions WILL be executed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E5B7BE17-324C-3B4A-9DE2-6181E2A229F1}"/>
              </a:ext>
            </a:extLst>
          </p:cNvPr>
          <p:cNvSpPr>
            <a:spLocks noGrp="1" noChangeArrowheads="1"/>
          </p:cNvSpPr>
          <p:nvPr>
            <p:ph type="title"/>
          </p:nvPr>
        </p:nvSpPr>
        <p:spPr/>
        <p:txBody>
          <a:bodyPr/>
          <a:lstStyle/>
          <a:p>
            <a:pPr eaLnBrk="1" hangingPunct="1"/>
            <a:r>
              <a:rPr lang="en-CA" altLang="en-US" dirty="0">
                <a:ea typeface="ＭＳ Ｐゴシック" panose="020B0600070205080204" pitchFamily="34" charset="-128"/>
              </a:rPr>
              <a:t>if-else</a:t>
            </a:r>
            <a:endParaRPr lang="en-US" altLang="en-US" dirty="0">
              <a:ea typeface="ＭＳ Ｐゴシック" panose="020B0600070205080204" pitchFamily="34" charset="-128"/>
            </a:endParaRPr>
          </a:p>
        </p:txBody>
      </p:sp>
      <p:sp>
        <p:nvSpPr>
          <p:cNvPr id="70658" name="Rectangle 3">
            <a:extLst>
              <a:ext uri="{FF2B5EF4-FFF2-40B4-BE49-F238E27FC236}">
                <a16:creationId xmlns:a16="http://schemas.microsoft.com/office/drawing/2014/main" id="{510D9E73-6C68-D446-BBF9-3FE3B71B8A46}"/>
              </a:ext>
            </a:extLst>
          </p:cNvPr>
          <p:cNvSpPr>
            <a:spLocks noGrp="1" noChangeArrowheads="1"/>
          </p:cNvSpPr>
          <p:nvPr>
            <p:ph type="body" idx="1"/>
          </p:nvPr>
        </p:nvSpPr>
        <p:spPr/>
        <p:txBody>
          <a:bodyPr>
            <a:normAutofit fontScale="85000" lnSpcReduction="20000"/>
          </a:bodyPr>
          <a:lstStyle/>
          <a:p>
            <a:pPr eaLnBrk="1" hangingPunct="1">
              <a:lnSpc>
                <a:spcPct val="9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Format:</a:t>
            </a:r>
          </a:p>
          <a:p>
            <a:pPr eaLnBrk="1" hangingPunct="1">
              <a:lnSpc>
                <a:spcPct val="9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	</a:t>
            </a:r>
            <a:r>
              <a:rPr lang="en-CA" altLang="en-US" sz="1700" dirty="0">
                <a:latin typeface="Verdana" panose="020B0604030504040204" pitchFamily="34" charset="0"/>
                <a:ea typeface="Verdana" panose="020B0604030504040204" pitchFamily="34" charset="0"/>
                <a:cs typeface="Verdana" panose="020B0604030504040204" pitchFamily="34" charset="0"/>
              </a:rPr>
              <a:t>if (Boolean expression) {</a:t>
            </a:r>
          </a:p>
          <a:p>
            <a:pPr eaLnBrk="1" hangingPunct="1">
              <a:lnSpc>
                <a:spcPct val="90000"/>
              </a:lnSpc>
              <a:spcBef>
                <a:spcPts val="800"/>
              </a:spcBef>
              <a:buFontTx/>
              <a:buNone/>
            </a:pPr>
            <a:r>
              <a:rPr lang="en-CA" altLang="en-US" sz="1700" dirty="0">
                <a:latin typeface="Verdana" panose="020B0604030504040204" pitchFamily="34" charset="0"/>
                <a:ea typeface="Verdana" panose="020B0604030504040204" pitchFamily="34" charset="0"/>
                <a:cs typeface="Verdana" panose="020B0604030504040204" pitchFamily="34" charset="0"/>
              </a:rPr>
              <a:t>		Body of if</a:t>
            </a:r>
          </a:p>
          <a:p>
            <a:pPr eaLnBrk="1" hangingPunct="1">
              <a:lnSpc>
                <a:spcPct val="90000"/>
              </a:lnSpc>
              <a:spcBef>
                <a:spcPts val="800"/>
              </a:spcBef>
              <a:buFontTx/>
              <a:buNone/>
            </a:pPr>
            <a:r>
              <a:rPr lang="en-CA" altLang="en-US" sz="1700" dirty="0">
                <a:latin typeface="Verdana" panose="020B0604030504040204" pitchFamily="34" charset="0"/>
                <a:ea typeface="Verdana" panose="020B0604030504040204" pitchFamily="34" charset="0"/>
                <a:cs typeface="Verdana" panose="020B0604030504040204" pitchFamily="34" charset="0"/>
              </a:rPr>
              <a:t>    }</a:t>
            </a:r>
          </a:p>
          <a:p>
            <a:pPr eaLnBrk="1" hangingPunct="1">
              <a:lnSpc>
                <a:spcPct val="90000"/>
              </a:lnSpc>
              <a:spcBef>
                <a:spcPts val="800"/>
              </a:spcBef>
              <a:buFontTx/>
              <a:buNone/>
            </a:pPr>
            <a:r>
              <a:rPr lang="en-CA" altLang="en-US" sz="1700" dirty="0">
                <a:latin typeface="Verdana" panose="020B0604030504040204" pitchFamily="34" charset="0"/>
                <a:ea typeface="Verdana" panose="020B0604030504040204" pitchFamily="34" charset="0"/>
                <a:cs typeface="Verdana" panose="020B0604030504040204" pitchFamily="34" charset="0"/>
              </a:rPr>
              <a:t>	else {</a:t>
            </a:r>
          </a:p>
          <a:p>
            <a:pPr eaLnBrk="1" hangingPunct="1">
              <a:lnSpc>
                <a:spcPct val="90000"/>
              </a:lnSpc>
              <a:spcBef>
                <a:spcPts val="800"/>
              </a:spcBef>
              <a:buFontTx/>
              <a:buNone/>
            </a:pPr>
            <a:r>
              <a:rPr lang="en-CA" altLang="en-US" sz="1700" dirty="0">
                <a:latin typeface="Verdana" panose="020B0604030504040204" pitchFamily="34" charset="0"/>
                <a:ea typeface="Verdana" panose="020B0604030504040204" pitchFamily="34" charset="0"/>
                <a:cs typeface="Verdana" panose="020B0604030504040204" pitchFamily="34" charset="0"/>
              </a:rPr>
              <a:t>		Body of else</a:t>
            </a:r>
          </a:p>
          <a:p>
            <a:pPr eaLnBrk="1" hangingPunct="1">
              <a:lnSpc>
                <a:spcPct val="90000"/>
              </a:lnSpc>
              <a:spcBef>
                <a:spcPts val="800"/>
              </a:spcBef>
              <a:buFontTx/>
              <a:buNone/>
            </a:pPr>
            <a:r>
              <a:rPr lang="en-CA" altLang="en-US" sz="1700" dirty="0">
                <a:latin typeface="Verdana" panose="020B0604030504040204" pitchFamily="34" charset="0"/>
                <a:ea typeface="Verdana" panose="020B0604030504040204" pitchFamily="34" charset="0"/>
                <a:cs typeface="Verdana" panose="020B0604030504040204" pitchFamily="34" charset="0"/>
              </a:rPr>
              <a:t>    }</a:t>
            </a:r>
          </a:p>
          <a:p>
            <a:pPr eaLnBrk="1" hangingPunct="1">
              <a:lnSpc>
                <a:spcPct val="90000"/>
              </a:lnSpc>
              <a:spcBef>
                <a:spcPts val="800"/>
              </a:spcBef>
              <a:buFontTx/>
              <a:buNone/>
            </a:pPr>
            <a:endParaRPr lang="en-CA" altLang="en-US" sz="20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ct val="90000"/>
              </a:lnSpc>
              <a:spcBef>
                <a:spcPts val="800"/>
              </a:spcBef>
              <a:buFontTx/>
              <a:buNone/>
            </a:pPr>
            <a:r>
              <a:rPr lang="en-CA" altLang="en-US" sz="2000" dirty="0">
                <a:latin typeface="Verdana" panose="020B0604030504040204" pitchFamily="34" charset="0"/>
                <a:ea typeface="Verdana" panose="020B0604030504040204" pitchFamily="34" charset="0"/>
                <a:cs typeface="Verdana" panose="020B0604030504040204" pitchFamily="34" charset="0"/>
              </a:rPr>
              <a:t>Example:</a:t>
            </a:r>
          </a:p>
          <a:p>
            <a:pPr eaLnBrk="1" hangingPunct="1">
              <a:lnSpc>
                <a:spcPct val="90000"/>
              </a:lnSpc>
              <a:spcBef>
                <a:spcPts val="800"/>
              </a:spcBef>
              <a:buFontTx/>
              <a:buNone/>
            </a:pPr>
            <a:r>
              <a:rPr lang="en-CA" altLang="en-US" sz="2400" dirty="0">
                <a:ea typeface="ＭＳ Ｐゴシック" panose="020B0600070205080204" pitchFamily="34" charset="-128"/>
              </a:rPr>
              <a:t>	</a:t>
            </a: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if (x &lt; 0){ </a:t>
            </a:r>
          </a:p>
          <a:p>
            <a:pPr eaLnBrk="1" hangingPunct="1">
              <a:lnSpc>
                <a:spcPct val="90000"/>
              </a:lnSpc>
              <a:spcBef>
                <a:spcPts val="800"/>
              </a:spcBef>
              <a:buFontTx/>
              <a:buNone/>
            </a:pP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(“X is negative”);</a:t>
            </a:r>
          </a:p>
          <a:p>
            <a:pPr eaLnBrk="1" hangingPunct="1">
              <a:lnSpc>
                <a:spcPct val="90000"/>
              </a:lnSpc>
              <a:spcBef>
                <a:spcPts val="800"/>
              </a:spcBef>
              <a:buFontTx/>
              <a:buNone/>
            </a:pP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p>
          <a:p>
            <a:pPr eaLnBrk="1" hangingPunct="1">
              <a:lnSpc>
                <a:spcPct val="90000"/>
              </a:lnSpc>
              <a:spcBef>
                <a:spcPts val="800"/>
              </a:spcBef>
              <a:buFontTx/>
              <a:buNone/>
            </a:pP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else {</a:t>
            </a:r>
          </a:p>
          <a:p>
            <a:pPr eaLnBrk="1" hangingPunct="1">
              <a:lnSpc>
                <a:spcPct val="90000"/>
              </a:lnSpc>
              <a:spcBef>
                <a:spcPts val="800"/>
              </a:spcBef>
              <a:buFontTx/>
              <a:buNone/>
            </a:pP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(“X is non-negative”);</a:t>
            </a:r>
          </a:p>
          <a:p>
            <a:pPr eaLnBrk="1" hangingPunct="1">
              <a:lnSpc>
                <a:spcPct val="90000"/>
              </a:lnSpc>
              <a:spcBef>
                <a:spcPts val="800"/>
              </a:spcBef>
              <a:buFontTx/>
              <a:buNone/>
            </a:pP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endPar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A367EC2F-725C-9C4F-AFD2-869E7A867883}"/>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if-else</a:t>
            </a:r>
          </a:p>
        </p:txBody>
      </p:sp>
      <p:sp>
        <p:nvSpPr>
          <p:cNvPr id="94210" name="Rectangle 3">
            <a:extLst>
              <a:ext uri="{FF2B5EF4-FFF2-40B4-BE49-F238E27FC236}">
                <a16:creationId xmlns:a16="http://schemas.microsoft.com/office/drawing/2014/main" id="{74823BCC-0FD9-3E49-BE9A-FAFD082A4DDB}"/>
              </a:ext>
            </a:extLst>
          </p:cNvPr>
          <p:cNvSpPr>
            <a:spLocks noGrp="1" noChangeArrowheads="1"/>
          </p:cNvSpPr>
          <p:nvPr>
            <p:ph type="body" idx="1"/>
          </p:nvPr>
        </p:nvSpPr>
        <p:spPr/>
        <p:txBody>
          <a:bodyPr/>
          <a:lstStyle/>
          <a:p>
            <a:pPr marL="0" indent="0" eaLnBrk="1" hangingPunct="1">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Choice of two alternate statements based on conditional expression(s)</a:t>
            </a:r>
          </a:p>
          <a:p>
            <a:pPr marL="349250" lvl="1" indent="0" eaLnBrk="1" hangingPunct="1">
              <a:spcBef>
                <a:spcPct val="50000"/>
              </a:spcBef>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Example: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marL="349250" lvl="1" indent="0" eaLnBrk="1" hangingPunct="1">
              <a:spcBef>
                <a:spcPct val="50000"/>
              </a:spcBef>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if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hrs</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&gt; 40){</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grossPay</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 rate * 40 + 1.5 * rate *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hrs</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- 40);</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marL="349250" lvl="1" indent="0" eaLnBrk="1" hangingPunct="1">
              <a:spcBef>
                <a:spcPct val="50000"/>
              </a:spcBef>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else {</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grossPay</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 rate *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hrs</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marL="349250" lvl="1" indent="0" eaLnBrk="1" hangingPunct="1">
              <a:spcBef>
                <a:spcPct val="50000"/>
              </a:spcBef>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34820" name="Footer Placeholder 8">
            <a:extLst>
              <a:ext uri="{FF2B5EF4-FFF2-40B4-BE49-F238E27FC236}">
                <a16:creationId xmlns:a16="http://schemas.microsoft.com/office/drawing/2014/main" id="{687AEF66-3F47-4E41-AFEC-F6D3E19ECC12}"/>
              </a:ext>
            </a:extLst>
          </p:cNvPr>
          <p:cNvSpPr>
            <a:spLocks noGrp="1"/>
          </p:cNvSpPr>
          <p:nvPr>
            <p:ph type="ftr" sz="quarter" idx="4294967295"/>
          </p:nvPr>
        </p:nvSpPr>
        <p:spPr bwMode="auto">
          <a:xfrm>
            <a:off x="8686800" y="6569075"/>
            <a:ext cx="457200" cy="365125"/>
          </a:xfrm>
          <a:prstGeom prst="rect">
            <a:avLst/>
          </a:prstGeom>
          <a:ln>
            <a:miter lim="800000"/>
            <a:headEnd/>
            <a:tailEnd/>
          </a:ln>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en-US" sz="800">
                <a:solidFill>
                  <a:srgbClr val="595959"/>
                </a:solidFill>
                <a:cs typeface="Arial" panose="020B0604020202020204" pitchFamily="34" charset="0"/>
              </a:rPr>
              <a:t>Copyright © 2012 Pearson Addison-Wesley. All rights reserved.</a:t>
            </a:r>
            <a:endParaRPr lang="en-CA" altLang="en-US" sz="800">
              <a:solidFill>
                <a:srgbClr val="595959"/>
              </a:solidFill>
              <a:cs typeface="Arial" panose="020B0604020202020204" pitchFamily="34" charset="0"/>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9882F264-A06A-C846-B143-143F94952F7D}"/>
              </a:ext>
            </a:extLst>
          </p:cNvPr>
          <p:cNvSpPr>
            <a:spLocks noGrp="1"/>
          </p:cNvSpPr>
          <p:nvPr>
            <p:ph type="title"/>
          </p:nvPr>
        </p:nvSpPr>
        <p:spPr/>
        <p:txBody>
          <a:bodyPr/>
          <a:lstStyle/>
          <a:p>
            <a:r>
              <a:rPr lang="en-US" altLang="en-US">
                <a:ea typeface="ＭＳ Ｐゴシック" panose="020B0600070205080204" pitchFamily="34" charset="-128"/>
              </a:rPr>
              <a:t>if-else Exercise</a:t>
            </a:r>
          </a:p>
        </p:txBody>
      </p:sp>
      <p:sp>
        <p:nvSpPr>
          <p:cNvPr id="3" name="Content Placeholder 2">
            <a:extLst>
              <a:ext uri="{FF2B5EF4-FFF2-40B4-BE49-F238E27FC236}">
                <a16:creationId xmlns:a16="http://schemas.microsoft.com/office/drawing/2014/main" id="{3A343F0B-32B1-7C4A-9DBB-50CA9178EB04}"/>
              </a:ext>
            </a:extLst>
          </p:cNvPr>
          <p:cNvSpPr>
            <a:spLocks noGrp="1"/>
          </p:cNvSpPr>
          <p:nvPr>
            <p:ph type="body" idx="1"/>
          </p:nvPr>
        </p:nvSpPr>
        <p:spPr/>
        <p:txBody>
          <a:bodyPr/>
          <a:lstStyle/>
          <a:p>
            <a:pPr>
              <a:lnSpc>
                <a:spcPct val="90000"/>
              </a:lnSpc>
              <a:buFont typeface="Wingdings 2" pitchFamily="2" charset="2"/>
              <a:buNone/>
            </a:pPr>
            <a:r>
              <a:rPr lang="en-US" altLang="en-US" dirty="0">
                <a:ea typeface="ＭＳ Ｐゴシック" panose="020B0600070205080204" pitchFamily="34" charset="-128"/>
              </a:rPr>
              <a:t>Comment on the following codes:</a:t>
            </a:r>
          </a:p>
          <a:p>
            <a:pPr>
              <a:lnSpc>
                <a:spcPct val="90000"/>
              </a:lnSpc>
              <a:buFont typeface="Wingdings 2" pitchFamily="2" charset="2"/>
              <a:buNone/>
            </a:pPr>
            <a:endParaRPr lang="en-US" altLang="en-US" dirty="0">
              <a:ea typeface="ＭＳ Ｐゴシック" panose="020B0600070205080204" pitchFamily="34" charset="-128"/>
            </a:endParaRP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if (x &gt; y) </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x = x + 10.0;</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(“x bigger”);</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else</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(“x smaller”);</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(“y is “ + y);</a:t>
            </a:r>
          </a:p>
        </p:txBody>
      </p:sp>
    </p:spTree>
    <p:extLst>
      <p:ext uri="{BB962C8B-B14F-4D97-AF65-F5344CB8AC3E}">
        <p14:creationId xmlns:p14="http://schemas.microsoft.com/office/powerpoint/2010/main" val="3602379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a:extLst>
              <a:ext uri="{FF2B5EF4-FFF2-40B4-BE49-F238E27FC236}">
                <a16:creationId xmlns:a16="http://schemas.microsoft.com/office/drawing/2014/main" id="{486423C9-C9F4-2548-8EAE-A6729E9F0538}"/>
              </a:ext>
            </a:extLst>
          </p:cNvPr>
          <p:cNvSpPr>
            <a:spLocks noGrp="1"/>
          </p:cNvSpPr>
          <p:nvPr>
            <p:ph type="title"/>
          </p:nvPr>
        </p:nvSpPr>
        <p:spPr/>
        <p:txBody>
          <a:bodyPr/>
          <a:lstStyle/>
          <a:p>
            <a:r>
              <a:rPr lang="en-US" altLang="en-US">
                <a:ea typeface="ＭＳ Ｐゴシック" panose="020B0600070205080204" pitchFamily="34" charset="-128"/>
              </a:rPr>
              <a:t>if-else Exercise</a:t>
            </a:r>
          </a:p>
        </p:txBody>
      </p:sp>
      <p:sp>
        <p:nvSpPr>
          <p:cNvPr id="3" name="Content Placeholder 2">
            <a:extLst>
              <a:ext uri="{FF2B5EF4-FFF2-40B4-BE49-F238E27FC236}">
                <a16:creationId xmlns:a16="http://schemas.microsoft.com/office/drawing/2014/main" id="{0412B061-0215-BD4D-A456-31C6EE2FDB1F}"/>
              </a:ext>
            </a:extLst>
          </p:cNvPr>
          <p:cNvSpPr>
            <a:spLocks noGrp="1"/>
          </p:cNvSpPr>
          <p:nvPr>
            <p:ph type="body" idx="1"/>
          </p:nvPr>
        </p:nvSpPr>
        <p:spPr/>
        <p:txBody>
          <a:bodyPr>
            <a:normAutofit/>
          </a:bodyPr>
          <a:lstStyle/>
          <a:p>
            <a:pPr>
              <a:spcBef>
                <a:spcPts val="800"/>
              </a:spcBef>
              <a:buFont typeface="Wingdings 2" pitchFamily="2" charset="2"/>
              <a:buNone/>
            </a:pPr>
            <a:r>
              <a:rPr lang="en-US" altLang="en-US" sz="2200" dirty="0">
                <a:ea typeface="ＭＳ Ｐゴシック" panose="020B0600070205080204" pitchFamily="34" charset="-128"/>
              </a:rPr>
              <a:t>Correct the following if statement, assuming the indentation reflects the intended actions.</a:t>
            </a:r>
          </a:p>
          <a:p>
            <a:pPr>
              <a:lnSpc>
                <a:spcPct val="80000"/>
              </a:lnSpc>
              <a:buFont typeface="Wingdings 2" pitchFamily="2" charset="2"/>
              <a:buNone/>
            </a:pPr>
            <a:endParaRPr lang="en-US" altLang="en-US" sz="2200" dirty="0">
              <a:ea typeface="ＭＳ Ｐゴシック" panose="020B0600070205080204" pitchFamily="34" charset="-128"/>
            </a:endParaRP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if (n &lt; 0); </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product = n1 * n2 * n3;</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(“product is “ + product);</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sum = n1 + n2 + n3;</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(“Sum is “ + sum);</a:t>
            </a:r>
          </a:p>
          <a:p>
            <a:pPr>
              <a:lnSpc>
                <a:spcPct val="80000"/>
              </a:lnSpc>
              <a:buFont typeface="Wingdings 2" pitchFamily="2" charset="2"/>
              <a:buNone/>
            </a:pP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(“Data: “ + n1 + “, “ + n2 + “, “ + n3);</a:t>
            </a:r>
          </a:p>
        </p:txBody>
      </p:sp>
    </p:spTree>
    <p:extLst>
      <p:ext uri="{BB962C8B-B14F-4D97-AF65-F5344CB8AC3E}">
        <p14:creationId xmlns:p14="http://schemas.microsoft.com/office/powerpoint/2010/main" val="192245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D029325-47F2-AB43-A621-055FDB8CE71C}"/>
              </a:ext>
            </a:extLst>
          </p:cNvPr>
          <p:cNvSpPr>
            <a:spLocks noGrp="1" noChangeArrowheads="1"/>
          </p:cNvSpPr>
          <p:nvPr>
            <p:ph type="title"/>
          </p:nvPr>
        </p:nvSpPr>
        <p:spPr>
          <a:xfrm>
            <a:off x="-19050" y="476250"/>
            <a:ext cx="8913813" cy="914400"/>
          </a:xfrm>
        </p:spPr>
        <p:txBody>
          <a:bodyPr/>
          <a:lstStyle/>
          <a:p>
            <a:pPr algn="ctr" eaLnBrk="1" hangingPunct="1"/>
            <a:r>
              <a:rPr lang="en-US" altLang="en-US" dirty="0">
                <a:ea typeface="ＭＳ Ｐゴシック" panose="020B0600070205080204" pitchFamily="34" charset="-128"/>
              </a:rPr>
              <a:t>Logical Operators</a:t>
            </a:r>
            <a:endParaRPr lang="en-US" dirty="0"/>
          </a:p>
        </p:txBody>
      </p:sp>
      <p:graphicFrame>
        <p:nvGraphicFramePr>
          <p:cNvPr id="6" name="Table 5">
            <a:extLst>
              <a:ext uri="{FF2B5EF4-FFF2-40B4-BE49-F238E27FC236}">
                <a16:creationId xmlns:a16="http://schemas.microsoft.com/office/drawing/2014/main" id="{C69773C0-7EB8-BC45-B4A3-4CE2B3A6F35E}"/>
              </a:ext>
            </a:extLst>
          </p:cNvPr>
          <p:cNvGraphicFramePr>
            <a:graphicFrameLocks noGrp="1"/>
          </p:cNvGraphicFramePr>
          <p:nvPr>
            <p:extLst>
              <p:ext uri="{D42A27DB-BD31-4B8C-83A1-F6EECF244321}">
                <p14:modId xmlns:p14="http://schemas.microsoft.com/office/powerpoint/2010/main" val="2504501185"/>
              </p:ext>
            </p:extLst>
          </p:nvPr>
        </p:nvGraphicFramePr>
        <p:xfrm>
          <a:off x="900113" y="2133600"/>
          <a:ext cx="3443285" cy="1188720"/>
        </p:xfrm>
        <a:graphic>
          <a:graphicData uri="http://schemas.openxmlformats.org/drawingml/2006/table">
            <a:tbl>
              <a:tblPr firstRow="1" bandRow="1">
                <a:tableStyleId>{7DF18680-E054-41AD-8BC1-D1AEF772440D}</a:tableStyleId>
              </a:tblPr>
              <a:tblGrid>
                <a:gridCol w="1767141">
                  <a:extLst>
                    <a:ext uri="{9D8B030D-6E8A-4147-A177-3AD203B41FA5}">
                      <a16:colId xmlns:a16="http://schemas.microsoft.com/office/drawing/2014/main" val="20000"/>
                    </a:ext>
                  </a:extLst>
                </a:gridCol>
                <a:gridCol w="838072">
                  <a:extLst>
                    <a:ext uri="{9D8B030D-6E8A-4147-A177-3AD203B41FA5}">
                      <a16:colId xmlns:a16="http://schemas.microsoft.com/office/drawing/2014/main" val="20001"/>
                    </a:ext>
                  </a:extLst>
                </a:gridCol>
                <a:gridCol w="838072">
                  <a:extLst>
                    <a:ext uri="{9D8B030D-6E8A-4147-A177-3AD203B41FA5}">
                      <a16:colId xmlns:a16="http://schemas.microsoft.com/office/drawing/2014/main" val="20002"/>
                    </a:ext>
                  </a:extLst>
                </a:gridCol>
              </a:tblGrid>
              <a:tr h="370840">
                <a:tc>
                  <a:txBody>
                    <a:bodyPr/>
                    <a:lstStyle/>
                    <a:p>
                      <a:pPr lvl="0">
                        <a:buNone/>
                      </a:pPr>
                      <a:r>
                        <a:rPr lang="en-US" sz="2000" dirty="0">
                          <a:latin typeface="Verdana"/>
                          <a:ea typeface="Verdana"/>
                        </a:rPr>
                        <a:t>AND (&amp;&amp;)</a:t>
                      </a:r>
                      <a:endParaRPr lang="en-US"/>
                    </a:p>
                  </a:txBody>
                  <a:tcPr marL="91426" marR="91426"/>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26" marR="91426"/>
                </a:tc>
                <a:tc>
                  <a:txBody>
                    <a:bodyPr/>
                    <a:lstStyle/>
                    <a:p>
                      <a:pPr lvl="0">
                        <a:buNone/>
                      </a:pPr>
                      <a:r>
                        <a:rPr lang="en-US" sz="2000" dirty="0">
                          <a:latin typeface="Verdana"/>
                          <a:ea typeface="Verdana"/>
                        </a:rPr>
                        <a:t>F</a:t>
                      </a:r>
                      <a:endParaRPr lang="en-US" dirty="0"/>
                    </a:p>
                  </a:txBody>
                  <a:tcPr marL="91426" marR="91426"/>
                </a:tc>
                <a:extLst>
                  <a:ext uri="{0D108BD9-81ED-4DB2-BD59-A6C34878D82A}">
                    <a16:rowId xmlns:a16="http://schemas.microsoft.com/office/drawing/2014/main" val="10000"/>
                  </a:ext>
                </a:extLst>
              </a:tr>
              <a:tr h="370840">
                <a:tc>
                  <a:txBody>
                    <a:bodyPr/>
                    <a:lstStyle/>
                    <a:p>
                      <a:pPr lvl="0">
                        <a:buNone/>
                      </a:pPr>
                      <a:r>
                        <a:rPr lang="en-US" sz="2000" b="1" i="0" u="none" strike="noStrike" cap="none" dirty="0">
                          <a:solidFill>
                            <a:schemeClr val="lt1"/>
                          </a:solidFill>
                          <a:latin typeface="Verdana" panose="020B0604030504040204" pitchFamily="34" charset="0"/>
                          <a:ea typeface="Verdana" panose="020B0604030504040204" pitchFamily="34" charset="0"/>
                          <a:sym typeface="Arial"/>
                        </a:rPr>
                        <a:t>T</a:t>
                      </a:r>
                      <a:endParaRPr lang="en-US" sz="2000" b="1" i="0" u="none" strike="noStrike" cap="none">
                        <a:solidFill>
                          <a:schemeClr val="lt1"/>
                        </a:solidFill>
                        <a:latin typeface="Verdana" panose="020B0604030504040204" pitchFamily="34" charset="0"/>
                        <a:ea typeface="Verdana" panose="020B0604030504040204" pitchFamily="34" charset="0"/>
                        <a:sym typeface="Arial"/>
                      </a:endParaRPr>
                    </a:p>
                  </a:txBody>
                  <a:tcPr marL="91426" marR="91426"/>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26" marR="91426"/>
                </a:tc>
                <a:tc>
                  <a:txBody>
                    <a:bodyPr/>
                    <a:lstStyle/>
                    <a:p>
                      <a:r>
                        <a:rPr lang="en-US" sz="2000" dirty="0">
                          <a:latin typeface="Verdana"/>
                          <a:ea typeface="Verdana"/>
                        </a:rPr>
                        <a:t>F</a:t>
                      </a:r>
                      <a:endParaRPr lang="en-US"/>
                    </a:p>
                  </a:txBody>
                  <a:tcPr marL="91426" marR="91426"/>
                </a:tc>
                <a:extLst>
                  <a:ext uri="{0D108BD9-81ED-4DB2-BD59-A6C34878D82A}">
                    <a16:rowId xmlns:a16="http://schemas.microsoft.com/office/drawing/2014/main" val="10001"/>
                  </a:ext>
                </a:extLst>
              </a:tr>
              <a:tr h="370840">
                <a:tc>
                  <a:txBody>
                    <a:bodyPr/>
                    <a:lstStyle/>
                    <a:p>
                      <a:pPr lvl="0">
                        <a:buNone/>
                      </a:pPr>
                      <a:r>
                        <a:rPr lang="en-US" sz="2000" b="1" i="0" u="none" strike="noStrike" cap="none" dirty="0">
                          <a:solidFill>
                            <a:schemeClr val="lt1"/>
                          </a:solidFill>
                          <a:latin typeface="Verdana" panose="020B0604030504040204" pitchFamily="34" charset="0"/>
                          <a:ea typeface="Verdana" panose="020B0604030504040204" pitchFamily="34" charset="0"/>
                          <a:sym typeface="Arial"/>
                        </a:rPr>
                        <a:t>F</a:t>
                      </a:r>
                      <a:endParaRPr lang="en-US" sz="2000" b="1" i="0" u="none" strike="noStrike" cap="none">
                        <a:solidFill>
                          <a:schemeClr val="lt1"/>
                        </a:solidFill>
                        <a:latin typeface="Verdana" panose="020B0604030504040204" pitchFamily="34" charset="0"/>
                        <a:ea typeface="Verdana" panose="020B0604030504040204" pitchFamily="34" charset="0"/>
                        <a:sym typeface="Arial"/>
                      </a:endParaRPr>
                    </a:p>
                  </a:txBody>
                  <a:tcPr marL="91426" marR="91426"/>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a:t>
                      </a:r>
                    </a:p>
                  </a:txBody>
                  <a:tcPr marL="91426" marR="91426"/>
                </a:tc>
                <a:tc>
                  <a:txBody>
                    <a:bodyPr/>
                    <a:lstStyle/>
                    <a:p>
                      <a:r>
                        <a:rPr lang="en-US" sz="2000" dirty="0">
                          <a:latin typeface="Verdana"/>
                          <a:ea typeface="Verdana"/>
                        </a:rPr>
                        <a:t>F</a:t>
                      </a:r>
                      <a:endParaRPr lang="en-US"/>
                    </a:p>
                  </a:txBody>
                  <a:tcPr marL="91426" marR="91426"/>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59EEDA11-5A67-1944-9B20-B2AFCAF14F19}"/>
              </a:ext>
            </a:extLst>
          </p:cNvPr>
          <p:cNvGraphicFramePr>
            <a:graphicFrameLocks noGrp="1"/>
          </p:cNvGraphicFramePr>
          <p:nvPr>
            <p:extLst>
              <p:ext uri="{D42A27DB-BD31-4B8C-83A1-F6EECF244321}">
                <p14:modId xmlns:p14="http://schemas.microsoft.com/office/powerpoint/2010/main" val="1991734000"/>
              </p:ext>
            </p:extLst>
          </p:nvPr>
        </p:nvGraphicFramePr>
        <p:xfrm>
          <a:off x="1042988" y="4724400"/>
          <a:ext cx="3221038" cy="1188720"/>
        </p:xfrm>
        <a:graphic>
          <a:graphicData uri="http://schemas.openxmlformats.org/drawingml/2006/table">
            <a:tbl>
              <a:tblPr firstRow="1" bandRow="1">
                <a:tableStyleId>{21E4AEA4-8DFA-4A89-87EB-49C32662AFE0}</a:tableStyleId>
              </a:tblPr>
              <a:tblGrid>
                <a:gridCol w="1510173">
                  <a:extLst>
                    <a:ext uri="{9D8B030D-6E8A-4147-A177-3AD203B41FA5}">
                      <a16:colId xmlns:a16="http://schemas.microsoft.com/office/drawing/2014/main" val="20000"/>
                    </a:ext>
                  </a:extLst>
                </a:gridCol>
                <a:gridCol w="810410">
                  <a:extLst>
                    <a:ext uri="{9D8B030D-6E8A-4147-A177-3AD203B41FA5}">
                      <a16:colId xmlns:a16="http://schemas.microsoft.com/office/drawing/2014/main" val="20001"/>
                    </a:ext>
                  </a:extLst>
                </a:gridCol>
                <a:gridCol w="900455">
                  <a:extLst>
                    <a:ext uri="{9D8B030D-6E8A-4147-A177-3AD203B41FA5}">
                      <a16:colId xmlns:a16="http://schemas.microsoft.com/office/drawing/2014/main" val="20002"/>
                    </a:ext>
                  </a:extLst>
                </a:gridCol>
              </a:tblGrid>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OR (||)</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a:t>
                      </a:r>
                    </a:p>
                  </a:txBody>
                  <a:tcPr marL="91431" marR="91431"/>
                </a:tc>
                <a:extLst>
                  <a:ext uri="{0D108BD9-81ED-4DB2-BD59-A6C34878D82A}">
                    <a16:rowId xmlns:a16="http://schemas.microsoft.com/office/drawing/2014/main" val="10000"/>
                  </a:ext>
                </a:extLst>
              </a:tr>
              <a:tr h="370840">
                <a:tc>
                  <a:txBody>
                    <a:bodyPr/>
                    <a:lstStyle/>
                    <a:p>
                      <a:r>
                        <a:rPr lang="en-US" sz="2000" b="1" i="0" u="none" strike="noStrike" cap="none" dirty="0">
                          <a:solidFill>
                            <a:schemeClr val="lt1"/>
                          </a:solidFill>
                          <a:latin typeface="Verdana" panose="020B0604030504040204" pitchFamily="34" charset="0"/>
                          <a:ea typeface="Verdana" panose="020B0604030504040204" pitchFamily="34" charset="0"/>
                          <a:cs typeface="Verdana" panose="020B0604030504040204" pitchFamily="34" charset="0"/>
                          <a:sym typeface="Arial"/>
                        </a:rPr>
                        <a:t>T</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31" marR="91431"/>
                </a:tc>
                <a:extLst>
                  <a:ext uri="{0D108BD9-81ED-4DB2-BD59-A6C34878D82A}">
                    <a16:rowId xmlns:a16="http://schemas.microsoft.com/office/drawing/2014/main" val="10001"/>
                  </a:ext>
                </a:extLst>
              </a:tr>
              <a:tr h="370840">
                <a:tc>
                  <a:txBody>
                    <a:bodyPr/>
                    <a:lstStyle/>
                    <a:p>
                      <a:r>
                        <a:rPr lang="en-US" sz="2000" b="1" i="0" u="none" strike="noStrike" cap="none" dirty="0">
                          <a:solidFill>
                            <a:schemeClr val="lt1"/>
                          </a:solidFill>
                          <a:latin typeface="Verdana" panose="020B0604030504040204" pitchFamily="34" charset="0"/>
                          <a:ea typeface="Verdana" panose="020B0604030504040204" pitchFamily="34" charset="0"/>
                          <a:cs typeface="Verdana" panose="020B0604030504040204" pitchFamily="34" charset="0"/>
                          <a:sym typeface="Arial"/>
                        </a:rPr>
                        <a:t>F</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marL="91431" marR="91431"/>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a:t>
                      </a:r>
                    </a:p>
                  </a:txBody>
                  <a:tcPr marL="91431" marR="91431"/>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C22660D6-822C-0D4C-8D24-7CD0A7DAA3B7}"/>
              </a:ext>
            </a:extLst>
          </p:cNvPr>
          <p:cNvGraphicFramePr>
            <a:graphicFrameLocks noGrp="1"/>
          </p:cNvGraphicFramePr>
          <p:nvPr>
            <p:extLst>
              <p:ext uri="{D42A27DB-BD31-4B8C-83A1-F6EECF244321}">
                <p14:modId xmlns:p14="http://schemas.microsoft.com/office/powerpoint/2010/main" val="2637970321"/>
              </p:ext>
            </p:extLst>
          </p:nvPr>
        </p:nvGraphicFramePr>
        <p:xfrm>
          <a:off x="5292725" y="3933825"/>
          <a:ext cx="2895600" cy="792480"/>
        </p:xfrm>
        <a:graphic>
          <a:graphicData uri="http://schemas.openxmlformats.org/drawingml/2006/table">
            <a:tbl>
              <a:tblPr firstRow="1" bandRow="1">
                <a:tableStyleId>{5C22544A-7EE6-4342-B048-85BDC9FD1C3A}</a:tableStyleId>
              </a:tblPr>
              <a:tblGrid>
                <a:gridCol w="1439515">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36005">
                  <a:extLst>
                    <a:ext uri="{9D8B030D-6E8A-4147-A177-3AD203B41FA5}">
                      <a16:colId xmlns:a16="http://schemas.microsoft.com/office/drawing/2014/main" val="20002"/>
                    </a:ext>
                  </a:extLst>
                </a:gridCol>
              </a:tblGrid>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NOT (!)</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a:t>
                      </a:r>
                    </a:p>
                  </a:txBody>
                  <a:tcPr/>
                </a:tc>
                <a:extLst>
                  <a:ext uri="{0D108BD9-81ED-4DB2-BD59-A6C34878D82A}">
                    <a16:rowId xmlns:a16="http://schemas.microsoft.com/office/drawing/2014/main" val="10000"/>
                  </a:ext>
                </a:extLst>
              </a:tr>
              <a:tr h="370840">
                <a:tc>
                  <a:txBody>
                    <a:bodyPr/>
                    <a:lstStyle/>
                    <a:p>
                      <a:endParaRPr lang="en-US" sz="2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a:t>
                      </a:r>
                    </a:p>
                  </a:txBody>
                  <a:tcPr/>
                </a:tc>
                <a:extLst>
                  <a:ext uri="{0D108BD9-81ED-4DB2-BD59-A6C34878D82A}">
                    <a16:rowId xmlns:a16="http://schemas.microsoft.com/office/drawing/2014/main" val="10001"/>
                  </a:ext>
                </a:extLst>
              </a:tr>
            </a:tbl>
          </a:graphicData>
        </a:graphic>
      </p:graphicFrame>
      <p:sp>
        <p:nvSpPr>
          <p:cNvPr id="29748" name="TextBox 9">
            <a:extLst>
              <a:ext uri="{FF2B5EF4-FFF2-40B4-BE49-F238E27FC236}">
                <a16:creationId xmlns:a16="http://schemas.microsoft.com/office/drawing/2014/main" id="{0694D422-5DEC-644C-88BB-BB08F1C7A682}"/>
              </a:ext>
            </a:extLst>
          </p:cNvPr>
          <p:cNvSpPr txBox="1">
            <a:spLocks noChangeArrowheads="1"/>
          </p:cNvSpPr>
          <p:nvPr/>
        </p:nvSpPr>
        <p:spPr bwMode="auto">
          <a:xfrm>
            <a:off x="539750" y="1676400"/>
            <a:ext cx="43434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(Boolean_Exp_1) &amp;&amp; (Boolean_Exp_2)</a:t>
            </a:r>
          </a:p>
        </p:txBody>
      </p:sp>
      <p:sp>
        <p:nvSpPr>
          <p:cNvPr id="29749" name="TextBox 10">
            <a:extLst>
              <a:ext uri="{FF2B5EF4-FFF2-40B4-BE49-F238E27FC236}">
                <a16:creationId xmlns:a16="http://schemas.microsoft.com/office/drawing/2014/main" id="{A7808F55-19C9-F74E-B7C8-071A240FC1F7}"/>
              </a:ext>
            </a:extLst>
          </p:cNvPr>
          <p:cNvSpPr txBox="1">
            <a:spLocks noChangeArrowheads="1"/>
          </p:cNvSpPr>
          <p:nvPr/>
        </p:nvSpPr>
        <p:spPr bwMode="auto">
          <a:xfrm>
            <a:off x="684212" y="4292600"/>
            <a:ext cx="419576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latin typeface="Verdana" panose="020B0604030504040204" pitchFamily="34" charset="0"/>
                <a:ea typeface="Verdana" panose="020B0604030504040204" pitchFamily="34" charset="0"/>
                <a:cs typeface="Verdana" panose="020B0604030504040204" pitchFamily="34" charset="0"/>
              </a:rPr>
              <a:t>(Boolean-Exp_1) || (Boolean_Exp_2)</a:t>
            </a:r>
          </a:p>
        </p:txBody>
      </p:sp>
      <p:sp>
        <p:nvSpPr>
          <p:cNvPr id="29750" name="TextBox 11">
            <a:extLst>
              <a:ext uri="{FF2B5EF4-FFF2-40B4-BE49-F238E27FC236}">
                <a16:creationId xmlns:a16="http://schemas.microsoft.com/office/drawing/2014/main" id="{D6C2A8E8-1FD2-F24B-B88F-BC298164B003}"/>
              </a:ext>
            </a:extLst>
          </p:cNvPr>
          <p:cNvSpPr txBox="1">
            <a:spLocks noChangeArrowheads="1"/>
          </p:cNvSpPr>
          <p:nvPr/>
        </p:nvSpPr>
        <p:spPr bwMode="auto">
          <a:xfrm>
            <a:off x="5724525" y="3429000"/>
            <a:ext cx="2286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Verdana" panose="020B0604030504040204" pitchFamily="34" charset="0"/>
                <a:ea typeface="Verdana" panose="020B0604030504040204" pitchFamily="34" charset="0"/>
                <a:cs typeface="Verdana" panose="020B0604030504040204" pitchFamily="34" charset="0"/>
              </a:rPr>
              <a:t>!(Boolean-Exp)</a:t>
            </a:r>
          </a:p>
        </p:txBody>
      </p:sp>
      <p:sp>
        <p:nvSpPr>
          <p:cNvPr id="10" name="TextBox 1">
            <a:extLst>
              <a:ext uri="{FF2B5EF4-FFF2-40B4-BE49-F238E27FC236}">
                <a16:creationId xmlns:a16="http://schemas.microsoft.com/office/drawing/2014/main" id="{6E648ABB-257C-7E4C-BD66-61B7CBF2EB70}"/>
              </a:ext>
            </a:extLst>
          </p:cNvPr>
          <p:cNvSpPr txBox="1">
            <a:spLocks noChangeArrowheads="1"/>
          </p:cNvSpPr>
          <p:nvPr/>
        </p:nvSpPr>
        <p:spPr bwMode="auto">
          <a:xfrm>
            <a:off x="5292725" y="2308225"/>
            <a:ext cx="3060700" cy="400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b="1">
                <a:solidFill>
                  <a:srgbClr val="0000FF"/>
                </a:solidFill>
              </a:rPr>
              <a:t>Short-circuit evaluation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C25025D-B83E-054F-9C6A-6B712CD1377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if-else Example</a:t>
            </a:r>
          </a:p>
        </p:txBody>
      </p:sp>
      <p:sp>
        <p:nvSpPr>
          <p:cNvPr id="94210" name="Rectangle 3">
            <a:extLst>
              <a:ext uri="{FF2B5EF4-FFF2-40B4-BE49-F238E27FC236}">
                <a16:creationId xmlns:a16="http://schemas.microsoft.com/office/drawing/2014/main" id="{D1A4D6E7-E824-864E-B9E0-29EDF58AB555}"/>
              </a:ext>
            </a:extLst>
          </p:cNvPr>
          <p:cNvSpPr>
            <a:spLocks noGrp="1" noChangeArrowheads="1"/>
          </p:cNvSpPr>
          <p:nvPr>
            <p:ph type="body" idx="1"/>
          </p:nvPr>
        </p:nvSpPr>
        <p:spPr>
          <a:xfrm>
            <a:off x="755576" y="1600200"/>
            <a:ext cx="8388424" cy="4525963"/>
          </a:xfrm>
        </p:spPr>
        <p:txBody>
          <a:bodyPr>
            <a:normAutofit/>
          </a:bodyPr>
          <a:lstStyle/>
          <a:p>
            <a:pPr marL="0" indent="0" eaLnBrk="1" hangingPunct="1">
              <a:lnSpc>
                <a:spcPct val="150000"/>
              </a:lnSpc>
              <a:spcBef>
                <a:spcPts val="1400"/>
              </a:spcBef>
              <a:buFont typeface="Wingdings 2" pitchFamily="2" charset="2"/>
              <a:buNone/>
            </a:pP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if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myScore</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&gt;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yourScore</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("I win!\n”);</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wager = wager + 100;</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else {</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("I wish these were golf scores.\n”);</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wager = 0;</a:t>
            </a:r>
            <a:b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46090D5-E70D-3840-A939-DA6D89BED4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Shorthand Conditional Operator</a:t>
            </a:r>
          </a:p>
        </p:txBody>
      </p:sp>
      <p:sp>
        <p:nvSpPr>
          <p:cNvPr id="65538" name="Rectangle 3">
            <a:extLst>
              <a:ext uri="{FF2B5EF4-FFF2-40B4-BE49-F238E27FC236}">
                <a16:creationId xmlns:a16="http://schemas.microsoft.com/office/drawing/2014/main" id="{12B941D9-C3DF-EB42-9740-8E792887DF1C}"/>
              </a:ext>
            </a:extLst>
          </p:cNvPr>
          <p:cNvSpPr>
            <a:spLocks noGrp="1" noChangeArrowheads="1"/>
          </p:cNvSpPr>
          <p:nvPr>
            <p:ph type="body" idx="1"/>
          </p:nvPr>
        </p:nvSpPr>
        <p:spPr>
          <a:xfrm>
            <a:off x="827585" y="1412875"/>
            <a:ext cx="7897316" cy="4852988"/>
          </a:xfrm>
        </p:spPr>
        <p:txBody>
          <a:bodyPr/>
          <a:lstStyle/>
          <a:p>
            <a:pPr eaLnBrk="1" hangingPunct="1">
              <a:lnSpc>
                <a:spcPct val="90000"/>
              </a:lnSpc>
            </a:pPr>
            <a:r>
              <a:rPr lang="en-US" altLang="en-US" sz="2400" dirty="0">
                <a:latin typeface="Verdana" panose="020B0604030504040204" pitchFamily="34" charset="0"/>
                <a:ea typeface="Verdana" panose="020B0604030504040204" pitchFamily="34" charset="0"/>
                <a:cs typeface="Verdana" panose="020B0604030504040204" pitchFamily="34" charset="0"/>
              </a:rPr>
              <a:t>A ternary operator ? :</a:t>
            </a:r>
          </a:p>
          <a:p>
            <a:pPr marL="349250" lvl="1" indent="0" eaLnBrk="1" hangingPunct="1">
              <a:lnSpc>
                <a:spcPct val="90000"/>
              </a:lnSpc>
              <a:spcBef>
                <a:spcPct val="40000"/>
              </a:spcBef>
              <a:buNone/>
            </a:pPr>
            <a:endParaRPr lang="en-US" altLang="en-US" dirty="0">
              <a:ea typeface="ＭＳ Ｐゴシック" panose="020B0600070205080204" pitchFamily="34" charset="-128"/>
            </a:endParaRPr>
          </a:p>
          <a:p>
            <a:pPr marL="349250" lvl="1" indent="0" eaLnBrk="1" hangingPunct="1">
              <a:lnSpc>
                <a:spcPct val="90000"/>
              </a:lnSpc>
              <a:spcBef>
                <a:spcPct val="40000"/>
              </a:spcBef>
              <a:buNone/>
            </a:pPr>
            <a:r>
              <a:rPr lang="en-US" altLang="en-US" dirty="0">
                <a:ea typeface="ＭＳ Ｐゴシック" panose="020B0600070205080204" pitchFamily="34" charset="-128"/>
              </a:rPr>
              <a:t>Example: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lvl="1" eaLnBrk="1" hangingPunct="1">
              <a:lnSpc>
                <a:spcPct val="90000"/>
              </a:lnSpc>
              <a:spcBef>
                <a:spcPct val="40000"/>
              </a:spcBef>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if (n1 &gt; n2)</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max = n1;</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else</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max = n2;</a:t>
            </a:r>
          </a:p>
        </p:txBody>
      </p:sp>
      <p:sp>
        <p:nvSpPr>
          <p:cNvPr id="3" name="TextBox 2">
            <a:extLst>
              <a:ext uri="{FF2B5EF4-FFF2-40B4-BE49-F238E27FC236}">
                <a16:creationId xmlns:a16="http://schemas.microsoft.com/office/drawing/2014/main" id="{A4A6F84E-A2FF-544C-A18F-8B2E96CCD3D0}"/>
              </a:ext>
            </a:extLst>
          </p:cNvPr>
          <p:cNvSpPr txBox="1"/>
          <p:nvPr/>
        </p:nvSpPr>
        <p:spPr>
          <a:xfrm>
            <a:off x="4776243" y="3595663"/>
            <a:ext cx="4176464" cy="769441"/>
          </a:xfrm>
          <a:prstGeom prst="rect">
            <a:avLst/>
          </a:prstGeom>
          <a:noFill/>
        </p:spPr>
        <p:txBody>
          <a:bodyPr wrap="square">
            <a:spAutoFit/>
          </a:bodyPr>
          <a:lstStyle/>
          <a:p>
            <a:pPr marL="0" lvl="1">
              <a:defRPr/>
            </a:pPr>
            <a:r>
              <a:rPr lang="en-US" sz="2000" b="1" dirty="0">
                <a:latin typeface="Courier New" panose="02070309020205020404" pitchFamily="49" charset="0"/>
                <a:ea typeface="ＭＳ Ｐゴシック" charset="0"/>
                <a:cs typeface="Courier New" panose="02070309020205020404" pitchFamily="49" charset="0"/>
              </a:rPr>
              <a:t>max = (n1 &gt; n2) ? n1 : n2;</a:t>
            </a:r>
          </a:p>
          <a:p>
            <a:pPr>
              <a:defRPr/>
            </a:pPr>
            <a:endParaRPr lang="en-US" dirty="0">
              <a:latin typeface="Arial" charset="0"/>
              <a:ea typeface="ＭＳ Ｐゴシック" charset="0"/>
              <a:cs typeface="ＭＳ Ｐゴシック" charset="0"/>
            </a:endParaRPr>
          </a:p>
        </p:txBody>
      </p:sp>
      <p:sp>
        <p:nvSpPr>
          <p:cNvPr id="4" name="Left-Right Arrow 3">
            <a:extLst>
              <a:ext uri="{FF2B5EF4-FFF2-40B4-BE49-F238E27FC236}">
                <a16:creationId xmlns:a16="http://schemas.microsoft.com/office/drawing/2014/main" id="{FCF845C8-02FF-9C41-B81A-BB178115633E}"/>
              </a:ext>
            </a:extLst>
          </p:cNvPr>
          <p:cNvSpPr/>
          <p:nvPr/>
        </p:nvSpPr>
        <p:spPr>
          <a:xfrm>
            <a:off x="3983557" y="3705708"/>
            <a:ext cx="588443" cy="216024"/>
          </a:xfrm>
          <a:prstGeom prst="leftRightArrow">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65A0-EA12-114C-BC09-FCA9A85B8886}"/>
              </a:ext>
            </a:extLst>
          </p:cNvPr>
          <p:cNvSpPr>
            <a:spLocks noGrp="1"/>
          </p:cNvSpPr>
          <p:nvPr>
            <p:ph type="title"/>
          </p:nvPr>
        </p:nvSpPr>
        <p:spPr/>
        <p:txBody>
          <a:bodyPr>
            <a:normAutofit/>
          </a:bodyPr>
          <a:lstStyle/>
          <a:p>
            <a:pPr>
              <a:defRPr/>
            </a:pPr>
            <a:r>
              <a:rPr lang="en-US" sz="3400" dirty="0"/>
              <a:t>Shorthand Conditional Operator </a:t>
            </a:r>
            <a:r>
              <a:rPr lang="en-US" sz="3400" dirty="0">
                <a:latin typeface="Verdana" panose="020B0604030504040204" pitchFamily="34" charset="0"/>
                <a:ea typeface="Verdana" panose="020B0604030504040204" pitchFamily="34" charset="0"/>
                <a:cs typeface="Verdana" panose="020B0604030504040204" pitchFamily="34" charset="0"/>
              </a:rPr>
              <a:t>(?:)</a:t>
            </a:r>
          </a:p>
        </p:txBody>
      </p:sp>
      <p:sp>
        <p:nvSpPr>
          <p:cNvPr id="3" name="Content Placeholder 2">
            <a:extLst>
              <a:ext uri="{FF2B5EF4-FFF2-40B4-BE49-F238E27FC236}">
                <a16:creationId xmlns:a16="http://schemas.microsoft.com/office/drawing/2014/main" id="{4EDC3754-CD68-9447-BDA6-4DF8C22C351F}"/>
              </a:ext>
            </a:extLst>
          </p:cNvPr>
          <p:cNvSpPr>
            <a:spLocks noGrp="1"/>
          </p:cNvSpPr>
          <p:nvPr>
            <p:ph type="body" idx="1"/>
          </p:nvPr>
        </p:nvSpPr>
        <p:spPr>
          <a:xfrm>
            <a:off x="683569" y="1412875"/>
            <a:ext cx="8460432" cy="4852988"/>
          </a:xfrm>
        </p:spPr>
        <p:txBody>
          <a:bodyPr/>
          <a:lstStyle/>
          <a:p>
            <a:pPr marL="0" indent="0">
              <a:lnSpc>
                <a:spcPct val="90000"/>
              </a:lnSpc>
              <a:buNone/>
            </a:pPr>
            <a:r>
              <a:rPr lang="en-US" altLang="en-US" sz="2400" dirty="0">
                <a:latin typeface="Verdana" panose="020B0604030504040204" pitchFamily="34" charset="0"/>
                <a:ea typeface="Verdana" panose="020B0604030504040204" pitchFamily="34" charset="0"/>
                <a:cs typeface="Verdana" panose="020B0604030504040204" pitchFamily="34" charset="0"/>
              </a:rPr>
              <a:t>Written as</a:t>
            </a:r>
          </a:p>
          <a:p>
            <a:pPr marL="0" lvl="1" indent="0">
              <a:lnSpc>
                <a:spcPct val="9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boolExpr</a:t>
            </a:r>
            <a:r>
              <a:rPr lang="en-US" altLang="en-US" sz="2000" dirty="0">
                <a:latin typeface="Verdana" panose="020B0604030504040204" pitchFamily="34" charset="0"/>
                <a:ea typeface="Verdana" panose="020B0604030504040204" pitchFamily="34" charset="0"/>
                <a:cs typeface="Verdana" panose="020B0604030504040204" pitchFamily="34" charset="0"/>
              </a:rPr>
              <a:t> ? expr1 : expr2;</a:t>
            </a:r>
          </a:p>
          <a:p>
            <a:pPr marL="0" indent="0">
              <a:lnSpc>
                <a:spcPct val="90000"/>
              </a:lnSpc>
              <a:buNone/>
            </a:pPr>
            <a:r>
              <a:rPr lang="en-US" altLang="en-US" sz="2000" dirty="0">
                <a:latin typeface="Verdana" panose="020B0604030504040204" pitchFamily="34" charset="0"/>
                <a:ea typeface="Verdana" panose="020B0604030504040204" pitchFamily="34" charset="0"/>
                <a:cs typeface="Verdana" panose="020B0604030504040204" pitchFamily="34" charset="0"/>
              </a:rPr>
              <a:t>The above expression evaluates to </a:t>
            </a:r>
          </a:p>
          <a:p>
            <a:pPr marL="0" lvl="1" indent="0">
              <a:lnSpc>
                <a:spcPct val="9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expr1 if </a:t>
            </a:r>
            <a:r>
              <a:rPr lang="en-US" altLang="en-US" sz="1800" dirty="0" err="1">
                <a:latin typeface="Verdana" panose="020B0604030504040204" pitchFamily="34" charset="0"/>
                <a:ea typeface="Verdana" panose="020B0604030504040204" pitchFamily="34" charset="0"/>
                <a:cs typeface="Verdana" panose="020B0604030504040204" pitchFamily="34" charset="0"/>
              </a:rPr>
              <a:t>boolExp</a:t>
            </a:r>
            <a:r>
              <a:rPr lang="en-US" altLang="en-US" sz="1800" dirty="0">
                <a:latin typeface="Verdana" panose="020B0604030504040204" pitchFamily="34" charset="0"/>
                <a:ea typeface="Verdana" panose="020B0604030504040204" pitchFamily="34" charset="0"/>
                <a:cs typeface="Verdana" panose="020B0604030504040204" pitchFamily="34" charset="0"/>
              </a:rPr>
              <a:t> is true</a:t>
            </a:r>
          </a:p>
          <a:p>
            <a:pPr marL="0" lvl="1" indent="0">
              <a:lnSpc>
                <a:spcPct val="90000"/>
              </a:lnSpc>
            </a:pPr>
            <a:r>
              <a:rPr lang="en-US" altLang="en-US" sz="1800" dirty="0">
                <a:latin typeface="Verdana" panose="020B0604030504040204" pitchFamily="34" charset="0"/>
                <a:ea typeface="Verdana" panose="020B0604030504040204" pitchFamily="34" charset="0"/>
                <a:cs typeface="Verdana" panose="020B0604030504040204" pitchFamily="34" charset="0"/>
              </a:rPr>
              <a:t>expr2 if </a:t>
            </a:r>
            <a:r>
              <a:rPr lang="en-US" altLang="en-US" sz="1800" dirty="0" err="1">
                <a:latin typeface="Verdana" panose="020B0604030504040204" pitchFamily="34" charset="0"/>
                <a:ea typeface="Verdana" panose="020B0604030504040204" pitchFamily="34" charset="0"/>
                <a:cs typeface="Verdana" panose="020B0604030504040204" pitchFamily="34" charset="0"/>
              </a:rPr>
              <a:t>boolExp</a:t>
            </a:r>
            <a:r>
              <a:rPr lang="en-US" altLang="en-US" sz="1800" dirty="0">
                <a:latin typeface="Verdana" panose="020B0604030504040204" pitchFamily="34" charset="0"/>
                <a:ea typeface="Verdana" panose="020B0604030504040204" pitchFamily="34" charset="0"/>
                <a:cs typeface="Verdana" panose="020B0604030504040204" pitchFamily="34" charset="0"/>
              </a:rPr>
              <a:t> is false</a:t>
            </a:r>
          </a:p>
          <a:p>
            <a:pPr>
              <a:lnSpc>
                <a:spcPct val="90000"/>
              </a:lnSpc>
              <a:buFont typeface="Wingdings 2" pitchFamily="2" charset="2"/>
              <a:buNone/>
            </a:pPr>
            <a:endParaRPr lang="en-US" altLang="en-US" dirty="0">
              <a:ea typeface="ＭＳ Ｐゴシック" panose="020B0600070205080204" pitchFamily="34" charset="-128"/>
            </a:endParaRPr>
          </a:p>
          <a:p>
            <a:pPr>
              <a:lnSpc>
                <a:spcPct val="9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Examples:</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max = (n1 &gt; n2 ? n1 : n2);</a:t>
            </a:r>
          </a:p>
          <a:p>
            <a:pPr>
              <a:lnSpc>
                <a:spcPct val="90000"/>
              </a:lnSpc>
              <a:buFont typeface="Wingdings 2" pitchFamily="2" charset="2"/>
              <a:buNone/>
            </a:pPr>
            <a:endPar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90000"/>
              </a:lnSpc>
              <a:spcBef>
                <a:spcPts val="200"/>
              </a:spcBef>
              <a:buFont typeface="Wingdings 2" pitchFamily="2" charset="2"/>
              <a:buNone/>
            </a:pP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(grade &gt; 60 ? “Passed” : “Failed”);</a:t>
            </a:r>
          </a:p>
        </p:txBody>
      </p:sp>
      <p:sp>
        <p:nvSpPr>
          <p:cNvPr id="6" name="Slide Number Placeholder 5">
            <a:extLst>
              <a:ext uri="{FF2B5EF4-FFF2-40B4-BE49-F238E27FC236}">
                <a16:creationId xmlns:a16="http://schemas.microsoft.com/office/drawing/2014/main" id="{261FBFBF-18F4-2C44-92A2-F9C98A9F6478}"/>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BAEA4E5-E73A-CB46-A89E-E51BB75DA06B}" type="slidenum">
              <a:rPr lang="en-US" altLang="en-US" sz="800">
                <a:solidFill>
                  <a:srgbClr val="595959"/>
                </a:solidFill>
              </a:rPr>
              <a:pPr/>
              <a:t>52</a:t>
            </a:fld>
            <a:endParaRPr lang="en-US" altLang="en-US" sz="800">
              <a:solidFill>
                <a:srgbClr val="59595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7273A211-EF07-D446-BE43-FF6D2C302E00}"/>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if - else if statement</a:t>
            </a:r>
            <a:endParaRPr lang="en-US" altLang="en-US">
              <a:ea typeface="ＭＳ Ｐゴシック" panose="020B0600070205080204" pitchFamily="34" charset="-128"/>
            </a:endParaRPr>
          </a:p>
        </p:txBody>
      </p:sp>
      <p:sp>
        <p:nvSpPr>
          <p:cNvPr id="101378" name="Rectangle 3">
            <a:extLst>
              <a:ext uri="{FF2B5EF4-FFF2-40B4-BE49-F238E27FC236}">
                <a16:creationId xmlns:a16="http://schemas.microsoft.com/office/drawing/2014/main" id="{96DC655D-5A5D-DC4A-BC19-FEE1937F907F}"/>
              </a:ext>
            </a:extLst>
          </p:cNvPr>
          <p:cNvSpPr>
            <a:spLocks noGrp="1" noChangeArrowheads="1"/>
          </p:cNvSpPr>
          <p:nvPr>
            <p:ph type="body" idx="1"/>
          </p:nvPr>
        </p:nvSpPr>
        <p:spPr/>
        <p:txBody>
          <a:bodyPr/>
          <a:lstStyle/>
          <a:p>
            <a:pPr eaLnBrk="1" hangingPunct="1">
              <a:spcBef>
                <a:spcPts val="800"/>
              </a:spcBef>
              <a:buFontTx/>
              <a:buNone/>
            </a:pPr>
            <a:r>
              <a:rPr lang="en-CA" altLang="en-US" sz="2400" dirty="0">
                <a:ea typeface="ＭＳ Ｐゴシック" panose="020B0600070205080204" pitchFamily="34" charset="-128"/>
              </a:rPr>
              <a:t>Format:</a:t>
            </a:r>
          </a:p>
          <a:p>
            <a:pPr eaLnBrk="1" hangingPunct="1">
              <a:spcBef>
                <a:spcPts val="800"/>
              </a:spcBef>
              <a:buFontTx/>
              <a:buNone/>
            </a:pPr>
            <a:r>
              <a:rPr lang="en-CA" altLang="en-US" sz="2400" dirty="0">
                <a:ea typeface="ＭＳ Ｐゴシック" panose="020B0600070205080204" pitchFamily="34" charset="-128"/>
              </a:rPr>
              <a:t>	</a:t>
            </a:r>
            <a:r>
              <a:rPr lang="en-CA" altLang="en-US" sz="1800" dirty="0">
                <a:latin typeface="Verdana" panose="020B0604030504040204" pitchFamily="34" charset="0"/>
                <a:ea typeface="Verdana" panose="020B0604030504040204" pitchFamily="34" charset="0"/>
                <a:cs typeface="Verdana" panose="020B0604030504040204" pitchFamily="34" charset="0"/>
              </a:rPr>
              <a:t>if (Boolean expression)</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 of if</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else if (Boolean expression)</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 of first else-if</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	:	:</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else if (Boolean expression)</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 of last else-if</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else</a:t>
            </a:r>
          </a:p>
          <a:p>
            <a:pPr eaLnBrk="1" hangingPunct="1">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 of else</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a:ln>
            <a:solidFill>
              <a:srgbClr val="4472C4"/>
            </a:solidFill>
          </a:ln>
        </p:spPr>
        <p:txBody>
          <a:bodyPr/>
          <a:lstStyle/>
          <a:p>
            <a:pPr eaLnBrk="1" hangingPunct="1"/>
            <a:r>
              <a:rPr lang="en-US" altLang="en-US" dirty="0">
                <a:ea typeface="ＭＳ Ｐゴシック" panose="020B0600070205080204" pitchFamily="34" charset="-128"/>
              </a:rPr>
              <a:t>4.3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a:lnSpc>
                <a:spcPct val="90000"/>
              </a:lnSpc>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if-else if-else</a:t>
            </a:r>
          </a:p>
          <a:p>
            <a:pPr fontAlgn="auto">
              <a:spcAft>
                <a:spcPts val="0"/>
              </a:spcAft>
              <a:defRPr/>
            </a:pPr>
            <a:endParaRPr lang="en-US" dirty="0"/>
          </a:p>
        </p:txBody>
      </p:sp>
    </p:spTree>
    <p:extLst>
      <p:ext uri="{BB962C8B-B14F-4D97-AF65-F5344CB8AC3E}">
        <p14:creationId xmlns:p14="http://schemas.microsoft.com/office/powerpoint/2010/main" val="3657370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0CFAD113-FCF7-3645-88F2-F34E67242DC2}"/>
              </a:ext>
            </a:extLst>
          </p:cNvPr>
          <p:cNvSpPr>
            <a:spLocks noGrp="1" noChangeArrowheads="1"/>
          </p:cNvSpPr>
          <p:nvPr>
            <p:ph type="title"/>
          </p:nvPr>
        </p:nvSpPr>
        <p:spPr>
          <a:xfrm>
            <a:off x="-94129" y="328882"/>
            <a:ext cx="8695506" cy="864717"/>
          </a:xfrm>
        </p:spPr>
        <p:txBody>
          <a:bodyPr/>
          <a:lstStyle/>
          <a:p>
            <a:pPr eaLnBrk="1" hangingPunct="1"/>
            <a:r>
              <a:rPr lang="en-US" altLang="en-US" dirty="0">
                <a:ea typeface="ＭＳ Ｐゴシック" panose="020B0600070205080204" pitchFamily="34" charset="-128"/>
              </a:rPr>
              <a:t>if-else if Statements</a:t>
            </a:r>
          </a:p>
        </p:txBody>
      </p:sp>
      <p:sp>
        <p:nvSpPr>
          <p:cNvPr id="103426" name="Rectangle 3">
            <a:extLst>
              <a:ext uri="{FF2B5EF4-FFF2-40B4-BE49-F238E27FC236}">
                <a16:creationId xmlns:a16="http://schemas.microsoft.com/office/drawing/2014/main" id="{8A843FCB-C188-5346-907A-88474F66B02C}"/>
              </a:ext>
            </a:extLst>
          </p:cNvPr>
          <p:cNvSpPr txBox="1">
            <a:spLocks noChangeArrowheads="1"/>
          </p:cNvSpPr>
          <p:nvPr/>
        </p:nvSpPr>
        <p:spPr bwMode="auto">
          <a:xfrm>
            <a:off x="467544" y="1196752"/>
            <a:ext cx="70866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85725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if (&lt;</a:t>
            </a:r>
            <a:r>
              <a:rPr lang="en-US" altLang="en-US" sz="1400" b="1" dirty="0" err="1">
                <a:latin typeface="Courier New" panose="02070309020205020404" pitchFamily="49" charset="0"/>
                <a:cs typeface="Courier New" panose="02070309020205020404" pitchFamily="49" charset="0"/>
              </a:rPr>
              <a:t>boolean_expression</a:t>
            </a:r>
            <a:r>
              <a:rPr lang="en-US" altLang="en-US" sz="1400"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&lt;statement_1&gt;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&lt;statement_2&gt;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else if (&lt;</a:t>
            </a:r>
            <a:r>
              <a:rPr lang="en-US" altLang="en-US" sz="1400" b="1" dirty="0" err="1">
                <a:latin typeface="Courier New" panose="02070309020205020404" pitchFamily="49" charset="0"/>
                <a:cs typeface="Courier New" panose="02070309020205020404" pitchFamily="49" charset="0"/>
              </a:rPr>
              <a:t>boolean_expression</a:t>
            </a:r>
            <a:r>
              <a:rPr lang="en-US" altLang="en-US" sz="1400"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&lt;statement_3&gt;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&lt;statement_4&gt;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else if (&lt;</a:t>
            </a:r>
            <a:r>
              <a:rPr lang="en-US" altLang="en-US" sz="1400" b="1" dirty="0" err="1">
                <a:latin typeface="Courier New" panose="02070309020205020404" pitchFamily="49" charset="0"/>
                <a:cs typeface="Courier New" panose="02070309020205020404" pitchFamily="49" charset="0"/>
              </a:rPr>
              <a:t>boolean_expression</a:t>
            </a:r>
            <a:r>
              <a:rPr lang="en-US" altLang="en-US" sz="1400"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&lt;statement_5&gt;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&lt;statement_6&gt;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else {</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&lt;statement_1_for </a:t>
            </a:r>
            <a:r>
              <a:rPr lang="en-US" altLang="en-US" sz="1400" b="1" dirty="0" err="1">
                <a:latin typeface="Courier New" panose="02070309020205020404" pitchFamily="49" charset="0"/>
                <a:cs typeface="Courier New" panose="02070309020205020404" pitchFamily="49" charset="0"/>
              </a:rPr>
              <a:t>all_other_possibilities</a:t>
            </a:r>
            <a:r>
              <a:rPr lang="en-US" altLang="en-US" sz="1400"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&lt;statement_2_for </a:t>
            </a:r>
            <a:r>
              <a:rPr lang="en-US" altLang="en-US" sz="1400" b="1" dirty="0" err="1">
                <a:latin typeface="Courier New" panose="02070309020205020404" pitchFamily="49" charset="0"/>
                <a:cs typeface="Courier New" panose="02070309020205020404" pitchFamily="49" charset="0"/>
              </a:rPr>
              <a:t>all_other_possibilities</a:t>
            </a:r>
            <a:r>
              <a:rPr lang="en-US" altLang="en-US" sz="1400" b="1" dirty="0">
                <a:latin typeface="Courier New" panose="02070309020205020404" pitchFamily="49" charset="0"/>
                <a:cs typeface="Courier New" panose="02070309020205020404" pitchFamily="49" charset="0"/>
              </a:rPr>
              <a:t>&gt;</a:t>
            </a:r>
          </a:p>
          <a:p>
            <a:pPr lvl="2" eaLnBrk="1" hangingPunct="1">
              <a:spcBef>
                <a:spcPct val="2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a:t>
            </a:r>
          </a:p>
          <a:p>
            <a:pPr lvl="2" eaLnBrk="1" hangingPunct="1">
              <a:spcBef>
                <a:spcPct val="20000"/>
              </a:spcBef>
              <a:buFont typeface="Arial" panose="020B0604020202020204" pitchFamily="34" charset="0"/>
              <a:buNone/>
            </a:pPr>
            <a:endParaRPr lang="en-US" altLang="en-US" sz="2000" dirty="0">
              <a:latin typeface="Century Gothic" panose="020B0502020202020204" pitchFamily="34" charset="0"/>
            </a:endParaRPr>
          </a:p>
          <a:p>
            <a:pPr lvl="2" eaLnBrk="1" hangingPunct="1">
              <a:spcBef>
                <a:spcPct val="20000"/>
              </a:spcBef>
              <a:buFont typeface="Arial" panose="020B0604020202020204" pitchFamily="34" charset="0"/>
              <a:buNone/>
            </a:pPr>
            <a:endParaRPr lang="en-US" altLang="en-US" sz="2000" dirty="0">
              <a:latin typeface="Century Gothic" panose="020B0502020202020204" pitchFamily="34" charset="0"/>
            </a:endParaRPr>
          </a:p>
          <a:p>
            <a:pPr eaLnBrk="1" hangingPunct="1">
              <a:spcBef>
                <a:spcPct val="20000"/>
              </a:spcBef>
              <a:buFont typeface="Arial" panose="020B0604020202020204" pitchFamily="34" charset="0"/>
              <a:buChar char="•"/>
            </a:pPr>
            <a:endParaRPr lang="en-US" altLang="en-US" sz="2800" dirty="0">
              <a:latin typeface="Century Gothic" panose="020B0502020202020204" pitchFamily="34" charset="0"/>
            </a:endParaRPr>
          </a:p>
        </p:txBody>
      </p:sp>
      <p:sp>
        <p:nvSpPr>
          <p:cNvPr id="101379" name="TextBox 3">
            <a:extLst>
              <a:ext uri="{FF2B5EF4-FFF2-40B4-BE49-F238E27FC236}">
                <a16:creationId xmlns:a16="http://schemas.microsoft.com/office/drawing/2014/main" id="{216618DE-4EFF-6A4C-B07B-D609CB55A4AF}"/>
              </a:ext>
            </a:extLst>
          </p:cNvPr>
          <p:cNvSpPr txBox="1">
            <a:spLocks noChangeArrowheads="1"/>
          </p:cNvSpPr>
          <p:nvPr/>
        </p:nvSpPr>
        <p:spPr bwMode="auto">
          <a:xfrm>
            <a:off x="5364088" y="1844824"/>
            <a:ext cx="3331418" cy="1631216"/>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chemeClr val="bg1"/>
                </a:solidFill>
              </a:rPr>
              <a:t>Only one condition will be executed: the first true condition, and the remaining conditions will NOT be evaluated.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021FB2A1-2E25-FE45-B905-7A3EDDBCB07E}"/>
              </a:ext>
            </a:extLst>
          </p:cNvPr>
          <p:cNvSpPr>
            <a:spLocks noGrp="1" noChangeArrowheads="1"/>
          </p:cNvSpPr>
          <p:nvPr>
            <p:ph type="title"/>
          </p:nvPr>
        </p:nvSpPr>
        <p:spPr>
          <a:xfrm>
            <a:off x="-215153" y="363725"/>
            <a:ext cx="8913813" cy="914400"/>
          </a:xfrm>
        </p:spPr>
        <p:txBody>
          <a:bodyPr/>
          <a:lstStyle/>
          <a:p>
            <a:pPr eaLnBrk="1" hangingPunct="1"/>
            <a:r>
              <a:rPr lang="en-CA" altLang="en-US">
                <a:ea typeface="ＭＳ Ｐゴシック" panose="020B0600070205080204" pitchFamily="34" charset="-128"/>
              </a:rPr>
              <a:t>Example: if – else if</a:t>
            </a:r>
            <a:endParaRPr lang="en-US" altLang="en-US">
              <a:ea typeface="ＭＳ Ｐゴシック" panose="020B0600070205080204" pitchFamily="34" charset="-128"/>
            </a:endParaRPr>
          </a:p>
        </p:txBody>
      </p:sp>
      <p:sp>
        <p:nvSpPr>
          <p:cNvPr id="137218" name="Rectangle 3">
            <a:extLst>
              <a:ext uri="{FF2B5EF4-FFF2-40B4-BE49-F238E27FC236}">
                <a16:creationId xmlns:a16="http://schemas.microsoft.com/office/drawing/2014/main" id="{9F09F35C-56D1-F042-86E3-547F68CC4151}"/>
              </a:ext>
            </a:extLst>
          </p:cNvPr>
          <p:cNvSpPr>
            <a:spLocks noGrp="1" noChangeArrowheads="1"/>
          </p:cNvSpPr>
          <p:nvPr>
            <p:ph type="body" idx="1"/>
          </p:nvPr>
        </p:nvSpPr>
        <p:spPr>
          <a:xfrm>
            <a:off x="685800" y="1412875"/>
            <a:ext cx="7772400" cy="5445125"/>
          </a:xfrm>
        </p:spPr>
        <p:txBody>
          <a:bodyPr>
            <a:normAutofit/>
          </a:bodyPr>
          <a:lstStyle/>
          <a:p>
            <a:pPr eaLnBrk="1" hangingPunct="1">
              <a:lnSpc>
                <a:spcPct val="80000"/>
              </a:lnSpc>
              <a:spcBef>
                <a:spcPts val="800"/>
              </a:spcBef>
              <a:buFontTx/>
              <a:buNone/>
              <a:defRPr/>
            </a:pPr>
            <a:r>
              <a:rPr lang="en-CA" sz="1200" dirty="0"/>
              <a:t>	</a:t>
            </a:r>
            <a:r>
              <a:rPr lang="en-CA" sz="1600" b="1" dirty="0">
                <a:latin typeface="Courier New" panose="02070309020205020404" pitchFamily="49" charset="0"/>
                <a:cs typeface="Courier New" panose="02070309020205020404" pitchFamily="49" charset="0"/>
              </a:rPr>
              <a:t>if (</a:t>
            </a:r>
            <a:r>
              <a:rPr lang="en-CA" sz="1600" b="1" dirty="0" err="1">
                <a:latin typeface="Courier New" panose="02070309020205020404" pitchFamily="49" charset="0"/>
                <a:cs typeface="Courier New" panose="02070309020205020404" pitchFamily="49" charset="0"/>
              </a:rPr>
              <a:t>gpa</a:t>
            </a:r>
            <a:r>
              <a:rPr lang="en-CA" sz="1600" b="1" dirty="0">
                <a:latin typeface="Courier New" panose="02070309020205020404" pitchFamily="49" charset="0"/>
                <a:cs typeface="Courier New" panose="02070309020205020404" pitchFamily="49" charset="0"/>
              </a:rPr>
              <a:t> == 4){</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System.out.println</a:t>
            </a:r>
            <a:r>
              <a:rPr lang="en-CA" sz="1600" b="1" dirty="0">
                <a:latin typeface="Courier New" panose="02070309020205020404" pitchFamily="49" charset="0"/>
                <a:cs typeface="Courier New" panose="02070309020205020404" pitchFamily="49" charset="0"/>
              </a:rPr>
              <a:t>("A");</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else if (</a:t>
            </a:r>
            <a:r>
              <a:rPr lang="en-CA" sz="1600" b="1" dirty="0" err="1">
                <a:latin typeface="Courier New" panose="02070309020205020404" pitchFamily="49" charset="0"/>
                <a:cs typeface="Courier New" panose="02070309020205020404" pitchFamily="49" charset="0"/>
              </a:rPr>
              <a:t>gpa</a:t>
            </a:r>
            <a:r>
              <a:rPr lang="en-CA" sz="1600" b="1" dirty="0">
                <a:latin typeface="Courier New" panose="02070309020205020404" pitchFamily="49" charset="0"/>
                <a:cs typeface="Courier New" panose="02070309020205020404" pitchFamily="49" charset="0"/>
              </a:rPr>
              <a:t> == 3){</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System.out.println</a:t>
            </a:r>
            <a:r>
              <a:rPr lang="en-CA" sz="1600" b="1" dirty="0">
                <a:latin typeface="Courier New" panose="02070309020205020404" pitchFamily="49" charset="0"/>
                <a:cs typeface="Courier New" panose="02070309020205020404" pitchFamily="49" charset="0"/>
              </a:rPr>
              <a:t>("B");</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else if (</a:t>
            </a:r>
            <a:r>
              <a:rPr lang="en-CA" sz="1600" b="1" dirty="0" err="1">
                <a:latin typeface="Courier New" panose="02070309020205020404" pitchFamily="49" charset="0"/>
                <a:cs typeface="Courier New" panose="02070309020205020404" pitchFamily="49" charset="0"/>
              </a:rPr>
              <a:t>gpa</a:t>
            </a:r>
            <a:r>
              <a:rPr lang="en-CA" sz="1600" b="1" dirty="0">
                <a:latin typeface="Courier New" panose="02070309020205020404" pitchFamily="49" charset="0"/>
                <a:cs typeface="Courier New" panose="02070309020205020404" pitchFamily="49" charset="0"/>
              </a:rPr>
              <a:t> == 2){</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System.out.println</a:t>
            </a:r>
            <a:r>
              <a:rPr lang="en-CA" sz="1600" b="1" dirty="0">
                <a:latin typeface="Courier New" panose="02070309020205020404" pitchFamily="49" charset="0"/>
                <a:cs typeface="Courier New" panose="02070309020205020404" pitchFamily="49" charset="0"/>
              </a:rPr>
              <a:t>("C");</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else if (</a:t>
            </a:r>
            <a:r>
              <a:rPr lang="en-CA" sz="1600" b="1" dirty="0" err="1">
                <a:latin typeface="Courier New" panose="02070309020205020404" pitchFamily="49" charset="0"/>
                <a:cs typeface="Courier New" panose="02070309020205020404" pitchFamily="49" charset="0"/>
              </a:rPr>
              <a:t>gpa</a:t>
            </a:r>
            <a:r>
              <a:rPr lang="en-CA" sz="1600" b="1" dirty="0">
                <a:latin typeface="Courier New" panose="02070309020205020404" pitchFamily="49" charset="0"/>
                <a:cs typeface="Courier New" panose="02070309020205020404" pitchFamily="49" charset="0"/>
              </a:rPr>
              <a:t> == 1){</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System.out.println</a:t>
            </a:r>
            <a:r>
              <a:rPr lang="en-CA" sz="1600" b="1" dirty="0">
                <a:latin typeface="Courier New" panose="02070309020205020404" pitchFamily="49" charset="0"/>
                <a:cs typeface="Courier New" panose="02070309020205020404" pitchFamily="49" charset="0"/>
              </a:rPr>
              <a:t>("D");</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else {</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System.out.println</a:t>
            </a:r>
            <a:r>
              <a:rPr lang="en-CA" sz="1600" b="1" dirty="0">
                <a:latin typeface="Courier New" panose="02070309020205020404" pitchFamily="49" charset="0"/>
                <a:cs typeface="Courier New" panose="02070309020205020404" pitchFamily="49" charset="0"/>
              </a:rPr>
              <a:t>("Invalid </a:t>
            </a:r>
            <a:r>
              <a:rPr lang="en-CA" sz="1600" b="1" dirty="0" err="1">
                <a:latin typeface="Courier New" panose="02070309020205020404" pitchFamily="49" charset="0"/>
                <a:cs typeface="Courier New" panose="02070309020205020404" pitchFamily="49" charset="0"/>
              </a:rPr>
              <a:t>gpa</a:t>
            </a:r>
            <a:r>
              <a:rPr lang="en-CA" sz="1600" b="1" dirty="0">
                <a:latin typeface="Courier New" panose="02070309020205020404" pitchFamily="49" charset="0"/>
                <a:cs typeface="Courier New" panose="02070309020205020404" pitchFamily="49" charset="0"/>
              </a:rPr>
              <a:t>");</a:t>
            </a:r>
          </a:p>
          <a:p>
            <a:pPr eaLnBrk="1" hangingPunct="1">
              <a:lnSpc>
                <a:spcPct val="80000"/>
              </a:lnSpc>
              <a:spcBef>
                <a:spcPts val="800"/>
              </a:spcBef>
              <a:buFontTx/>
              <a:buNone/>
              <a:defRPr/>
            </a:pPr>
            <a:r>
              <a:rPr lang="en-CA" sz="1600" b="1" dirty="0">
                <a:latin typeface="Courier New" panose="02070309020205020404" pitchFamily="49" charset="0"/>
                <a:cs typeface="Courier New" panose="02070309020205020404" pitchFamily="49" charset="0"/>
              </a:rPr>
              <a:t>   }</a:t>
            </a:r>
          </a:p>
          <a:p>
            <a:pPr eaLnBrk="1" hangingPunct="1">
              <a:lnSpc>
                <a:spcPct val="80000"/>
              </a:lnSpc>
              <a:spcBef>
                <a:spcPts val="800"/>
              </a:spcBef>
              <a:buFontTx/>
              <a:buNone/>
              <a:defRPr/>
            </a:pPr>
            <a:endParaRPr lang="en-CA" sz="1900" dirty="0"/>
          </a:p>
          <a:p>
            <a:pPr eaLnBrk="1" hangingPunct="1">
              <a:lnSpc>
                <a:spcPct val="80000"/>
              </a:lnSpc>
              <a:spcBef>
                <a:spcPts val="800"/>
              </a:spcBef>
              <a:buFontTx/>
              <a:buNone/>
              <a:defRPr/>
            </a:pPr>
            <a:r>
              <a:rPr lang="en-CA" sz="17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74289401-7722-1D4B-BD63-E7FC4F22B441}"/>
              </a:ext>
            </a:extLst>
          </p:cNvPr>
          <p:cNvSpPr>
            <a:spLocks noGrp="1" noChangeArrowheads="1"/>
          </p:cNvSpPr>
          <p:nvPr>
            <p:ph type="title"/>
          </p:nvPr>
        </p:nvSpPr>
        <p:spPr>
          <a:xfrm>
            <a:off x="-463923" y="295835"/>
            <a:ext cx="9144000" cy="863600"/>
          </a:xfrm>
        </p:spPr>
        <p:txBody>
          <a:bodyPr/>
          <a:lstStyle/>
          <a:p>
            <a:pPr eaLnBrk="1" hangingPunct="1"/>
            <a:r>
              <a:rPr lang="en-US" altLang="en-US" dirty="0">
                <a:ea typeface="ＭＳ Ｐゴシック" panose="020B0600070205080204" pitchFamily="34" charset="-128"/>
              </a:rPr>
              <a:t>Example: if-else if</a:t>
            </a:r>
          </a:p>
        </p:txBody>
      </p:sp>
      <p:sp>
        <p:nvSpPr>
          <p:cNvPr id="40962" name="Rectangle 3">
            <a:extLst>
              <a:ext uri="{FF2B5EF4-FFF2-40B4-BE49-F238E27FC236}">
                <a16:creationId xmlns:a16="http://schemas.microsoft.com/office/drawing/2014/main" id="{1104170B-1DDE-EA4A-AC60-E97E66829782}"/>
              </a:ext>
            </a:extLst>
          </p:cNvPr>
          <p:cNvSpPr>
            <a:spLocks noGrp="1" noChangeArrowheads="1"/>
          </p:cNvSpPr>
          <p:nvPr>
            <p:ph type="body" idx="1"/>
          </p:nvPr>
        </p:nvSpPr>
        <p:spPr>
          <a:xfrm>
            <a:off x="467544" y="980728"/>
            <a:ext cx="8568952" cy="6410325"/>
          </a:xfrm>
        </p:spPr>
        <p:txBody>
          <a:bodyPr>
            <a:normAutofit/>
          </a:bodyPr>
          <a:lstStyle/>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if (choice == 1){</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savingInterest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 savings * rate;</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Savings interest = </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 + </a:t>
            </a:r>
            <a:r>
              <a:rPr lang="en-US" altLang="ja-JP" sz="1600" b="1" dirty="0" err="1">
                <a:latin typeface="Courier New" panose="02070309020205020404" pitchFamily="49" charset="0"/>
                <a:ea typeface="ＭＳ Ｐゴシック" panose="020B0600070205080204" pitchFamily="34" charset="-128"/>
                <a:cs typeface="Courier New" panose="02070309020205020404" pitchFamily="49" charset="0"/>
              </a:rPr>
              <a:t>savingInterest</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	</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 if (choice == 2){</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checkingInterest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 checking * rate;</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Checking interest = </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 + </a:t>
            </a:r>
            <a:r>
              <a:rPr lang="en-US" altLang="ja-JP" sz="1600" b="1" dirty="0" err="1">
                <a:latin typeface="Courier New" panose="02070309020205020404" pitchFamily="49" charset="0"/>
                <a:ea typeface="ＭＳ Ｐゴシック" panose="020B0600070205080204" pitchFamily="34" charset="-128"/>
                <a:cs typeface="Courier New" panose="02070309020205020404" pitchFamily="49" charset="0"/>
              </a:rPr>
              <a:t>checkingInterest</a:t>
            </a: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a:t>
            </a:r>
            <a:b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ja-JP" sz="1600" b="1"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(“Bank account balances:”);</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(“Savings balance: $” + savings);</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(“Checking balance: $” + checking);</a:t>
            </a:r>
          </a:p>
          <a:p>
            <a:pPr marL="0" indent="0" eaLnBrk="1" hangingPunct="1">
              <a:lnSpc>
                <a:spcPct val="150000"/>
              </a:lnSpc>
              <a:spcBef>
                <a:spcPts val="8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eaLnBrk="1" hangingPunct="1">
              <a:lnSpc>
                <a:spcPct val="70000"/>
              </a:lnSpc>
              <a:buFont typeface="Wingdings 2" pitchFamily="2" charset="2"/>
              <a:buNone/>
            </a:pPr>
            <a:endParaRPr lang="en-US" altLang="en-US" sz="1600" dirty="0">
              <a:ea typeface="ＭＳ Ｐゴシック" panose="020B0600070205080204" pitchFamily="34" charset="-128"/>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D0B69E37-CCA4-6D46-8097-93D4642F84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Optional else</a:t>
            </a:r>
          </a:p>
        </p:txBody>
      </p:sp>
      <p:sp>
        <p:nvSpPr>
          <p:cNvPr id="45058" name="Rectangle 3">
            <a:extLst>
              <a:ext uri="{FF2B5EF4-FFF2-40B4-BE49-F238E27FC236}">
                <a16:creationId xmlns:a16="http://schemas.microsoft.com/office/drawing/2014/main" id="{8FFD79BA-1A26-5947-95ED-109B6195CAE7}"/>
              </a:ext>
            </a:extLst>
          </p:cNvPr>
          <p:cNvSpPr>
            <a:spLocks noGrp="1" noChangeArrowheads="1"/>
          </p:cNvSpPr>
          <p:nvPr>
            <p:ph type="body" idx="1"/>
          </p:nvPr>
        </p:nvSpPr>
        <p:spPr/>
        <p:txBody>
          <a:bodyPr/>
          <a:lstStyle/>
          <a:p>
            <a:pPr eaLnBrk="1" hangingPunct="1">
              <a:lnSpc>
                <a:spcPct val="90000"/>
              </a:lnSpc>
            </a:pPr>
            <a:r>
              <a:rPr lang="en-US" altLang="en-US" sz="2400" dirty="0">
                <a:latin typeface="Verdana" panose="020B0604030504040204" pitchFamily="34" charset="0"/>
                <a:ea typeface="Verdana" panose="020B0604030504040204" pitchFamily="34" charset="0"/>
                <a:cs typeface="Verdana" panose="020B0604030504040204" pitchFamily="34" charset="0"/>
              </a:rPr>
              <a:t>else clause is optional</a:t>
            </a:r>
          </a:p>
          <a:p>
            <a:pPr lvl="1" eaLnBrk="1" hangingPunct="1">
              <a:lnSpc>
                <a:spcPct val="90000"/>
              </a:lnSpc>
              <a:spcBef>
                <a:spcPct val="4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Example: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lvl="1" eaLnBrk="1" hangingPunct="1">
              <a:lnSpc>
                <a:spcPct val="90000"/>
              </a:lnSpc>
              <a:spcBef>
                <a:spcPct val="40000"/>
              </a:spcBef>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if (sales &gt;= minimum)</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salary = salary + bonus;</a:t>
            </a:r>
          </a:p>
          <a:p>
            <a:pPr lvl="1" eaLnBrk="1" hangingPunct="1">
              <a:lnSpc>
                <a:spcPct val="90000"/>
              </a:lnSpc>
              <a:spcBef>
                <a:spcPct val="40000"/>
              </a:spcBef>
              <a:buFont typeface="Wingdings 2" pitchFamily="2" charset="2"/>
              <a:buNone/>
            </a:pPr>
            <a:r>
              <a:rPr lang="en-US"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("Salary = $” + salary);</a:t>
            </a:r>
          </a:p>
          <a:p>
            <a:pPr lvl="1" eaLnBrk="1" hangingPunct="1">
              <a:lnSpc>
                <a:spcPct val="90000"/>
              </a:lnSpc>
              <a:spcBef>
                <a:spcPct val="40000"/>
              </a:spcBef>
            </a:pPr>
            <a:endParaRPr lang="en-US" altLang="en-US" dirty="0">
              <a:ea typeface="ＭＳ Ｐゴシック" panose="020B0600070205080204" pitchFamily="34" charset="-128"/>
            </a:endParaRPr>
          </a:p>
          <a:p>
            <a:pPr lvl="1" eaLnBrk="1" hangingPunct="1">
              <a:lnSpc>
                <a:spcPct val="90000"/>
              </a:lnSpc>
              <a:spcBef>
                <a:spcPct val="4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Note: nothing to do for false condition, because there is no else clause</a:t>
            </a:r>
          </a:p>
          <a:p>
            <a:pPr lvl="1" eaLnBrk="1" hangingPunct="1">
              <a:lnSpc>
                <a:spcPct val="90000"/>
              </a:lnSpc>
              <a:spcBef>
                <a:spcPct val="4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Execution continues with the output statement</a:t>
            </a: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72AEB20F-881A-FE40-AD46-E901A4DA29F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Common Mistakes</a:t>
            </a:r>
          </a:p>
        </p:txBody>
      </p:sp>
      <p:sp>
        <p:nvSpPr>
          <p:cNvPr id="109570" name="Rectangle 3">
            <a:extLst>
              <a:ext uri="{FF2B5EF4-FFF2-40B4-BE49-F238E27FC236}">
                <a16:creationId xmlns:a16="http://schemas.microsoft.com/office/drawing/2014/main" id="{F0A39AA0-EA24-8640-BDD0-E653277D1FE5}"/>
              </a:ext>
            </a:extLst>
          </p:cNvPr>
          <p:cNvSpPr>
            <a:spLocks noGrp="1" noChangeArrowheads="1"/>
          </p:cNvSpPr>
          <p:nvPr>
            <p:ph type="body" idx="1"/>
          </p:nvPr>
        </p:nvSpPr>
        <p:spPr>
          <a:xfrm>
            <a:off x="395288" y="1628775"/>
            <a:ext cx="8569325" cy="4565650"/>
          </a:xfrm>
        </p:spPr>
        <p:txBody>
          <a:bodyPr/>
          <a:lstStyle/>
          <a:p>
            <a:pPr eaLnBrk="1" hangingPunct="1">
              <a:lnSpc>
                <a:spcPct val="90000"/>
              </a:lnSpc>
              <a:buFont typeface="Wingdings 2" charset="0"/>
              <a:buChar char=""/>
              <a:defRPr/>
            </a:pPr>
            <a:r>
              <a:rPr lang="en-US" sz="2400" dirty="0">
                <a:latin typeface="Verdana" panose="020B0604030504040204" pitchFamily="34" charset="0"/>
                <a:ea typeface="Verdana" panose="020B0604030504040204" pitchFamily="34" charset="0"/>
                <a:cs typeface="Verdana" panose="020B0604030504040204" pitchFamily="34" charset="0"/>
              </a:rPr>
              <a:t>= vs. ==</a:t>
            </a:r>
          </a:p>
          <a:p>
            <a:pPr eaLnBrk="1" hangingPunct="1">
              <a:lnSpc>
                <a:spcPct val="90000"/>
              </a:lnSpc>
              <a:buFont typeface="Wingdings 2" charset="0"/>
              <a:buChar char=""/>
              <a:defRPr/>
            </a:pPr>
            <a:r>
              <a:rPr lang="en-US" sz="2400" dirty="0">
                <a:latin typeface="Verdana" panose="020B0604030504040204" pitchFamily="34" charset="0"/>
                <a:ea typeface="Verdana" panose="020B0604030504040204" pitchFamily="34" charset="0"/>
                <a:cs typeface="Verdana" panose="020B0604030504040204" pitchFamily="34" charset="0"/>
              </a:rPr>
              <a:t>"assignment" (=)</a:t>
            </a:r>
          </a:p>
          <a:p>
            <a:pPr eaLnBrk="1" hangingPunct="1">
              <a:lnSpc>
                <a:spcPct val="90000"/>
              </a:lnSpc>
              <a:buFont typeface="Wingdings 2" charset="0"/>
              <a:buChar char=""/>
              <a:defRPr/>
            </a:pPr>
            <a:r>
              <a:rPr lang="en-US" sz="2400" dirty="0">
                <a:latin typeface="Verdana" panose="020B0604030504040204" pitchFamily="34" charset="0"/>
                <a:ea typeface="Verdana" panose="020B0604030504040204" pitchFamily="34" charset="0"/>
                <a:cs typeface="Verdana" panose="020B0604030504040204" pitchFamily="34" charset="0"/>
              </a:rPr>
              <a:t>"equality" (==)</a:t>
            </a:r>
          </a:p>
          <a:p>
            <a:pPr lvl="1" eaLnBrk="1" hangingPunct="1">
              <a:lnSpc>
                <a:spcPct val="90000"/>
              </a:lnSpc>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VERY different in Java vs. C++</a:t>
            </a:r>
          </a:p>
          <a:p>
            <a:pPr lvl="1" eaLnBrk="1" hangingPunct="1">
              <a:lnSpc>
                <a:spcPct val="90000"/>
              </a:lnSpc>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Example:</a:t>
            </a:r>
            <a:br>
              <a:rPr lang="en-US" dirty="0"/>
            </a:br>
            <a:endParaRPr lang="en-US" dirty="0"/>
          </a:p>
          <a:p>
            <a:pPr marL="349250" lvl="1" indent="0" eaLnBrk="1" hangingPunct="1">
              <a:lnSpc>
                <a:spcPct val="90000"/>
              </a:lnSpc>
              <a:buFont typeface="Wingdings 2" charset="0"/>
              <a:buNone/>
              <a:defRPr/>
            </a:pPr>
            <a:r>
              <a:rPr lang="en-US" sz="2000" b="1" dirty="0">
                <a:latin typeface="Courier New" panose="02070309020205020404" pitchFamily="49" charset="0"/>
                <a:cs typeface="Courier New" panose="02070309020205020404" pitchFamily="49" charset="0"/>
              </a:rPr>
              <a:t>if (x = 12)  </a:t>
            </a:r>
            <a:r>
              <a:rPr lang="en-US" sz="1400" b="1" dirty="0">
                <a:latin typeface="Verdana" panose="020B0604030504040204" pitchFamily="34" charset="0"/>
                <a:ea typeface="Verdana" panose="020B0604030504040204" pitchFamily="34" charset="0"/>
                <a:cs typeface="Verdana" panose="020B0604030504040204" pitchFamily="34" charset="0"/>
                <a:sym typeface="Wingdings" charset="0"/>
              </a:rPr>
              <a:t> </a:t>
            </a:r>
            <a:r>
              <a:rPr lang="en-US" sz="1400" b="1" dirty="0">
                <a:latin typeface="Verdana" panose="020B0604030504040204" pitchFamily="34" charset="0"/>
                <a:ea typeface="Verdana" panose="020B0604030504040204" pitchFamily="34" charset="0"/>
                <a:cs typeface="Verdana" panose="020B0604030504040204" pitchFamily="34" charset="0"/>
              </a:rPr>
              <a:t>Compiler error (cannot convert from </a:t>
            </a:r>
            <a:r>
              <a:rPr lang="en-US" sz="1400" b="1" dirty="0" err="1">
                <a:latin typeface="Verdana" panose="020B0604030504040204" pitchFamily="34" charset="0"/>
                <a:ea typeface="Verdana" panose="020B0604030504040204" pitchFamily="34" charset="0"/>
                <a:cs typeface="Verdana" panose="020B0604030504040204" pitchFamily="34" charset="0"/>
              </a:rPr>
              <a:t>int</a:t>
            </a:r>
            <a:r>
              <a:rPr lang="en-US" sz="1400" b="1" dirty="0">
                <a:latin typeface="Verdana" panose="020B0604030504040204" pitchFamily="34" charset="0"/>
                <a:ea typeface="Verdana" panose="020B0604030504040204" pitchFamily="34" charset="0"/>
                <a:cs typeface="Verdana" panose="020B0604030504040204" pitchFamily="34" charset="0"/>
              </a:rPr>
              <a:t> to </a:t>
            </a:r>
            <a:r>
              <a:rPr lang="en-US" sz="1400" b="1" dirty="0" err="1">
                <a:latin typeface="Verdana" panose="020B0604030504040204" pitchFamily="34" charset="0"/>
                <a:ea typeface="Verdana" panose="020B0604030504040204" pitchFamily="34" charset="0"/>
                <a:cs typeface="Verdana" panose="020B0604030504040204" pitchFamily="34" charset="0"/>
              </a:rPr>
              <a:t>boolean</a:t>
            </a:r>
            <a:r>
              <a:rPr lang="en-US" sz="1400" b="1" dirty="0">
                <a:latin typeface="Verdana" panose="020B0604030504040204" pitchFamily="34" charset="0"/>
                <a:ea typeface="Verdana" panose="020B0604030504040204" pitchFamily="34" charset="0"/>
                <a:cs typeface="Verdana" panose="020B0604030504040204" pitchFamily="34" charset="0"/>
              </a:rPr>
              <a:t>)</a:t>
            </a:r>
            <a:br>
              <a:rPr lang="en-US" sz="1400" b="1" dirty="0">
                <a:latin typeface="Verdana" panose="020B0604030504040204" pitchFamily="34" charset="0"/>
                <a:ea typeface="Verdana" panose="020B0604030504040204" pitchFamily="34" charset="0"/>
                <a:cs typeface="Verdana" panose="020B0604030504040204" pitchFamily="34" charset="0"/>
              </a:rPr>
            </a:b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Do_Something</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else</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Do_Something_Else</a:t>
            </a:r>
            <a:endParaRPr lang="en-US" sz="2000" b="1" dirty="0">
              <a:latin typeface="Courier New" panose="02070309020205020404" pitchFamily="49" charset="0"/>
              <a:cs typeface="Courier New" panose="02070309020205020404" pitchFamily="49" charset="0"/>
            </a:endParaRPr>
          </a:p>
        </p:txBody>
      </p:sp>
      <p:sp>
        <p:nvSpPr>
          <p:cNvPr id="8" name="Slide Number Placeholder 7">
            <a:extLst>
              <a:ext uri="{FF2B5EF4-FFF2-40B4-BE49-F238E27FC236}">
                <a16:creationId xmlns:a16="http://schemas.microsoft.com/office/drawing/2014/main" id="{CFC45F40-A2F2-1245-9321-81277BCCA86C}"/>
              </a:ext>
            </a:extLst>
          </p:cNvPr>
          <p:cNvSpPr>
            <a:spLocks noGrp="1"/>
          </p:cNvSpPr>
          <p:nvPr>
            <p:ph type="sldNum" sz="quarter" idx="4"/>
          </p:nvPr>
        </p:nvSpPr>
        <p:spPr>
          <a:xfrm>
            <a:off x="1120775" y="188913"/>
            <a:ext cx="2895600" cy="365125"/>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000">
                <a:solidFill>
                  <a:srgbClr val="595959"/>
                </a:solidFill>
              </a:rPr>
              <a:t>2-</a:t>
            </a:r>
            <a:fld id="{B89DFFAE-AEEF-324B-82C3-F0044BC801E3}" type="slidenum">
              <a:rPr lang="en-US" altLang="en-US" sz="1000">
                <a:solidFill>
                  <a:srgbClr val="595959"/>
                </a:solidFill>
              </a:rPr>
              <a:pPr algn="l"/>
              <a:t>59</a:t>
            </a:fld>
            <a:endParaRPr lang="en-US" altLang="en-US" sz="1000">
              <a:solidFill>
                <a:srgbClr val="595959"/>
              </a:solidFill>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6808CBA3-6A1B-7B45-B324-44DD7D8DAE4B}"/>
              </a:ext>
            </a:extLst>
          </p:cNvPr>
          <p:cNvSpPr>
            <a:spLocks noGrp="1"/>
          </p:cNvSpPr>
          <p:nvPr>
            <p:ph type="title"/>
          </p:nvPr>
        </p:nvSpPr>
        <p:spPr/>
        <p:txBody>
          <a:bodyPr/>
          <a:lstStyle/>
          <a:p>
            <a:r>
              <a:rPr lang="en-US" altLang="en-US" dirty="0">
                <a:ea typeface="ＭＳ Ｐゴシック" panose="020B0600070205080204" pitchFamily="34" charset="-128"/>
              </a:rPr>
              <a:t>Exercise 1: Boolean Expressions</a:t>
            </a:r>
          </a:p>
        </p:txBody>
      </p:sp>
      <p:sp>
        <p:nvSpPr>
          <p:cNvPr id="31746" name="Content Placeholder 2">
            <a:extLst>
              <a:ext uri="{FF2B5EF4-FFF2-40B4-BE49-F238E27FC236}">
                <a16:creationId xmlns:a16="http://schemas.microsoft.com/office/drawing/2014/main" id="{81D3472B-F453-FF4B-B7B4-A442222868E5}"/>
              </a:ext>
            </a:extLst>
          </p:cNvPr>
          <p:cNvSpPr>
            <a:spLocks noGrp="1"/>
          </p:cNvSpPr>
          <p:nvPr>
            <p:ph type="body" idx="1"/>
          </p:nvPr>
        </p:nvSpPr>
        <p:spPr/>
        <p:txBody>
          <a:bodyPr>
            <a:normAutofit/>
          </a:bodyPr>
          <a:lstStyle/>
          <a:p>
            <a:pPr marL="0" indent="0">
              <a:buNone/>
            </a:pPr>
            <a:r>
              <a:rPr lang="en-US" altLang="en-US" sz="2000" dirty="0">
                <a:latin typeface="Verdana" panose="020B0604030504040204" pitchFamily="34" charset="0"/>
                <a:ea typeface="Verdana" panose="020B0604030504040204" pitchFamily="34" charset="0"/>
                <a:cs typeface="Verdana" panose="020B0604030504040204" pitchFamily="34" charset="0"/>
              </a:rPr>
              <a:t>Assuming you’re writing Boolean expressions for if or while statements: if (…) or while (…)</a:t>
            </a:r>
          </a:p>
          <a:p>
            <a:pPr marL="514350" indent="-514350">
              <a:buFont typeface="Century Gothic" panose="020B0502020202020204" pitchFamily="34" charset="0"/>
              <a:buAutoNum type="arabicPeriod"/>
            </a:pPr>
            <a:r>
              <a:rPr lang="en-US" altLang="en-US" sz="2000" dirty="0">
                <a:ea typeface="ＭＳ Ｐゴシック" panose="020B0600070205080204" pitchFamily="34" charset="-128"/>
              </a:rPr>
              <a:t>Write an expression that evaluates to true if the value of the integer variable </a:t>
            </a:r>
            <a:r>
              <a:rPr lang="en-US" altLang="en-US" sz="2000" b="1" dirty="0">
                <a:latin typeface="Courier New" panose="02070309020205020404" pitchFamily="49" charset="0"/>
                <a:ea typeface="ＭＳ Ｐゴシック" panose="020B0600070205080204" pitchFamily="34" charset="-128"/>
              </a:rPr>
              <a:t>x</a:t>
            </a:r>
            <a:r>
              <a:rPr lang="en-US" altLang="en-US" sz="2000" dirty="0">
                <a:ea typeface="ＭＳ Ｐゴシック" panose="020B0600070205080204" pitchFamily="34" charset="-128"/>
              </a:rPr>
              <a:t> is equal to zero. </a:t>
            </a:r>
          </a:p>
          <a:p>
            <a:pPr marL="514350" indent="-514350">
              <a:buFont typeface="Century Gothic" panose="020B0502020202020204" pitchFamily="34" charset="0"/>
              <a:buAutoNum type="arabicPeriod"/>
            </a:pPr>
            <a:r>
              <a:rPr lang="en-US" altLang="en-US" sz="2000" dirty="0">
                <a:ea typeface="ＭＳ Ｐゴシック" panose="020B0600070205080204" pitchFamily="34" charset="-128"/>
              </a:rPr>
              <a:t>Write an expression that evaluates to true if the variables  </a:t>
            </a:r>
            <a:r>
              <a:rPr lang="en-US" altLang="en-US" sz="2000" b="1" dirty="0">
                <a:latin typeface="Courier New" panose="02070309020205020404" pitchFamily="49" charset="0"/>
                <a:ea typeface="ＭＳ Ｐゴシック" panose="020B0600070205080204" pitchFamily="34" charset="-128"/>
              </a:rPr>
              <a:t>profits</a:t>
            </a:r>
            <a:r>
              <a:rPr lang="en-US" altLang="en-US" sz="2000" dirty="0">
                <a:ea typeface="ＭＳ Ｐゴシック" panose="020B0600070205080204" pitchFamily="34" charset="-128"/>
              </a:rPr>
              <a:t> and  </a:t>
            </a:r>
            <a:r>
              <a:rPr lang="en-US" altLang="en-US" sz="2000" b="1" dirty="0">
                <a:latin typeface="Courier New" panose="02070309020205020404" pitchFamily="49" charset="0"/>
                <a:ea typeface="ＭＳ Ｐゴシック" panose="020B0600070205080204" pitchFamily="34" charset="-128"/>
              </a:rPr>
              <a:t>losses</a:t>
            </a:r>
            <a:r>
              <a:rPr lang="en-US" altLang="en-US" sz="2000" dirty="0">
                <a:ea typeface="ＭＳ Ｐゴシック" panose="020B0600070205080204" pitchFamily="34" charset="-128"/>
              </a:rPr>
              <a:t> are exactly equal. </a:t>
            </a:r>
          </a:p>
          <a:p>
            <a:pPr marL="514350" indent="-514350">
              <a:buFont typeface="Century Gothic" panose="020B0502020202020204" pitchFamily="34" charset="0"/>
              <a:buAutoNum type="arabicPeriod"/>
            </a:pPr>
            <a:r>
              <a:rPr lang="en-US" altLang="en-US" sz="2000" dirty="0">
                <a:ea typeface="ＭＳ Ｐゴシック" panose="020B0600070205080204" pitchFamily="34" charset="-128"/>
              </a:rPr>
              <a:t>Given the  char variable  </a:t>
            </a:r>
            <a:r>
              <a:rPr lang="en-US" altLang="en-US" sz="2000" b="1" dirty="0">
                <a:latin typeface="Courier New" panose="02070309020205020404" pitchFamily="49" charset="0"/>
                <a:ea typeface="ＭＳ Ｐゴシック" panose="020B0600070205080204" pitchFamily="34" charset="-128"/>
              </a:rPr>
              <a:t>c</a:t>
            </a:r>
            <a:r>
              <a:rPr lang="en-US" altLang="en-US" sz="2000" dirty="0">
                <a:ea typeface="ＭＳ Ｐゴシック" panose="020B0600070205080204" pitchFamily="34" charset="-128"/>
              </a:rPr>
              <a:t>, write an expression that is true if the value of </a:t>
            </a:r>
            <a:r>
              <a:rPr lang="en-US" altLang="en-US" sz="2000" b="1" dirty="0">
                <a:latin typeface="Courier New" panose="02070309020205020404" pitchFamily="49" charset="0"/>
                <a:ea typeface="ＭＳ Ｐゴシック" panose="020B0600070205080204" pitchFamily="34" charset="-128"/>
              </a:rPr>
              <a:t>c</a:t>
            </a:r>
            <a:r>
              <a:rPr lang="en-US" altLang="en-US" sz="2000" dirty="0">
                <a:ea typeface="ＭＳ Ｐゴシック" panose="020B0600070205080204" pitchFamily="34" charset="-128"/>
              </a:rPr>
              <a:t> is not the space character. </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3" name="Title 1">
            <a:extLst>
              <a:ext uri="{FF2B5EF4-FFF2-40B4-BE49-F238E27FC236}">
                <a16:creationId xmlns:a16="http://schemas.microsoft.com/office/drawing/2014/main" id="{89B59A00-AF92-3046-B28A-C3C4CC7B2ADA}"/>
              </a:ext>
            </a:extLst>
          </p:cNvPr>
          <p:cNvSpPr>
            <a:spLocks noGrp="1"/>
          </p:cNvSpPr>
          <p:nvPr>
            <p:ph type="title"/>
          </p:nvPr>
        </p:nvSpPr>
        <p:spPr>
          <a:xfrm>
            <a:off x="1588" y="260350"/>
            <a:ext cx="9142412" cy="914400"/>
          </a:xfrm>
        </p:spPr>
        <p:txBody>
          <a:bodyPr/>
          <a:lstStyle/>
          <a:p>
            <a:r>
              <a:rPr lang="en-US" altLang="en-US" dirty="0">
                <a:ea typeface="ＭＳ Ｐゴシック" panose="020B0600070205080204" pitchFamily="34" charset="-128"/>
              </a:rPr>
              <a:t>Exercise 9: Conditional Statements</a:t>
            </a:r>
          </a:p>
        </p:txBody>
      </p:sp>
      <p:sp>
        <p:nvSpPr>
          <p:cNvPr id="3" name="Content Placeholder 2">
            <a:extLst>
              <a:ext uri="{FF2B5EF4-FFF2-40B4-BE49-F238E27FC236}">
                <a16:creationId xmlns:a16="http://schemas.microsoft.com/office/drawing/2014/main" id="{66EFD708-887B-B34B-93F1-BDFE294FE47C}"/>
              </a:ext>
            </a:extLst>
          </p:cNvPr>
          <p:cNvSpPr>
            <a:spLocks noGrp="1"/>
          </p:cNvSpPr>
          <p:nvPr>
            <p:ph type="body" idx="1"/>
          </p:nvPr>
        </p:nvSpPr>
        <p:spPr/>
        <p:txBody>
          <a:bodyPr/>
          <a:lstStyle/>
          <a:p>
            <a:pPr marL="514350" indent="-514350">
              <a:buFont typeface="+mj-lt"/>
              <a:buAutoNum type="arabicPeriod" startAt="20"/>
              <a:defRPr/>
            </a:pPr>
            <a:r>
              <a:rPr lang="en-US" sz="2000" dirty="0"/>
              <a:t>Motors Inc. is recalling all vehicles from model years 2001-2006. Given a variable  </a:t>
            </a:r>
            <a:r>
              <a:rPr lang="en-US" sz="1800" b="1" dirty="0" err="1">
                <a:latin typeface="Courier New"/>
                <a:cs typeface="Courier New"/>
              </a:rPr>
              <a:t>modelYear</a:t>
            </a:r>
            <a:r>
              <a:rPr lang="en-US" sz="1800" dirty="0"/>
              <a:t> </a:t>
            </a:r>
            <a:r>
              <a:rPr lang="en-US" sz="2000" dirty="0"/>
              <a:t>write a statement that prints the message "RECALL" to standard output if the value of  </a:t>
            </a:r>
            <a:r>
              <a:rPr lang="en-US" sz="1800" b="1" dirty="0" err="1">
                <a:latin typeface="Courier New"/>
                <a:cs typeface="Courier New"/>
              </a:rPr>
              <a:t>modelYear</a:t>
            </a:r>
            <a:r>
              <a:rPr lang="en-US" sz="2000" dirty="0"/>
              <a:t> falls within that range.</a:t>
            </a:r>
          </a:p>
          <a:p>
            <a:pPr marL="514350" indent="-514350">
              <a:buFont typeface="+mj-lt"/>
              <a:buAutoNum type="arabicPeriod" startAt="20"/>
              <a:defRPr/>
            </a:pPr>
            <a:r>
              <a:rPr lang="en-US" sz="2000" dirty="0"/>
              <a:t>Given a double variable named </a:t>
            </a:r>
            <a:r>
              <a:rPr lang="en-US" sz="1800" b="1" dirty="0" err="1">
                <a:latin typeface="Courier New"/>
                <a:cs typeface="Courier New"/>
              </a:rPr>
              <a:t>areaOfSquare</a:t>
            </a:r>
            <a:r>
              <a:rPr lang="en-US" sz="1800" b="1" dirty="0">
                <a:latin typeface="Courier New"/>
                <a:cs typeface="Courier New"/>
              </a:rPr>
              <a:t>,</a:t>
            </a:r>
            <a:r>
              <a:rPr lang="en-US" sz="2000" dirty="0"/>
              <a:t> write the necessary code to read in a value, the area of some square, into </a:t>
            </a:r>
            <a:r>
              <a:rPr lang="en-US" sz="1800" b="1" dirty="0" err="1">
                <a:latin typeface="Courier New"/>
                <a:cs typeface="Courier New"/>
              </a:rPr>
              <a:t>areaOfSquare</a:t>
            </a:r>
            <a:r>
              <a:rPr lang="en-US" sz="2000" dirty="0"/>
              <a:t> and print out the length of the side of that square.</a:t>
            </a:r>
          </a:p>
          <a:p>
            <a:pPr>
              <a:buFont typeface="Wingdings 2" charset="0"/>
              <a:buNone/>
              <a:defRPr/>
            </a:pPr>
            <a:r>
              <a:rPr lang="en-US" sz="1800" dirty="0"/>
              <a:t>	</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C52B22AE-86CC-1844-9D85-4D90CAF94A64}"/>
              </a:ext>
            </a:extLst>
          </p:cNvPr>
          <p:cNvSpPr>
            <a:spLocks noGrp="1"/>
          </p:cNvSpPr>
          <p:nvPr>
            <p:ph type="title"/>
          </p:nvPr>
        </p:nvSpPr>
        <p:spPr>
          <a:xfrm>
            <a:off x="0" y="260648"/>
            <a:ext cx="9144000" cy="914400"/>
          </a:xfrm>
        </p:spPr>
        <p:txBody>
          <a:bodyPr/>
          <a:lstStyle/>
          <a:p>
            <a:r>
              <a:rPr lang="en-US" altLang="en-US" sz="3200" dirty="0">
                <a:ea typeface="ＭＳ Ｐゴシック" panose="020B0600070205080204" pitchFamily="34" charset="-128"/>
              </a:rPr>
              <a:t>Exercise 10: Conditional Statements</a:t>
            </a:r>
          </a:p>
        </p:txBody>
      </p:sp>
      <p:sp>
        <p:nvSpPr>
          <p:cNvPr id="3" name="Content Placeholder 2">
            <a:extLst>
              <a:ext uri="{FF2B5EF4-FFF2-40B4-BE49-F238E27FC236}">
                <a16:creationId xmlns:a16="http://schemas.microsoft.com/office/drawing/2014/main" id="{64C1D069-CD59-C447-8B3B-1E31FE89E925}"/>
              </a:ext>
            </a:extLst>
          </p:cNvPr>
          <p:cNvSpPr>
            <a:spLocks noGrp="1"/>
          </p:cNvSpPr>
          <p:nvPr>
            <p:ph type="body" idx="1"/>
          </p:nvPr>
        </p:nvSpPr>
        <p:spPr/>
        <p:txBody>
          <a:bodyPr/>
          <a:lstStyle/>
          <a:p>
            <a:pPr marL="514350" indent="-514350">
              <a:buFont typeface="Century Gothic" panose="020B0502020202020204" pitchFamily="34" charset="0"/>
              <a:buAutoNum type="arabicPeriod" startAt="22"/>
            </a:pPr>
            <a:r>
              <a:rPr lang="en-US" altLang="en-US" sz="2000" dirty="0">
                <a:ea typeface="ＭＳ Ｐゴシック" panose="020B0600070205080204" pitchFamily="34" charset="-128"/>
              </a:rPr>
              <a:t>Write an if/else statement that compares the variable </a:t>
            </a:r>
            <a:r>
              <a:rPr lang="en-US" altLang="en-US" sz="2000" b="1" dirty="0">
                <a:latin typeface="Courier New" panose="02070309020205020404" pitchFamily="49" charset="0"/>
                <a:ea typeface="ＭＳ Ｐゴシック" panose="020B0600070205080204" pitchFamily="34" charset="-128"/>
              </a:rPr>
              <a:t>age</a:t>
            </a:r>
            <a:r>
              <a:rPr lang="en-US" altLang="en-US" sz="2000" dirty="0">
                <a:ea typeface="ＭＳ Ｐゴシック" panose="020B0600070205080204" pitchFamily="34" charset="-128"/>
              </a:rPr>
              <a:t> with  65 , adds  1 to the variable  </a:t>
            </a:r>
            <a:r>
              <a:rPr lang="en-US" altLang="en-US" sz="2000" b="1" dirty="0">
                <a:latin typeface="Courier New" panose="02070309020205020404" pitchFamily="49" charset="0"/>
                <a:ea typeface="ＭＳ Ｐゴシック" panose="020B0600070205080204" pitchFamily="34" charset="-128"/>
              </a:rPr>
              <a:t>seniors</a:t>
            </a:r>
            <a:r>
              <a:rPr lang="en-US" altLang="en-US" sz="2000" dirty="0">
                <a:ea typeface="ＭＳ Ｐゴシック" panose="020B0600070205080204" pitchFamily="34" charset="-128"/>
              </a:rPr>
              <a:t> if </a:t>
            </a:r>
            <a:r>
              <a:rPr lang="en-US" altLang="en-US" sz="2000" b="1" dirty="0">
                <a:latin typeface="Courier New" panose="02070309020205020404" pitchFamily="49" charset="0"/>
                <a:ea typeface="ＭＳ Ｐゴシック" panose="020B0600070205080204" pitchFamily="34" charset="-128"/>
              </a:rPr>
              <a:t>age</a:t>
            </a:r>
            <a:r>
              <a:rPr lang="en-US" altLang="en-US" sz="2000" dirty="0">
                <a:ea typeface="ＭＳ Ｐゴシック" panose="020B0600070205080204" pitchFamily="34" charset="-128"/>
              </a:rPr>
              <a:t> is greater than or equal to 65 , and adds 1 to the variable  </a:t>
            </a:r>
            <a:r>
              <a:rPr lang="en-US" altLang="en-US" sz="2000" b="1" dirty="0" err="1">
                <a:latin typeface="Courier New" panose="02070309020205020404" pitchFamily="49" charset="0"/>
                <a:ea typeface="ＭＳ Ｐゴシック" panose="020B0600070205080204" pitchFamily="34" charset="-128"/>
              </a:rPr>
              <a:t>nonSeniors</a:t>
            </a:r>
            <a:r>
              <a:rPr lang="en-US" altLang="en-US" sz="2000" dirty="0">
                <a:ea typeface="ＭＳ Ｐゴシック" panose="020B0600070205080204" pitchFamily="34" charset="-128"/>
              </a:rPr>
              <a:t> otherwise. </a:t>
            </a:r>
          </a:p>
          <a:p>
            <a:pPr marL="514350" indent="-514350">
              <a:buFont typeface="Century Gothic" panose="020B0502020202020204" pitchFamily="34" charset="0"/>
              <a:buAutoNum type="arabicPeriod" startAt="22"/>
            </a:pPr>
            <a:r>
              <a:rPr lang="en-US" altLang="en-US" sz="2000" dirty="0">
                <a:ea typeface="ＭＳ Ｐゴシック" panose="020B0600070205080204" pitchFamily="34" charset="-128"/>
              </a:rPr>
              <a:t>Write an if/else statement that if the variable </a:t>
            </a:r>
            <a:r>
              <a:rPr lang="en-US" altLang="en-US" sz="2000" b="1" dirty="0">
                <a:latin typeface="Courier New" panose="02070309020205020404" pitchFamily="49" charset="0"/>
                <a:ea typeface="ＭＳ Ｐゴシック" panose="020B0600070205080204" pitchFamily="34" charset="-128"/>
              </a:rPr>
              <a:t>age</a:t>
            </a:r>
            <a:r>
              <a:rPr lang="en-US" altLang="en-US" sz="2000" dirty="0">
                <a:ea typeface="ＭＳ Ｐゴシック" panose="020B0600070205080204" pitchFamily="34" charset="-128"/>
              </a:rPr>
              <a:t> is greater than 50 and less than 65, display on the console “Middle-aged”, otherwise display “Not middle-aged”.  </a:t>
            </a:r>
          </a:p>
          <a:p>
            <a:pPr marL="514350" indent="-514350"/>
            <a:endParaRPr lang="en-US" altLang="en-US" dirty="0">
              <a:ea typeface="ＭＳ Ｐゴシック" panose="020B0600070205080204" pitchFamily="34" charset="-128"/>
            </a:endParaRPr>
          </a:p>
          <a:p>
            <a:pPr marL="514350" indent="-514350"/>
            <a:endParaRPr lang="en-US" altLang="en-US" dirty="0">
              <a:ea typeface="ＭＳ Ｐゴシック" panose="020B0600070205080204" pitchFamily="34" charset="-128"/>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C52B22AE-86CC-1844-9D85-4D90CAF94A64}"/>
              </a:ext>
            </a:extLst>
          </p:cNvPr>
          <p:cNvSpPr>
            <a:spLocks noGrp="1"/>
          </p:cNvSpPr>
          <p:nvPr>
            <p:ph type="title"/>
          </p:nvPr>
        </p:nvSpPr>
        <p:spPr>
          <a:xfrm>
            <a:off x="0" y="260648"/>
            <a:ext cx="9144000" cy="914400"/>
          </a:xfrm>
        </p:spPr>
        <p:txBody>
          <a:bodyPr/>
          <a:lstStyle/>
          <a:p>
            <a:r>
              <a:rPr lang="en-US" altLang="en-US" sz="3200" dirty="0">
                <a:ea typeface="ＭＳ Ｐゴシック" panose="020B0600070205080204" pitchFamily="34" charset="-128"/>
              </a:rPr>
              <a:t>Exercise 10: Conditional Statements</a:t>
            </a:r>
          </a:p>
        </p:txBody>
      </p:sp>
      <p:sp>
        <p:nvSpPr>
          <p:cNvPr id="3" name="Content Placeholder 2">
            <a:extLst>
              <a:ext uri="{FF2B5EF4-FFF2-40B4-BE49-F238E27FC236}">
                <a16:creationId xmlns:a16="http://schemas.microsoft.com/office/drawing/2014/main" id="{64C1D069-CD59-C447-8B3B-1E31FE89E925}"/>
              </a:ext>
            </a:extLst>
          </p:cNvPr>
          <p:cNvSpPr>
            <a:spLocks noGrp="1"/>
          </p:cNvSpPr>
          <p:nvPr>
            <p:ph type="body" idx="1"/>
          </p:nvPr>
        </p:nvSpPr>
        <p:spPr/>
        <p:txBody>
          <a:bodyPr>
            <a:normAutofit fontScale="92500" lnSpcReduction="10000"/>
          </a:bodyPr>
          <a:lstStyle/>
          <a:p>
            <a:pPr marL="0" indent="0">
              <a:spcBef>
                <a:spcPts val="800"/>
              </a:spcBef>
              <a:buNone/>
            </a:pPr>
            <a:r>
              <a:rPr lang="en-US" altLang="en-US" sz="1800" dirty="0">
                <a:latin typeface="Verdana" panose="020B0604030504040204" pitchFamily="34" charset="0"/>
                <a:ea typeface="Verdana" panose="020B0604030504040204" pitchFamily="34" charset="0"/>
                <a:cs typeface="Verdana" panose="020B0604030504040204" pitchFamily="34" charset="0"/>
              </a:rPr>
              <a:t>22:</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if (age &gt;=  65 ){</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   Seniors++</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else {</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err="1">
                <a:latin typeface="Courier New" panose="02070309020205020404" pitchFamily="49" charset="0"/>
                <a:ea typeface="ＭＳ Ｐゴシック" panose="020B0600070205080204" pitchFamily="34" charset="-128"/>
              </a:rPr>
              <a:t>nonSeniors</a:t>
            </a:r>
            <a:r>
              <a:rPr lang="en-US" altLang="en-US" sz="2000" b="1" dirty="0">
                <a:latin typeface="Courier New" panose="02070309020205020404" pitchFamily="49" charset="0"/>
                <a:ea typeface="ＭＳ Ｐゴシック" panose="020B0600070205080204" pitchFamily="34" charset="-128"/>
              </a:rPr>
              <a:t>++;</a:t>
            </a:r>
            <a:r>
              <a:rPr lang="en-US" altLang="en-US" sz="2000" dirty="0">
                <a:ea typeface="ＭＳ Ｐゴシック" panose="020B0600070205080204" pitchFamily="34" charset="-128"/>
              </a:rPr>
              <a:t> </a:t>
            </a:r>
          </a:p>
          <a:p>
            <a:pPr marL="0" indent="0">
              <a:spcBef>
                <a:spcPts val="800"/>
              </a:spcBef>
              <a:buNone/>
            </a:pPr>
            <a:r>
              <a:rPr lang="en-US" altLang="en-US" sz="2000" dirty="0">
                <a:ea typeface="ＭＳ Ｐゴシック" panose="020B0600070205080204" pitchFamily="34" charset="-128"/>
              </a:rPr>
              <a:t>} </a:t>
            </a:r>
          </a:p>
          <a:p>
            <a:pPr marL="0" indent="0">
              <a:spcBef>
                <a:spcPts val="800"/>
              </a:spcBef>
              <a:buNone/>
            </a:pPr>
            <a:r>
              <a:rPr lang="en-US" altLang="en-US" sz="1800" dirty="0">
                <a:latin typeface="Verdana" panose="020B0604030504040204" pitchFamily="34" charset="0"/>
                <a:ea typeface="Verdana" panose="020B0604030504040204" pitchFamily="34" charset="0"/>
                <a:cs typeface="Verdana" panose="020B0604030504040204" pitchFamily="34" charset="0"/>
              </a:rPr>
              <a:t>23:</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if (age &gt;50 &amp;&amp; age &lt;65) {</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err="1">
                <a:latin typeface="Courier New" panose="02070309020205020404" pitchFamily="49" charset="0"/>
                <a:ea typeface="ＭＳ Ｐゴシック" panose="020B0600070205080204" pitchFamily="34" charset="-128"/>
              </a:rPr>
              <a:t>System.out.println</a:t>
            </a:r>
            <a:r>
              <a:rPr lang="en-US" altLang="en-US" sz="2000" b="1" dirty="0">
                <a:latin typeface="Courier New" panose="02070309020205020404" pitchFamily="49" charset="0"/>
                <a:ea typeface="ＭＳ Ｐゴシック" panose="020B0600070205080204" pitchFamily="34" charset="-128"/>
              </a:rPr>
              <a:t>(“Middle-aged”);</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else</a:t>
            </a:r>
          </a:p>
          <a:p>
            <a:pPr marL="0" indent="0">
              <a:spcBef>
                <a:spcPts val="800"/>
              </a:spcBef>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err="1">
                <a:latin typeface="Courier New" panose="02070309020205020404" pitchFamily="49" charset="0"/>
                <a:ea typeface="ＭＳ Ｐゴシック" panose="020B0600070205080204" pitchFamily="34" charset="-128"/>
              </a:rPr>
              <a:t>System.out.println</a:t>
            </a:r>
            <a:r>
              <a:rPr lang="en-US" altLang="en-US" sz="2000" b="1" dirty="0">
                <a:latin typeface="Courier New" panose="02070309020205020404" pitchFamily="49" charset="0"/>
                <a:ea typeface="ＭＳ Ｐゴシック" panose="020B0600070205080204" pitchFamily="34" charset="-128"/>
              </a:rPr>
              <a:t> (“Not middle-aged”);  </a:t>
            </a:r>
          </a:p>
          <a:p>
            <a:pPr marL="514350" indent="-514350"/>
            <a:endParaRPr lang="en-US" altLang="en-US" dirty="0">
              <a:ea typeface="ＭＳ Ｐゴシック" panose="020B0600070205080204" pitchFamily="34" charset="-128"/>
            </a:endParaRPr>
          </a:p>
          <a:p>
            <a:pPr marL="514350" indent="-51435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176022604"/>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922BBF9C-E7D8-4249-B04B-E0C55349BB08}"/>
              </a:ext>
            </a:extLst>
          </p:cNvPr>
          <p:cNvSpPr>
            <a:spLocks noGrp="1"/>
          </p:cNvSpPr>
          <p:nvPr>
            <p:ph type="title"/>
          </p:nvPr>
        </p:nvSpPr>
        <p:spPr/>
        <p:txBody>
          <a:bodyPr/>
          <a:lstStyle/>
          <a:p>
            <a:r>
              <a:rPr lang="en-US" altLang="en-US" sz="3200" dirty="0">
                <a:ea typeface="ＭＳ Ｐゴシック" panose="020B0600070205080204" pitchFamily="34" charset="-128"/>
              </a:rPr>
              <a:t>Exercise 11: Conditional Statements</a:t>
            </a:r>
          </a:p>
        </p:txBody>
      </p:sp>
      <p:sp>
        <p:nvSpPr>
          <p:cNvPr id="3" name="Content Placeholder 2">
            <a:extLst>
              <a:ext uri="{FF2B5EF4-FFF2-40B4-BE49-F238E27FC236}">
                <a16:creationId xmlns:a16="http://schemas.microsoft.com/office/drawing/2014/main" id="{B522AEA0-D160-DF49-94C3-1CE1FC5E986A}"/>
              </a:ext>
            </a:extLst>
          </p:cNvPr>
          <p:cNvSpPr>
            <a:spLocks noGrp="1"/>
          </p:cNvSpPr>
          <p:nvPr>
            <p:ph type="body" idx="1"/>
          </p:nvPr>
        </p:nvSpPr>
        <p:spPr/>
        <p:txBody>
          <a:bodyPr/>
          <a:lstStyle/>
          <a:p>
            <a:pPr marL="514350" indent="-514350">
              <a:spcBef>
                <a:spcPts val="800"/>
              </a:spcBef>
              <a:buFont typeface="Century Gothic" panose="020B0502020202020204" pitchFamily="34" charset="0"/>
              <a:buAutoNum type="arabicPeriod" startAt="24"/>
            </a:pPr>
            <a:r>
              <a:rPr lang="en-US" altLang="en-US" sz="2000" dirty="0">
                <a:ea typeface="ＭＳ Ｐゴシック" panose="020B0600070205080204" pitchFamily="34" charset="-128"/>
              </a:rPr>
              <a:t>Given an int variable named </a:t>
            </a:r>
            <a:r>
              <a:rPr lang="en-US" altLang="en-US" sz="1800" b="1" dirty="0" err="1">
                <a:latin typeface="Courier New" panose="02070309020205020404" pitchFamily="49" charset="0"/>
                <a:ea typeface="ＭＳ Ｐゴシック" panose="020B0600070205080204" pitchFamily="34" charset="-128"/>
              </a:rPr>
              <a:t>yesCount</a:t>
            </a:r>
            <a:r>
              <a:rPr lang="en-US" altLang="en-US" sz="1800" dirty="0">
                <a:ea typeface="ＭＳ Ｐゴシック" panose="020B0600070205080204" pitchFamily="34" charset="-128"/>
              </a:rPr>
              <a:t> </a:t>
            </a:r>
            <a:r>
              <a:rPr lang="en-US" altLang="en-US" sz="2000" dirty="0">
                <a:ea typeface="ＭＳ Ｐゴシック" panose="020B0600070205080204" pitchFamily="34" charset="-128"/>
              </a:rPr>
              <a:t>and another int variable named </a:t>
            </a:r>
            <a:r>
              <a:rPr lang="en-US" altLang="en-US" sz="1800" b="1" dirty="0" err="1">
                <a:latin typeface="Courier New" panose="02070309020205020404" pitchFamily="49" charset="0"/>
                <a:ea typeface="ＭＳ Ｐゴシック" panose="020B0600070205080204" pitchFamily="34" charset="-128"/>
              </a:rPr>
              <a:t>noCount</a:t>
            </a:r>
            <a:r>
              <a:rPr lang="en-US" altLang="en-US" sz="2000" dirty="0">
                <a:ea typeface="ＭＳ Ｐゴシック" panose="020B0600070205080204" pitchFamily="34" charset="-128"/>
              </a:rPr>
              <a:t> and a char variable named </a:t>
            </a:r>
            <a:r>
              <a:rPr lang="en-US" altLang="en-US" sz="1800" b="1" dirty="0">
                <a:latin typeface="Courier New" panose="02070309020205020404" pitchFamily="49" charset="0"/>
                <a:ea typeface="ＭＳ Ｐゴシック" panose="020B0600070205080204" pitchFamily="34" charset="-128"/>
              </a:rPr>
              <a:t>response</a:t>
            </a:r>
            <a:r>
              <a:rPr lang="en-US" altLang="en-US" sz="2000" dirty="0">
                <a:ea typeface="ＭＳ Ｐゴシック" panose="020B0600070205080204" pitchFamily="34" charset="-128"/>
              </a:rPr>
              <a:t> , write a program to read a value into </a:t>
            </a:r>
            <a:r>
              <a:rPr lang="en-US" altLang="en-US" sz="1800" b="1" dirty="0">
                <a:latin typeface="Courier New" panose="02070309020205020404" pitchFamily="49" charset="0"/>
                <a:ea typeface="ＭＳ Ｐゴシック" panose="020B0600070205080204" pitchFamily="34" charset="-128"/>
              </a:rPr>
              <a:t>response</a:t>
            </a:r>
            <a:r>
              <a:rPr lang="en-US" altLang="en-US" sz="2000" dirty="0">
                <a:ea typeface="ＭＳ Ｐゴシック" panose="020B0600070205080204" pitchFamily="34" charset="-128"/>
              </a:rPr>
              <a:t> and then carry out the following:</a:t>
            </a:r>
          </a:p>
          <a:p>
            <a:pPr marL="514350" indent="-514350">
              <a:lnSpc>
                <a:spcPct val="80000"/>
              </a:lnSpc>
              <a:buFont typeface="Wingdings 2" pitchFamily="2" charset="2"/>
              <a:buNone/>
            </a:pPr>
            <a:endParaRPr lang="en-US" altLang="en-US" sz="1800" dirty="0">
              <a:ea typeface="ＭＳ Ｐゴシック" panose="020B0600070205080204" pitchFamily="34" charset="-128"/>
            </a:endParaRPr>
          </a:p>
          <a:p>
            <a:pPr marL="514350" indent="-514350">
              <a:spcBef>
                <a:spcPts val="800"/>
              </a:spcBef>
              <a:buFont typeface="Wingdings 2" pitchFamily="2" charset="2"/>
              <a:buNone/>
            </a:pPr>
            <a:r>
              <a:rPr lang="en-US" altLang="en-US" sz="1800" dirty="0">
                <a:ea typeface="ＭＳ Ｐゴシック" panose="020B0600070205080204" pitchFamily="34" charset="-128"/>
              </a:rPr>
              <a:t> if the character typed in is y or Y then increment </a:t>
            </a:r>
            <a:r>
              <a:rPr lang="en-US" altLang="en-US" sz="1600" b="1" dirty="0" err="1">
                <a:latin typeface="Courier New" panose="02070309020205020404" pitchFamily="49" charset="0"/>
                <a:ea typeface="ＭＳ Ｐゴシック" panose="020B0600070205080204" pitchFamily="34" charset="-128"/>
              </a:rPr>
              <a:t>yesCount</a:t>
            </a:r>
            <a:r>
              <a:rPr lang="en-US" altLang="en-US" sz="1600" dirty="0">
                <a:ea typeface="ＭＳ Ｐゴシック" panose="020B0600070205080204" pitchFamily="34" charset="-128"/>
              </a:rPr>
              <a:t> </a:t>
            </a:r>
            <a:r>
              <a:rPr lang="en-US" altLang="en-US" sz="1800" dirty="0">
                <a:ea typeface="ＭＳ Ｐゴシック" panose="020B0600070205080204" pitchFamily="34" charset="-128"/>
              </a:rPr>
              <a:t>and print out "YES WAS RECORDED"</a:t>
            </a:r>
          </a:p>
          <a:p>
            <a:pPr marL="514350" indent="-514350">
              <a:spcBef>
                <a:spcPts val="800"/>
              </a:spcBef>
              <a:buFont typeface="Wingdings 2" pitchFamily="2" charset="2"/>
              <a:buNone/>
            </a:pPr>
            <a:r>
              <a:rPr lang="en-US" altLang="en-US" sz="1800" dirty="0">
                <a:ea typeface="ＭＳ Ｐゴシック" panose="020B0600070205080204" pitchFamily="34" charset="-128"/>
              </a:rPr>
              <a:t> if the character typed in is n or N then increment </a:t>
            </a:r>
            <a:r>
              <a:rPr lang="en-US" altLang="en-US" sz="1600" b="1" dirty="0" err="1">
                <a:latin typeface="Courier New" panose="02070309020205020404" pitchFamily="49" charset="0"/>
                <a:ea typeface="ＭＳ Ｐゴシック" panose="020B0600070205080204" pitchFamily="34" charset="-128"/>
              </a:rPr>
              <a:t>noCount</a:t>
            </a:r>
            <a:r>
              <a:rPr lang="en-US" altLang="en-US" sz="1800" dirty="0">
                <a:ea typeface="ＭＳ Ｐゴシック" panose="020B0600070205080204" pitchFamily="34" charset="-128"/>
              </a:rPr>
              <a:t> and print out "NO WAS RECORDED”</a:t>
            </a:r>
          </a:p>
          <a:p>
            <a:pPr marL="514350" indent="-514350">
              <a:spcBef>
                <a:spcPts val="800"/>
              </a:spcBef>
              <a:buFont typeface="Wingdings 2" pitchFamily="2" charset="2"/>
              <a:buNone/>
            </a:pPr>
            <a:r>
              <a:rPr lang="en-US" altLang="en-US" sz="1800" dirty="0">
                <a:ea typeface="ＭＳ Ｐゴシック" panose="020B0600070205080204" pitchFamily="34" charset="-128"/>
              </a:rPr>
              <a:t> If the input is invalid just print the message "INVALID" and do nothing else.</a:t>
            </a:r>
          </a:p>
          <a:p>
            <a:pPr marL="514350" indent="-514350">
              <a:lnSpc>
                <a:spcPct val="80000"/>
              </a:lnSpc>
            </a:pPr>
            <a:endParaRPr lang="en-US" altLang="en-US" sz="2000" dirty="0">
              <a:ea typeface="ＭＳ Ｐゴシック" panose="020B0600070205080204" pitchFamily="34" charset="-128"/>
            </a:endParaRPr>
          </a:p>
          <a:p>
            <a:pPr marL="514350" indent="-514350">
              <a:lnSpc>
                <a:spcPct val="80000"/>
              </a:lnSpc>
            </a:pPr>
            <a:endParaRPr lang="en-US" altLang="en-US" sz="2000" dirty="0">
              <a:ea typeface="ＭＳ Ｐゴシック" panose="020B0600070205080204" pitchFamily="34" charset="-128"/>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a:extLst>
              <a:ext uri="{FF2B5EF4-FFF2-40B4-BE49-F238E27FC236}">
                <a16:creationId xmlns:a16="http://schemas.microsoft.com/office/drawing/2014/main" id="{DB39957D-97E9-7E4E-BF2E-3A060308B528}"/>
              </a:ext>
            </a:extLst>
          </p:cNvPr>
          <p:cNvSpPr>
            <a:spLocks noGrp="1"/>
          </p:cNvSpPr>
          <p:nvPr>
            <p:ph type="title"/>
          </p:nvPr>
        </p:nvSpPr>
        <p:spPr/>
        <p:txBody>
          <a:bodyPr/>
          <a:lstStyle/>
          <a:p>
            <a:r>
              <a:rPr lang="en-US" altLang="en-US">
                <a:ea typeface="ＭＳ Ｐゴシック" panose="020B0600070205080204" pitchFamily="34" charset="-128"/>
              </a:rPr>
              <a:t>Example: if-else if</a:t>
            </a:r>
          </a:p>
        </p:txBody>
      </p:sp>
      <p:sp>
        <p:nvSpPr>
          <p:cNvPr id="3" name="Content Placeholder 2">
            <a:extLst>
              <a:ext uri="{FF2B5EF4-FFF2-40B4-BE49-F238E27FC236}">
                <a16:creationId xmlns:a16="http://schemas.microsoft.com/office/drawing/2014/main" id="{F0CAFB1D-D6D0-9B4D-816C-517398635F34}"/>
              </a:ext>
            </a:extLst>
          </p:cNvPr>
          <p:cNvSpPr>
            <a:spLocks noGrp="1"/>
          </p:cNvSpPr>
          <p:nvPr>
            <p:ph type="body" idx="1"/>
          </p:nvPr>
        </p:nvSpPr>
        <p:spPr>
          <a:xfrm>
            <a:off x="990600" y="1600200"/>
            <a:ext cx="7696200" cy="4525963"/>
          </a:xfrm>
        </p:spPr>
        <p:txBody>
          <a:bodyPr>
            <a:normAutofit/>
          </a:bodyPr>
          <a:lstStyle/>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if ((temperature &lt; -10) &amp;&amp; (day == SUNDAY))</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(“Stay home!”);</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 if (temperature &lt; -10)</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(“Stay home to work.”);</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 if (temperature &lt;= 0)</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(“Dress warm before going to work.”);</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a:t>
            </a:r>
          </a:p>
          <a:p>
            <a:pPr>
              <a:lnSpc>
                <a:spcPct val="80000"/>
              </a:lnSpc>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(“Work hard and play hard.”);</a:t>
            </a:r>
            <a:endParaRPr lang="en-US" altLang="en-US" sz="22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71EA594B-3086-6440-B000-ED1CC2CB16A0}"/>
              </a:ext>
            </a:extLst>
          </p:cNvPr>
          <p:cNvSpPr>
            <a:spLocks noGrp="1"/>
          </p:cNvSpPr>
          <p:nvPr>
            <p:ph type="title"/>
          </p:nvPr>
        </p:nvSpPr>
        <p:spPr/>
        <p:txBody>
          <a:bodyPr/>
          <a:lstStyle/>
          <a:p>
            <a:r>
              <a:rPr lang="en-US" altLang="en-US" dirty="0">
                <a:ea typeface="ＭＳ Ｐゴシック" panose="020B0600070205080204" pitchFamily="34" charset="-128"/>
              </a:rPr>
              <a:t>Exercise 12: Multiway if-else</a:t>
            </a:r>
          </a:p>
        </p:txBody>
      </p:sp>
      <p:sp>
        <p:nvSpPr>
          <p:cNvPr id="120834" name="Content Placeholder 2">
            <a:extLst>
              <a:ext uri="{FF2B5EF4-FFF2-40B4-BE49-F238E27FC236}">
                <a16:creationId xmlns:a16="http://schemas.microsoft.com/office/drawing/2014/main" id="{0F74733F-0B34-6949-A5C8-573FB1108CA0}"/>
              </a:ext>
            </a:extLst>
          </p:cNvPr>
          <p:cNvSpPr>
            <a:spLocks noGrp="1"/>
          </p:cNvSpPr>
          <p:nvPr>
            <p:ph type="body" idx="1"/>
          </p:nvPr>
        </p:nvSpPr>
        <p:spPr/>
        <p:txBody>
          <a:bodyPr/>
          <a:lstStyle/>
          <a:p>
            <a:pPr>
              <a:buFont typeface="Wingdings 2" pitchFamily="2" charset="2"/>
              <a:buNone/>
            </a:pPr>
            <a:r>
              <a:rPr lang="en-US" altLang="en-US" sz="2400">
                <a:ea typeface="ＭＳ Ｐゴシック" panose="020B0600070205080204" pitchFamily="34" charset="-128"/>
              </a:rPr>
              <a:t> Write an if-else if statement that compares the double variable  </a:t>
            </a:r>
            <a:r>
              <a:rPr lang="en-US" altLang="en-US" sz="2000" b="1">
                <a:latin typeface="Courier New" panose="02070309020205020404" pitchFamily="49" charset="0"/>
                <a:ea typeface="ＭＳ Ｐゴシック" panose="020B0600070205080204" pitchFamily="34" charset="-128"/>
              </a:rPr>
              <a:t>pH</a:t>
            </a:r>
            <a:r>
              <a:rPr lang="en-US" altLang="en-US" sz="2000">
                <a:ea typeface="ＭＳ Ｐゴシック" panose="020B0600070205080204" pitchFamily="34" charset="-128"/>
              </a:rPr>
              <a:t> </a:t>
            </a:r>
            <a:r>
              <a:rPr lang="en-US" altLang="en-US" sz="2400">
                <a:ea typeface="ＭＳ Ｐゴシック" panose="020B0600070205080204" pitchFamily="34" charset="-128"/>
              </a:rPr>
              <a:t>with 7.0 and makes the following assignments to the bool variables  </a:t>
            </a:r>
            <a:r>
              <a:rPr lang="en-US" altLang="en-US" sz="2000" b="1">
                <a:latin typeface="Courier New" panose="02070309020205020404" pitchFamily="49" charset="0"/>
                <a:ea typeface="ＭＳ Ｐゴシック" panose="020B0600070205080204" pitchFamily="34" charset="-128"/>
              </a:rPr>
              <a:t>neutral</a:t>
            </a:r>
            <a:r>
              <a:rPr lang="en-US" altLang="en-US" sz="2400">
                <a:ea typeface="ＭＳ Ｐゴシック" panose="020B0600070205080204" pitchFamily="34" charset="-128"/>
              </a:rPr>
              <a:t>,  </a:t>
            </a:r>
            <a:r>
              <a:rPr lang="en-US" altLang="en-US" sz="2000" b="1">
                <a:latin typeface="Courier New" panose="02070309020205020404" pitchFamily="49" charset="0"/>
                <a:ea typeface="ＭＳ Ｐゴシック" panose="020B0600070205080204" pitchFamily="34" charset="-128"/>
              </a:rPr>
              <a:t>base</a:t>
            </a:r>
            <a:r>
              <a:rPr lang="en-US" altLang="en-US" sz="2400">
                <a:ea typeface="ＭＳ Ｐゴシック" panose="020B0600070205080204" pitchFamily="34" charset="-128"/>
              </a:rPr>
              <a:t>, and  </a:t>
            </a:r>
            <a:r>
              <a:rPr lang="en-US" altLang="en-US" sz="2000" b="1">
                <a:latin typeface="Courier New" panose="02070309020205020404" pitchFamily="49" charset="0"/>
                <a:ea typeface="ＭＳ Ｐゴシック" panose="020B0600070205080204" pitchFamily="34" charset="-128"/>
              </a:rPr>
              <a:t>acid</a:t>
            </a:r>
            <a:r>
              <a:rPr lang="en-US" altLang="en-US" sz="2400">
                <a:ea typeface="ＭＳ Ｐゴシック" panose="020B0600070205080204" pitchFamily="34" charset="-128"/>
              </a:rPr>
              <a:t> : </a:t>
            </a:r>
          </a:p>
          <a:p>
            <a:pPr>
              <a:buFont typeface="Wingdings 2" pitchFamily="2" charset="2"/>
              <a:buNone/>
            </a:pPr>
            <a:r>
              <a:rPr lang="en-US" altLang="en-US" sz="2400">
                <a:ea typeface="ＭＳ Ｐゴシック" panose="020B0600070205080204" pitchFamily="34" charset="-128"/>
              </a:rPr>
              <a:t>		false, false, true if  </a:t>
            </a:r>
            <a:r>
              <a:rPr lang="en-US" altLang="en-US" sz="2000" b="1">
                <a:latin typeface="Courier New" panose="02070309020205020404" pitchFamily="49" charset="0"/>
                <a:ea typeface="ＭＳ Ｐゴシック" panose="020B0600070205080204" pitchFamily="34" charset="-128"/>
              </a:rPr>
              <a:t>pH</a:t>
            </a:r>
            <a:r>
              <a:rPr lang="en-US" altLang="en-US" sz="2400">
                <a:ea typeface="ＭＳ Ｐゴシック" panose="020B0600070205080204" pitchFamily="34" charset="-128"/>
              </a:rPr>
              <a:t> is less than  7</a:t>
            </a:r>
          </a:p>
          <a:p>
            <a:pPr>
              <a:buFont typeface="Wingdings 2" pitchFamily="2" charset="2"/>
              <a:buNone/>
            </a:pPr>
            <a:r>
              <a:rPr lang="en-US" altLang="en-US" sz="2400">
                <a:ea typeface="ＭＳ Ｐゴシック" panose="020B0600070205080204" pitchFamily="34" charset="-128"/>
              </a:rPr>
              <a:t> 		false, true, false if  </a:t>
            </a:r>
            <a:r>
              <a:rPr lang="en-US" altLang="en-US" sz="2000" b="1">
                <a:latin typeface="Courier New" panose="02070309020205020404" pitchFamily="49" charset="0"/>
                <a:ea typeface="ＭＳ Ｐゴシック" panose="020B0600070205080204" pitchFamily="34" charset="-128"/>
              </a:rPr>
              <a:t>pH</a:t>
            </a:r>
            <a:r>
              <a:rPr lang="en-US" altLang="en-US" sz="2400">
                <a:ea typeface="ＭＳ Ｐゴシック" panose="020B0600070205080204" pitchFamily="34" charset="-128"/>
              </a:rPr>
              <a:t> is greater than  7</a:t>
            </a:r>
          </a:p>
          <a:p>
            <a:pPr>
              <a:buFont typeface="Wingdings 2" pitchFamily="2" charset="2"/>
              <a:buNone/>
            </a:pPr>
            <a:r>
              <a:rPr lang="en-US" altLang="en-US" sz="2400">
                <a:ea typeface="ＭＳ Ｐゴシック" panose="020B0600070205080204" pitchFamily="34" charset="-128"/>
              </a:rPr>
              <a:t> 		true, false, false if  </a:t>
            </a:r>
            <a:r>
              <a:rPr lang="en-US" altLang="en-US" sz="2000" b="1">
                <a:latin typeface="Courier New" panose="02070309020205020404" pitchFamily="49" charset="0"/>
                <a:ea typeface="ＭＳ Ｐゴシック" panose="020B0600070205080204" pitchFamily="34" charset="-128"/>
              </a:rPr>
              <a:t>pH</a:t>
            </a:r>
            <a:r>
              <a:rPr lang="en-US" altLang="en-US" sz="2400">
                <a:ea typeface="ＭＳ Ｐゴシック" panose="020B0600070205080204" pitchFamily="34" charset="-128"/>
              </a:rPr>
              <a:t> is equal to  7</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71EA594B-3086-6440-B000-ED1CC2CB16A0}"/>
              </a:ext>
            </a:extLst>
          </p:cNvPr>
          <p:cNvSpPr>
            <a:spLocks noGrp="1"/>
          </p:cNvSpPr>
          <p:nvPr>
            <p:ph type="title"/>
          </p:nvPr>
        </p:nvSpPr>
        <p:spPr/>
        <p:txBody>
          <a:bodyPr/>
          <a:lstStyle/>
          <a:p>
            <a:r>
              <a:rPr lang="en-US" altLang="en-US" dirty="0">
                <a:ea typeface="ＭＳ Ｐゴシック" panose="020B0600070205080204" pitchFamily="34" charset="-128"/>
              </a:rPr>
              <a:t>Exercise 12: Sample Code</a:t>
            </a:r>
          </a:p>
        </p:txBody>
      </p:sp>
      <p:sp>
        <p:nvSpPr>
          <p:cNvPr id="120834" name="Content Placeholder 2">
            <a:extLst>
              <a:ext uri="{FF2B5EF4-FFF2-40B4-BE49-F238E27FC236}">
                <a16:creationId xmlns:a16="http://schemas.microsoft.com/office/drawing/2014/main" id="{0F74733F-0B34-6949-A5C8-573FB1108CA0}"/>
              </a:ext>
            </a:extLst>
          </p:cNvPr>
          <p:cNvSpPr>
            <a:spLocks noGrp="1"/>
          </p:cNvSpPr>
          <p:nvPr>
            <p:ph type="body" idx="1"/>
          </p:nvPr>
        </p:nvSpPr>
        <p:spPr/>
        <p:txBody>
          <a:bodyPr>
            <a:normAutofit/>
          </a:bodyPr>
          <a:lstStyle/>
          <a:p>
            <a:pPr>
              <a:buFont typeface="Wingdings 2" pitchFamily="2" charset="2"/>
              <a:buNone/>
            </a:pPr>
            <a:r>
              <a:rPr lang="en-US" altLang="en-US" sz="1700" b="1" dirty="0" err="1">
                <a:latin typeface="Courier New" panose="02070309020205020404" pitchFamily="49" charset="0"/>
                <a:ea typeface="ＭＳ Ｐゴシック" panose="020B0600070205080204" pitchFamily="34" charset="-128"/>
              </a:rPr>
              <a:t>boolean</a:t>
            </a:r>
            <a:r>
              <a:rPr lang="en-US" altLang="en-US" sz="1700" b="1" dirty="0">
                <a:latin typeface="Courier New" panose="02070309020205020404" pitchFamily="49" charset="0"/>
                <a:ea typeface="ＭＳ Ｐゴシック" panose="020B0600070205080204" pitchFamily="34" charset="-128"/>
              </a:rPr>
              <a:t> neutral=false, base=false, acid=false;</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if  (pH &lt; 7.0){</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   acid = true;</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else if (</a:t>
            </a:r>
            <a:r>
              <a:rPr lang="en-US" altLang="en-US" sz="1700" b="1" dirty="0" err="1">
                <a:latin typeface="Courier New" panose="02070309020205020404" pitchFamily="49" charset="0"/>
                <a:ea typeface="ＭＳ Ｐゴシック" panose="020B0600070205080204" pitchFamily="34" charset="-128"/>
              </a:rPr>
              <a:t>ph</a:t>
            </a:r>
            <a:r>
              <a:rPr lang="en-US" altLang="en-US" sz="1700" b="1" dirty="0">
                <a:latin typeface="Courier New" panose="02070309020205020404" pitchFamily="49" charset="0"/>
                <a:ea typeface="ＭＳ Ｐゴシック" panose="020B0600070205080204" pitchFamily="34" charset="-128"/>
              </a:rPr>
              <a:t> &gt; 7.0){</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   base = true;</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else {</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   neutral = true;</a:t>
            </a:r>
          </a:p>
          <a:p>
            <a:pPr>
              <a:buFont typeface="Wingdings 2" pitchFamily="2" charset="2"/>
              <a:buNone/>
            </a:pPr>
            <a:r>
              <a:rPr lang="en-US" altLang="en-US" sz="1700" b="1" dirty="0">
                <a:latin typeface="Courier New" panose="02070309020205020404" pitchFamily="49" charset="0"/>
                <a:ea typeface="ＭＳ Ｐゴシック" panose="020B0600070205080204" pitchFamily="34" charset="-128"/>
              </a:rPr>
              <a:t>}</a:t>
            </a:r>
          </a:p>
        </p:txBody>
      </p:sp>
    </p:spTree>
    <p:extLst>
      <p:ext uri="{BB962C8B-B14F-4D97-AF65-F5344CB8AC3E}">
        <p14:creationId xmlns:p14="http://schemas.microsoft.com/office/powerpoint/2010/main" val="3712010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61630F3F-F574-D340-BADA-96C6B5B24CEC}"/>
              </a:ext>
            </a:extLst>
          </p:cNvPr>
          <p:cNvSpPr>
            <a:spLocks noGrp="1"/>
          </p:cNvSpPr>
          <p:nvPr>
            <p:ph type="title"/>
          </p:nvPr>
        </p:nvSpPr>
        <p:spPr>
          <a:xfrm>
            <a:off x="0" y="219635"/>
            <a:ext cx="8964488" cy="1143000"/>
          </a:xfrm>
        </p:spPr>
        <p:txBody>
          <a:bodyPr/>
          <a:lstStyle/>
          <a:p>
            <a:r>
              <a:rPr lang="en-US" altLang="en-US" dirty="0">
                <a:ea typeface="ＭＳ Ｐゴシック" panose="020B0600070205080204" pitchFamily="34" charset="-128"/>
              </a:rPr>
              <a:t>Exercise 13: </a:t>
            </a:r>
            <a:r>
              <a:rPr lang="en-US" altLang="en-US" dirty="0" err="1">
                <a:ea typeface="ＭＳ Ｐゴシック" panose="020B0600070205080204" pitchFamily="34" charset="-128"/>
              </a:rPr>
              <a:t>Multiway</a:t>
            </a:r>
            <a:r>
              <a:rPr lang="en-US" altLang="en-US" dirty="0">
                <a:ea typeface="ＭＳ Ｐゴシック" panose="020B0600070205080204" pitchFamily="34" charset="-128"/>
              </a:rPr>
              <a:t> if-else</a:t>
            </a:r>
          </a:p>
        </p:txBody>
      </p:sp>
      <p:sp>
        <p:nvSpPr>
          <p:cNvPr id="3" name="Content Placeholder 2">
            <a:extLst>
              <a:ext uri="{FF2B5EF4-FFF2-40B4-BE49-F238E27FC236}">
                <a16:creationId xmlns:a16="http://schemas.microsoft.com/office/drawing/2014/main" id="{853F4664-7DA5-4643-B390-E4D2E59619EB}"/>
              </a:ext>
            </a:extLst>
          </p:cNvPr>
          <p:cNvSpPr>
            <a:spLocks noGrp="1"/>
          </p:cNvSpPr>
          <p:nvPr>
            <p:ph type="body" idx="1"/>
          </p:nvPr>
        </p:nvSpPr>
        <p:spPr>
          <a:xfrm>
            <a:off x="457200" y="1196752"/>
            <a:ext cx="8363272" cy="5415186"/>
          </a:xfrm>
        </p:spPr>
        <p:txBody>
          <a:bodyPr>
            <a:normAutofit/>
          </a:bodyPr>
          <a:lstStyle/>
          <a:p>
            <a:pPr marL="457200" indent="-457200">
              <a:lnSpc>
                <a:spcPct val="90000"/>
              </a:lnSpc>
              <a:buFont typeface="Century Gothic" panose="020B0502020202020204" pitchFamily="34" charset="0"/>
              <a:buAutoNum type="arabicPeriod" startAt="25"/>
            </a:pPr>
            <a:r>
              <a:rPr lang="en-US" altLang="en-US" sz="2000" dirty="0">
                <a:ea typeface="ＭＳ Ｐゴシック" panose="020B0600070205080204" pitchFamily="34" charset="-128"/>
              </a:rPr>
              <a:t>Declare an int variable </a:t>
            </a:r>
            <a:r>
              <a:rPr lang="en-US" altLang="en-US" sz="1800" b="1" dirty="0">
                <a:latin typeface="Courier New" panose="02070309020205020404" pitchFamily="49" charset="0"/>
                <a:ea typeface="ＭＳ Ｐゴシック" panose="020B0600070205080204" pitchFamily="34" charset="-128"/>
              </a:rPr>
              <a:t>age</a:t>
            </a:r>
            <a:r>
              <a:rPr lang="en-US" altLang="en-US" sz="1800" dirty="0">
                <a:ea typeface="ＭＳ Ｐゴシック" panose="020B0600070205080204" pitchFamily="34" charset="-128"/>
              </a:rPr>
              <a:t> </a:t>
            </a:r>
            <a:r>
              <a:rPr lang="en-US" altLang="en-US" sz="2000" dirty="0">
                <a:ea typeface="ＭＳ Ｐゴシック" panose="020B0600070205080204" pitchFamily="34" charset="-128"/>
              </a:rPr>
              <a:t>and a char variable </a:t>
            </a:r>
            <a:r>
              <a:rPr lang="en-US" altLang="en-US" sz="1800" b="1" dirty="0">
                <a:latin typeface="Courier New" panose="02070309020205020404" pitchFamily="49" charset="0"/>
                <a:ea typeface="ＭＳ Ｐゴシック" panose="020B0600070205080204" pitchFamily="34" charset="-128"/>
              </a:rPr>
              <a:t>choice</a:t>
            </a:r>
            <a:r>
              <a:rPr lang="en-US" altLang="en-US" sz="2000" dirty="0">
                <a:ea typeface="ＭＳ Ｐゴシック" panose="020B0600070205080204" pitchFamily="34" charset="-128"/>
              </a:rPr>
              <a:t>. </a:t>
            </a:r>
          </a:p>
          <a:p>
            <a:pPr marL="457200" indent="-457200">
              <a:lnSpc>
                <a:spcPct val="90000"/>
              </a:lnSpc>
              <a:buFont typeface="Wingdings 2" pitchFamily="2" charset="2"/>
              <a:buNone/>
            </a:pPr>
            <a:r>
              <a:rPr lang="en-US" altLang="en-US" sz="2000" dirty="0">
                <a:ea typeface="ＭＳ Ｐゴシック" panose="020B0600070205080204" pitchFamily="34" charset="-128"/>
              </a:rPr>
              <a:t>Assume that the user has just been presented with the following menu:</a:t>
            </a:r>
          </a:p>
          <a:p>
            <a:pPr marL="457200" indent="-457200">
              <a:spcBef>
                <a:spcPts val="200"/>
              </a:spcBef>
              <a:buFont typeface="Wingdings 2" pitchFamily="2" charset="2"/>
              <a:buNone/>
            </a:pPr>
            <a:r>
              <a:rPr lang="en-US" altLang="en-US" sz="1800" dirty="0">
                <a:ea typeface="ＭＳ Ｐゴシック" panose="020B0600070205080204" pitchFamily="34" charset="-128"/>
              </a:rPr>
              <a:t>	S: hangar steak, red potatoes, asparagus</a:t>
            </a:r>
          </a:p>
          <a:p>
            <a:pPr marL="457200" indent="-457200">
              <a:spcBef>
                <a:spcPts val="200"/>
              </a:spcBef>
              <a:buFont typeface="Wingdings 2" pitchFamily="2" charset="2"/>
              <a:buNone/>
            </a:pPr>
            <a:r>
              <a:rPr lang="en-US" altLang="en-US" sz="1800" dirty="0">
                <a:ea typeface="ＭＳ Ｐゴシック" panose="020B0600070205080204" pitchFamily="34" charset="-128"/>
              </a:rPr>
              <a:t>	T: whole trout, long rice, </a:t>
            </a:r>
            <a:r>
              <a:rPr lang="en-US" altLang="en-US" sz="1800" dirty="0" err="1">
                <a:ea typeface="ＭＳ Ｐゴシック" panose="020B0600070205080204" pitchFamily="34" charset="-128"/>
              </a:rPr>
              <a:t>brussel</a:t>
            </a:r>
            <a:r>
              <a:rPr lang="en-US" altLang="en-US" sz="1800" dirty="0">
                <a:ea typeface="ＭＳ Ｐゴシック" panose="020B0600070205080204" pitchFamily="34" charset="-128"/>
              </a:rPr>
              <a:t> sprouts</a:t>
            </a:r>
          </a:p>
          <a:p>
            <a:pPr marL="457200" indent="-457200">
              <a:spcBef>
                <a:spcPts val="200"/>
              </a:spcBef>
              <a:buFont typeface="Wingdings 2" pitchFamily="2" charset="2"/>
              <a:buNone/>
            </a:pPr>
            <a:r>
              <a:rPr lang="en-US" altLang="en-US" sz="1800" dirty="0">
                <a:ea typeface="ＭＳ Ｐゴシック" panose="020B0600070205080204" pitchFamily="34" charset="-128"/>
              </a:rPr>
              <a:t>	B: cheddar cheeseburger, steak fries, </a:t>
            </a:r>
            <a:r>
              <a:rPr lang="en-US" altLang="en-US" sz="1800" dirty="0" err="1">
                <a:ea typeface="ＭＳ Ｐゴシック" panose="020B0600070205080204" pitchFamily="34" charset="-128"/>
              </a:rPr>
              <a:t>cole</a:t>
            </a:r>
            <a:r>
              <a:rPr lang="en-US" altLang="en-US" sz="1800" dirty="0">
                <a:ea typeface="ＭＳ Ｐゴシック" panose="020B0600070205080204" pitchFamily="34" charset="-128"/>
              </a:rPr>
              <a:t> slaw</a:t>
            </a:r>
          </a:p>
          <a:p>
            <a:pPr marL="457200" indent="-457200">
              <a:buFont typeface="Wingdings 2" pitchFamily="2" charset="2"/>
              <a:buNone/>
            </a:pPr>
            <a:r>
              <a:rPr lang="en-US" altLang="en-US" sz="1800" dirty="0">
                <a:ea typeface="ＭＳ Ｐゴシック" panose="020B0600070205080204" pitchFamily="34" charset="-128"/>
              </a:rPr>
              <a:t> Write some code that reads an integer into </a:t>
            </a:r>
            <a:r>
              <a:rPr lang="en-US" altLang="en-US" sz="1600" b="1" dirty="0">
                <a:latin typeface="Courier New" panose="02070309020205020404" pitchFamily="49" charset="0"/>
                <a:ea typeface="ＭＳ Ｐゴシック" panose="020B0600070205080204" pitchFamily="34" charset="-128"/>
              </a:rPr>
              <a:t>age</a:t>
            </a:r>
            <a:r>
              <a:rPr lang="en-US" altLang="en-US" sz="1800" dirty="0">
                <a:ea typeface="ＭＳ Ｐゴシック" panose="020B0600070205080204" pitchFamily="34" charset="-128"/>
              </a:rPr>
              <a:t> and a single character (S or T or B) into  </a:t>
            </a:r>
            <a:r>
              <a:rPr lang="en-US" altLang="en-US" sz="1600" b="1" dirty="0">
                <a:latin typeface="Courier New" panose="02070309020205020404" pitchFamily="49" charset="0"/>
                <a:ea typeface="ＭＳ Ｐゴシック" panose="020B0600070205080204" pitchFamily="34" charset="-128"/>
              </a:rPr>
              <a:t>choice,</a:t>
            </a:r>
            <a:r>
              <a:rPr lang="en-US" altLang="en-US" sz="1800" dirty="0">
                <a:ea typeface="ＭＳ Ｐゴシック" panose="020B0600070205080204" pitchFamily="34" charset="-128"/>
              </a:rPr>
              <a:t> then prints out a recommended accompanying drink as follows:</a:t>
            </a:r>
          </a:p>
          <a:p>
            <a:pPr marL="457200" indent="-457200">
              <a:buFont typeface="Wingdings 2" pitchFamily="2" charset="2"/>
              <a:buNone/>
            </a:pPr>
            <a:r>
              <a:rPr lang="en-US" altLang="en-US" sz="1800" dirty="0">
                <a:ea typeface="ＭＳ Ｐゴシック" panose="020B0600070205080204" pitchFamily="34" charset="-128"/>
              </a:rPr>
              <a:t>If the value of </a:t>
            </a:r>
            <a:r>
              <a:rPr lang="en-US" altLang="en-US" sz="1600" b="1" dirty="0">
                <a:latin typeface="Courier New" panose="02070309020205020404" pitchFamily="49" charset="0"/>
                <a:ea typeface="ＭＳ Ｐゴシック" panose="020B0600070205080204" pitchFamily="34" charset="-128"/>
              </a:rPr>
              <a:t>age</a:t>
            </a:r>
            <a:r>
              <a:rPr lang="en-US" altLang="en-US" sz="1800" dirty="0">
                <a:ea typeface="ＭＳ Ｐゴシック" panose="020B0600070205080204" pitchFamily="34" charset="-128"/>
              </a:rPr>
              <a:t> is 21 or lower, the recommendation is "vegetable juice" for steak, "cranberry juice" for trout, and "soda" for the burger. Otherwise, the recommendations are "cabernet", "chardonnay", and "IPA" for steak, trout, and burger respectively. Regardless of the value of </a:t>
            </a:r>
            <a:r>
              <a:rPr lang="en-US" altLang="en-US" sz="1600" b="1" dirty="0">
                <a:latin typeface="Courier New" panose="02070309020205020404" pitchFamily="49" charset="0"/>
                <a:ea typeface="ＭＳ Ｐゴシック" panose="020B0600070205080204" pitchFamily="34" charset="-128"/>
              </a:rPr>
              <a:t>age</a:t>
            </a:r>
            <a:r>
              <a:rPr lang="en-US" altLang="en-US" sz="1800" dirty="0">
                <a:ea typeface="ＭＳ Ｐゴシック" panose="020B0600070205080204" pitchFamily="34" charset="-128"/>
              </a:rPr>
              <a:t> , your program should print "invalid menu selection" if the character read into  </a:t>
            </a:r>
            <a:r>
              <a:rPr lang="en-US" altLang="en-US" sz="1600" b="1" dirty="0">
                <a:latin typeface="Courier New" panose="02070309020205020404" pitchFamily="49" charset="0"/>
                <a:ea typeface="ＭＳ Ｐゴシック" panose="020B0600070205080204" pitchFamily="34" charset="-128"/>
              </a:rPr>
              <a:t>choice</a:t>
            </a:r>
            <a:r>
              <a:rPr lang="en-US" altLang="en-US" sz="1800" dirty="0">
                <a:ea typeface="ＭＳ Ｐゴシック" panose="020B0600070205080204" pitchFamily="34" charset="-128"/>
              </a:rPr>
              <a:t> was not S or T or B.</a:t>
            </a:r>
          </a:p>
          <a:p>
            <a:pPr marL="457200" indent="-457200">
              <a:lnSpc>
                <a:spcPct val="90000"/>
              </a:lnSpc>
              <a:buFont typeface="Wingdings 2" pitchFamily="2" charset="2"/>
              <a:buNone/>
            </a:pPr>
            <a:endParaRPr lang="en-US" altLang="en-US" sz="2000" dirty="0">
              <a:ea typeface="ＭＳ Ｐゴシック" panose="020B0600070205080204" pitchFamily="34" charset="-128"/>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3971017A-D65D-E949-97DB-DB42D1BA58DD}"/>
              </a:ext>
            </a:extLst>
          </p:cNvPr>
          <p:cNvSpPr>
            <a:spLocks noGrp="1" noChangeArrowheads="1"/>
          </p:cNvSpPr>
          <p:nvPr>
            <p:ph type="title"/>
          </p:nvPr>
        </p:nvSpPr>
        <p:spPr>
          <a:xfrm>
            <a:off x="1588" y="260350"/>
            <a:ext cx="9466262" cy="914400"/>
          </a:xfrm>
        </p:spPr>
        <p:txBody>
          <a:bodyPr/>
          <a:lstStyle/>
          <a:p>
            <a:pPr eaLnBrk="1" hangingPunct="1"/>
            <a:r>
              <a:rPr lang="en-US" altLang="en-US" dirty="0">
                <a:ea typeface="ＭＳ Ｐゴシック" panose="020B0600070205080204" pitchFamily="34" charset="-128"/>
              </a:rPr>
              <a:t>Exercise 14: Wind Speed</a:t>
            </a:r>
          </a:p>
        </p:txBody>
      </p:sp>
      <p:sp>
        <p:nvSpPr>
          <p:cNvPr id="137218" name="Rectangle 3">
            <a:extLst>
              <a:ext uri="{FF2B5EF4-FFF2-40B4-BE49-F238E27FC236}">
                <a16:creationId xmlns:a16="http://schemas.microsoft.com/office/drawing/2014/main" id="{47A0E972-9782-D649-B652-A23AB7CAB872}"/>
              </a:ext>
            </a:extLst>
          </p:cNvPr>
          <p:cNvSpPr>
            <a:spLocks noGrp="1" noChangeArrowheads="1"/>
          </p:cNvSpPr>
          <p:nvPr>
            <p:ph type="body" idx="1"/>
          </p:nvPr>
        </p:nvSpPr>
        <p:spPr/>
        <p:txBody>
          <a:bodyPr>
            <a:normAutofit/>
          </a:bodyPr>
          <a:lstStyle/>
          <a:p>
            <a:pPr eaLnBrk="1" hangingPunct="1">
              <a:spcBef>
                <a:spcPct val="50000"/>
              </a:spcBef>
            </a:pPr>
            <a:r>
              <a:rPr lang="en-US" altLang="en-US" sz="2400" dirty="0">
                <a:ea typeface="ＭＳ Ｐゴシック" panose="020B0600070205080204" pitchFamily="34" charset="-128"/>
              </a:rPr>
              <a:t>Write if-statement to implement the following</a:t>
            </a:r>
          </a:p>
        </p:txBody>
      </p:sp>
      <p:graphicFrame>
        <p:nvGraphicFramePr>
          <p:cNvPr id="2" name="Table 1">
            <a:extLst>
              <a:ext uri="{FF2B5EF4-FFF2-40B4-BE49-F238E27FC236}">
                <a16:creationId xmlns:a16="http://schemas.microsoft.com/office/drawing/2014/main" id="{368ED1B6-5272-494A-86B5-63E6A7CF07DC}"/>
              </a:ext>
            </a:extLst>
          </p:cNvPr>
          <p:cNvGraphicFramePr>
            <a:graphicFrameLocks noGrp="1"/>
          </p:cNvGraphicFramePr>
          <p:nvPr>
            <p:extLst>
              <p:ext uri="{D42A27DB-BD31-4B8C-83A1-F6EECF244321}">
                <p14:modId xmlns:p14="http://schemas.microsoft.com/office/powerpoint/2010/main" val="3918074702"/>
              </p:ext>
            </p:extLst>
          </p:nvPr>
        </p:nvGraphicFramePr>
        <p:xfrm>
          <a:off x="1524000" y="2336798"/>
          <a:ext cx="6096000" cy="2873631"/>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8146">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Wind Speed (mph)</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Category</a:t>
                      </a:r>
                    </a:p>
                  </a:txBody>
                  <a:tcPr marT="45675" marB="45675"/>
                </a:tc>
                <a:extLst>
                  <a:ext uri="{0D108BD9-81ED-4DB2-BD59-A6C34878D82A}">
                    <a16:rowId xmlns:a16="http://schemas.microsoft.com/office/drawing/2014/main" val="10000"/>
                  </a:ext>
                </a:extLst>
              </a:tr>
              <a:tr h="457097">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Below 25</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not a strong wind</a:t>
                      </a:r>
                    </a:p>
                  </a:txBody>
                  <a:tcPr marT="45675" marB="45675"/>
                </a:tc>
                <a:extLst>
                  <a:ext uri="{0D108BD9-81ED-4DB2-BD59-A6C34878D82A}">
                    <a16:rowId xmlns:a16="http://schemas.microsoft.com/office/drawing/2014/main" val="10001"/>
                  </a:ext>
                </a:extLst>
              </a:tr>
              <a:tr h="457097">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25 - 38</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strong wind</a:t>
                      </a:r>
                    </a:p>
                  </a:txBody>
                  <a:tcPr marT="45675" marB="45675"/>
                </a:tc>
                <a:extLst>
                  <a:ext uri="{0D108BD9-81ED-4DB2-BD59-A6C34878D82A}">
                    <a16:rowId xmlns:a16="http://schemas.microsoft.com/office/drawing/2014/main" val="10002"/>
                  </a:ext>
                </a:extLst>
              </a:tr>
              <a:tr h="457097">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39 - 54</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gale</a:t>
                      </a:r>
                    </a:p>
                  </a:txBody>
                  <a:tcPr marT="45675" marB="45675"/>
                </a:tc>
                <a:extLst>
                  <a:ext uri="{0D108BD9-81ED-4DB2-BD59-A6C34878D82A}">
                    <a16:rowId xmlns:a16="http://schemas.microsoft.com/office/drawing/2014/main" val="10003"/>
                  </a:ext>
                </a:extLst>
              </a:tr>
              <a:tr h="457097">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55 - 72</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whole gale</a:t>
                      </a:r>
                    </a:p>
                  </a:txBody>
                  <a:tcPr marT="45675" marB="45675"/>
                </a:tc>
                <a:extLst>
                  <a:ext uri="{0D108BD9-81ED-4DB2-BD59-A6C34878D82A}">
                    <a16:rowId xmlns:a16="http://schemas.microsoft.com/office/drawing/2014/main" val="10004"/>
                  </a:ext>
                </a:extLst>
              </a:tr>
              <a:tr h="457097">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Above 72</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hurricane</a:t>
                      </a:r>
                    </a:p>
                  </a:txBody>
                  <a:tcPr marT="45675" marB="4567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495286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4.4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a:lnSpc>
                <a:spcPct val="90000"/>
              </a:lnSpc>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Nested if</a:t>
            </a:r>
          </a:p>
          <a:p>
            <a:pPr fontAlgn="auto">
              <a:spcAft>
                <a:spcPts val="0"/>
              </a:spcAft>
              <a:defRPr/>
            </a:pPr>
            <a:endParaRPr lang="en-US" dirty="0"/>
          </a:p>
        </p:txBody>
      </p:sp>
    </p:spTree>
    <p:extLst>
      <p:ext uri="{BB962C8B-B14F-4D97-AF65-F5344CB8AC3E}">
        <p14:creationId xmlns:p14="http://schemas.microsoft.com/office/powerpoint/2010/main" val="325823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4C19B7A-E741-574F-A7A2-C897DF511C5C}"/>
              </a:ext>
            </a:extLst>
          </p:cNvPr>
          <p:cNvSpPr>
            <a:spLocks noGrp="1"/>
          </p:cNvSpPr>
          <p:nvPr>
            <p:ph type="title"/>
          </p:nvPr>
        </p:nvSpPr>
        <p:spPr/>
        <p:txBody>
          <a:bodyPr/>
          <a:lstStyle/>
          <a:p>
            <a:r>
              <a:rPr lang="en-US" altLang="en-US" dirty="0">
                <a:ea typeface="ＭＳ Ｐゴシック" panose="020B0600070205080204" pitchFamily="34" charset="-128"/>
              </a:rPr>
              <a:t>Exercise 2: Boolean Expressions</a:t>
            </a:r>
          </a:p>
        </p:txBody>
      </p:sp>
      <p:sp>
        <p:nvSpPr>
          <p:cNvPr id="3" name="Content Placeholder 2">
            <a:extLst>
              <a:ext uri="{FF2B5EF4-FFF2-40B4-BE49-F238E27FC236}">
                <a16:creationId xmlns:a16="http://schemas.microsoft.com/office/drawing/2014/main" id="{9AB1D949-22A4-1D40-9C2C-75CE880ED423}"/>
              </a:ext>
            </a:extLst>
          </p:cNvPr>
          <p:cNvSpPr>
            <a:spLocks noGrp="1"/>
          </p:cNvSpPr>
          <p:nvPr>
            <p:ph type="body" idx="1"/>
          </p:nvPr>
        </p:nvSpPr>
        <p:spPr/>
        <p:txBody>
          <a:bodyPr>
            <a:normAutofit/>
          </a:bodyPr>
          <a:lstStyle/>
          <a:p>
            <a:pPr marL="514350" indent="-514350">
              <a:buFont typeface="+mj-lt"/>
              <a:buAutoNum type="arabicPeriod" startAt="4"/>
              <a:defRPr/>
            </a:pPr>
            <a:r>
              <a:rPr lang="en-US" sz="2000" dirty="0"/>
              <a:t>Write an expression that evaluates to true if the integer variable </a:t>
            </a:r>
            <a:r>
              <a:rPr lang="en-US" sz="2000" b="1" dirty="0" err="1">
                <a:latin typeface="Courier New"/>
                <a:cs typeface="Courier New"/>
              </a:rPr>
              <a:t>numberOfShares</a:t>
            </a:r>
            <a:r>
              <a:rPr lang="en-US" sz="2000" dirty="0"/>
              <a:t>  is less than 100 . </a:t>
            </a:r>
          </a:p>
          <a:p>
            <a:pPr marL="514350" indent="-514350">
              <a:buFont typeface="+mj-lt"/>
              <a:buAutoNum type="arabicPeriod" startAt="4"/>
              <a:defRPr/>
            </a:pPr>
            <a:r>
              <a:rPr lang="en-US" sz="2000" dirty="0"/>
              <a:t>Write an expression that evaluates to true if the value </a:t>
            </a:r>
            <a:r>
              <a:rPr lang="en-US" sz="2000" b="1" dirty="0">
                <a:latin typeface="Courier New"/>
                <a:cs typeface="Courier New"/>
              </a:rPr>
              <a:t>x</a:t>
            </a:r>
            <a:r>
              <a:rPr lang="en-US" sz="2000" dirty="0"/>
              <a:t> is greater than or equal to </a:t>
            </a:r>
            <a:r>
              <a:rPr lang="en-US" sz="2000" b="1" dirty="0">
                <a:latin typeface="Courier New"/>
                <a:cs typeface="Courier New"/>
              </a:rPr>
              <a:t>y</a:t>
            </a:r>
            <a:r>
              <a:rPr lang="en-US" sz="2000" dirty="0"/>
              <a:t>.</a:t>
            </a:r>
          </a:p>
          <a:p>
            <a:pPr marL="514350" indent="-514350">
              <a:buFont typeface="+mj-lt"/>
              <a:buAutoNum type="arabicPeriod" startAt="4"/>
              <a:defRPr/>
            </a:pPr>
            <a:r>
              <a:rPr lang="en-US" sz="2000" dirty="0"/>
              <a:t>Assume that </a:t>
            </a:r>
            <a:r>
              <a:rPr lang="en-US" sz="2000" b="1" dirty="0">
                <a:latin typeface="Courier New"/>
                <a:cs typeface="Courier New"/>
              </a:rPr>
              <a:t>c</a:t>
            </a:r>
            <a:r>
              <a:rPr lang="en-US" sz="2000" dirty="0"/>
              <a:t> is a char variable that has been declared and already given a value. Write an expression whose value is true if </a:t>
            </a:r>
            <a:r>
              <a:rPr lang="en-US" sz="2000" b="1" dirty="0">
                <a:latin typeface="Courier New"/>
                <a:cs typeface="Courier New"/>
              </a:rPr>
              <a:t>c</a:t>
            </a:r>
            <a:r>
              <a:rPr lang="en-US" sz="2000" dirty="0"/>
              <a:t> is a newline character.</a:t>
            </a:r>
          </a:p>
          <a:p>
            <a:pPr marL="0" indent="0">
              <a:buFont typeface="Wingdings 2" charset="0"/>
              <a:buNone/>
              <a:defRPr/>
            </a:pPr>
            <a:r>
              <a:rPr lang="en-US" dirty="0"/>
              <a:t> </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D18021AB-A0DD-2140-9D52-A32733EC800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Nested if (1)</a:t>
            </a:r>
          </a:p>
        </p:txBody>
      </p:sp>
      <p:sp>
        <p:nvSpPr>
          <p:cNvPr id="47106" name="Rectangle 3">
            <a:extLst>
              <a:ext uri="{FF2B5EF4-FFF2-40B4-BE49-F238E27FC236}">
                <a16:creationId xmlns:a16="http://schemas.microsoft.com/office/drawing/2014/main" id="{D84FF205-00E1-024C-936A-E1AE3E3D7690}"/>
              </a:ext>
            </a:extLst>
          </p:cNvPr>
          <p:cNvSpPr>
            <a:spLocks noGrp="1" noChangeArrowheads="1"/>
          </p:cNvSpPr>
          <p:nvPr>
            <p:ph type="body" idx="1"/>
          </p:nvPr>
        </p:nvSpPr>
        <p:spPr>
          <a:xfrm>
            <a:off x="755576" y="1484784"/>
            <a:ext cx="8029575" cy="4852988"/>
          </a:xfrm>
        </p:spPr>
        <p:txBody>
          <a:bodyPr>
            <a:normAutofit/>
          </a:bodyPr>
          <a:lstStyle/>
          <a:p>
            <a:pPr eaLnBrk="1" hangingPunct="1">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if-else statements contain statements that include another if-else statement.</a:t>
            </a:r>
          </a:p>
          <a:p>
            <a:pPr eaLnBrk="1" hangingPunct="1">
              <a:lnSpc>
                <a:spcPct val="90000"/>
              </a:lnSpc>
              <a:buFont typeface="Wingdings 2" pitchFamily="2" charset="2"/>
              <a:buNone/>
            </a:pPr>
            <a:endParaRPr lang="en-US" altLang="en-US" dirty="0">
              <a:ea typeface="ＭＳ Ｐゴシック" panose="020B0600070205080204" pitchFamily="34" charset="-128"/>
            </a:endParaRPr>
          </a:p>
          <a:p>
            <a:pPr lvl="1" eaLnBrk="1" hangingPunct="1">
              <a:lnSpc>
                <a:spcPct val="90000"/>
              </a:lnSpc>
              <a:spcBef>
                <a:spcPct val="50000"/>
              </a:spcBef>
            </a:pPr>
            <a:r>
              <a:rPr lang="en-US" altLang="en-US" dirty="0">
                <a:ea typeface="ＭＳ Ｐゴシック" panose="020B0600070205080204" pitchFamily="34" charset="-128"/>
              </a:rPr>
              <a:t>Example: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lvl="1" eaLnBrk="1" hangingPunct="1">
              <a:lnSpc>
                <a:spcPct val="90000"/>
              </a:lnSpc>
              <a:spcBef>
                <a:spcPct val="500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if (speed &gt; 55){</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if (speed &gt; 80)</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("You’re really speeding!”);</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else</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("You’re speeding.”);</a:t>
            </a:r>
          </a:p>
          <a:p>
            <a:pPr lvl="1" eaLnBrk="1" hangingPunct="1">
              <a:lnSpc>
                <a:spcPct val="90000"/>
              </a:lnSpc>
              <a:spcBef>
                <a:spcPct val="5000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7F8D0E6F-F4AC-BF40-8337-DD950D144419}"/>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Nested if (2)</a:t>
            </a:r>
          </a:p>
        </p:txBody>
      </p:sp>
      <p:sp>
        <p:nvSpPr>
          <p:cNvPr id="47106" name="Rectangle 3">
            <a:extLst>
              <a:ext uri="{FF2B5EF4-FFF2-40B4-BE49-F238E27FC236}">
                <a16:creationId xmlns:a16="http://schemas.microsoft.com/office/drawing/2014/main" id="{88EC15B4-5FB8-964F-B2A5-4F4E27144694}"/>
              </a:ext>
            </a:extLst>
          </p:cNvPr>
          <p:cNvSpPr>
            <a:spLocks noGrp="1" noChangeArrowheads="1"/>
          </p:cNvSpPr>
          <p:nvPr>
            <p:ph type="body" idx="1"/>
          </p:nvPr>
        </p:nvSpPr>
        <p:spPr>
          <a:xfrm>
            <a:off x="684213" y="1412875"/>
            <a:ext cx="8208962" cy="4852988"/>
          </a:xfrm>
        </p:spPr>
        <p:txBody>
          <a:bodyPr>
            <a:normAutofit/>
          </a:bodyPr>
          <a:lstStyle/>
          <a:p>
            <a:pPr eaLnBrk="1" hangingPunct="1">
              <a:lnSpc>
                <a:spcPct val="90000"/>
              </a:lnSpc>
              <a:buFont typeface="Wingdings 2" pitchFamily="2" charset="2"/>
              <a:buNone/>
            </a:pPr>
            <a:endParaRPr lang="en-US" altLang="en-US" dirty="0">
              <a:ea typeface="ＭＳ Ｐゴシック" panose="020B0600070205080204" pitchFamily="34" charset="-128"/>
            </a:endParaRPr>
          </a:p>
          <a:p>
            <a:pPr lvl="1" eaLnBrk="1" hangingPunct="1">
              <a:lnSpc>
                <a:spcPct val="90000"/>
              </a:lnSpc>
              <a:spcBef>
                <a:spcPts val="238"/>
              </a:spcBef>
            </a:pPr>
            <a:r>
              <a:rPr lang="en-US" altLang="en-US" dirty="0">
                <a:ea typeface="ＭＳ Ｐゴシック" panose="020B0600070205080204" pitchFamily="34" charset="-128"/>
              </a:rPr>
              <a:t>Example: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pPr lvl="1" eaLnBrk="1" hangingPunct="1">
              <a:lnSpc>
                <a:spcPct val="90000"/>
              </a:lnSpc>
              <a:spcBef>
                <a:spcPts val="238"/>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if (speed &gt; 55){</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if (speed &gt; 80){</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("You’re really speeding!”);</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p>
          <a:p>
            <a:pPr lvl="1" eaLnBrk="1" hangingPunct="1">
              <a:lnSpc>
                <a:spcPct val="90000"/>
              </a:lnSpc>
              <a:spcBef>
                <a:spcPts val="238"/>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else {</a:t>
            </a:r>
            <a:b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("You’re speeding.”);</a:t>
            </a:r>
          </a:p>
          <a:p>
            <a:pPr lvl="1" eaLnBrk="1" hangingPunct="1">
              <a:lnSpc>
                <a:spcPct val="90000"/>
              </a:lnSpc>
              <a:spcBef>
                <a:spcPts val="238"/>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 </a:t>
            </a:r>
          </a:p>
          <a:p>
            <a:pPr lvl="1" eaLnBrk="1" hangingPunct="1">
              <a:lnSpc>
                <a:spcPct val="90000"/>
              </a:lnSpc>
              <a:spcBef>
                <a:spcPct val="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a:t>
            </a:r>
          </a:p>
          <a:p>
            <a:pPr lvl="1" eaLnBrk="1" hangingPunct="1">
              <a:lnSpc>
                <a:spcPct val="90000"/>
              </a:lnSpc>
              <a:spcBef>
                <a:spcPct val="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else {</a:t>
            </a:r>
          </a:p>
          <a:p>
            <a:pPr lvl="1" eaLnBrk="1" hangingPunct="1">
              <a:lnSpc>
                <a:spcPct val="90000"/>
              </a:lnSpc>
              <a:spcBef>
                <a:spcPct val="0"/>
              </a:spcBef>
              <a:buFont typeface="Wingdings 2" pitchFamily="2" charset="2"/>
              <a:buNone/>
            </a:pP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rPr>
              <a:t> (“You’re not speeding.”);</a:t>
            </a:r>
          </a:p>
          <a:p>
            <a:pPr marL="222250" indent="0" eaLnBrk="1" hangingPunct="1">
              <a:lnSpc>
                <a:spcPct val="90000"/>
              </a:lnSpc>
              <a:spcBef>
                <a:spcPct val="0"/>
              </a:spcBef>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8818C-5356-4A4C-A0D8-9C16DA8AC5B0}"/>
              </a:ext>
            </a:extLst>
          </p:cNvPr>
          <p:cNvSpPr>
            <a:spLocks noGrp="1"/>
          </p:cNvSpPr>
          <p:nvPr>
            <p:ph type="body" idx="1"/>
          </p:nvPr>
        </p:nvSpPr>
        <p:spPr/>
        <p:txBody>
          <a:bodyPr/>
          <a:lstStyle/>
          <a:p>
            <a:pPr>
              <a:lnSpc>
                <a:spcPct val="90000"/>
              </a:lnSpc>
              <a:buFont typeface="Wingdings 2" pitchFamily="2" charset="2"/>
              <a:buNone/>
            </a:pPr>
            <a:r>
              <a:rPr lang="en-US" altLang="en-US" sz="2400" dirty="0">
                <a:latin typeface="Verdana" panose="020B0604030504040204" pitchFamily="34" charset="0"/>
                <a:ea typeface="Verdana" panose="020B0604030504040204" pitchFamily="34" charset="0"/>
                <a:cs typeface="Verdana" panose="020B0604030504040204" pitchFamily="34" charset="0"/>
              </a:rPr>
              <a:t>Assuming that </a:t>
            </a:r>
            <a:r>
              <a:rPr lang="en-US" alt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n</a:t>
            </a:r>
            <a:r>
              <a:rPr lang="en-US" altLang="en-US" sz="2400" dirty="0">
                <a:latin typeface="Verdana" panose="020B0604030504040204" pitchFamily="34" charset="0"/>
                <a:ea typeface="Verdana" panose="020B0604030504040204" pitchFamily="34" charset="0"/>
                <a:cs typeface="Verdana" panose="020B0604030504040204" pitchFamily="34" charset="0"/>
              </a:rPr>
              <a:t> is 20, what will the following code fragment output when executed?</a:t>
            </a:r>
          </a:p>
          <a:p>
            <a:pPr>
              <a:lnSpc>
                <a:spcPct val="90000"/>
              </a:lnSpc>
              <a:buFont typeface="Wingdings 2" pitchFamily="2" charset="2"/>
              <a:buNone/>
            </a:pPr>
            <a:endParaRPr lang="en-US" altLang="en-US" dirty="0">
              <a:ea typeface="ＭＳ Ｐゴシック" panose="020B0600070205080204" pitchFamily="34" charset="-128"/>
            </a:endParaRP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if (n &gt;= 0) </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if (n &lt; 10)</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("n is small”); </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else</a:t>
            </a:r>
          </a:p>
          <a:p>
            <a:pPr>
              <a:lnSpc>
                <a:spcPct val="9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("n is smaller”);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87AC4-654F-AE4C-9F56-6A53024A25BA}"/>
              </a:ext>
            </a:extLst>
          </p:cNvPr>
          <p:cNvSpPr>
            <a:spLocks noGrp="1"/>
          </p:cNvSpPr>
          <p:nvPr>
            <p:ph type="body" idx="1"/>
          </p:nvPr>
        </p:nvSpPr>
        <p:spPr/>
        <p:txBody>
          <a:bodyPr/>
          <a:lstStyle/>
          <a:p>
            <a:pPr>
              <a:spcBef>
                <a:spcPts val="800"/>
              </a:spcBef>
              <a:buFont typeface="Wingdings 2" pitchFamily="2" charset="2"/>
              <a:buNone/>
            </a:pPr>
            <a:r>
              <a:rPr lang="en-US" altLang="en-US" sz="2400" dirty="0">
                <a:latin typeface="Verdana" panose="020B0604030504040204" pitchFamily="34" charset="0"/>
                <a:ea typeface="Verdana" panose="020B0604030504040204" pitchFamily="34" charset="0"/>
                <a:cs typeface="Verdana" panose="020B0604030504040204" pitchFamily="34" charset="0"/>
              </a:rPr>
              <a:t>Assuming </a:t>
            </a:r>
            <a:r>
              <a:rPr lang="en-US" alt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n</a:t>
            </a:r>
            <a:r>
              <a:rPr lang="en-US" altLang="en-US" sz="2400" dirty="0">
                <a:latin typeface="Verdana" panose="020B0604030504040204" pitchFamily="34" charset="0"/>
                <a:ea typeface="Verdana" panose="020B0604030504040204" pitchFamily="34" charset="0"/>
                <a:cs typeface="Verdana" panose="020B0604030504040204" pitchFamily="34" charset="0"/>
              </a:rPr>
              <a:t> is 20, what will the following code fragment output when executed?</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if (n &gt;= 0) {</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if (n &lt; 10)</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("n is small”); </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else</a:t>
            </a:r>
          </a:p>
          <a:p>
            <a:pPr>
              <a:lnSpc>
                <a:spcPct val="80000"/>
              </a:lnSpc>
              <a:buFont typeface="Wingdings 2" pitchFamily="2" charset="2"/>
              <a:buNone/>
            </a:pP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1800" b="1" dirty="0">
                <a:latin typeface="Courier New" panose="02070309020205020404" pitchFamily="49" charset="0"/>
                <a:ea typeface="ＭＳ Ｐゴシック" panose="020B0600070205080204" pitchFamily="34" charset="-128"/>
                <a:cs typeface="Courier New" panose="02070309020205020404" pitchFamily="49" charset="0"/>
              </a:rPr>
              <a:t> ("n is smaller”);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Title 1">
            <a:extLst>
              <a:ext uri="{FF2B5EF4-FFF2-40B4-BE49-F238E27FC236}">
                <a16:creationId xmlns:a16="http://schemas.microsoft.com/office/drawing/2014/main" id="{ADFBFD94-F178-0840-A760-1B52ACA13C1E}"/>
              </a:ext>
            </a:extLst>
          </p:cNvPr>
          <p:cNvSpPr>
            <a:spLocks noGrp="1"/>
          </p:cNvSpPr>
          <p:nvPr>
            <p:ph type="title"/>
          </p:nvPr>
        </p:nvSpPr>
        <p:spPr>
          <a:xfrm>
            <a:off x="1588" y="260350"/>
            <a:ext cx="8913812" cy="1008063"/>
          </a:xfrm>
        </p:spPr>
        <p:txBody>
          <a:bodyPr/>
          <a:lstStyle/>
          <a:p>
            <a:r>
              <a:rPr lang="en-US" altLang="en-US">
                <a:ea typeface="ＭＳ Ｐゴシック" panose="020B0600070205080204" pitchFamily="34" charset="-128"/>
              </a:rPr>
              <a:t>Programming exercise: Census</a:t>
            </a:r>
          </a:p>
        </p:txBody>
      </p:sp>
      <p:sp>
        <p:nvSpPr>
          <p:cNvPr id="3" name="Content Placeholder 2">
            <a:extLst>
              <a:ext uri="{FF2B5EF4-FFF2-40B4-BE49-F238E27FC236}">
                <a16:creationId xmlns:a16="http://schemas.microsoft.com/office/drawing/2014/main" id="{96175152-E28C-C945-BAC6-0EE2FB328410}"/>
              </a:ext>
            </a:extLst>
          </p:cNvPr>
          <p:cNvSpPr>
            <a:spLocks noGrp="1"/>
          </p:cNvSpPr>
          <p:nvPr>
            <p:ph type="body" idx="1"/>
          </p:nvPr>
        </p:nvSpPr>
        <p:spPr/>
        <p:txBody>
          <a:bodyPr>
            <a:normAutofit/>
          </a:bodyPr>
          <a:lstStyle/>
          <a:p>
            <a:pPr>
              <a:spcBef>
                <a:spcPts val="800"/>
              </a:spcBef>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The Dept of Defense would like a program that identifies single males between the ages of 18 and 26, inclusive. One way to do this is to use a nested if statement whose conditions test the next criterion only if all previous criteria tested were satisfied. Display “All criteria are met.” when all conditions are true.</a:t>
            </a:r>
          </a:p>
          <a:p>
            <a:pPr>
              <a:lnSpc>
                <a:spcPct val="90000"/>
              </a:lnSpc>
              <a:buFont typeface="Wingdings 2" pitchFamily="2" charset="2"/>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ts val="800"/>
              </a:spcBef>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First declare variables: </a:t>
            </a:r>
            <a:r>
              <a:rPr lang="en-US" altLang="en-US" sz="2000" dirty="0" err="1">
                <a:latin typeface="Verdana" panose="020B0604030504040204" pitchFamily="34" charset="0"/>
                <a:ea typeface="Verdana" panose="020B0604030504040204" pitchFamily="34" charset="0"/>
                <a:cs typeface="Verdana" panose="020B0604030504040204" pitchFamily="34" charset="0"/>
              </a:rPr>
              <a:t>maritalStatus</a:t>
            </a:r>
            <a:r>
              <a:rPr lang="en-US" altLang="en-US" sz="2000" dirty="0">
                <a:latin typeface="Verdana" panose="020B0604030504040204" pitchFamily="34" charset="0"/>
                <a:ea typeface="Verdana" panose="020B0604030504040204" pitchFamily="34" charset="0"/>
                <a:cs typeface="Verdana" panose="020B0604030504040204" pitchFamily="34" charset="0"/>
              </a:rPr>
              <a:t>, gender, and age, then write the nested if statements.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1" name="Title 1">
            <a:extLst>
              <a:ext uri="{FF2B5EF4-FFF2-40B4-BE49-F238E27FC236}">
                <a16:creationId xmlns:a16="http://schemas.microsoft.com/office/drawing/2014/main" id="{E0B09A2E-4493-3C4A-B743-38038C000759}"/>
              </a:ext>
            </a:extLst>
          </p:cNvPr>
          <p:cNvSpPr>
            <a:spLocks noGrp="1"/>
          </p:cNvSpPr>
          <p:nvPr>
            <p:ph type="title"/>
          </p:nvPr>
        </p:nvSpPr>
        <p:spPr/>
        <p:txBody>
          <a:bodyPr/>
          <a:lstStyle/>
          <a:p>
            <a:r>
              <a:rPr lang="en-US" altLang="en-US">
                <a:ea typeface="ＭＳ Ｐゴシック" panose="020B0600070205080204" pitchFamily="34" charset="-128"/>
              </a:rPr>
              <a:t>Programming exercise: Water Bill</a:t>
            </a:r>
          </a:p>
        </p:txBody>
      </p:sp>
      <p:sp>
        <p:nvSpPr>
          <p:cNvPr id="133122" name="Content Placeholder 2">
            <a:extLst>
              <a:ext uri="{FF2B5EF4-FFF2-40B4-BE49-F238E27FC236}">
                <a16:creationId xmlns:a16="http://schemas.microsoft.com/office/drawing/2014/main" id="{822E3B26-8898-554E-8059-CDBA44341D16}"/>
              </a:ext>
            </a:extLst>
          </p:cNvPr>
          <p:cNvSpPr>
            <a:spLocks noGrp="1"/>
          </p:cNvSpPr>
          <p:nvPr>
            <p:ph type="body" idx="1"/>
          </p:nvPr>
        </p:nvSpPr>
        <p:spPr/>
        <p:txBody>
          <a:bodyPr/>
          <a:lstStyle/>
          <a:p>
            <a:pPr>
              <a:spcBef>
                <a:spcPts val="800"/>
              </a:spcBef>
              <a:buFont typeface="Wingdings 2" pitchFamily="2" charset="2"/>
              <a:buNone/>
            </a:pPr>
            <a:r>
              <a:rPr lang="en-US" altLang="en-US" sz="2400">
                <a:ea typeface="ＭＳ Ｐゴシック" panose="020B0600070205080204" pitchFamily="34" charset="-128"/>
              </a:rPr>
              <a:t>Write a program that computes a customer’s water bill. The bill includes a $35 water damand flat charge plus a consumption (use) charge of $1.10 for every hundred gallons used. </a:t>
            </a:r>
          </a:p>
          <a:p>
            <a:pPr>
              <a:spcBef>
                <a:spcPts val="800"/>
              </a:spcBef>
              <a:buFont typeface="Wingdings 2" pitchFamily="2" charset="2"/>
              <a:buNone/>
            </a:pPr>
            <a:endParaRPr lang="en-US" altLang="en-US" sz="2400">
              <a:ea typeface="ＭＳ Ｐゴシック" panose="020B0600070205080204" pitchFamily="34" charset="-128"/>
            </a:endParaRPr>
          </a:p>
          <a:p>
            <a:pPr>
              <a:spcBef>
                <a:spcPts val="800"/>
              </a:spcBef>
              <a:buFont typeface="Wingdings 2" pitchFamily="2" charset="2"/>
              <a:buNone/>
            </a:pPr>
            <a:r>
              <a:rPr lang="en-US" altLang="en-US" sz="2400">
                <a:ea typeface="ＭＳ Ｐゴシック" panose="020B0600070205080204" pitchFamily="34" charset="-128"/>
              </a:rPr>
              <a:t>Consumption is figured from meter readings in hundreds of gallons. If the customer’s unpaid balance is greater than zero, a $20 late charge is assessed as well.</a:t>
            </a:r>
            <a:endParaRPr lang="en-US" altLang="en-US" sz="2000">
              <a:ea typeface="ＭＳ Ｐゴシック" panose="020B0600070205080204" pitchFamily="34" charset="-128"/>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69" name="Rectangle 2">
            <a:extLst>
              <a:ext uri="{FF2B5EF4-FFF2-40B4-BE49-F238E27FC236}">
                <a16:creationId xmlns:a16="http://schemas.microsoft.com/office/drawing/2014/main" id="{D29A4FAE-2A6F-284F-9886-6FA0596632E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Programming exercise: GPA</a:t>
            </a:r>
          </a:p>
        </p:txBody>
      </p:sp>
      <p:sp>
        <p:nvSpPr>
          <p:cNvPr id="135170" name="Rectangle 3">
            <a:extLst>
              <a:ext uri="{FF2B5EF4-FFF2-40B4-BE49-F238E27FC236}">
                <a16:creationId xmlns:a16="http://schemas.microsoft.com/office/drawing/2014/main" id="{40E0A72B-CE19-AE46-87F1-4A504A53922C}"/>
              </a:ext>
            </a:extLst>
          </p:cNvPr>
          <p:cNvSpPr>
            <a:spLocks noGrp="1" noChangeArrowheads="1"/>
          </p:cNvSpPr>
          <p:nvPr>
            <p:ph type="body" idx="1"/>
          </p:nvPr>
        </p:nvSpPr>
        <p:spPr/>
        <p:txBody>
          <a:bodyPr/>
          <a:lstStyle/>
          <a:p>
            <a:pPr eaLnBrk="1" hangingPunct="1">
              <a:spcBef>
                <a:spcPct val="50000"/>
              </a:spcBef>
            </a:pPr>
            <a:r>
              <a:rPr lang="en-US" altLang="en-US">
                <a:ea typeface="ＭＳ Ｐゴシック" panose="020B0600070205080204" pitchFamily="34" charset="-128"/>
              </a:rPr>
              <a:t>Implement the following decision table using if-else if</a:t>
            </a:r>
          </a:p>
        </p:txBody>
      </p:sp>
      <p:graphicFrame>
        <p:nvGraphicFramePr>
          <p:cNvPr id="2" name="Table 1">
            <a:extLst>
              <a:ext uri="{FF2B5EF4-FFF2-40B4-BE49-F238E27FC236}">
                <a16:creationId xmlns:a16="http://schemas.microsoft.com/office/drawing/2014/main" id="{3C85201A-3FDD-6C41-A4CB-2279670CC1CA}"/>
              </a:ext>
            </a:extLst>
          </p:cNvPr>
          <p:cNvGraphicFramePr>
            <a:graphicFrameLocks noGrp="1"/>
          </p:cNvGraphicFramePr>
          <p:nvPr/>
        </p:nvGraphicFramePr>
        <p:xfrm>
          <a:off x="1219200" y="2895600"/>
          <a:ext cx="6096000" cy="2743200"/>
        </p:xfrm>
        <a:graphic>
          <a:graphicData uri="http://schemas.openxmlformats.org/drawingml/2006/table">
            <a:tbl>
              <a:tblPr/>
              <a:tblGrid>
                <a:gridCol w="2362200">
                  <a:extLst>
                    <a:ext uri="{9D8B030D-6E8A-4147-A177-3AD203B41FA5}">
                      <a16:colId xmlns:a16="http://schemas.microsoft.com/office/drawing/2014/main" val="1525409008"/>
                    </a:ext>
                  </a:extLst>
                </a:gridCol>
                <a:gridCol w="3733800">
                  <a:extLst>
                    <a:ext uri="{9D8B030D-6E8A-4147-A177-3AD203B41FA5}">
                      <a16:colId xmlns:a16="http://schemas.microsoft.com/office/drawing/2014/main" val="1756698387"/>
                    </a:ext>
                  </a:extLst>
                </a:gridCol>
              </a:tblGrid>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GPA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1449B"/>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Message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1449B"/>
                    </a:solidFill>
                  </a:tcPr>
                </a:tc>
                <a:extLst>
                  <a:ext uri="{0D108BD9-81ED-4DB2-BD59-A6C34878D82A}">
                    <a16:rowId xmlns:a16="http://schemas.microsoft.com/office/drawing/2014/main" val="2090182463"/>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0.0 – 0.99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Failed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599462765"/>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1.0 – 1.99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On probation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extLst>
                  <a:ext uri="{0D108BD9-81ED-4DB2-BD59-A6C34878D82A}">
                    <a16:rowId xmlns:a16="http://schemas.microsoft.com/office/drawing/2014/main" val="3261316004"/>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2.0 – 2.99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(no message)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3404969654"/>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3.0 – 3.49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Dean’s list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extLst>
                  <a:ext uri="{0D108BD9-81ED-4DB2-BD59-A6C34878D82A}">
                    <a16:rowId xmlns:a16="http://schemas.microsoft.com/office/drawing/2014/main" val="424221757"/>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3.5 – 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Highest honors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1589110194"/>
                  </a:ext>
                </a:extLst>
              </a:tr>
            </a:tbl>
          </a:graphicData>
        </a:graphic>
      </p:graphicFrame>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4.5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a:lnSpc>
                <a:spcPct val="90000"/>
              </a:lnSpc>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switch</a:t>
            </a:r>
            <a:endParaRPr lang="en-US" sz="1600" dirty="0">
              <a:latin typeface="Verdana" panose="020B0604030504040204" pitchFamily="34" charset="0"/>
              <a:ea typeface="Verdana" panose="020B0604030504040204" pitchFamily="34" charset="0"/>
              <a:cs typeface="Verdana" panose="020B0604030504040204" pitchFamily="34" charset="0"/>
            </a:endParaRPr>
          </a:p>
          <a:p>
            <a:pPr fontAlgn="auto">
              <a:spcAft>
                <a:spcPts val="0"/>
              </a:spcAft>
              <a:defRPr/>
            </a:pPr>
            <a:endParaRPr lang="en-US" dirty="0"/>
          </a:p>
        </p:txBody>
      </p:sp>
    </p:spTree>
    <p:extLst>
      <p:ext uri="{BB962C8B-B14F-4D97-AF65-F5344CB8AC3E}">
        <p14:creationId xmlns:p14="http://schemas.microsoft.com/office/powerpoint/2010/main" val="213094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FB6F2837-2510-E043-B3BC-AC62E95BD765}"/>
              </a:ext>
            </a:extLst>
          </p:cNvPr>
          <p:cNvSpPr>
            <a:spLocks noGrp="1" noChangeArrowheads="1"/>
          </p:cNvSpPr>
          <p:nvPr>
            <p:ph type="title"/>
          </p:nvPr>
        </p:nvSpPr>
        <p:spPr>
          <a:xfrm>
            <a:off x="1588" y="260350"/>
            <a:ext cx="8913812" cy="1081088"/>
          </a:xfrm>
        </p:spPr>
        <p:txBody>
          <a:bodyPr>
            <a:normAutofit fontScale="90000"/>
          </a:bodyPr>
          <a:lstStyle/>
          <a:p>
            <a:br>
              <a:rPr lang="en-CA" altLang="en-US" sz="3200" dirty="0">
                <a:ea typeface="ＭＳ Ｐゴシック"/>
              </a:rPr>
            </a:br>
            <a:r>
              <a:rPr lang="en-CA" altLang="en-US" sz="3200">
                <a:ea typeface="ＭＳ Ｐゴシック"/>
              </a:rPr>
              <a:t>switch: </a:t>
            </a:r>
            <a:r>
              <a:rPr lang="en-CA" altLang="en-US" sz="2400" dirty="0">
                <a:ea typeface="ＭＳ Ｐゴシック"/>
              </a:rPr>
              <a:t>alternative To some Multiple if else-if’s</a:t>
            </a:r>
            <a:endParaRPr lang="en-US" altLang="en-US" sz="2400" dirty="0">
              <a:ea typeface="ＭＳ Ｐゴシック"/>
            </a:endParaRPr>
          </a:p>
        </p:txBody>
      </p:sp>
      <p:sp>
        <p:nvSpPr>
          <p:cNvPr id="139266" name="Rectangle 3">
            <a:extLst>
              <a:ext uri="{FF2B5EF4-FFF2-40B4-BE49-F238E27FC236}">
                <a16:creationId xmlns:a16="http://schemas.microsoft.com/office/drawing/2014/main" id="{854758CA-64BE-664F-9AFF-9228F1994727}"/>
              </a:ext>
            </a:extLst>
          </p:cNvPr>
          <p:cNvSpPr>
            <a:spLocks noGrp="1" noChangeArrowheads="1"/>
          </p:cNvSpPr>
          <p:nvPr>
            <p:ph type="body" idx="1"/>
          </p:nvPr>
        </p:nvSpPr>
        <p:spPr>
          <a:xfrm>
            <a:off x="1114425" y="1484313"/>
            <a:ext cx="7610475" cy="5113337"/>
          </a:xfrm>
        </p:spPr>
        <p:txBody>
          <a:bodyPr/>
          <a:lstStyle/>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switch (</a:t>
            </a:r>
            <a:r>
              <a:rPr lang="en-CA" altLang="en-US" sz="1800" i="1" dirty="0">
                <a:latin typeface="Verdana" panose="020B0604030504040204" pitchFamily="34" charset="0"/>
                <a:ea typeface="Verdana" panose="020B0604030504040204" pitchFamily="34" charset="0"/>
                <a:cs typeface="Verdana" panose="020B0604030504040204" pitchFamily="34" charset="0"/>
              </a:rPr>
              <a:t>controlling expression</a:t>
            </a:r>
            <a:r>
              <a:rPr lang="en-CA" altLang="en-US" sz="1800" dirty="0">
                <a:latin typeface="Verdana" panose="020B0604030504040204" pitchFamily="34" charset="0"/>
                <a:ea typeface="Verdana" panose="020B0604030504040204" pitchFamily="34" charset="0"/>
                <a:cs typeface="Verdana" panose="020B0604030504040204" pitchFamily="34" charset="0"/>
              </a:rPr>
              <a:t>) {</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case &lt;</a:t>
            </a:r>
            <a:r>
              <a:rPr lang="en-CA" altLang="en-US" sz="1800" i="1" dirty="0">
                <a:latin typeface="Verdana" panose="020B0604030504040204" pitchFamily="34" charset="0"/>
                <a:ea typeface="Verdana" panose="020B0604030504040204" pitchFamily="34" charset="0"/>
                <a:cs typeface="Verdana" panose="020B0604030504040204" pitchFamily="34" charset="0"/>
              </a:rPr>
              <a:t>value</a:t>
            </a:r>
            <a:r>
              <a:rPr lang="en-CA" altLang="en-US" sz="1800" dirty="0">
                <a:latin typeface="Verdana" panose="020B0604030504040204" pitchFamily="34" charset="0"/>
                <a:ea typeface="Verdana" panose="020B0604030504040204" pitchFamily="34" charset="0"/>
                <a:cs typeface="Verdana" panose="020B0604030504040204" pitchFamily="34" charset="0"/>
              </a:rPr>
              <a:t>&gt;:</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break;</a:t>
            </a:r>
          </a:p>
          <a:p>
            <a:pPr lvl="1" eaLnBrk="1" hangingPunct="1">
              <a:lnSpc>
                <a:spcPct val="80000"/>
              </a:lnSpc>
              <a:spcBef>
                <a:spcPts val="800"/>
              </a:spcBef>
              <a:buFontTx/>
              <a:buNone/>
            </a:pPr>
            <a:endParaRPr lang="en-CA" altLang="en-US" sz="1800" dirty="0">
              <a:latin typeface="Verdana" panose="020B0604030504040204" pitchFamily="34" charset="0"/>
              <a:ea typeface="Verdana" panose="020B0604030504040204" pitchFamily="34" charset="0"/>
              <a:cs typeface="Verdana" panose="020B0604030504040204" pitchFamily="34" charset="0"/>
            </a:endParaRP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case &lt;</a:t>
            </a:r>
            <a:r>
              <a:rPr lang="en-CA" altLang="en-US" sz="1800" i="1" dirty="0">
                <a:latin typeface="Verdana" panose="020B0604030504040204" pitchFamily="34" charset="0"/>
                <a:ea typeface="Verdana" panose="020B0604030504040204" pitchFamily="34" charset="0"/>
                <a:cs typeface="Verdana" panose="020B0604030504040204" pitchFamily="34" charset="0"/>
              </a:rPr>
              <a:t>value</a:t>
            </a:r>
            <a:r>
              <a:rPr lang="en-CA" altLang="en-US" sz="1800" dirty="0">
                <a:latin typeface="Verdana" panose="020B0604030504040204" pitchFamily="34" charset="0"/>
                <a:ea typeface="Verdana" panose="020B0604030504040204" pitchFamily="34" charset="0"/>
                <a:cs typeface="Verdana" panose="020B0604030504040204" pitchFamily="34" charset="0"/>
              </a:rPr>
              <a:t>&gt;:</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break;</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default:</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		Body</a:t>
            </a:r>
          </a:p>
          <a:p>
            <a:pPr lvl="1" eaLnBrk="1" hangingPunct="1">
              <a:lnSpc>
                <a:spcPct val="80000"/>
              </a:lnSpc>
              <a:spcBef>
                <a:spcPts val="800"/>
              </a:spcBef>
              <a:buFontTx/>
              <a:buNone/>
            </a:pPr>
            <a:r>
              <a:rPr lang="en-CA" altLang="en-US" sz="1800" dirty="0">
                <a:latin typeface="Verdana" panose="020B0604030504040204" pitchFamily="34" charset="0"/>
                <a:ea typeface="Verdana" panose="020B0604030504040204" pitchFamily="34" charset="0"/>
                <a:cs typeface="Verdana" panose="020B0604030504040204" pitchFamily="34" charset="0"/>
              </a:rPr>
              <a:t>}</a:t>
            </a:r>
            <a:endParaRPr lang="en-CA" altLang="en-US" sz="1800" baseline="300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ct val="80000"/>
              </a:lnSpc>
              <a:spcBef>
                <a:spcPts val="800"/>
              </a:spcBef>
              <a:buFontTx/>
              <a:buNone/>
            </a:pPr>
            <a:r>
              <a:rPr lang="en-CA" altLang="en-US" sz="1600" baseline="30000" dirty="0">
                <a:ea typeface="ＭＳ Ｐゴシック" panose="020B0600070205080204" pitchFamily="34" charset="-128"/>
              </a:rPr>
              <a:t>	</a:t>
            </a:r>
            <a:endParaRPr lang="en-CA" altLang="en-US" sz="1800" baseline="30000" dirty="0">
              <a:ea typeface="ＭＳ Ｐゴシック" panose="020B0600070205080204" pitchFamily="34" charset="-128"/>
            </a:endParaRPr>
          </a:p>
          <a:p>
            <a:pPr eaLnBrk="1" hangingPunct="1">
              <a:lnSpc>
                <a:spcPct val="80000"/>
              </a:lnSpc>
              <a:spcBef>
                <a:spcPts val="800"/>
              </a:spcBef>
              <a:buFontTx/>
              <a:buNone/>
            </a:pPr>
            <a:r>
              <a:rPr lang="en-CA" altLang="en-US" sz="2400" baseline="30000" dirty="0">
                <a:solidFill>
                  <a:srgbClr val="FF0000"/>
                </a:solidFill>
                <a:ea typeface="ＭＳ Ｐゴシック" panose="020B0600070205080204" pitchFamily="34" charset="-128"/>
              </a:rPr>
              <a:t>The data type in the angle brackets can be byte, char, short, int, or long</a:t>
            </a:r>
          </a:p>
          <a:p>
            <a:pPr eaLnBrk="1" hangingPunct="1">
              <a:lnSpc>
                <a:spcPct val="80000"/>
              </a:lnSpc>
              <a:spcBef>
                <a:spcPts val="800"/>
              </a:spcBef>
              <a:buFontTx/>
              <a:buNone/>
            </a:pPr>
            <a:r>
              <a:rPr lang="en-CA" altLang="en-US" sz="2400" baseline="30000" dirty="0">
                <a:solidFill>
                  <a:srgbClr val="FF0000"/>
                </a:solidFill>
                <a:ea typeface="ＭＳ Ｐゴシック" panose="020B0600070205080204" pitchFamily="34" charset="-128"/>
              </a:rPr>
              <a:t>(No decimal point values!)</a:t>
            </a:r>
            <a:endParaRPr lang="en-US" altLang="en-US" sz="2400" baseline="30000" dirty="0">
              <a:solidFill>
                <a:srgbClr val="FF0000"/>
              </a:solidFill>
              <a:ea typeface="ＭＳ Ｐゴシック" panose="020B0600070205080204"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C3A7406-D318-0740-8B22-E424810F338E}"/>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Exercise: Ship Type</a:t>
            </a:r>
          </a:p>
        </p:txBody>
      </p:sp>
      <p:sp>
        <p:nvSpPr>
          <p:cNvPr id="140290" name="Rectangle 3">
            <a:extLst>
              <a:ext uri="{FF2B5EF4-FFF2-40B4-BE49-F238E27FC236}">
                <a16:creationId xmlns:a16="http://schemas.microsoft.com/office/drawing/2014/main" id="{37A97979-F05E-694C-ADFC-9734C8428ED4}"/>
              </a:ext>
            </a:extLst>
          </p:cNvPr>
          <p:cNvSpPr>
            <a:spLocks noGrp="1" noChangeArrowheads="1"/>
          </p:cNvSpPr>
          <p:nvPr>
            <p:ph type="body" idx="1"/>
          </p:nvPr>
        </p:nvSpPr>
        <p:spPr/>
        <p:txBody>
          <a:bodyPr>
            <a:normAutofit/>
          </a:bodyPr>
          <a:lstStyle/>
          <a:p>
            <a:pPr eaLnBrk="1" hangingPunct="1">
              <a:spcBef>
                <a:spcPct val="5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Write a switch statement to implement the following.</a:t>
            </a:r>
          </a:p>
        </p:txBody>
      </p:sp>
      <p:graphicFrame>
        <p:nvGraphicFramePr>
          <p:cNvPr id="2" name="Table 1">
            <a:extLst>
              <a:ext uri="{FF2B5EF4-FFF2-40B4-BE49-F238E27FC236}">
                <a16:creationId xmlns:a16="http://schemas.microsoft.com/office/drawing/2014/main" id="{5B76CC14-C807-D34B-878D-4352B68BBCA8}"/>
              </a:ext>
            </a:extLst>
          </p:cNvPr>
          <p:cNvGraphicFramePr>
            <a:graphicFrameLocks noGrp="1"/>
          </p:cNvGraphicFramePr>
          <p:nvPr>
            <p:extLst>
              <p:ext uri="{D42A27DB-BD31-4B8C-83A1-F6EECF244321}">
                <p14:modId xmlns:p14="http://schemas.microsoft.com/office/powerpoint/2010/main" val="378820152"/>
              </p:ext>
            </p:extLst>
          </p:nvPr>
        </p:nvGraphicFramePr>
        <p:xfrm>
          <a:off x="827585" y="2132856"/>
          <a:ext cx="3744415" cy="1981200"/>
        </p:xfrm>
        <a:graphic>
          <a:graphicData uri="http://schemas.openxmlformats.org/drawingml/2006/table">
            <a:tbl>
              <a:tblPr firstRow="1" bandRow="1">
                <a:tableStyleId>{00A15C55-8517-42AA-B614-E9B94910E393}</a:tableStyleId>
              </a:tblPr>
              <a:tblGrid>
                <a:gridCol w="1728191">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tblGrid>
              <a:tr h="370840">
                <a:tc>
                  <a:txBody>
                    <a:bodyPr/>
                    <a:lstStyle/>
                    <a:p>
                      <a:r>
                        <a:rPr lang="en-US" sz="2000" dirty="0"/>
                        <a:t>Ship Code</a:t>
                      </a:r>
                    </a:p>
                  </a:txBody>
                  <a:tcPr/>
                </a:tc>
                <a:tc>
                  <a:txBody>
                    <a:bodyPr/>
                    <a:lstStyle/>
                    <a:p>
                      <a:r>
                        <a:rPr lang="en-US" sz="2000" dirty="0"/>
                        <a:t>Ship Class</a:t>
                      </a:r>
                    </a:p>
                  </a:txBody>
                  <a:tcPr/>
                </a:tc>
                <a:extLst>
                  <a:ext uri="{0D108BD9-81ED-4DB2-BD59-A6C34878D82A}">
                    <a16:rowId xmlns:a16="http://schemas.microsoft.com/office/drawing/2014/main" val="10000"/>
                  </a:ext>
                </a:extLst>
              </a:tr>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 or b</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Battleship</a:t>
                      </a:r>
                    </a:p>
                  </a:txBody>
                  <a:tcPr/>
                </a:tc>
                <a:extLst>
                  <a:ext uri="{0D108BD9-81ED-4DB2-BD59-A6C34878D82A}">
                    <a16:rowId xmlns:a16="http://schemas.microsoft.com/office/drawing/2014/main" val="10001"/>
                  </a:ext>
                </a:extLst>
              </a:tr>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C or c</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Cruiser</a:t>
                      </a:r>
                    </a:p>
                  </a:txBody>
                  <a:tcPr/>
                </a:tc>
                <a:extLst>
                  <a:ext uri="{0D108BD9-81ED-4DB2-BD59-A6C34878D82A}">
                    <a16:rowId xmlns:a16="http://schemas.microsoft.com/office/drawing/2014/main" val="10002"/>
                  </a:ext>
                </a:extLst>
              </a:tr>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D or d</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Destroyer</a:t>
                      </a:r>
                    </a:p>
                  </a:txBody>
                  <a:tcPr/>
                </a:tc>
                <a:extLst>
                  <a:ext uri="{0D108BD9-81ED-4DB2-BD59-A6C34878D82A}">
                    <a16:rowId xmlns:a16="http://schemas.microsoft.com/office/drawing/2014/main" val="10003"/>
                  </a:ext>
                </a:extLst>
              </a:tr>
              <a:tr h="370840">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 or f</a:t>
                      </a:r>
                    </a:p>
                  </a:txBody>
                  <a:tcPr/>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Frigate</a:t>
                      </a:r>
                    </a:p>
                  </a:txBody>
                  <a:tcPr/>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8EC916D-0A2D-8F48-9137-5929C50F287C}"/>
              </a:ext>
            </a:extLst>
          </p:cNvPr>
          <p:cNvSpPr>
            <a:spLocks noGrp="1"/>
          </p:cNvSpPr>
          <p:nvPr>
            <p:ph type="title"/>
          </p:nvPr>
        </p:nvSpPr>
        <p:spPr/>
        <p:txBody>
          <a:bodyPr/>
          <a:lstStyle/>
          <a:p>
            <a:r>
              <a:rPr lang="en-US" altLang="en-US">
                <a:ea typeface="ＭＳ Ｐゴシック" panose="020B0600070205080204" pitchFamily="34" charset="-128"/>
              </a:rPr>
              <a:t>Arithmetic operator %</a:t>
            </a:r>
          </a:p>
        </p:txBody>
      </p:sp>
      <p:sp>
        <p:nvSpPr>
          <p:cNvPr id="155650" name="Content Placeholder 2">
            <a:extLst>
              <a:ext uri="{FF2B5EF4-FFF2-40B4-BE49-F238E27FC236}">
                <a16:creationId xmlns:a16="http://schemas.microsoft.com/office/drawing/2014/main" id="{8615EE43-B187-7243-8BD1-077C287DB9ED}"/>
              </a:ext>
            </a:extLst>
          </p:cNvPr>
          <p:cNvSpPr>
            <a:spLocks noGrp="1"/>
          </p:cNvSpPr>
          <p:nvPr>
            <p:ph type="body" idx="1"/>
          </p:nvPr>
        </p:nvSpPr>
        <p:spPr/>
        <p:txBody>
          <a:bodyPr/>
          <a:lstStyle/>
          <a:p>
            <a:pPr marL="514350" indent="-514350">
              <a:buFont typeface="Wingdings 2" charset="0"/>
              <a:buChar char=""/>
              <a:defRPr/>
            </a:pPr>
            <a:r>
              <a:rPr lang="en-US" sz="2400" dirty="0">
                <a:latin typeface="Verdana" panose="020B0604030504040204" pitchFamily="34" charset="0"/>
                <a:ea typeface="Verdana" panose="020B0604030504040204" pitchFamily="34" charset="0"/>
                <a:cs typeface="Verdana" panose="020B0604030504040204" pitchFamily="34" charset="0"/>
              </a:rPr>
              <a:t>% (modulo) </a:t>
            </a:r>
          </a:p>
          <a:p>
            <a:pPr marL="857250" lvl="1" indent="-514350">
              <a:buFont typeface="Wingdings 2" charset="0"/>
              <a:buChar char=""/>
              <a:defRPr/>
            </a:pPr>
            <a:r>
              <a:rPr lang="en-US" sz="2000" dirty="0">
                <a:latin typeface="Verdana" panose="020B0604030504040204" pitchFamily="34" charset="0"/>
                <a:ea typeface="Verdana" panose="020B0604030504040204" pitchFamily="34" charset="0"/>
                <a:cs typeface="Verdana" panose="020B0604030504040204" pitchFamily="34" charset="0"/>
              </a:rPr>
              <a:t>a division operation but returns the remainder</a:t>
            </a:r>
          </a:p>
          <a:p>
            <a:pPr marL="514350" indent="-514350">
              <a:buFont typeface="Wingdings 2" charset="0"/>
              <a:buChar char=""/>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514350" indent="-514350">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Exercise:</a:t>
            </a:r>
          </a:p>
          <a:p>
            <a:pPr marL="914400" lvl="1" indent="-514350">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10 % 2 =</a:t>
            </a:r>
          </a:p>
          <a:p>
            <a:pPr marL="914400" lvl="1" indent="-514350">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9 % 4 = </a:t>
            </a:r>
          </a:p>
          <a:p>
            <a:pPr marL="914400" lvl="1" indent="-514350">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20 % 3 =</a:t>
            </a:r>
          </a:p>
          <a:p>
            <a:pPr marL="514350" indent="-514350">
              <a:buFont typeface="Wingdings 2"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C3A7406-D318-0740-8B22-E424810F338E}"/>
              </a:ext>
            </a:extLst>
          </p:cNvPr>
          <p:cNvSpPr>
            <a:spLocks noGrp="1" noChangeArrowheads="1"/>
          </p:cNvSpPr>
          <p:nvPr>
            <p:ph type="title"/>
          </p:nvPr>
        </p:nvSpPr>
        <p:spPr>
          <a:xfrm>
            <a:off x="354688" y="476792"/>
            <a:ext cx="8432800" cy="935790"/>
          </a:xfrm>
        </p:spPr>
        <p:txBody>
          <a:bodyPr/>
          <a:lstStyle/>
          <a:p>
            <a:pPr eaLnBrk="1" hangingPunct="1"/>
            <a:r>
              <a:rPr lang="en-US" altLang="en-US" dirty="0">
                <a:ea typeface="ＭＳ Ｐゴシック" panose="020B0600070205080204" pitchFamily="34" charset="-128"/>
              </a:rPr>
              <a:t>Ship Type: Sample Code</a:t>
            </a:r>
          </a:p>
        </p:txBody>
      </p:sp>
      <p:sp>
        <p:nvSpPr>
          <p:cNvPr id="140290" name="Rectangle 3">
            <a:extLst>
              <a:ext uri="{FF2B5EF4-FFF2-40B4-BE49-F238E27FC236}">
                <a16:creationId xmlns:a16="http://schemas.microsoft.com/office/drawing/2014/main" id="{37A97979-F05E-694C-ADFC-9734C8428ED4}"/>
              </a:ext>
            </a:extLst>
          </p:cNvPr>
          <p:cNvSpPr>
            <a:spLocks noGrp="1" noChangeArrowheads="1"/>
          </p:cNvSpPr>
          <p:nvPr>
            <p:ph type="body" idx="1"/>
          </p:nvPr>
        </p:nvSpPr>
        <p:spPr>
          <a:xfrm>
            <a:off x="1114425" y="1174750"/>
            <a:ext cx="7610475" cy="5091113"/>
          </a:xfrm>
        </p:spPr>
        <p:txBody>
          <a:bodyPr>
            <a:noAutofit/>
          </a:bodyPr>
          <a:lstStyle/>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char </a:t>
            </a:r>
            <a:r>
              <a:rPr lang="en-US" sz="1150" b="1" dirty="0" err="1">
                <a:latin typeface="Courier New" panose="02070309020205020404" pitchFamily="49" charset="0"/>
                <a:cs typeface="Courier New" panose="02070309020205020404" pitchFamily="49" charset="0"/>
              </a:rPr>
              <a:t>shipCode</a:t>
            </a:r>
            <a:r>
              <a:rPr lang="en-US" sz="1150" b="1" dirty="0">
                <a:latin typeface="Courier New" panose="02070309020205020404" pitchFamily="49" charset="0"/>
                <a:cs typeface="Courier New" panose="02070309020205020404" pitchFamily="49" charset="0"/>
              </a:rPr>
              <a:t> = ‘c';</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String </a:t>
            </a:r>
            <a:r>
              <a:rPr lang="en-US" sz="1150" b="1" u="sng" dirty="0" err="1">
                <a:latin typeface="Courier New" panose="02070309020205020404" pitchFamily="49" charset="0"/>
                <a:cs typeface="Courier New" panose="02070309020205020404" pitchFamily="49" charset="0"/>
              </a:rPr>
              <a:t>shipClass</a:t>
            </a:r>
            <a:r>
              <a:rPr lang="en-US" sz="1150" b="1" dirty="0">
                <a:latin typeface="Courier New" panose="02070309020205020404" pitchFamily="49" charset="0"/>
                <a:cs typeface="Courier New" panose="02070309020205020404" pitchFamily="49" charset="0"/>
              </a:rPr>
              <a:t>;</a:t>
            </a:r>
          </a:p>
          <a:p>
            <a:pPr marL="0" indent="0">
              <a:lnSpc>
                <a:spcPct val="120000"/>
              </a:lnSpc>
              <a:spcBef>
                <a:spcPts val="200"/>
              </a:spcBef>
              <a:buNone/>
            </a:pPr>
            <a:endParaRPr lang="en-US" sz="1150" b="1" dirty="0">
              <a:latin typeface="Courier New" panose="02070309020205020404" pitchFamily="49" charset="0"/>
              <a:cs typeface="Courier New" panose="02070309020205020404" pitchFamily="49" charset="0"/>
            </a:endParaRP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switch (</a:t>
            </a:r>
            <a:r>
              <a:rPr lang="en-US" sz="1150" b="1" dirty="0" err="1">
                <a:latin typeface="Courier New" panose="02070309020205020404" pitchFamily="49" charset="0"/>
                <a:cs typeface="Courier New" panose="02070309020205020404" pitchFamily="49" charset="0"/>
              </a:rPr>
              <a:t>shipCode</a:t>
            </a:r>
            <a:r>
              <a:rPr lang="en-US" sz="1150" b="1" dirty="0">
                <a:latin typeface="Courier New" panose="02070309020205020404" pitchFamily="49" charset="0"/>
                <a:cs typeface="Courier New" panose="02070309020205020404" pitchFamily="49" charset="0"/>
              </a:rPr>
              <a:t>) {</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'b’:</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'B’:</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a:t>
            </a:r>
            <a:r>
              <a:rPr lang="en-US" sz="1150" b="1" dirty="0" err="1">
                <a:latin typeface="Courier New" panose="02070309020205020404" pitchFamily="49" charset="0"/>
                <a:cs typeface="Courier New" panose="02070309020205020404" pitchFamily="49" charset="0"/>
              </a:rPr>
              <a:t>shipClass</a:t>
            </a:r>
            <a:r>
              <a:rPr lang="en-US" sz="1150" b="1" dirty="0">
                <a:latin typeface="Courier New" panose="02070309020205020404" pitchFamily="49" charset="0"/>
                <a:cs typeface="Courier New" panose="02070309020205020404" pitchFamily="49" charset="0"/>
              </a:rPr>
              <a:t> = "Battleship";</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'c’:</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'C’:</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a:t>
            </a:r>
            <a:r>
              <a:rPr lang="en-US" sz="1150" b="1" dirty="0" err="1">
                <a:latin typeface="Courier New" panose="02070309020205020404" pitchFamily="49" charset="0"/>
                <a:cs typeface="Courier New" panose="02070309020205020404" pitchFamily="49" charset="0"/>
              </a:rPr>
              <a:t>shipClass</a:t>
            </a:r>
            <a:r>
              <a:rPr lang="en-US" sz="1150" b="1" dirty="0">
                <a:latin typeface="Courier New" panose="02070309020205020404" pitchFamily="49" charset="0"/>
                <a:cs typeface="Courier New" panose="02070309020205020404" pitchFamily="49" charset="0"/>
              </a:rPr>
              <a:t> = "Cruiser";</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'd’:</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'D’:</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a:t>
            </a:r>
            <a:r>
              <a:rPr lang="en-US" sz="1150" b="1" dirty="0" err="1">
                <a:latin typeface="Courier New" panose="02070309020205020404" pitchFamily="49" charset="0"/>
                <a:cs typeface="Courier New" panose="02070309020205020404" pitchFamily="49" charset="0"/>
              </a:rPr>
              <a:t>shipClass</a:t>
            </a:r>
            <a:r>
              <a:rPr lang="en-US" sz="1150" b="1" dirty="0">
                <a:latin typeface="Courier New" panose="02070309020205020404" pitchFamily="49" charset="0"/>
                <a:cs typeface="Courier New" panose="02070309020205020404" pitchFamily="49" charset="0"/>
              </a:rPr>
              <a:t> = "Destroyer";</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'f’:</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case 'F’:</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a:t>
            </a:r>
            <a:r>
              <a:rPr lang="en-US" sz="1150" b="1" dirty="0" err="1">
                <a:latin typeface="Courier New" panose="02070309020205020404" pitchFamily="49" charset="0"/>
                <a:cs typeface="Courier New" panose="02070309020205020404" pitchFamily="49" charset="0"/>
              </a:rPr>
              <a:t>shipClass</a:t>
            </a:r>
            <a:r>
              <a:rPr lang="en-US" sz="1150" b="1" dirty="0">
                <a:latin typeface="Courier New" panose="02070309020205020404" pitchFamily="49" charset="0"/>
                <a:cs typeface="Courier New" panose="02070309020205020404" pitchFamily="49" charset="0"/>
              </a:rPr>
              <a:t> = "Frigate";</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default:</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	</a:t>
            </a:r>
            <a:r>
              <a:rPr lang="en-US" sz="1150" b="1" dirty="0" err="1">
                <a:latin typeface="Courier New" panose="02070309020205020404" pitchFamily="49" charset="0"/>
                <a:cs typeface="Courier New" panose="02070309020205020404" pitchFamily="49" charset="0"/>
              </a:rPr>
              <a:t>System.</a:t>
            </a:r>
            <a:r>
              <a:rPr lang="en-US" sz="1150" b="1" i="1" dirty="0" err="1">
                <a:latin typeface="Courier New" panose="02070309020205020404" pitchFamily="49" charset="0"/>
                <a:cs typeface="Courier New" panose="02070309020205020404" pitchFamily="49" charset="0"/>
              </a:rPr>
              <a:t>out</a:t>
            </a:r>
            <a:r>
              <a:rPr lang="en-US" sz="1150" b="1" dirty="0" err="1">
                <a:latin typeface="Courier New" panose="02070309020205020404" pitchFamily="49" charset="0"/>
                <a:cs typeface="Courier New" panose="02070309020205020404" pitchFamily="49" charset="0"/>
              </a:rPr>
              <a:t>.println</a:t>
            </a:r>
            <a:r>
              <a:rPr lang="en-US" sz="1150" b="1" dirty="0">
                <a:latin typeface="Courier New" panose="02070309020205020404" pitchFamily="49" charset="0"/>
                <a:cs typeface="Courier New" panose="02070309020205020404" pitchFamily="49" charset="0"/>
              </a:rPr>
              <a:t> ("Not a valid ship class.");</a:t>
            </a:r>
          </a:p>
          <a:p>
            <a:pPr marL="0" indent="0">
              <a:lnSpc>
                <a:spcPct val="120000"/>
              </a:lnSpc>
              <a:spcBef>
                <a:spcPts val="200"/>
              </a:spcBef>
              <a:buNone/>
            </a:pPr>
            <a:r>
              <a:rPr lang="en-US" sz="1150" b="1" dirty="0">
                <a:latin typeface="Courier New" panose="02070309020205020404" pitchFamily="49" charset="0"/>
                <a:cs typeface="Courier New" panose="02070309020205020404" pitchFamily="49" charset="0"/>
              </a:rPr>
              <a:t>}</a:t>
            </a:r>
          </a:p>
          <a:p>
            <a:pPr marL="0" indent="0" eaLnBrk="1" hangingPunct="1">
              <a:lnSpc>
                <a:spcPct val="120000"/>
              </a:lnSpc>
              <a:spcBef>
                <a:spcPts val="200"/>
              </a:spcBef>
              <a:buNone/>
            </a:pPr>
            <a:endParaRPr lang="en-US" altLang="en-US" sz="115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0776921"/>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3C4791AC-97C3-2141-A9B3-C8AB6241867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Exercise: GPA</a:t>
            </a:r>
          </a:p>
        </p:txBody>
      </p:sp>
      <p:sp>
        <p:nvSpPr>
          <p:cNvPr id="142338" name="Rectangle 3">
            <a:extLst>
              <a:ext uri="{FF2B5EF4-FFF2-40B4-BE49-F238E27FC236}">
                <a16:creationId xmlns:a16="http://schemas.microsoft.com/office/drawing/2014/main" id="{0A6C832B-8414-A944-9E92-4B416C0DB42A}"/>
              </a:ext>
            </a:extLst>
          </p:cNvPr>
          <p:cNvSpPr>
            <a:spLocks noGrp="1" noChangeArrowheads="1"/>
          </p:cNvSpPr>
          <p:nvPr>
            <p:ph type="body" idx="1"/>
          </p:nvPr>
        </p:nvSpPr>
        <p:spPr/>
        <p:txBody>
          <a:bodyPr/>
          <a:lstStyle/>
          <a:p>
            <a:pPr eaLnBrk="1" hangingPunct="1">
              <a:spcBef>
                <a:spcPct val="50000"/>
              </a:spcBef>
            </a:pPr>
            <a:r>
              <a:rPr lang="en-US" altLang="en-US" dirty="0">
                <a:ea typeface="ＭＳ Ｐゴシック" panose="020B0600070205080204" pitchFamily="34" charset="-128"/>
              </a:rPr>
              <a:t>Implement the following decision table</a:t>
            </a:r>
          </a:p>
        </p:txBody>
      </p:sp>
      <p:graphicFrame>
        <p:nvGraphicFramePr>
          <p:cNvPr id="2" name="Table 1">
            <a:extLst>
              <a:ext uri="{FF2B5EF4-FFF2-40B4-BE49-F238E27FC236}">
                <a16:creationId xmlns:a16="http://schemas.microsoft.com/office/drawing/2014/main" id="{E84E5765-6271-9E47-92C1-D372486A2A8A}"/>
              </a:ext>
            </a:extLst>
          </p:cNvPr>
          <p:cNvGraphicFramePr>
            <a:graphicFrameLocks noGrp="1"/>
          </p:cNvGraphicFramePr>
          <p:nvPr/>
        </p:nvGraphicFramePr>
        <p:xfrm>
          <a:off x="1219200" y="2895600"/>
          <a:ext cx="6096000" cy="2743200"/>
        </p:xfrm>
        <a:graphic>
          <a:graphicData uri="http://schemas.openxmlformats.org/drawingml/2006/table">
            <a:tbl>
              <a:tblPr/>
              <a:tblGrid>
                <a:gridCol w="2362200">
                  <a:extLst>
                    <a:ext uri="{9D8B030D-6E8A-4147-A177-3AD203B41FA5}">
                      <a16:colId xmlns:a16="http://schemas.microsoft.com/office/drawing/2014/main" val="3209487135"/>
                    </a:ext>
                  </a:extLst>
                </a:gridCol>
                <a:gridCol w="3733800">
                  <a:extLst>
                    <a:ext uri="{9D8B030D-6E8A-4147-A177-3AD203B41FA5}">
                      <a16:colId xmlns:a16="http://schemas.microsoft.com/office/drawing/2014/main" val="897868776"/>
                    </a:ext>
                  </a:extLst>
                </a:gridCol>
              </a:tblGrid>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GPA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1449B"/>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entury Gothic" panose="020B0502020202020204" pitchFamily="34" charset="0"/>
                          <a:ea typeface="ＭＳ Ｐゴシック" panose="020B0600070205080204" pitchFamily="34" charset="-128"/>
                        </a:rPr>
                        <a:t>Message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21449B"/>
                    </a:solidFill>
                  </a:tcPr>
                </a:tc>
                <a:extLst>
                  <a:ext uri="{0D108BD9-81ED-4DB2-BD59-A6C34878D82A}">
                    <a16:rowId xmlns:a16="http://schemas.microsoft.com/office/drawing/2014/main" val="598081056"/>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0.0 – 0.99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Failed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1370534684"/>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1.0 – 1.99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On probation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extLst>
                  <a:ext uri="{0D108BD9-81ED-4DB2-BD59-A6C34878D82A}">
                    <a16:rowId xmlns:a16="http://schemas.microsoft.com/office/drawing/2014/main" val="2607595432"/>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2.0 – 2.99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(no message)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61582816"/>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3.0 – 3.49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Dean’s list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F"/>
                    </a:solidFill>
                  </a:tcPr>
                </a:tc>
                <a:extLst>
                  <a:ext uri="{0D108BD9-81ED-4DB2-BD59-A6C34878D82A}">
                    <a16:rowId xmlns:a16="http://schemas.microsoft.com/office/drawing/2014/main" val="2788284645"/>
                  </a:ext>
                </a:extLst>
              </a:tr>
              <a:tr h="371475">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3.5 – 4.00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tc>
                  <a:txBody>
                    <a:bodyPr/>
                    <a:lstStyle>
                      <a:lvl1pPr>
                        <a:spcBef>
                          <a:spcPts val="2000"/>
                        </a:spcBef>
                        <a:buClr>
                          <a:schemeClr val="accent1"/>
                        </a:buClr>
                        <a:buFont typeface="Wingdings 2" pitchFamily="2" charset="2"/>
                        <a:defRPr>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itchFamily="2" charset="2"/>
                        <a:defRPr sz="1600">
                          <a:solidFill>
                            <a:srgbClr val="595959"/>
                          </a:solidFill>
                          <a:latin typeface="Century Gothic" panose="020B0502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entury Gothic" panose="020B0502020202020204" pitchFamily="34" charset="0"/>
                          <a:ea typeface="ＭＳ Ｐゴシック" panose="020B0600070205080204" pitchFamily="34" charset="-128"/>
                        </a:rPr>
                        <a:t>Highest honors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FDE"/>
                    </a:solidFill>
                  </a:tcPr>
                </a:tc>
                <a:extLst>
                  <a:ext uri="{0D108BD9-81ED-4DB2-BD59-A6C34878D82A}">
                    <a16:rowId xmlns:a16="http://schemas.microsoft.com/office/drawing/2014/main" val="1882910107"/>
                  </a:ext>
                </a:extLst>
              </a:tr>
            </a:tbl>
          </a:graphicData>
        </a:graphic>
      </p:graphicFrame>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E4FA2998-A6F6-B445-B8E5-70AB2B5B9C6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Programming: Wind Speed</a:t>
            </a:r>
          </a:p>
        </p:txBody>
      </p:sp>
      <p:sp>
        <p:nvSpPr>
          <p:cNvPr id="144386" name="Rectangle 3">
            <a:extLst>
              <a:ext uri="{FF2B5EF4-FFF2-40B4-BE49-F238E27FC236}">
                <a16:creationId xmlns:a16="http://schemas.microsoft.com/office/drawing/2014/main" id="{139DCD55-EBFE-2E4A-A26A-52D57B107A5E}"/>
              </a:ext>
            </a:extLst>
          </p:cNvPr>
          <p:cNvSpPr>
            <a:spLocks noGrp="1" noChangeArrowheads="1"/>
          </p:cNvSpPr>
          <p:nvPr>
            <p:ph type="body" idx="1"/>
          </p:nvPr>
        </p:nvSpPr>
        <p:spPr/>
        <p:txBody>
          <a:bodyPr/>
          <a:lstStyle/>
          <a:p>
            <a:pPr eaLnBrk="1" hangingPunct="1">
              <a:spcBef>
                <a:spcPct val="50000"/>
              </a:spcBef>
            </a:pPr>
            <a:r>
              <a:rPr lang="en-US" altLang="en-US">
                <a:ea typeface="ＭＳ Ｐゴシック" panose="020B0600070205080204" pitchFamily="34" charset="-128"/>
              </a:rPr>
              <a:t>Implement the following decision table</a:t>
            </a:r>
          </a:p>
        </p:txBody>
      </p:sp>
      <p:graphicFrame>
        <p:nvGraphicFramePr>
          <p:cNvPr id="2" name="Table 1">
            <a:extLst>
              <a:ext uri="{FF2B5EF4-FFF2-40B4-BE49-F238E27FC236}">
                <a16:creationId xmlns:a16="http://schemas.microsoft.com/office/drawing/2014/main" id="{2CED87C8-340B-CB48-8AF7-FBF6C4488BE3}"/>
              </a:ext>
            </a:extLst>
          </p:cNvPr>
          <p:cNvGraphicFramePr>
            <a:graphicFrameLocks noGrp="1"/>
          </p:cNvGraphicFramePr>
          <p:nvPr/>
        </p:nvGraphicFramePr>
        <p:xfrm>
          <a:off x="1219200" y="2895600"/>
          <a:ext cx="6096000" cy="3108420"/>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822842">
                <a:tc>
                  <a:txBody>
                    <a:bodyPr/>
                    <a:lstStyle/>
                    <a:p>
                      <a:r>
                        <a:rPr lang="en-US" sz="2400" dirty="0"/>
                        <a:t>Wind Speed (mph)</a:t>
                      </a:r>
                    </a:p>
                  </a:txBody>
                  <a:tcPr marT="45675" marB="45675"/>
                </a:tc>
                <a:tc>
                  <a:txBody>
                    <a:bodyPr/>
                    <a:lstStyle/>
                    <a:p>
                      <a:r>
                        <a:rPr lang="en-US" sz="2400" dirty="0"/>
                        <a:t>Category</a:t>
                      </a:r>
                    </a:p>
                  </a:txBody>
                  <a:tcPr marT="45675" marB="45675"/>
                </a:tc>
                <a:extLst>
                  <a:ext uri="{0D108BD9-81ED-4DB2-BD59-A6C34878D82A}">
                    <a16:rowId xmlns:a16="http://schemas.microsoft.com/office/drawing/2014/main" val="10000"/>
                  </a:ext>
                </a:extLst>
              </a:tr>
              <a:tr h="457097">
                <a:tc>
                  <a:txBody>
                    <a:bodyPr/>
                    <a:lstStyle/>
                    <a:p>
                      <a:r>
                        <a:rPr lang="en-US" sz="2400" dirty="0"/>
                        <a:t>Below 25</a:t>
                      </a:r>
                    </a:p>
                  </a:txBody>
                  <a:tcPr marT="45675" marB="45675"/>
                </a:tc>
                <a:tc>
                  <a:txBody>
                    <a:bodyPr/>
                    <a:lstStyle/>
                    <a:p>
                      <a:r>
                        <a:rPr lang="en-US" sz="2400" dirty="0"/>
                        <a:t>not a strong wind</a:t>
                      </a:r>
                    </a:p>
                  </a:txBody>
                  <a:tcPr marT="45675" marB="45675"/>
                </a:tc>
                <a:extLst>
                  <a:ext uri="{0D108BD9-81ED-4DB2-BD59-A6C34878D82A}">
                    <a16:rowId xmlns:a16="http://schemas.microsoft.com/office/drawing/2014/main" val="10001"/>
                  </a:ext>
                </a:extLst>
              </a:tr>
              <a:tr h="457097">
                <a:tc>
                  <a:txBody>
                    <a:bodyPr/>
                    <a:lstStyle/>
                    <a:p>
                      <a:r>
                        <a:rPr lang="en-US" sz="2400" dirty="0"/>
                        <a:t>25 - 38</a:t>
                      </a:r>
                    </a:p>
                  </a:txBody>
                  <a:tcPr marT="45675" marB="45675"/>
                </a:tc>
                <a:tc>
                  <a:txBody>
                    <a:bodyPr/>
                    <a:lstStyle/>
                    <a:p>
                      <a:r>
                        <a:rPr lang="en-US" sz="2400" dirty="0"/>
                        <a:t>strong wind</a:t>
                      </a:r>
                    </a:p>
                  </a:txBody>
                  <a:tcPr marT="45675" marB="45675"/>
                </a:tc>
                <a:extLst>
                  <a:ext uri="{0D108BD9-81ED-4DB2-BD59-A6C34878D82A}">
                    <a16:rowId xmlns:a16="http://schemas.microsoft.com/office/drawing/2014/main" val="10002"/>
                  </a:ext>
                </a:extLst>
              </a:tr>
              <a:tr h="457097">
                <a:tc>
                  <a:txBody>
                    <a:bodyPr/>
                    <a:lstStyle/>
                    <a:p>
                      <a:r>
                        <a:rPr lang="en-US" sz="2400" dirty="0"/>
                        <a:t>39 - 54</a:t>
                      </a:r>
                    </a:p>
                  </a:txBody>
                  <a:tcPr marT="45675" marB="45675"/>
                </a:tc>
                <a:tc>
                  <a:txBody>
                    <a:bodyPr/>
                    <a:lstStyle/>
                    <a:p>
                      <a:r>
                        <a:rPr lang="en-US" sz="2400" dirty="0"/>
                        <a:t>gale</a:t>
                      </a:r>
                    </a:p>
                  </a:txBody>
                  <a:tcPr marT="45675" marB="45675"/>
                </a:tc>
                <a:extLst>
                  <a:ext uri="{0D108BD9-81ED-4DB2-BD59-A6C34878D82A}">
                    <a16:rowId xmlns:a16="http://schemas.microsoft.com/office/drawing/2014/main" val="10003"/>
                  </a:ext>
                </a:extLst>
              </a:tr>
              <a:tr h="457097">
                <a:tc>
                  <a:txBody>
                    <a:bodyPr/>
                    <a:lstStyle/>
                    <a:p>
                      <a:r>
                        <a:rPr lang="en-US" sz="2400" dirty="0"/>
                        <a:t>55 - 72</a:t>
                      </a:r>
                    </a:p>
                  </a:txBody>
                  <a:tcPr marT="45675" marB="45675"/>
                </a:tc>
                <a:tc>
                  <a:txBody>
                    <a:bodyPr/>
                    <a:lstStyle/>
                    <a:p>
                      <a:r>
                        <a:rPr lang="en-US" sz="2400" dirty="0"/>
                        <a:t>whole gale</a:t>
                      </a:r>
                    </a:p>
                  </a:txBody>
                  <a:tcPr marT="45675" marB="45675"/>
                </a:tc>
                <a:extLst>
                  <a:ext uri="{0D108BD9-81ED-4DB2-BD59-A6C34878D82A}">
                    <a16:rowId xmlns:a16="http://schemas.microsoft.com/office/drawing/2014/main" val="10004"/>
                  </a:ext>
                </a:extLst>
              </a:tr>
              <a:tr h="457097">
                <a:tc>
                  <a:txBody>
                    <a:bodyPr/>
                    <a:lstStyle/>
                    <a:p>
                      <a:r>
                        <a:rPr lang="en-US" sz="2400" dirty="0"/>
                        <a:t>Above 72</a:t>
                      </a:r>
                    </a:p>
                  </a:txBody>
                  <a:tcPr marT="45675" marB="45675"/>
                </a:tc>
                <a:tc>
                  <a:txBody>
                    <a:bodyPr/>
                    <a:lstStyle/>
                    <a:p>
                      <a:r>
                        <a:rPr lang="en-US" sz="2400" dirty="0"/>
                        <a:t>hurricane</a:t>
                      </a:r>
                    </a:p>
                  </a:txBody>
                  <a:tcPr marT="45675" marB="45675"/>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E65D7E7D-B679-9846-9C29-5FB0B0B0247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Programming: Light bulb</a:t>
            </a:r>
          </a:p>
        </p:txBody>
      </p:sp>
      <p:sp>
        <p:nvSpPr>
          <p:cNvPr id="146434" name="Rectangle 3">
            <a:extLst>
              <a:ext uri="{FF2B5EF4-FFF2-40B4-BE49-F238E27FC236}">
                <a16:creationId xmlns:a16="http://schemas.microsoft.com/office/drawing/2014/main" id="{C50A8154-66D3-A748-836A-93520252A8AA}"/>
              </a:ext>
            </a:extLst>
          </p:cNvPr>
          <p:cNvSpPr>
            <a:spLocks noGrp="1" noChangeArrowheads="1"/>
          </p:cNvSpPr>
          <p:nvPr>
            <p:ph type="body" idx="1"/>
          </p:nvPr>
        </p:nvSpPr>
        <p:spPr/>
        <p:txBody>
          <a:bodyPr>
            <a:normAutofit/>
          </a:bodyPr>
          <a:lstStyle/>
          <a:p>
            <a:pPr eaLnBrk="1" hangingPunct="1">
              <a:spcBef>
                <a:spcPct val="50000"/>
              </a:spcBef>
            </a:pPr>
            <a:r>
              <a:rPr lang="en-US" altLang="en-US" sz="1800" dirty="0">
                <a:latin typeface="Verdana" panose="020B0604030504040204" pitchFamily="34" charset="0"/>
                <a:ea typeface="Verdana" panose="020B0604030504040204" pitchFamily="34" charset="0"/>
                <a:cs typeface="Verdana" panose="020B0604030504040204" pitchFamily="34" charset="0"/>
              </a:rPr>
              <a:t>Write a switch statement based on watts to implement the following</a:t>
            </a:r>
          </a:p>
        </p:txBody>
      </p:sp>
      <p:graphicFrame>
        <p:nvGraphicFramePr>
          <p:cNvPr id="2" name="Table 1">
            <a:extLst>
              <a:ext uri="{FF2B5EF4-FFF2-40B4-BE49-F238E27FC236}">
                <a16:creationId xmlns:a16="http://schemas.microsoft.com/office/drawing/2014/main" id="{ED1AE58D-1ADD-CA40-8566-77732B73231B}"/>
              </a:ext>
            </a:extLst>
          </p:cNvPr>
          <p:cNvGraphicFramePr>
            <a:graphicFrameLocks noGrp="1"/>
          </p:cNvGraphicFramePr>
          <p:nvPr>
            <p:extLst>
              <p:ext uri="{D42A27DB-BD31-4B8C-83A1-F6EECF244321}">
                <p14:modId xmlns:p14="http://schemas.microsoft.com/office/powerpoint/2010/main" val="775108823"/>
              </p:ext>
            </p:extLst>
          </p:nvPr>
        </p:nvGraphicFramePr>
        <p:xfrm>
          <a:off x="1524000" y="2285205"/>
          <a:ext cx="6096000" cy="3108327"/>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822842">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Watts</a:t>
                      </a:r>
                    </a:p>
                  </a:txBody>
                  <a:tcPr marT="45675" marB="45675"/>
                </a:tc>
                <a:tc>
                  <a:txBody>
                    <a:bodyPr/>
                    <a:lstStyle/>
                    <a:p>
                      <a:r>
                        <a:rPr lang="en-US" sz="2000" dirty="0">
                          <a:latin typeface="Verdana" panose="020B0604030504040204" pitchFamily="34" charset="0"/>
                          <a:ea typeface="Verdana" panose="020B0604030504040204" pitchFamily="34" charset="0"/>
                          <a:cs typeface="Verdana" panose="020B0604030504040204" pitchFamily="34" charset="0"/>
                        </a:rPr>
                        <a:t>Life Expectancy (hours)</a:t>
                      </a:r>
                    </a:p>
                  </a:txBody>
                  <a:tcPr marT="45675" marB="45675"/>
                </a:tc>
                <a:extLst>
                  <a:ext uri="{0D108BD9-81ED-4DB2-BD59-A6C34878D82A}">
                    <a16:rowId xmlns:a16="http://schemas.microsoft.com/office/drawing/2014/main" val="10000"/>
                  </a:ext>
                </a:extLst>
              </a:tr>
              <a:tr h="457097">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25</a:t>
                      </a:r>
                    </a:p>
                  </a:txBody>
                  <a:tcPr marT="45675" marB="45675"/>
                </a:tc>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2500</a:t>
                      </a:r>
                    </a:p>
                  </a:txBody>
                  <a:tcPr marT="45675" marB="45675"/>
                </a:tc>
                <a:extLst>
                  <a:ext uri="{0D108BD9-81ED-4DB2-BD59-A6C34878D82A}">
                    <a16:rowId xmlns:a16="http://schemas.microsoft.com/office/drawing/2014/main" val="10001"/>
                  </a:ext>
                </a:extLst>
              </a:tr>
              <a:tr h="457097">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40</a:t>
                      </a:r>
                    </a:p>
                  </a:txBody>
                  <a:tcPr marT="45675" marB="45675"/>
                </a:tc>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1000</a:t>
                      </a:r>
                    </a:p>
                  </a:txBody>
                  <a:tcPr marT="45675" marB="45675"/>
                </a:tc>
                <a:extLst>
                  <a:ext uri="{0D108BD9-81ED-4DB2-BD59-A6C34878D82A}">
                    <a16:rowId xmlns:a16="http://schemas.microsoft.com/office/drawing/2014/main" val="10002"/>
                  </a:ext>
                </a:extLst>
              </a:tr>
              <a:tr h="457097">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60</a:t>
                      </a:r>
                    </a:p>
                  </a:txBody>
                  <a:tcPr marT="45675" marB="45675"/>
                </a:tc>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1000</a:t>
                      </a:r>
                    </a:p>
                  </a:txBody>
                  <a:tcPr marT="45675" marB="45675"/>
                </a:tc>
                <a:extLst>
                  <a:ext uri="{0D108BD9-81ED-4DB2-BD59-A6C34878D82A}">
                    <a16:rowId xmlns:a16="http://schemas.microsoft.com/office/drawing/2014/main" val="10003"/>
                  </a:ext>
                </a:extLst>
              </a:tr>
              <a:tr h="457097">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75</a:t>
                      </a:r>
                    </a:p>
                  </a:txBody>
                  <a:tcPr marT="45675" marB="45675"/>
                </a:tc>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750</a:t>
                      </a:r>
                    </a:p>
                  </a:txBody>
                  <a:tcPr marT="45675" marB="45675"/>
                </a:tc>
                <a:extLst>
                  <a:ext uri="{0D108BD9-81ED-4DB2-BD59-A6C34878D82A}">
                    <a16:rowId xmlns:a16="http://schemas.microsoft.com/office/drawing/2014/main" val="10004"/>
                  </a:ext>
                </a:extLst>
              </a:tr>
              <a:tr h="457097">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100</a:t>
                      </a:r>
                    </a:p>
                  </a:txBody>
                  <a:tcPr marT="45675" marB="45675"/>
                </a:tc>
                <a:tc>
                  <a:txBody>
                    <a:bodyPr/>
                    <a:lstStyle/>
                    <a:p>
                      <a:r>
                        <a:rPr lang="en-US" sz="1800" dirty="0">
                          <a:latin typeface="Verdana" panose="020B0604030504040204" pitchFamily="34" charset="0"/>
                          <a:ea typeface="Verdana" panose="020B0604030504040204" pitchFamily="34" charset="0"/>
                          <a:cs typeface="Verdana" panose="020B0604030504040204" pitchFamily="34" charset="0"/>
                        </a:rPr>
                        <a:t>750</a:t>
                      </a:r>
                    </a:p>
                  </a:txBody>
                  <a:tcPr marT="45675" marB="45675"/>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C3A7406-D318-0740-8B22-E424810F338E}"/>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Light Bulb: Sample Code</a:t>
            </a:r>
          </a:p>
        </p:txBody>
      </p:sp>
      <p:sp>
        <p:nvSpPr>
          <p:cNvPr id="140290" name="Rectangle 3">
            <a:extLst>
              <a:ext uri="{FF2B5EF4-FFF2-40B4-BE49-F238E27FC236}">
                <a16:creationId xmlns:a16="http://schemas.microsoft.com/office/drawing/2014/main" id="{37A97979-F05E-694C-ADFC-9734C8428ED4}"/>
              </a:ext>
            </a:extLst>
          </p:cNvPr>
          <p:cNvSpPr>
            <a:spLocks noGrp="1" noChangeArrowheads="1"/>
          </p:cNvSpPr>
          <p:nvPr>
            <p:ph type="body" idx="1"/>
          </p:nvPr>
        </p:nvSpPr>
        <p:spPr>
          <a:xfrm>
            <a:off x="1115616" y="1268760"/>
            <a:ext cx="7610475" cy="5091113"/>
          </a:xfrm>
        </p:spPr>
        <p:txBody>
          <a:bodyPr>
            <a:noAutofit/>
          </a:bodyPr>
          <a:lstStyle/>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int watt = 60;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int </a:t>
            </a:r>
            <a:r>
              <a:rPr lang="en-US" sz="1400" b="1" dirty="0" err="1">
                <a:latin typeface="Courier New" panose="02070309020205020404" pitchFamily="49" charset="0"/>
                <a:cs typeface="Courier New" panose="02070309020205020404" pitchFamily="49" charset="0"/>
              </a:rPr>
              <a:t>lifeExpectancy</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20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switch (watt) {</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case 25:</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lifeExpectancy</a:t>
            </a:r>
            <a:r>
              <a:rPr lang="en-US" sz="1400" b="1" dirty="0">
                <a:latin typeface="Courier New" panose="02070309020205020404" pitchFamily="49" charset="0"/>
                <a:cs typeface="Courier New" panose="02070309020205020404" pitchFamily="49" charset="0"/>
              </a:rPr>
              <a:t> = 2500;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case 40: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case 60: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lifeExpectancy</a:t>
            </a:r>
            <a:r>
              <a:rPr lang="en-US" sz="1400" b="1" dirty="0">
                <a:latin typeface="Courier New" panose="02070309020205020404" pitchFamily="49" charset="0"/>
                <a:cs typeface="Courier New" panose="02070309020205020404" pitchFamily="49" charset="0"/>
              </a:rPr>
              <a:t> = 1000;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case 75:</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case 100: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lifeExpectancy</a:t>
            </a:r>
            <a:r>
              <a:rPr lang="en-US" sz="1400" b="1" dirty="0">
                <a:latin typeface="Courier New" panose="02070309020205020404" pitchFamily="49" charset="0"/>
                <a:cs typeface="Courier New" panose="02070309020205020404" pitchFamily="49" charset="0"/>
              </a:rPr>
              <a:t> = 750;</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break;</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default:</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a:t>
            </a:r>
            <a:r>
              <a:rPr lang="en-US" sz="1400" b="1" i="1" dirty="0" err="1">
                <a:latin typeface="Courier New" panose="02070309020205020404" pitchFamily="49" charset="0"/>
                <a:cs typeface="Courier New" panose="02070309020205020404" pitchFamily="49" charset="0"/>
              </a:rPr>
              <a:t>out</a:t>
            </a:r>
            <a:r>
              <a:rPr lang="en-US" sz="1400" b="1" dirty="0" err="1">
                <a:latin typeface="Courier New" panose="02070309020205020404" pitchFamily="49" charset="0"/>
                <a:cs typeface="Courier New" panose="02070309020205020404" pitchFamily="49" charset="0"/>
              </a:rPr>
              <a:t>.println</a:t>
            </a:r>
            <a:r>
              <a:rPr lang="en-US" sz="1400" b="1" dirty="0">
                <a:latin typeface="Courier New" panose="02070309020205020404" pitchFamily="49" charset="0"/>
                <a:cs typeface="Courier New" panose="02070309020205020404" pitchFamily="49" charset="0"/>
              </a:rPr>
              <a:t> ("Not a valid watt value.");</a:t>
            </a:r>
          </a:p>
          <a:p>
            <a:pPr marL="0" indent="0">
              <a:lnSpc>
                <a:spcPct val="120000"/>
              </a:lnSpc>
              <a:spcBef>
                <a:spcPts val="200"/>
              </a:spcBef>
              <a:buNone/>
            </a:pPr>
            <a:r>
              <a:rPr lang="en-US" sz="1400" b="1" dirty="0">
                <a:latin typeface="Courier New" panose="02070309020205020404" pitchFamily="49" charset="0"/>
                <a:cs typeface="Courier New" panose="02070309020205020404" pitchFamily="49" charset="0"/>
              </a:rPr>
              <a:t>}</a:t>
            </a:r>
          </a:p>
          <a:p>
            <a:pPr marL="0" indent="0" eaLnBrk="1" hangingPunct="1">
              <a:lnSpc>
                <a:spcPct val="120000"/>
              </a:lnSpc>
              <a:spcBef>
                <a:spcPts val="200"/>
              </a:spcBef>
              <a:buNone/>
            </a:pPr>
            <a:endParaRPr lang="en-US" altLang="en-US" sz="115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41547989"/>
      </p:ext>
    </p:extLst>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a:extLst>
              <a:ext uri="{FF2B5EF4-FFF2-40B4-BE49-F238E27FC236}">
                <a16:creationId xmlns:a16="http://schemas.microsoft.com/office/drawing/2014/main" id="{9DB9D93E-0770-8840-ACC9-A28042C633E2}"/>
              </a:ext>
            </a:extLst>
          </p:cNvPr>
          <p:cNvSpPr>
            <a:spLocks noGrp="1"/>
          </p:cNvSpPr>
          <p:nvPr>
            <p:ph type="title"/>
          </p:nvPr>
        </p:nvSpPr>
        <p:spPr>
          <a:xfrm>
            <a:off x="229121" y="433656"/>
            <a:ext cx="8382000" cy="831850"/>
          </a:xfrm>
        </p:spPr>
        <p:txBody>
          <a:bodyPr/>
          <a:lstStyle/>
          <a:p>
            <a:r>
              <a:rPr lang="en-US" altLang="en-US" dirty="0">
                <a:ea typeface="ＭＳ Ｐゴシック"/>
              </a:rPr>
              <a:t>UML Activity Diagrams</a:t>
            </a:r>
          </a:p>
        </p:txBody>
      </p:sp>
      <p:sp>
        <p:nvSpPr>
          <p:cNvPr id="3" name="Content Placeholder 2">
            <a:extLst>
              <a:ext uri="{FF2B5EF4-FFF2-40B4-BE49-F238E27FC236}">
                <a16:creationId xmlns:a16="http://schemas.microsoft.com/office/drawing/2014/main" id="{501D3F05-47D3-3941-BD76-3E99A11EAC34}"/>
              </a:ext>
            </a:extLst>
          </p:cNvPr>
          <p:cNvSpPr>
            <a:spLocks noGrp="1"/>
          </p:cNvSpPr>
          <p:nvPr>
            <p:ph type="body" idx="1"/>
          </p:nvPr>
        </p:nvSpPr>
        <p:spPr>
          <a:xfrm>
            <a:off x="76200" y="1268413"/>
            <a:ext cx="8991600" cy="5056187"/>
          </a:xfrm>
        </p:spPr>
        <p:txBody>
          <a:bodyPr>
            <a:normAutofit/>
          </a:bodyPr>
          <a:lstStyle/>
          <a:p>
            <a:pPr>
              <a:buFont typeface="Wingdings 2" charset="0"/>
              <a:buChar char=""/>
              <a:defRPr/>
            </a:pPr>
            <a:r>
              <a:rPr lang="en-US" sz="2400" dirty="0"/>
              <a:t>UML Activity Diagram models the </a:t>
            </a:r>
            <a:r>
              <a:rPr lang="en-US" sz="2400" dirty="0">
                <a:solidFill>
                  <a:srgbClr val="0070C0"/>
                </a:solidFill>
              </a:rPr>
              <a:t>workflow</a:t>
            </a:r>
            <a:r>
              <a:rPr lang="en-US" sz="2400" dirty="0"/>
              <a:t> of a portion of the software system</a:t>
            </a:r>
          </a:p>
          <a:p>
            <a:pPr>
              <a:buFont typeface="Wingdings 2" charset="0"/>
              <a:buChar char=""/>
              <a:defRPr/>
            </a:pPr>
            <a:r>
              <a:rPr lang="en-US" sz="2400" dirty="0"/>
              <a:t>Composed of symbols</a:t>
            </a:r>
          </a:p>
          <a:p>
            <a:pPr lvl="1">
              <a:buFont typeface="Wingdings 2" charset="0"/>
              <a:buChar char=""/>
              <a:defRPr/>
            </a:pPr>
            <a:r>
              <a:rPr lang="en-US" sz="2000" dirty="0"/>
              <a:t>Rounded Rectangles represent </a:t>
            </a:r>
            <a:r>
              <a:rPr lang="en-US" sz="2000" dirty="0">
                <a:solidFill>
                  <a:srgbClr val="0070C0"/>
                </a:solidFill>
              </a:rPr>
              <a:t>action states</a:t>
            </a:r>
          </a:p>
          <a:p>
            <a:pPr lvl="1">
              <a:buFont typeface="Wingdings 2" charset="0"/>
              <a:buChar char=""/>
              <a:defRPr/>
            </a:pPr>
            <a:r>
              <a:rPr lang="en-US" sz="2000" dirty="0"/>
              <a:t>Diamonds (decision symbols) represent </a:t>
            </a:r>
            <a:r>
              <a:rPr lang="en-US" sz="2000" dirty="0">
                <a:solidFill>
                  <a:srgbClr val="0070C0"/>
                </a:solidFill>
              </a:rPr>
              <a:t>decision is to be made</a:t>
            </a:r>
          </a:p>
          <a:p>
            <a:pPr lvl="1">
              <a:buFont typeface="Wingdings 2" charset="0"/>
              <a:buChar char=""/>
              <a:defRPr/>
            </a:pPr>
            <a:r>
              <a:rPr lang="en-US" sz="2000" dirty="0"/>
              <a:t>Solid circle at top represents </a:t>
            </a:r>
            <a:r>
              <a:rPr lang="en-US" sz="2000" dirty="0">
                <a:solidFill>
                  <a:srgbClr val="0070C0"/>
                </a:solidFill>
              </a:rPr>
              <a:t>initial state</a:t>
            </a:r>
            <a:r>
              <a:rPr lang="en-US" sz="2000" dirty="0"/>
              <a:t> (beginning of workflow)</a:t>
            </a:r>
          </a:p>
          <a:p>
            <a:pPr lvl="1">
              <a:buFont typeface="Wingdings 2" charset="0"/>
              <a:buChar char=""/>
              <a:defRPr/>
            </a:pPr>
            <a:r>
              <a:rPr lang="en-US" sz="2000" dirty="0"/>
              <a:t>Solid circle surrounded by hollow circle represents </a:t>
            </a:r>
            <a:r>
              <a:rPr lang="en-US" sz="2000" dirty="0">
                <a:solidFill>
                  <a:srgbClr val="0070C0"/>
                </a:solidFill>
              </a:rPr>
              <a:t>final state</a:t>
            </a:r>
          </a:p>
          <a:p>
            <a:pPr lvl="1">
              <a:buFont typeface="Wingdings 2" charset="0"/>
              <a:buChar char=""/>
              <a:defRPr/>
            </a:pPr>
            <a:r>
              <a:rPr lang="en-US" sz="2000" dirty="0"/>
              <a:t>Rectangles with upper right corner folded over represent </a:t>
            </a:r>
            <a:r>
              <a:rPr lang="en-US" sz="2000" dirty="0">
                <a:solidFill>
                  <a:srgbClr val="0070C0"/>
                </a:solidFill>
              </a:rPr>
              <a:t>UML notes</a:t>
            </a:r>
            <a:r>
              <a:rPr lang="en-US" sz="2000" dirty="0"/>
              <a:t> (like comments) </a:t>
            </a:r>
          </a:p>
          <a:p>
            <a:pPr lvl="1">
              <a:buFont typeface="Wingdings 2" charset="0"/>
              <a:buChar char=""/>
              <a:defRPr/>
            </a:pPr>
            <a:r>
              <a:rPr lang="en-US" sz="2000" dirty="0"/>
              <a:t>Dotted lines connect a note with the element it describes</a:t>
            </a:r>
          </a:p>
          <a:p>
            <a:pPr>
              <a:buFont typeface="Wingdings 2" charset="0"/>
              <a:buChar char=""/>
              <a:defRPr/>
            </a:pPr>
            <a:r>
              <a:rPr lang="en-US" sz="2400" dirty="0"/>
              <a:t>Symbols connected by transition arrows, represent the flow of activity (order)</a:t>
            </a:r>
          </a:p>
        </p:txBody>
      </p:sp>
      <p:sp>
        <p:nvSpPr>
          <p:cNvPr id="6" name="Slide Number Placeholder 5">
            <a:extLst>
              <a:ext uri="{FF2B5EF4-FFF2-40B4-BE49-F238E27FC236}">
                <a16:creationId xmlns:a16="http://schemas.microsoft.com/office/drawing/2014/main" id="{15EC167E-FC44-A743-B8BD-A23A5D380C0F}"/>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F727E6B-C0FD-D243-8F46-EB76546197A1}" type="slidenum">
              <a:rPr lang="en-US" altLang="en-US" sz="800">
                <a:solidFill>
                  <a:srgbClr val="595959"/>
                </a:solidFill>
              </a:rPr>
              <a:pPr/>
              <a:t>85</a:t>
            </a:fld>
            <a:endParaRPr lang="en-US" altLang="en-US" sz="800">
              <a:solidFill>
                <a:srgbClr val="595959"/>
              </a:solidFill>
            </a:endParaRPr>
          </a:p>
        </p:txBody>
      </p:sp>
      <p:grpSp>
        <p:nvGrpSpPr>
          <p:cNvPr id="8" name="Group 7">
            <a:extLst>
              <a:ext uri="{FF2B5EF4-FFF2-40B4-BE49-F238E27FC236}">
                <a16:creationId xmlns:a16="http://schemas.microsoft.com/office/drawing/2014/main" id="{73DEAA8A-13F3-74BE-ACBF-E312FFD6EE7E}"/>
              </a:ext>
            </a:extLst>
          </p:cNvPr>
          <p:cNvGrpSpPr/>
          <p:nvPr/>
        </p:nvGrpSpPr>
        <p:grpSpPr>
          <a:xfrm>
            <a:off x="6562455" y="5376064"/>
            <a:ext cx="907560" cy="1284120"/>
            <a:chOff x="6562455" y="5376064"/>
            <a:chExt cx="907560" cy="12841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02780C3-0421-7075-E8ED-085405747FA2}"/>
                    </a:ext>
                  </a:extLst>
                </p14:cNvPr>
                <p14:cNvContentPartPr/>
                <p14:nvPr/>
              </p14:nvContentPartPr>
              <p14:xfrm>
                <a:off x="6565335" y="5419264"/>
                <a:ext cx="726480" cy="1240920"/>
              </p14:xfrm>
            </p:contentPart>
          </mc:Choice>
          <mc:Fallback>
            <p:pic>
              <p:nvPicPr>
                <p:cNvPr id="2" name="Ink 1">
                  <a:extLst>
                    <a:ext uri="{FF2B5EF4-FFF2-40B4-BE49-F238E27FC236}">
                      <a16:creationId xmlns:a16="http://schemas.microsoft.com/office/drawing/2014/main" id="{902780C3-0421-7075-E8ED-085405747FA2}"/>
                    </a:ext>
                  </a:extLst>
                </p:cNvPr>
                <p:cNvPicPr/>
                <p:nvPr/>
              </p:nvPicPr>
              <p:blipFill>
                <a:blip r:embed="rId3"/>
                <a:stretch>
                  <a:fillRect/>
                </a:stretch>
              </p:blipFill>
              <p:spPr>
                <a:xfrm>
                  <a:off x="6559215" y="5413144"/>
                  <a:ext cx="738720" cy="1253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90931BF-1AA3-1057-ABFB-B9AA280BC5D0}"/>
                    </a:ext>
                  </a:extLst>
                </p14:cNvPr>
                <p14:cNvContentPartPr/>
                <p14:nvPr/>
              </p14:nvContentPartPr>
              <p14:xfrm>
                <a:off x="6726975" y="5376064"/>
                <a:ext cx="743040" cy="1254240"/>
              </p14:xfrm>
            </p:contentPart>
          </mc:Choice>
          <mc:Fallback>
            <p:pic>
              <p:nvPicPr>
                <p:cNvPr id="4" name="Ink 3">
                  <a:extLst>
                    <a:ext uri="{FF2B5EF4-FFF2-40B4-BE49-F238E27FC236}">
                      <a16:creationId xmlns:a16="http://schemas.microsoft.com/office/drawing/2014/main" id="{A90931BF-1AA3-1057-ABFB-B9AA280BC5D0}"/>
                    </a:ext>
                  </a:extLst>
                </p:cNvPr>
                <p:cNvPicPr/>
                <p:nvPr/>
              </p:nvPicPr>
              <p:blipFill>
                <a:blip r:embed="rId5"/>
                <a:stretch>
                  <a:fillRect/>
                </a:stretch>
              </p:blipFill>
              <p:spPr>
                <a:xfrm>
                  <a:off x="6720855" y="5369944"/>
                  <a:ext cx="755280" cy="126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4E919D5-092C-68C2-4F17-A35DAB2A0422}"/>
                    </a:ext>
                  </a:extLst>
                </p14:cNvPr>
                <p14:cNvContentPartPr/>
                <p14:nvPr/>
              </p14:nvContentPartPr>
              <p14:xfrm>
                <a:off x="6639855" y="6004624"/>
                <a:ext cx="659880" cy="285840"/>
              </p14:xfrm>
            </p:contentPart>
          </mc:Choice>
          <mc:Fallback>
            <p:pic>
              <p:nvPicPr>
                <p:cNvPr id="5" name="Ink 4">
                  <a:extLst>
                    <a:ext uri="{FF2B5EF4-FFF2-40B4-BE49-F238E27FC236}">
                      <a16:creationId xmlns:a16="http://schemas.microsoft.com/office/drawing/2014/main" id="{44E919D5-092C-68C2-4F17-A35DAB2A0422}"/>
                    </a:ext>
                  </a:extLst>
                </p:cNvPr>
                <p:cNvPicPr/>
                <p:nvPr/>
              </p:nvPicPr>
              <p:blipFill>
                <a:blip r:embed="rId7"/>
                <a:stretch>
                  <a:fillRect/>
                </a:stretch>
              </p:blipFill>
              <p:spPr>
                <a:xfrm>
                  <a:off x="6633735" y="5998504"/>
                  <a:ext cx="6721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BDF84AE-A6C9-05FF-7597-58462CD49399}"/>
                    </a:ext>
                  </a:extLst>
                </p14:cNvPr>
                <p14:cNvContentPartPr/>
                <p14:nvPr/>
              </p14:nvContentPartPr>
              <p14:xfrm>
                <a:off x="6562455" y="5738944"/>
                <a:ext cx="723600" cy="266040"/>
              </p14:xfrm>
            </p:contentPart>
          </mc:Choice>
          <mc:Fallback>
            <p:pic>
              <p:nvPicPr>
                <p:cNvPr id="7" name="Ink 6">
                  <a:extLst>
                    <a:ext uri="{FF2B5EF4-FFF2-40B4-BE49-F238E27FC236}">
                      <a16:creationId xmlns:a16="http://schemas.microsoft.com/office/drawing/2014/main" id="{DBDF84AE-A6C9-05FF-7597-58462CD49399}"/>
                    </a:ext>
                  </a:extLst>
                </p:cNvPr>
                <p:cNvPicPr/>
                <p:nvPr/>
              </p:nvPicPr>
              <p:blipFill>
                <a:blip r:embed="rId9"/>
                <a:stretch>
                  <a:fillRect/>
                </a:stretch>
              </p:blipFill>
              <p:spPr>
                <a:xfrm>
                  <a:off x="6556335" y="5732824"/>
                  <a:ext cx="735840" cy="27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26" name="Ink 25">
                <a:extLst>
                  <a:ext uri="{FF2B5EF4-FFF2-40B4-BE49-F238E27FC236}">
                    <a16:creationId xmlns:a16="http://schemas.microsoft.com/office/drawing/2014/main" id="{6089BE88-4050-71A8-BD61-4BF5BB4D5B8A}"/>
                  </a:ext>
                </a:extLst>
              </p14:cNvPr>
              <p14:cNvContentPartPr/>
              <p14:nvPr/>
            </p14:nvContentPartPr>
            <p14:xfrm>
              <a:off x="5053695" y="3132184"/>
              <a:ext cx="695880" cy="14400"/>
            </p14:xfrm>
          </p:contentPart>
        </mc:Choice>
        <mc:Fallback>
          <p:pic>
            <p:nvPicPr>
              <p:cNvPr id="26" name="Ink 25">
                <a:extLst>
                  <a:ext uri="{FF2B5EF4-FFF2-40B4-BE49-F238E27FC236}">
                    <a16:creationId xmlns:a16="http://schemas.microsoft.com/office/drawing/2014/main" id="{6089BE88-4050-71A8-BD61-4BF5BB4D5B8A}"/>
                  </a:ext>
                </a:extLst>
              </p:cNvPr>
              <p:cNvPicPr/>
              <p:nvPr/>
            </p:nvPicPr>
            <p:blipFill>
              <a:blip r:embed="rId11"/>
              <a:stretch>
                <a:fillRect/>
              </a:stretch>
            </p:blipFill>
            <p:spPr>
              <a:xfrm>
                <a:off x="5047575" y="3126064"/>
                <a:ext cx="708120" cy="26640"/>
              </a:xfrm>
              <a:prstGeom prst="rect">
                <a:avLst/>
              </a:prstGeom>
            </p:spPr>
          </p:pic>
        </mc:Fallback>
      </mc:AlternateContent>
      <p:grpSp>
        <p:nvGrpSpPr>
          <p:cNvPr id="29" name="Group 28">
            <a:extLst>
              <a:ext uri="{FF2B5EF4-FFF2-40B4-BE49-F238E27FC236}">
                <a16:creationId xmlns:a16="http://schemas.microsoft.com/office/drawing/2014/main" id="{3F35872C-8587-E25D-CBE6-B2CD630237B6}"/>
              </a:ext>
            </a:extLst>
          </p:cNvPr>
          <p:cNvGrpSpPr/>
          <p:nvPr/>
        </p:nvGrpSpPr>
        <p:grpSpPr>
          <a:xfrm>
            <a:off x="6467775" y="624064"/>
            <a:ext cx="2356920" cy="766440"/>
            <a:chOff x="6467775" y="624064"/>
            <a:chExt cx="2356920" cy="76644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AB5C54FC-A7CD-6626-0F90-0ED933098DB3}"/>
                    </a:ext>
                  </a:extLst>
                </p14:cNvPr>
                <p14:cNvContentPartPr/>
                <p14:nvPr/>
              </p14:nvContentPartPr>
              <p14:xfrm>
                <a:off x="6553095" y="636304"/>
                <a:ext cx="219600" cy="184320"/>
              </p14:xfrm>
            </p:contentPart>
          </mc:Choice>
          <mc:Fallback>
            <p:pic>
              <p:nvPicPr>
                <p:cNvPr id="9" name="Ink 8">
                  <a:extLst>
                    <a:ext uri="{FF2B5EF4-FFF2-40B4-BE49-F238E27FC236}">
                      <a16:creationId xmlns:a16="http://schemas.microsoft.com/office/drawing/2014/main" id="{AB5C54FC-A7CD-6626-0F90-0ED933098DB3}"/>
                    </a:ext>
                  </a:extLst>
                </p:cNvPr>
                <p:cNvPicPr/>
                <p:nvPr/>
              </p:nvPicPr>
              <p:blipFill>
                <a:blip r:embed="rId13"/>
                <a:stretch>
                  <a:fillRect/>
                </a:stretch>
              </p:blipFill>
              <p:spPr>
                <a:xfrm>
                  <a:off x="6546975" y="630184"/>
                  <a:ext cx="231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FBA8FAC-115D-8825-74A4-E9B58FFBAB83}"/>
                    </a:ext>
                  </a:extLst>
                </p14:cNvPr>
                <p14:cNvContentPartPr/>
                <p14:nvPr/>
              </p14:nvContentPartPr>
              <p14:xfrm>
                <a:off x="6725535" y="842944"/>
                <a:ext cx="28440" cy="424440"/>
              </p14:xfrm>
            </p:contentPart>
          </mc:Choice>
          <mc:Fallback>
            <p:pic>
              <p:nvPicPr>
                <p:cNvPr id="10" name="Ink 9">
                  <a:extLst>
                    <a:ext uri="{FF2B5EF4-FFF2-40B4-BE49-F238E27FC236}">
                      <a16:creationId xmlns:a16="http://schemas.microsoft.com/office/drawing/2014/main" id="{8FBA8FAC-115D-8825-74A4-E9B58FFBAB83}"/>
                    </a:ext>
                  </a:extLst>
                </p:cNvPr>
                <p:cNvPicPr/>
                <p:nvPr/>
              </p:nvPicPr>
              <p:blipFill>
                <a:blip r:embed="rId15"/>
                <a:stretch>
                  <a:fillRect/>
                </a:stretch>
              </p:blipFill>
              <p:spPr>
                <a:xfrm>
                  <a:off x="6719415" y="836824"/>
                  <a:ext cx="4068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0432E27-823B-87D3-43F8-EC2C460493B8}"/>
                    </a:ext>
                  </a:extLst>
                </p14:cNvPr>
                <p14:cNvContentPartPr/>
                <p14:nvPr/>
              </p14:nvContentPartPr>
              <p14:xfrm>
                <a:off x="6467775" y="896584"/>
                <a:ext cx="168120" cy="153360"/>
              </p14:xfrm>
            </p:contentPart>
          </mc:Choice>
          <mc:Fallback>
            <p:pic>
              <p:nvPicPr>
                <p:cNvPr id="11" name="Ink 10">
                  <a:extLst>
                    <a:ext uri="{FF2B5EF4-FFF2-40B4-BE49-F238E27FC236}">
                      <a16:creationId xmlns:a16="http://schemas.microsoft.com/office/drawing/2014/main" id="{20432E27-823B-87D3-43F8-EC2C460493B8}"/>
                    </a:ext>
                  </a:extLst>
                </p:cNvPr>
                <p:cNvPicPr/>
                <p:nvPr/>
              </p:nvPicPr>
              <p:blipFill>
                <a:blip r:embed="rId17"/>
                <a:stretch>
                  <a:fillRect/>
                </a:stretch>
              </p:blipFill>
              <p:spPr>
                <a:xfrm>
                  <a:off x="6461655" y="890464"/>
                  <a:ext cx="180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00A0A048-658F-DF56-CB66-4485F1159712}"/>
                    </a:ext>
                  </a:extLst>
                </p14:cNvPr>
                <p14:cNvContentPartPr/>
                <p14:nvPr/>
              </p14:nvContentPartPr>
              <p14:xfrm>
                <a:off x="6625455" y="1229224"/>
                <a:ext cx="340920" cy="161280"/>
              </p14:xfrm>
            </p:contentPart>
          </mc:Choice>
          <mc:Fallback>
            <p:pic>
              <p:nvPicPr>
                <p:cNvPr id="12" name="Ink 11">
                  <a:extLst>
                    <a:ext uri="{FF2B5EF4-FFF2-40B4-BE49-F238E27FC236}">
                      <a16:creationId xmlns:a16="http://schemas.microsoft.com/office/drawing/2014/main" id="{00A0A048-658F-DF56-CB66-4485F1159712}"/>
                    </a:ext>
                  </a:extLst>
                </p:cNvPr>
                <p:cNvPicPr/>
                <p:nvPr/>
              </p:nvPicPr>
              <p:blipFill>
                <a:blip r:embed="rId19"/>
                <a:stretch>
                  <a:fillRect/>
                </a:stretch>
              </p:blipFill>
              <p:spPr>
                <a:xfrm>
                  <a:off x="6619335" y="1223104"/>
                  <a:ext cx="353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87893547-6EBE-FE54-7A16-DB3266F4C7AC}"/>
                    </a:ext>
                  </a:extLst>
                </p14:cNvPr>
                <p14:cNvContentPartPr/>
                <p14:nvPr/>
              </p14:nvContentPartPr>
              <p14:xfrm>
                <a:off x="6875295" y="932584"/>
                <a:ext cx="1710360" cy="156600"/>
              </p14:xfrm>
            </p:contentPart>
          </mc:Choice>
          <mc:Fallback>
            <p:pic>
              <p:nvPicPr>
                <p:cNvPr id="13" name="Ink 12">
                  <a:extLst>
                    <a:ext uri="{FF2B5EF4-FFF2-40B4-BE49-F238E27FC236}">
                      <a16:creationId xmlns:a16="http://schemas.microsoft.com/office/drawing/2014/main" id="{87893547-6EBE-FE54-7A16-DB3266F4C7AC}"/>
                    </a:ext>
                  </a:extLst>
                </p:cNvPr>
                <p:cNvPicPr/>
                <p:nvPr/>
              </p:nvPicPr>
              <p:blipFill>
                <a:blip r:embed="rId21"/>
                <a:stretch>
                  <a:fillRect/>
                </a:stretch>
              </p:blipFill>
              <p:spPr>
                <a:xfrm>
                  <a:off x="6869175" y="926464"/>
                  <a:ext cx="17226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671F8E9C-9182-D566-AF1D-F77DCB7A7496}"/>
                    </a:ext>
                  </a:extLst>
                </p14:cNvPr>
                <p14:cNvContentPartPr/>
                <p14:nvPr/>
              </p14:nvContentPartPr>
              <p14:xfrm>
                <a:off x="8641095" y="817024"/>
                <a:ext cx="183600" cy="218880"/>
              </p14:xfrm>
            </p:contentPart>
          </mc:Choice>
          <mc:Fallback>
            <p:pic>
              <p:nvPicPr>
                <p:cNvPr id="15" name="Ink 14">
                  <a:extLst>
                    <a:ext uri="{FF2B5EF4-FFF2-40B4-BE49-F238E27FC236}">
                      <a16:creationId xmlns:a16="http://schemas.microsoft.com/office/drawing/2014/main" id="{671F8E9C-9182-D566-AF1D-F77DCB7A7496}"/>
                    </a:ext>
                  </a:extLst>
                </p:cNvPr>
                <p:cNvPicPr/>
                <p:nvPr/>
              </p:nvPicPr>
              <p:blipFill>
                <a:blip r:embed="rId23"/>
                <a:stretch>
                  <a:fillRect/>
                </a:stretch>
              </p:blipFill>
              <p:spPr>
                <a:xfrm>
                  <a:off x="8634975" y="810904"/>
                  <a:ext cx="195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B614C7BD-6407-C2E3-41B1-AFA0B36DD82E}"/>
                    </a:ext>
                  </a:extLst>
                </p14:cNvPr>
                <p14:cNvContentPartPr/>
                <p14:nvPr/>
              </p14:nvContentPartPr>
              <p14:xfrm>
                <a:off x="6740655" y="837904"/>
                <a:ext cx="322200" cy="79200"/>
              </p14:xfrm>
            </p:contentPart>
          </mc:Choice>
          <mc:Fallback>
            <p:pic>
              <p:nvPicPr>
                <p:cNvPr id="17" name="Ink 16">
                  <a:extLst>
                    <a:ext uri="{FF2B5EF4-FFF2-40B4-BE49-F238E27FC236}">
                      <a16:creationId xmlns:a16="http://schemas.microsoft.com/office/drawing/2014/main" id="{B614C7BD-6407-C2E3-41B1-AFA0B36DD82E}"/>
                    </a:ext>
                  </a:extLst>
                </p:cNvPr>
                <p:cNvPicPr/>
                <p:nvPr/>
              </p:nvPicPr>
              <p:blipFill>
                <a:blip r:embed="rId25"/>
                <a:stretch>
                  <a:fillRect/>
                </a:stretch>
              </p:blipFill>
              <p:spPr>
                <a:xfrm>
                  <a:off x="6734535" y="831784"/>
                  <a:ext cx="3344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1990A13-1675-7845-C1DE-B3A6B2412DB8}"/>
                    </a:ext>
                  </a:extLst>
                </p14:cNvPr>
                <p14:cNvContentPartPr/>
                <p14:nvPr/>
              </p14:nvContentPartPr>
              <p14:xfrm>
                <a:off x="7399815" y="646024"/>
                <a:ext cx="654480" cy="372240"/>
              </p14:xfrm>
            </p:contentPart>
          </mc:Choice>
          <mc:Fallback>
            <p:pic>
              <p:nvPicPr>
                <p:cNvPr id="18" name="Ink 17">
                  <a:extLst>
                    <a:ext uri="{FF2B5EF4-FFF2-40B4-BE49-F238E27FC236}">
                      <a16:creationId xmlns:a16="http://schemas.microsoft.com/office/drawing/2014/main" id="{81990A13-1675-7845-C1DE-B3A6B2412DB8}"/>
                    </a:ext>
                  </a:extLst>
                </p:cNvPr>
                <p:cNvPicPr/>
                <p:nvPr/>
              </p:nvPicPr>
              <p:blipFill>
                <a:blip r:embed="rId27"/>
                <a:stretch>
                  <a:fillRect/>
                </a:stretch>
              </p:blipFill>
              <p:spPr>
                <a:xfrm>
                  <a:off x="7393695" y="639904"/>
                  <a:ext cx="66672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00770E3B-054C-E3BD-D7FF-D1E494373C3B}"/>
                    </a:ext>
                  </a:extLst>
                </p14:cNvPr>
                <p14:cNvContentPartPr/>
                <p14:nvPr/>
              </p14:nvContentPartPr>
              <p14:xfrm>
                <a:off x="7642455" y="994504"/>
                <a:ext cx="554040" cy="203040"/>
              </p14:xfrm>
            </p:contentPart>
          </mc:Choice>
          <mc:Fallback>
            <p:pic>
              <p:nvPicPr>
                <p:cNvPr id="20" name="Ink 19">
                  <a:extLst>
                    <a:ext uri="{FF2B5EF4-FFF2-40B4-BE49-F238E27FC236}">
                      <a16:creationId xmlns:a16="http://schemas.microsoft.com/office/drawing/2014/main" id="{00770E3B-054C-E3BD-D7FF-D1E494373C3B}"/>
                    </a:ext>
                  </a:extLst>
                </p:cNvPr>
                <p:cNvPicPr/>
                <p:nvPr/>
              </p:nvPicPr>
              <p:blipFill>
                <a:blip r:embed="rId29"/>
                <a:stretch>
                  <a:fillRect/>
                </a:stretch>
              </p:blipFill>
              <p:spPr>
                <a:xfrm>
                  <a:off x="7636335" y="988384"/>
                  <a:ext cx="5662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E5B4B0B4-DBE6-7672-0751-B150D7C7C0B0}"/>
                    </a:ext>
                  </a:extLst>
                </p14:cNvPr>
                <p14:cNvContentPartPr/>
                <p14:nvPr/>
              </p14:nvContentPartPr>
              <p14:xfrm>
                <a:off x="8216295" y="1021864"/>
                <a:ext cx="476280" cy="232560"/>
              </p14:xfrm>
            </p:contentPart>
          </mc:Choice>
          <mc:Fallback>
            <p:pic>
              <p:nvPicPr>
                <p:cNvPr id="21" name="Ink 20">
                  <a:extLst>
                    <a:ext uri="{FF2B5EF4-FFF2-40B4-BE49-F238E27FC236}">
                      <a16:creationId xmlns:a16="http://schemas.microsoft.com/office/drawing/2014/main" id="{E5B4B0B4-DBE6-7672-0751-B150D7C7C0B0}"/>
                    </a:ext>
                  </a:extLst>
                </p:cNvPr>
                <p:cNvPicPr/>
                <p:nvPr/>
              </p:nvPicPr>
              <p:blipFill>
                <a:blip r:embed="rId31"/>
                <a:stretch>
                  <a:fillRect/>
                </a:stretch>
              </p:blipFill>
              <p:spPr>
                <a:xfrm>
                  <a:off x="8210175" y="1015744"/>
                  <a:ext cx="4885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1B4B81C-0449-1F09-7E90-95C34F39D8CC}"/>
                    </a:ext>
                  </a:extLst>
                </p14:cNvPr>
                <p14:cNvContentPartPr/>
                <p14:nvPr/>
              </p14:nvContentPartPr>
              <p14:xfrm>
                <a:off x="8097495" y="624064"/>
                <a:ext cx="544680" cy="262440"/>
              </p14:xfrm>
            </p:contentPart>
          </mc:Choice>
          <mc:Fallback>
            <p:pic>
              <p:nvPicPr>
                <p:cNvPr id="22" name="Ink 21">
                  <a:extLst>
                    <a:ext uri="{FF2B5EF4-FFF2-40B4-BE49-F238E27FC236}">
                      <a16:creationId xmlns:a16="http://schemas.microsoft.com/office/drawing/2014/main" id="{31B4B81C-0449-1F09-7E90-95C34F39D8CC}"/>
                    </a:ext>
                  </a:extLst>
                </p:cNvPr>
                <p:cNvPicPr/>
                <p:nvPr/>
              </p:nvPicPr>
              <p:blipFill>
                <a:blip r:embed="rId33"/>
                <a:stretch>
                  <a:fillRect/>
                </a:stretch>
              </p:blipFill>
              <p:spPr>
                <a:xfrm>
                  <a:off x="8091375" y="617944"/>
                  <a:ext cx="5569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9E0F476A-279B-7ED1-043D-64B8321957E7}"/>
                    </a:ext>
                  </a:extLst>
                </p14:cNvPr>
                <p14:cNvContentPartPr/>
                <p14:nvPr/>
              </p14:nvContentPartPr>
              <p14:xfrm>
                <a:off x="8663415" y="832144"/>
                <a:ext cx="137160" cy="178200"/>
              </p14:xfrm>
            </p:contentPart>
          </mc:Choice>
          <mc:Fallback>
            <p:pic>
              <p:nvPicPr>
                <p:cNvPr id="24" name="Ink 23">
                  <a:extLst>
                    <a:ext uri="{FF2B5EF4-FFF2-40B4-BE49-F238E27FC236}">
                      <a16:creationId xmlns:a16="http://schemas.microsoft.com/office/drawing/2014/main" id="{9E0F476A-279B-7ED1-043D-64B8321957E7}"/>
                    </a:ext>
                  </a:extLst>
                </p:cNvPr>
                <p:cNvPicPr/>
                <p:nvPr/>
              </p:nvPicPr>
              <p:blipFill>
                <a:blip r:embed="rId35"/>
                <a:stretch>
                  <a:fillRect/>
                </a:stretch>
              </p:blipFill>
              <p:spPr>
                <a:xfrm>
                  <a:off x="8657295" y="826024"/>
                  <a:ext cx="1494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C428F90E-48FD-E7A5-15B4-D177D8F79DAF}"/>
                    </a:ext>
                  </a:extLst>
                </p14:cNvPr>
                <p14:cNvContentPartPr/>
                <p14:nvPr/>
              </p14:nvContentPartPr>
              <p14:xfrm>
                <a:off x="6716175" y="986224"/>
                <a:ext cx="169920" cy="136080"/>
              </p14:xfrm>
            </p:contentPart>
          </mc:Choice>
          <mc:Fallback>
            <p:pic>
              <p:nvPicPr>
                <p:cNvPr id="27" name="Ink 26">
                  <a:extLst>
                    <a:ext uri="{FF2B5EF4-FFF2-40B4-BE49-F238E27FC236}">
                      <a16:creationId xmlns:a16="http://schemas.microsoft.com/office/drawing/2014/main" id="{C428F90E-48FD-E7A5-15B4-D177D8F79DAF}"/>
                    </a:ext>
                  </a:extLst>
                </p:cNvPr>
                <p:cNvPicPr/>
                <p:nvPr/>
              </p:nvPicPr>
              <p:blipFill>
                <a:blip r:embed="rId37"/>
                <a:stretch>
                  <a:fillRect/>
                </a:stretch>
              </p:blipFill>
              <p:spPr>
                <a:xfrm>
                  <a:off x="6710055" y="980104"/>
                  <a:ext cx="1821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B5EE64B3-EA68-34E4-0BEC-438254388FA4}"/>
                    </a:ext>
                  </a:extLst>
                </p14:cNvPr>
                <p14:cNvContentPartPr/>
                <p14:nvPr/>
              </p14:nvContentPartPr>
              <p14:xfrm>
                <a:off x="6689535" y="900904"/>
                <a:ext cx="261720" cy="270000"/>
              </p14:xfrm>
            </p:contentPart>
          </mc:Choice>
          <mc:Fallback>
            <p:pic>
              <p:nvPicPr>
                <p:cNvPr id="28" name="Ink 27">
                  <a:extLst>
                    <a:ext uri="{FF2B5EF4-FFF2-40B4-BE49-F238E27FC236}">
                      <a16:creationId xmlns:a16="http://schemas.microsoft.com/office/drawing/2014/main" id="{B5EE64B3-EA68-34E4-0BEC-438254388FA4}"/>
                    </a:ext>
                  </a:extLst>
                </p:cNvPr>
                <p:cNvPicPr/>
                <p:nvPr/>
              </p:nvPicPr>
              <p:blipFill>
                <a:blip r:embed="rId39"/>
                <a:stretch>
                  <a:fillRect/>
                </a:stretch>
              </p:blipFill>
              <p:spPr>
                <a:xfrm>
                  <a:off x="6683415" y="894784"/>
                  <a:ext cx="273960" cy="28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7A84B2FE-1F3A-6BD5-8154-282D56C506CC}"/>
                  </a:ext>
                </a:extLst>
              </p14:cNvPr>
              <p14:cNvContentPartPr/>
              <p14:nvPr/>
            </p14:nvContentPartPr>
            <p14:xfrm>
              <a:off x="6269775" y="3838504"/>
              <a:ext cx="1009800" cy="63000"/>
            </p14:xfrm>
          </p:contentPart>
        </mc:Choice>
        <mc:Fallback>
          <p:pic>
            <p:nvPicPr>
              <p:cNvPr id="30" name="Ink 29">
                <a:extLst>
                  <a:ext uri="{FF2B5EF4-FFF2-40B4-BE49-F238E27FC236}">
                    <a16:creationId xmlns:a16="http://schemas.microsoft.com/office/drawing/2014/main" id="{7A84B2FE-1F3A-6BD5-8154-282D56C506CC}"/>
                  </a:ext>
                </a:extLst>
              </p:cNvPr>
              <p:cNvPicPr/>
              <p:nvPr/>
            </p:nvPicPr>
            <p:blipFill>
              <a:blip r:embed="rId41"/>
              <a:stretch>
                <a:fillRect/>
              </a:stretch>
            </p:blipFill>
            <p:spPr>
              <a:xfrm>
                <a:off x="6263655" y="3832384"/>
                <a:ext cx="1022040" cy="75240"/>
              </a:xfrm>
              <a:prstGeom prst="rect">
                <a:avLst/>
              </a:prstGeom>
            </p:spPr>
          </p:pic>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id="{A555AAE2-D4C7-BE4A-B9EE-A255CE6CA8E4}"/>
              </a:ext>
            </a:extLst>
          </p:cNvPr>
          <p:cNvSpPr>
            <a:spLocks noGrp="1"/>
          </p:cNvSpPr>
          <p:nvPr>
            <p:ph type="title"/>
          </p:nvPr>
        </p:nvSpPr>
        <p:spPr>
          <a:xfrm>
            <a:off x="0" y="765175"/>
            <a:ext cx="8913813" cy="914400"/>
          </a:xfrm>
        </p:spPr>
        <p:txBody>
          <a:bodyPr/>
          <a:lstStyle/>
          <a:p>
            <a:r>
              <a:rPr lang="en-US" altLang="en-US">
                <a:ea typeface="ＭＳ Ｐゴシック" panose="020B0600070205080204" pitchFamily="34" charset="-128"/>
              </a:rPr>
              <a:t>Example UML Activity Diagram</a:t>
            </a:r>
          </a:p>
        </p:txBody>
      </p:sp>
      <p:sp>
        <p:nvSpPr>
          <p:cNvPr id="5" name="Slide Number Placeholder 4">
            <a:extLst>
              <a:ext uri="{FF2B5EF4-FFF2-40B4-BE49-F238E27FC236}">
                <a16:creationId xmlns:a16="http://schemas.microsoft.com/office/drawing/2014/main" id="{9146BC34-C77B-E746-B941-0CED54DAE238}"/>
              </a:ext>
            </a:extLst>
          </p:cNvPr>
          <p:cNvSpPr>
            <a:spLocks noGrp="1"/>
          </p:cNvSpPr>
          <p:nvPr>
            <p:ph type="sldNum" sz="quarter" idx="4"/>
          </p:nvPr>
        </p:nvSpPr>
        <p:spPr>
          <a:xfrm>
            <a:off x="8534400" y="6400800"/>
            <a:ext cx="6096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1504440-E02D-9A47-892E-9B1BACD809D8}" type="slidenum">
              <a:rPr lang="en-US" altLang="en-US" sz="800">
                <a:solidFill>
                  <a:srgbClr val="595959"/>
                </a:solidFill>
              </a:rPr>
              <a:pPr/>
              <a:t>86</a:t>
            </a:fld>
            <a:endParaRPr lang="en-US" altLang="en-US" sz="800">
              <a:solidFill>
                <a:srgbClr val="595959"/>
              </a:solidFill>
            </a:endParaRPr>
          </a:p>
        </p:txBody>
      </p:sp>
      <p:pic>
        <p:nvPicPr>
          <p:cNvPr id="149507" name="Picture 2">
            <a:extLst>
              <a:ext uri="{FF2B5EF4-FFF2-40B4-BE49-F238E27FC236}">
                <a16:creationId xmlns:a16="http://schemas.microsoft.com/office/drawing/2014/main" id="{525A1DF6-269A-0C40-81CA-8284713D2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6742112" cy="3167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9508" name="TextBox 6">
            <a:extLst>
              <a:ext uri="{FF2B5EF4-FFF2-40B4-BE49-F238E27FC236}">
                <a16:creationId xmlns:a16="http://schemas.microsoft.com/office/drawing/2014/main" id="{A521CD42-AB4A-444A-AB77-2F62F25231E9}"/>
              </a:ext>
            </a:extLst>
          </p:cNvPr>
          <p:cNvSpPr txBox="1">
            <a:spLocks noChangeArrowheads="1"/>
          </p:cNvSpPr>
          <p:nvPr/>
        </p:nvSpPr>
        <p:spPr bwMode="auto">
          <a:xfrm>
            <a:off x="323850" y="5300663"/>
            <a:ext cx="8610600"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Activity diagrams normally do not show the code that implements the activity; we show it here for illustration purposes only.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938792C-407E-8B58-5DEA-1589F7A2B9D3}"/>
                  </a:ext>
                </a:extLst>
              </p14:cNvPr>
              <p14:cNvContentPartPr/>
              <p14:nvPr/>
            </p14:nvContentPartPr>
            <p14:xfrm>
              <a:off x="2278095" y="2050384"/>
              <a:ext cx="86760" cy="87840"/>
            </p14:xfrm>
          </p:contentPart>
        </mc:Choice>
        <mc:Fallback>
          <p:pic>
            <p:nvPicPr>
              <p:cNvPr id="2" name="Ink 1">
                <a:extLst>
                  <a:ext uri="{FF2B5EF4-FFF2-40B4-BE49-F238E27FC236}">
                    <a16:creationId xmlns:a16="http://schemas.microsoft.com/office/drawing/2014/main" id="{7938792C-407E-8B58-5DEA-1589F7A2B9D3}"/>
                  </a:ext>
                </a:extLst>
              </p:cNvPr>
              <p:cNvPicPr/>
              <p:nvPr/>
            </p:nvPicPr>
            <p:blipFill>
              <a:blip r:embed="rId4"/>
              <a:stretch>
                <a:fillRect/>
              </a:stretch>
            </p:blipFill>
            <p:spPr>
              <a:xfrm>
                <a:off x="2271975" y="2044264"/>
                <a:ext cx="990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35289C9-9411-C0D2-2444-0467EED3D7C2}"/>
                  </a:ext>
                </a:extLst>
              </p14:cNvPr>
              <p14:cNvContentPartPr/>
              <p14:nvPr/>
            </p14:nvContentPartPr>
            <p14:xfrm>
              <a:off x="2235615" y="4775584"/>
              <a:ext cx="129600" cy="98280"/>
            </p14:xfrm>
          </p:contentPart>
        </mc:Choice>
        <mc:Fallback>
          <p:pic>
            <p:nvPicPr>
              <p:cNvPr id="3" name="Ink 2">
                <a:extLst>
                  <a:ext uri="{FF2B5EF4-FFF2-40B4-BE49-F238E27FC236}">
                    <a16:creationId xmlns:a16="http://schemas.microsoft.com/office/drawing/2014/main" id="{D35289C9-9411-C0D2-2444-0467EED3D7C2}"/>
                  </a:ext>
                </a:extLst>
              </p:cNvPr>
              <p:cNvPicPr/>
              <p:nvPr/>
            </p:nvPicPr>
            <p:blipFill>
              <a:blip r:embed="rId6"/>
              <a:stretch>
                <a:fillRect/>
              </a:stretch>
            </p:blipFill>
            <p:spPr>
              <a:xfrm>
                <a:off x="2229495" y="4769464"/>
                <a:ext cx="141840" cy="110520"/>
              </a:xfrm>
              <a:prstGeom prst="rect">
                <a:avLst/>
              </a:prstGeom>
            </p:spPr>
          </p:pic>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FBDC-6255-2E46-A6B3-2B33E0236A54}"/>
              </a:ext>
            </a:extLst>
          </p:cNvPr>
          <p:cNvSpPr>
            <a:spLocks noGrp="1"/>
          </p:cNvSpPr>
          <p:nvPr>
            <p:ph type="title"/>
          </p:nvPr>
        </p:nvSpPr>
        <p:spPr>
          <a:xfrm>
            <a:off x="457200" y="248771"/>
            <a:ext cx="8913813" cy="914400"/>
          </a:xfrm>
        </p:spPr>
        <p:txBody>
          <a:bodyPr>
            <a:normAutofit/>
          </a:bodyPr>
          <a:lstStyle/>
          <a:p>
            <a:pPr>
              <a:defRPr/>
            </a:pPr>
            <a:r>
              <a:rPr lang="en-US" dirty="0"/>
              <a:t>UML activity diagrams for Selection statements</a:t>
            </a:r>
          </a:p>
        </p:txBody>
      </p:sp>
      <p:sp>
        <p:nvSpPr>
          <p:cNvPr id="3" name="Content Placeholder 2">
            <a:extLst>
              <a:ext uri="{FF2B5EF4-FFF2-40B4-BE49-F238E27FC236}">
                <a16:creationId xmlns:a16="http://schemas.microsoft.com/office/drawing/2014/main" id="{32D59763-5503-5548-B9B6-1B05D60A8D7F}"/>
              </a:ext>
            </a:extLst>
          </p:cNvPr>
          <p:cNvSpPr>
            <a:spLocks noGrp="1"/>
          </p:cNvSpPr>
          <p:nvPr>
            <p:ph type="body" idx="1"/>
          </p:nvPr>
        </p:nvSpPr>
        <p:spPr>
          <a:xfrm>
            <a:off x="152400" y="3789363"/>
            <a:ext cx="8839200" cy="2879725"/>
          </a:xfrm>
        </p:spPr>
        <p:txBody>
          <a:bodyPr/>
          <a:lstStyle/>
          <a:p>
            <a:pPr>
              <a:lnSpc>
                <a:spcPct val="80000"/>
              </a:lnSpc>
            </a:pPr>
            <a:r>
              <a:rPr lang="en-US" altLang="en-US" sz="2000">
                <a:ea typeface="ＭＳ Ｐゴシック" panose="020B0600070205080204" pitchFamily="34" charset="-128"/>
              </a:rPr>
              <a:t>Diamond (Decision symbol) indicates that a decision is to be made</a:t>
            </a:r>
          </a:p>
          <a:p>
            <a:pPr>
              <a:lnSpc>
                <a:spcPct val="80000"/>
              </a:lnSpc>
            </a:pPr>
            <a:r>
              <a:rPr lang="en-US" altLang="en-US" sz="2000">
                <a:ea typeface="ＭＳ Ｐゴシック" panose="020B0600070205080204" pitchFamily="34" charset="-128"/>
              </a:rPr>
              <a:t>Workflow continues along a path determined by the symbol’s </a:t>
            </a:r>
            <a:r>
              <a:rPr lang="en-US" altLang="en-US" sz="2000">
                <a:solidFill>
                  <a:srgbClr val="3380E6"/>
                </a:solidFill>
                <a:ea typeface="ＭＳ Ｐゴシック" panose="020B0600070205080204" pitchFamily="34" charset="-128"/>
              </a:rPr>
              <a:t>guard conditions</a:t>
            </a:r>
            <a:r>
              <a:rPr lang="en-US" altLang="en-US" sz="2000">
                <a:ea typeface="ＭＳ Ｐゴシック" panose="020B0600070205080204" pitchFamily="34" charset="-128"/>
              </a:rPr>
              <a:t>, which can be true or false</a:t>
            </a:r>
          </a:p>
          <a:p>
            <a:pPr>
              <a:lnSpc>
                <a:spcPct val="80000"/>
              </a:lnSpc>
            </a:pPr>
            <a:r>
              <a:rPr lang="en-US" altLang="en-US" sz="2000">
                <a:ea typeface="ＭＳ Ｐゴシック" panose="020B0600070205080204" pitchFamily="34" charset="-128"/>
              </a:rPr>
              <a:t>Each transition arrow has a guard condition, in square brackets</a:t>
            </a:r>
          </a:p>
          <a:p>
            <a:pPr>
              <a:lnSpc>
                <a:spcPct val="80000"/>
              </a:lnSpc>
            </a:pPr>
            <a:r>
              <a:rPr lang="en-US" altLang="en-US" sz="2000">
                <a:ea typeface="ＭＳ Ｐゴシック" panose="020B0600070205080204" pitchFamily="34" charset="-128"/>
              </a:rPr>
              <a:t>If a guard condition is true, workflow enters the action state to which the transition arrow points.</a:t>
            </a:r>
          </a:p>
        </p:txBody>
      </p:sp>
      <p:sp>
        <p:nvSpPr>
          <p:cNvPr id="6" name="Slide Number Placeholder 5">
            <a:extLst>
              <a:ext uri="{FF2B5EF4-FFF2-40B4-BE49-F238E27FC236}">
                <a16:creationId xmlns:a16="http://schemas.microsoft.com/office/drawing/2014/main" id="{2B581CE7-BCC4-E84C-A06B-E58A885C48F7}"/>
              </a:ext>
            </a:extLst>
          </p:cNvPr>
          <p:cNvSpPr>
            <a:spLocks noGrp="1"/>
          </p:cNvSpPr>
          <p:nvPr>
            <p:ph type="sldNum" sz="quarter" idx="4"/>
          </p:nvPr>
        </p:nvSpPr>
        <p:spPr>
          <a:xfrm>
            <a:off x="8610600" y="6400800"/>
            <a:ext cx="5334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87672BB-BBAC-A444-B1D3-25406957970C}" type="slidenum">
              <a:rPr lang="en-US" altLang="en-US" sz="800">
                <a:solidFill>
                  <a:srgbClr val="595959"/>
                </a:solidFill>
              </a:rPr>
              <a:pPr/>
              <a:t>87</a:t>
            </a:fld>
            <a:endParaRPr lang="en-US" altLang="en-US" sz="800">
              <a:solidFill>
                <a:srgbClr val="595959"/>
              </a:solidFill>
            </a:endParaRPr>
          </a:p>
        </p:txBody>
      </p:sp>
      <p:sp>
        <p:nvSpPr>
          <p:cNvPr id="150532" name="TextBox 6">
            <a:extLst>
              <a:ext uri="{FF2B5EF4-FFF2-40B4-BE49-F238E27FC236}">
                <a16:creationId xmlns:a16="http://schemas.microsoft.com/office/drawing/2014/main" id="{B4674120-F746-DA4C-9579-18CD970951A1}"/>
              </a:ext>
            </a:extLst>
          </p:cNvPr>
          <p:cNvSpPr txBox="1">
            <a:spLocks noChangeArrowheads="1"/>
          </p:cNvSpPr>
          <p:nvPr/>
        </p:nvSpPr>
        <p:spPr bwMode="auto">
          <a:xfrm>
            <a:off x="76200" y="2628900"/>
            <a:ext cx="43481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lvl="2"/>
            <a:r>
              <a:rPr lang="en-US" altLang="en-US">
                <a:solidFill>
                  <a:srgbClr val="0000FF"/>
                </a:solidFill>
                <a:latin typeface="Lucida Console" panose="020B0609040504020204" pitchFamily="49" charset="0"/>
              </a:rPr>
              <a:t>if</a:t>
            </a:r>
            <a:r>
              <a:rPr lang="en-US" altLang="en-US">
                <a:solidFill>
                  <a:srgbClr val="000000"/>
                </a:solidFill>
                <a:latin typeface="Lucida Console" panose="020B0609040504020204" pitchFamily="49" charset="0"/>
              </a:rPr>
              <a:t> ( studentGrade &gt;= </a:t>
            </a:r>
            <a:r>
              <a:rPr lang="en-US" altLang="en-US">
                <a:solidFill>
                  <a:srgbClr val="128AFF"/>
                </a:solidFill>
                <a:latin typeface="Lucida Console" panose="020B0609040504020204" pitchFamily="49" charset="0"/>
              </a:rPr>
              <a:t>60</a:t>
            </a:r>
            <a:r>
              <a:rPr lang="en-US" altLang="en-US">
                <a:solidFill>
                  <a:srgbClr val="000000"/>
                </a:solidFill>
                <a:latin typeface="Lucida Console" panose="020B0609040504020204" pitchFamily="49" charset="0"/>
              </a:rPr>
              <a:t> ) </a:t>
            </a:r>
            <a:br>
              <a:rPr lang="en-US" altLang="en-US">
                <a:solidFill>
                  <a:srgbClr val="000000"/>
                </a:solidFill>
                <a:latin typeface="Lucida Console" panose="020B0609040504020204" pitchFamily="49" charset="0"/>
              </a:rPr>
            </a:br>
            <a:r>
              <a:rPr lang="en-US" altLang="en-US">
                <a:solidFill>
                  <a:srgbClr val="000000"/>
                </a:solidFill>
                <a:latin typeface="Lucida Console" panose="020B0609040504020204" pitchFamily="49" charset="0"/>
              </a:rPr>
              <a:t>   System.out.println( </a:t>
            </a:r>
            <a:r>
              <a:rPr lang="en-US" altLang="en-US">
                <a:solidFill>
                  <a:srgbClr val="128AFF"/>
                </a:solidFill>
                <a:latin typeface="Lucida Console" panose="020B0609040504020204" pitchFamily="49" charset="0"/>
              </a:rPr>
              <a:t>"Passed"</a:t>
            </a:r>
            <a:r>
              <a:rPr lang="en-US" altLang="en-US">
                <a:solidFill>
                  <a:srgbClr val="000000"/>
                </a:solidFill>
                <a:latin typeface="Lucida Console" panose="020B0609040504020204" pitchFamily="49" charset="0"/>
              </a:rPr>
              <a:t> );</a:t>
            </a:r>
          </a:p>
        </p:txBody>
      </p:sp>
      <p:sp>
        <p:nvSpPr>
          <p:cNvPr id="150533" name="TextBox 7">
            <a:extLst>
              <a:ext uri="{FF2B5EF4-FFF2-40B4-BE49-F238E27FC236}">
                <a16:creationId xmlns:a16="http://schemas.microsoft.com/office/drawing/2014/main" id="{D03736D9-9273-B04E-A1BF-6A8DC4BEF81F}"/>
              </a:ext>
            </a:extLst>
          </p:cNvPr>
          <p:cNvSpPr txBox="1">
            <a:spLocks noChangeArrowheads="1"/>
          </p:cNvSpPr>
          <p:nvPr/>
        </p:nvSpPr>
        <p:spPr bwMode="auto">
          <a:xfrm>
            <a:off x="0" y="1311275"/>
            <a:ext cx="5148263"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lvl="2">
              <a:spcBef>
                <a:spcPct val="0"/>
              </a:spcBef>
            </a:pPr>
            <a:r>
              <a:rPr lang="en-US" altLang="en-US" sz="1900" i="1">
                <a:solidFill>
                  <a:srgbClr val="0026CC"/>
                </a:solidFill>
                <a:latin typeface="Times New Roman" panose="02020603050405020304" pitchFamily="18" charset="0"/>
              </a:rPr>
              <a:t>If student’s grade is greater than or equal to 60</a:t>
            </a:r>
          </a:p>
          <a:p>
            <a:pPr marL="0" lvl="2">
              <a:spcBef>
                <a:spcPct val="0"/>
              </a:spcBef>
            </a:pPr>
            <a:r>
              <a:rPr lang="en-US" altLang="en-US" sz="1900" i="1">
                <a:solidFill>
                  <a:srgbClr val="0026CC"/>
                </a:solidFill>
                <a:latin typeface="Times New Roman" panose="02020603050405020304" pitchFamily="18" charset="0"/>
              </a:rPr>
              <a:t>   Print “Passed”</a:t>
            </a:r>
          </a:p>
        </p:txBody>
      </p:sp>
      <p:sp>
        <p:nvSpPr>
          <p:cNvPr id="150534" name="TextBox 8">
            <a:extLst>
              <a:ext uri="{FF2B5EF4-FFF2-40B4-BE49-F238E27FC236}">
                <a16:creationId xmlns:a16="http://schemas.microsoft.com/office/drawing/2014/main" id="{ADB9C7D8-6D65-8E4C-BB98-998353A92847}"/>
              </a:ext>
            </a:extLst>
          </p:cNvPr>
          <p:cNvSpPr txBox="1">
            <a:spLocks noChangeArrowheads="1"/>
          </p:cNvSpPr>
          <p:nvPr/>
        </p:nvSpPr>
        <p:spPr bwMode="auto">
          <a:xfrm>
            <a:off x="66675" y="971550"/>
            <a:ext cx="1481138" cy="369888"/>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Pseudo-code</a:t>
            </a:r>
          </a:p>
        </p:txBody>
      </p:sp>
      <p:sp>
        <p:nvSpPr>
          <p:cNvPr id="150535" name="TextBox 9">
            <a:extLst>
              <a:ext uri="{FF2B5EF4-FFF2-40B4-BE49-F238E27FC236}">
                <a16:creationId xmlns:a16="http://schemas.microsoft.com/office/drawing/2014/main" id="{94DB4997-E6AF-FA41-BA36-4F54BC58BD80}"/>
              </a:ext>
            </a:extLst>
          </p:cNvPr>
          <p:cNvSpPr txBox="1">
            <a:spLocks noChangeArrowheads="1"/>
          </p:cNvSpPr>
          <p:nvPr/>
        </p:nvSpPr>
        <p:spPr bwMode="auto">
          <a:xfrm>
            <a:off x="73025" y="2225675"/>
            <a:ext cx="1119188" cy="339725"/>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Java code</a:t>
            </a:r>
          </a:p>
        </p:txBody>
      </p:sp>
      <p:pic>
        <p:nvPicPr>
          <p:cNvPr id="150536" name="Picture 2">
            <a:extLst>
              <a:ext uri="{FF2B5EF4-FFF2-40B4-BE49-F238E27FC236}">
                <a16:creationId xmlns:a16="http://schemas.microsoft.com/office/drawing/2014/main" id="{B543153B-1DB7-444D-BC45-F58184E0C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263" y="1844675"/>
            <a:ext cx="4630737" cy="147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B6D82FD-A362-F498-9764-3A7F77336C84}"/>
                  </a:ext>
                </a:extLst>
              </p14:cNvPr>
              <p14:cNvContentPartPr/>
              <p14:nvPr/>
            </p14:nvContentPartPr>
            <p14:xfrm>
              <a:off x="5110935" y="2232544"/>
              <a:ext cx="617760" cy="404280"/>
            </p14:xfrm>
          </p:contentPart>
        </mc:Choice>
        <mc:Fallback>
          <p:pic>
            <p:nvPicPr>
              <p:cNvPr id="4" name="Ink 3">
                <a:extLst>
                  <a:ext uri="{FF2B5EF4-FFF2-40B4-BE49-F238E27FC236}">
                    <a16:creationId xmlns:a16="http://schemas.microsoft.com/office/drawing/2014/main" id="{0B6D82FD-A362-F498-9764-3A7F77336C84}"/>
                  </a:ext>
                </a:extLst>
              </p:cNvPr>
              <p:cNvPicPr/>
              <p:nvPr/>
            </p:nvPicPr>
            <p:blipFill>
              <a:blip r:embed="rId5"/>
              <a:stretch>
                <a:fillRect/>
              </a:stretch>
            </p:blipFill>
            <p:spPr>
              <a:xfrm>
                <a:off x="5104815" y="2226424"/>
                <a:ext cx="630000" cy="416520"/>
              </a:xfrm>
              <a:prstGeom prst="rect">
                <a:avLst/>
              </a:prstGeom>
            </p:spPr>
          </p:pic>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a:extLst>
              <a:ext uri="{FF2B5EF4-FFF2-40B4-BE49-F238E27FC236}">
                <a16:creationId xmlns:a16="http://schemas.microsoft.com/office/drawing/2014/main" id="{C9CB3A3B-00B8-A941-8772-7A7755A96346}"/>
              </a:ext>
            </a:extLst>
          </p:cNvPr>
          <p:cNvSpPr>
            <a:spLocks noGrp="1"/>
          </p:cNvSpPr>
          <p:nvPr>
            <p:ph type="title"/>
          </p:nvPr>
        </p:nvSpPr>
        <p:spPr>
          <a:xfrm>
            <a:off x="0" y="245222"/>
            <a:ext cx="8913813" cy="914400"/>
          </a:xfrm>
        </p:spPr>
        <p:txBody>
          <a:bodyPr/>
          <a:lstStyle/>
          <a:p>
            <a:pPr algn="ctr"/>
            <a:r>
              <a:rPr lang="en-US" altLang="en-US">
                <a:ea typeface="ＭＳ Ｐゴシック" panose="020B0600070205080204" pitchFamily="34" charset="-128"/>
              </a:rPr>
              <a:t>Another example…</a:t>
            </a:r>
            <a:endParaRPr lang="en-US"/>
          </a:p>
        </p:txBody>
      </p:sp>
      <p:sp>
        <p:nvSpPr>
          <p:cNvPr id="6" name="Slide Number Placeholder 5">
            <a:extLst>
              <a:ext uri="{FF2B5EF4-FFF2-40B4-BE49-F238E27FC236}">
                <a16:creationId xmlns:a16="http://schemas.microsoft.com/office/drawing/2014/main" id="{C84FBB18-FBCE-3349-B01B-4F8A45530118}"/>
              </a:ext>
            </a:extLst>
          </p:cNvPr>
          <p:cNvSpPr>
            <a:spLocks noGrp="1"/>
          </p:cNvSpPr>
          <p:nvPr>
            <p:ph type="sldNum" sz="quarter" idx="4"/>
          </p:nvPr>
        </p:nvSpPr>
        <p:spPr>
          <a:xfrm>
            <a:off x="8534400" y="6400800"/>
            <a:ext cx="609600" cy="457200"/>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DECB647-8D07-3945-B110-0FA6174C8721}" type="slidenum">
              <a:rPr lang="en-US" altLang="en-US" sz="800">
                <a:solidFill>
                  <a:srgbClr val="595959"/>
                </a:solidFill>
              </a:rPr>
              <a:pPr/>
              <a:t>88</a:t>
            </a:fld>
            <a:endParaRPr lang="en-US" altLang="en-US" sz="800">
              <a:solidFill>
                <a:srgbClr val="595959"/>
              </a:solidFill>
            </a:endParaRPr>
          </a:p>
        </p:txBody>
      </p:sp>
      <p:sp>
        <p:nvSpPr>
          <p:cNvPr id="152579" name="Rectangle 7">
            <a:extLst>
              <a:ext uri="{FF2B5EF4-FFF2-40B4-BE49-F238E27FC236}">
                <a16:creationId xmlns:a16="http://schemas.microsoft.com/office/drawing/2014/main" id="{21B992E9-3D0E-D14C-9D14-7E4EA0B6339E}"/>
              </a:ext>
            </a:extLst>
          </p:cNvPr>
          <p:cNvSpPr>
            <a:spLocks noChangeArrowheads="1"/>
          </p:cNvSpPr>
          <p:nvPr/>
        </p:nvSpPr>
        <p:spPr bwMode="auto">
          <a:xfrm>
            <a:off x="381000" y="1162050"/>
            <a:ext cx="577532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sz="2000" i="1">
                <a:solidFill>
                  <a:srgbClr val="0026CC"/>
                </a:solidFill>
                <a:latin typeface="Times New Roman" panose="02020603050405020304" pitchFamily="18" charset="0"/>
              </a:rPr>
              <a:t>If student’s grade is greater than or equal to 60</a:t>
            </a:r>
            <a:br>
              <a:rPr lang="en-US" altLang="en-US" sz="2000" i="1">
                <a:solidFill>
                  <a:srgbClr val="0026CC"/>
                </a:solidFill>
                <a:latin typeface="Times New Roman" panose="02020603050405020304" pitchFamily="18" charset="0"/>
              </a:rPr>
            </a:br>
            <a:r>
              <a:rPr lang="en-US" altLang="en-US" sz="2000" i="1">
                <a:solidFill>
                  <a:srgbClr val="0026CC"/>
                </a:solidFill>
                <a:latin typeface="Times New Roman" panose="02020603050405020304" pitchFamily="18" charset="0"/>
              </a:rPr>
              <a:t>    Print “Passed”</a:t>
            </a:r>
            <a:br>
              <a:rPr lang="en-US" altLang="en-US" sz="2000" i="1">
                <a:solidFill>
                  <a:srgbClr val="0026CC"/>
                </a:solidFill>
                <a:latin typeface="Times New Roman" panose="02020603050405020304" pitchFamily="18" charset="0"/>
              </a:rPr>
            </a:br>
            <a:r>
              <a:rPr lang="en-US" altLang="en-US" sz="2000" i="1">
                <a:solidFill>
                  <a:srgbClr val="0026CC"/>
                </a:solidFill>
                <a:latin typeface="Times New Roman" panose="02020603050405020304" pitchFamily="18" charset="0"/>
              </a:rPr>
              <a:t>Else</a:t>
            </a:r>
            <a:br>
              <a:rPr lang="en-US" altLang="en-US" sz="2000" i="1">
                <a:solidFill>
                  <a:srgbClr val="0026CC"/>
                </a:solidFill>
                <a:latin typeface="Times New Roman" panose="02020603050405020304" pitchFamily="18" charset="0"/>
              </a:rPr>
            </a:br>
            <a:r>
              <a:rPr lang="en-US" altLang="en-US" sz="2000" i="1">
                <a:solidFill>
                  <a:srgbClr val="0026CC"/>
                </a:solidFill>
                <a:latin typeface="Times New Roman" panose="02020603050405020304" pitchFamily="18" charset="0"/>
              </a:rPr>
              <a:t>    Print “Failed”</a:t>
            </a:r>
            <a:endParaRPr lang="en-US" altLang="en-US" sz="2000"/>
          </a:p>
        </p:txBody>
      </p:sp>
      <p:sp>
        <p:nvSpPr>
          <p:cNvPr id="152580" name="Rectangle 8">
            <a:extLst>
              <a:ext uri="{FF2B5EF4-FFF2-40B4-BE49-F238E27FC236}">
                <a16:creationId xmlns:a16="http://schemas.microsoft.com/office/drawing/2014/main" id="{2565358F-A9E9-0642-84BD-DCB9C3A258C0}"/>
              </a:ext>
            </a:extLst>
          </p:cNvPr>
          <p:cNvSpPr>
            <a:spLocks noChangeArrowheads="1"/>
          </p:cNvSpPr>
          <p:nvPr/>
        </p:nvSpPr>
        <p:spPr bwMode="auto">
          <a:xfrm>
            <a:off x="3708400" y="2781300"/>
            <a:ext cx="4745038" cy="1076325"/>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FF"/>
                </a:solidFill>
                <a:latin typeface="Lucida Console" panose="020B0609040504020204" pitchFamily="49" charset="0"/>
              </a:rPr>
              <a:t>if</a:t>
            </a:r>
            <a:r>
              <a:rPr lang="en-US" altLang="en-US">
                <a:solidFill>
                  <a:srgbClr val="000000"/>
                </a:solidFill>
                <a:latin typeface="Lucida Console" panose="020B0609040504020204" pitchFamily="49" charset="0"/>
              </a:rPr>
              <a:t> ( grade &gt;= </a:t>
            </a:r>
            <a:r>
              <a:rPr lang="en-US" altLang="en-US">
                <a:solidFill>
                  <a:srgbClr val="128AFF"/>
                </a:solidFill>
                <a:latin typeface="Lucida Console" panose="020B0609040504020204" pitchFamily="49" charset="0"/>
              </a:rPr>
              <a:t>60</a:t>
            </a:r>
            <a:r>
              <a:rPr lang="en-US" altLang="en-US">
                <a:solidFill>
                  <a:srgbClr val="000000"/>
                </a:solidFill>
                <a:latin typeface="Lucida Console" panose="020B0609040504020204" pitchFamily="49" charset="0"/>
              </a:rPr>
              <a:t> ) </a:t>
            </a:r>
            <a:br>
              <a:rPr lang="en-US" altLang="en-US">
                <a:solidFill>
                  <a:srgbClr val="000000"/>
                </a:solidFill>
                <a:latin typeface="Lucida Console" panose="020B0609040504020204" pitchFamily="49" charset="0"/>
              </a:rPr>
            </a:br>
            <a:r>
              <a:rPr lang="en-US" altLang="en-US">
                <a:solidFill>
                  <a:srgbClr val="000000"/>
                </a:solidFill>
                <a:latin typeface="Lucida Console" panose="020B0609040504020204" pitchFamily="49" charset="0"/>
              </a:rPr>
              <a:t>   System.out.println( </a:t>
            </a:r>
            <a:r>
              <a:rPr lang="en-US" altLang="en-US">
                <a:solidFill>
                  <a:srgbClr val="128AFF"/>
                </a:solidFill>
                <a:latin typeface="Lucida Console" panose="020B0609040504020204" pitchFamily="49" charset="0"/>
              </a:rPr>
              <a:t>"Passed"</a:t>
            </a:r>
            <a:r>
              <a:rPr lang="en-US" altLang="en-US">
                <a:solidFill>
                  <a:srgbClr val="000000"/>
                </a:solidFill>
                <a:latin typeface="Lucida Console" panose="020B0609040504020204" pitchFamily="49" charset="0"/>
              </a:rPr>
              <a:t> );</a:t>
            </a:r>
            <a:br>
              <a:rPr lang="en-US" altLang="en-US">
                <a:solidFill>
                  <a:srgbClr val="000000"/>
                </a:solidFill>
                <a:latin typeface="Lucida Console" panose="020B0609040504020204" pitchFamily="49" charset="0"/>
              </a:rPr>
            </a:br>
            <a:r>
              <a:rPr lang="en-US" altLang="en-US">
                <a:solidFill>
                  <a:srgbClr val="0000FF"/>
                </a:solidFill>
                <a:latin typeface="Lucida Console" panose="020B0609040504020204" pitchFamily="49" charset="0"/>
              </a:rPr>
              <a:t>else</a:t>
            </a:r>
            <a:br>
              <a:rPr lang="en-US" altLang="en-US">
                <a:solidFill>
                  <a:srgbClr val="0000FF"/>
                </a:solidFill>
                <a:latin typeface="Lucida Console" panose="020B0609040504020204" pitchFamily="49" charset="0"/>
              </a:rPr>
            </a:br>
            <a:r>
              <a:rPr lang="en-US" altLang="en-US">
                <a:solidFill>
                  <a:srgbClr val="000000"/>
                </a:solidFill>
                <a:latin typeface="Lucida Console" panose="020B0609040504020204" pitchFamily="49" charset="0"/>
              </a:rPr>
              <a:t>   System.out.println( </a:t>
            </a:r>
            <a:r>
              <a:rPr lang="en-US" altLang="en-US">
                <a:solidFill>
                  <a:srgbClr val="128AFF"/>
                </a:solidFill>
                <a:latin typeface="Lucida Console" panose="020B0609040504020204" pitchFamily="49" charset="0"/>
              </a:rPr>
              <a:t>"Failed"</a:t>
            </a:r>
            <a:r>
              <a:rPr lang="en-US" altLang="en-US">
                <a:solidFill>
                  <a:srgbClr val="000000"/>
                </a:solidFill>
                <a:latin typeface="Lucida Console" panose="020B0609040504020204" pitchFamily="49" charset="0"/>
              </a:rPr>
              <a:t> );</a:t>
            </a:r>
          </a:p>
        </p:txBody>
      </p:sp>
      <p:pic>
        <p:nvPicPr>
          <p:cNvPr id="152581" name="Picture 2">
            <a:extLst>
              <a:ext uri="{FF2B5EF4-FFF2-40B4-BE49-F238E27FC236}">
                <a16:creationId xmlns:a16="http://schemas.microsoft.com/office/drawing/2014/main" id="{6F563CED-8B5A-5047-BB8C-33C39F8A0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365625"/>
            <a:ext cx="7999412"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165CD93-A5E2-3ABA-3F4E-E8E6D9168056}"/>
                  </a:ext>
                </a:extLst>
              </p14:cNvPr>
              <p14:cNvContentPartPr/>
              <p14:nvPr/>
            </p14:nvContentPartPr>
            <p14:xfrm>
              <a:off x="5000775" y="5210464"/>
              <a:ext cx="1131120" cy="42120"/>
            </p14:xfrm>
          </p:contentPart>
        </mc:Choice>
        <mc:Fallback>
          <p:pic>
            <p:nvPicPr>
              <p:cNvPr id="5" name="Ink 4">
                <a:extLst>
                  <a:ext uri="{FF2B5EF4-FFF2-40B4-BE49-F238E27FC236}">
                    <a16:creationId xmlns:a16="http://schemas.microsoft.com/office/drawing/2014/main" id="{4165CD93-A5E2-3ABA-3F4E-E8E6D9168056}"/>
                  </a:ext>
                </a:extLst>
              </p:cNvPr>
              <p:cNvPicPr/>
              <p:nvPr/>
            </p:nvPicPr>
            <p:blipFill>
              <a:blip r:embed="rId4"/>
              <a:stretch>
                <a:fillRect/>
              </a:stretch>
            </p:blipFill>
            <p:spPr>
              <a:xfrm>
                <a:off x="4994655" y="5204344"/>
                <a:ext cx="1143360" cy="54360"/>
              </a:xfrm>
              <a:prstGeom prst="rect">
                <a:avLst/>
              </a:prstGeom>
            </p:spPr>
          </p:pic>
        </mc:Fallback>
      </mc:AlternateContent>
      <p:grpSp>
        <p:nvGrpSpPr>
          <p:cNvPr id="8" name="Group 7">
            <a:extLst>
              <a:ext uri="{FF2B5EF4-FFF2-40B4-BE49-F238E27FC236}">
                <a16:creationId xmlns:a16="http://schemas.microsoft.com/office/drawing/2014/main" id="{98095EA9-FE08-FF9A-1133-DFC520F128D5}"/>
              </a:ext>
            </a:extLst>
          </p:cNvPr>
          <p:cNvGrpSpPr/>
          <p:nvPr/>
        </p:nvGrpSpPr>
        <p:grpSpPr>
          <a:xfrm>
            <a:off x="4471575" y="5850184"/>
            <a:ext cx="313200" cy="322920"/>
            <a:chOff x="4471575" y="5850184"/>
            <a:chExt cx="313200" cy="322920"/>
          </a:xfrm>
        </p:grpSpPr>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4734F5FF-EFDB-7BF4-208A-1DB4CBCE0B15}"/>
                    </a:ext>
                  </a:extLst>
                </p14:cNvPr>
                <p14:cNvContentPartPr/>
                <p14:nvPr/>
              </p14:nvContentPartPr>
              <p14:xfrm>
                <a:off x="4471575" y="5850184"/>
                <a:ext cx="313200" cy="322920"/>
              </p14:xfrm>
            </p:contentPart>
          </mc:Choice>
          <mc:Fallback>
            <p:pic>
              <p:nvPicPr>
                <p:cNvPr id="2" name="Ink 1">
                  <a:extLst>
                    <a:ext uri="{FF2B5EF4-FFF2-40B4-BE49-F238E27FC236}">
                      <a16:creationId xmlns:a16="http://schemas.microsoft.com/office/drawing/2014/main" id="{4734F5FF-EFDB-7BF4-208A-1DB4CBCE0B15}"/>
                    </a:ext>
                  </a:extLst>
                </p:cNvPr>
                <p:cNvPicPr/>
                <p:nvPr/>
              </p:nvPicPr>
              <p:blipFill>
                <a:blip r:embed="rId6"/>
                <a:stretch>
                  <a:fillRect/>
                </a:stretch>
              </p:blipFill>
              <p:spPr>
                <a:xfrm>
                  <a:off x="4465455" y="5844064"/>
                  <a:ext cx="32544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2045890D-AC58-69DF-F893-6178C32235A4}"/>
                    </a:ext>
                  </a:extLst>
                </p14:cNvPr>
                <p14:cNvContentPartPr/>
                <p14:nvPr/>
              </p14:nvContentPartPr>
              <p14:xfrm>
                <a:off x="4625295" y="5872864"/>
                <a:ext cx="15120" cy="16560"/>
              </p14:xfrm>
            </p:contentPart>
          </mc:Choice>
          <mc:Fallback>
            <p:pic>
              <p:nvPicPr>
                <p:cNvPr id="3" name="Ink 2">
                  <a:extLst>
                    <a:ext uri="{FF2B5EF4-FFF2-40B4-BE49-F238E27FC236}">
                      <a16:creationId xmlns:a16="http://schemas.microsoft.com/office/drawing/2014/main" id="{2045890D-AC58-69DF-F893-6178C32235A4}"/>
                    </a:ext>
                  </a:extLst>
                </p:cNvPr>
                <p:cNvPicPr/>
                <p:nvPr/>
              </p:nvPicPr>
              <p:blipFill>
                <a:blip r:embed="rId8"/>
                <a:stretch>
                  <a:fillRect/>
                </a:stretch>
              </p:blipFill>
              <p:spPr>
                <a:xfrm>
                  <a:off x="4619175" y="5866744"/>
                  <a:ext cx="273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2521F266-37DC-8128-A7AC-6F188470809C}"/>
                    </a:ext>
                  </a:extLst>
                </p14:cNvPr>
                <p14:cNvContentPartPr/>
                <p14:nvPr/>
              </p14:nvContentPartPr>
              <p14:xfrm>
                <a:off x="4580295" y="5953864"/>
                <a:ext cx="138600" cy="96840"/>
              </p14:xfrm>
            </p:contentPart>
          </mc:Choice>
          <mc:Fallback>
            <p:pic>
              <p:nvPicPr>
                <p:cNvPr id="7" name="Ink 6">
                  <a:extLst>
                    <a:ext uri="{FF2B5EF4-FFF2-40B4-BE49-F238E27FC236}">
                      <a16:creationId xmlns:a16="http://schemas.microsoft.com/office/drawing/2014/main" id="{2521F266-37DC-8128-A7AC-6F188470809C}"/>
                    </a:ext>
                  </a:extLst>
                </p:cNvPr>
                <p:cNvPicPr/>
                <p:nvPr/>
              </p:nvPicPr>
              <p:blipFill>
                <a:blip r:embed="rId10"/>
                <a:stretch>
                  <a:fillRect/>
                </a:stretch>
              </p:blipFill>
              <p:spPr>
                <a:xfrm>
                  <a:off x="4574175" y="5947744"/>
                  <a:ext cx="150840" cy="109080"/>
                </a:xfrm>
                <a:prstGeom prst="rect">
                  <a:avLst/>
                </a:prstGeom>
              </p:spPr>
            </p:pic>
          </mc:Fallback>
        </mc:AlternateContent>
      </p:grpSp>
      <p:grpSp>
        <p:nvGrpSpPr>
          <p:cNvPr id="19" name="Group 18">
            <a:extLst>
              <a:ext uri="{FF2B5EF4-FFF2-40B4-BE49-F238E27FC236}">
                <a16:creationId xmlns:a16="http://schemas.microsoft.com/office/drawing/2014/main" id="{75ABDBC0-10E6-FAA5-F2D7-8F74A1A03A15}"/>
              </a:ext>
            </a:extLst>
          </p:cNvPr>
          <p:cNvGrpSpPr/>
          <p:nvPr/>
        </p:nvGrpSpPr>
        <p:grpSpPr>
          <a:xfrm>
            <a:off x="4830135" y="6164104"/>
            <a:ext cx="1075680" cy="598320"/>
            <a:chOff x="4830135" y="6164104"/>
            <a:chExt cx="1075680" cy="598320"/>
          </a:xfrm>
        </p:grpSpPr>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0E9F81D2-C2DD-4E87-6914-D674687B3EEF}"/>
                    </a:ext>
                  </a:extLst>
                </p14:cNvPr>
                <p14:cNvContentPartPr/>
                <p14:nvPr/>
              </p14:nvContentPartPr>
              <p14:xfrm>
                <a:off x="4932375" y="6164104"/>
                <a:ext cx="132480" cy="598320"/>
              </p14:xfrm>
            </p:contentPart>
          </mc:Choice>
          <mc:Fallback>
            <p:pic>
              <p:nvPicPr>
                <p:cNvPr id="9" name="Ink 8">
                  <a:extLst>
                    <a:ext uri="{FF2B5EF4-FFF2-40B4-BE49-F238E27FC236}">
                      <a16:creationId xmlns:a16="http://schemas.microsoft.com/office/drawing/2014/main" id="{0E9F81D2-C2DD-4E87-6914-D674687B3EEF}"/>
                    </a:ext>
                  </a:extLst>
                </p:cNvPr>
                <p:cNvPicPr/>
                <p:nvPr/>
              </p:nvPicPr>
              <p:blipFill>
                <a:blip r:embed="rId12"/>
                <a:stretch>
                  <a:fillRect/>
                </a:stretch>
              </p:blipFill>
              <p:spPr>
                <a:xfrm>
                  <a:off x="4926255" y="6157984"/>
                  <a:ext cx="144720" cy="610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1755B93E-90C4-6534-CAFA-E3C62421A1BA}"/>
                    </a:ext>
                  </a:extLst>
                </p14:cNvPr>
                <p14:cNvContentPartPr/>
                <p14:nvPr/>
              </p14:nvContentPartPr>
              <p14:xfrm>
                <a:off x="4830135" y="6384784"/>
                <a:ext cx="282240" cy="175680"/>
              </p14:xfrm>
            </p:contentPart>
          </mc:Choice>
          <mc:Fallback>
            <p:pic>
              <p:nvPicPr>
                <p:cNvPr id="10" name="Ink 9">
                  <a:extLst>
                    <a:ext uri="{FF2B5EF4-FFF2-40B4-BE49-F238E27FC236}">
                      <a16:creationId xmlns:a16="http://schemas.microsoft.com/office/drawing/2014/main" id="{1755B93E-90C4-6534-CAFA-E3C62421A1BA}"/>
                    </a:ext>
                  </a:extLst>
                </p:cNvPr>
                <p:cNvPicPr/>
                <p:nvPr/>
              </p:nvPicPr>
              <p:blipFill>
                <a:blip r:embed="rId14"/>
                <a:stretch>
                  <a:fillRect/>
                </a:stretch>
              </p:blipFill>
              <p:spPr>
                <a:xfrm>
                  <a:off x="4824015" y="6378664"/>
                  <a:ext cx="2944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37015BA4-DFA6-1D4B-7B37-816B2EAAFAE6}"/>
                    </a:ext>
                  </a:extLst>
                </p14:cNvPr>
                <p14:cNvContentPartPr/>
                <p14:nvPr/>
              </p14:nvContentPartPr>
              <p14:xfrm>
                <a:off x="5214975" y="6370744"/>
                <a:ext cx="148680" cy="169920"/>
              </p14:xfrm>
            </p:contentPart>
          </mc:Choice>
          <mc:Fallback>
            <p:pic>
              <p:nvPicPr>
                <p:cNvPr id="11" name="Ink 10">
                  <a:extLst>
                    <a:ext uri="{FF2B5EF4-FFF2-40B4-BE49-F238E27FC236}">
                      <a16:creationId xmlns:a16="http://schemas.microsoft.com/office/drawing/2014/main" id="{37015BA4-DFA6-1D4B-7B37-816B2EAAFAE6}"/>
                    </a:ext>
                  </a:extLst>
                </p:cNvPr>
                <p:cNvPicPr/>
                <p:nvPr/>
              </p:nvPicPr>
              <p:blipFill>
                <a:blip r:embed="rId16"/>
                <a:stretch>
                  <a:fillRect/>
                </a:stretch>
              </p:blipFill>
              <p:spPr>
                <a:xfrm>
                  <a:off x="5208855" y="6364624"/>
                  <a:ext cx="1609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0450F219-0B2E-CE7C-72F7-6D03BD634103}"/>
                    </a:ext>
                  </a:extLst>
                </p14:cNvPr>
                <p14:cNvContentPartPr/>
                <p14:nvPr/>
              </p14:nvContentPartPr>
              <p14:xfrm>
                <a:off x="5501535" y="6212344"/>
                <a:ext cx="404280" cy="292320"/>
              </p14:xfrm>
            </p:contentPart>
          </mc:Choice>
          <mc:Fallback>
            <p:pic>
              <p:nvPicPr>
                <p:cNvPr id="12" name="Ink 11">
                  <a:extLst>
                    <a:ext uri="{FF2B5EF4-FFF2-40B4-BE49-F238E27FC236}">
                      <a16:creationId xmlns:a16="http://schemas.microsoft.com/office/drawing/2014/main" id="{0450F219-0B2E-CE7C-72F7-6D03BD634103}"/>
                    </a:ext>
                  </a:extLst>
                </p:cNvPr>
                <p:cNvPicPr/>
                <p:nvPr/>
              </p:nvPicPr>
              <p:blipFill>
                <a:blip r:embed="rId18"/>
                <a:stretch>
                  <a:fillRect/>
                </a:stretch>
              </p:blipFill>
              <p:spPr>
                <a:xfrm>
                  <a:off x="5495415" y="6206224"/>
                  <a:ext cx="4165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018F1DC4-EBA2-4366-0C32-C0349FC99606}"/>
                    </a:ext>
                  </a:extLst>
                </p14:cNvPr>
                <p14:cNvContentPartPr/>
                <p14:nvPr/>
              </p14:nvContentPartPr>
              <p14:xfrm>
                <a:off x="5047575" y="6175624"/>
                <a:ext cx="14040" cy="2880"/>
              </p14:xfrm>
            </p:contentPart>
          </mc:Choice>
          <mc:Fallback>
            <p:pic>
              <p:nvPicPr>
                <p:cNvPr id="13" name="Ink 12">
                  <a:extLst>
                    <a:ext uri="{FF2B5EF4-FFF2-40B4-BE49-F238E27FC236}">
                      <a16:creationId xmlns:a16="http://schemas.microsoft.com/office/drawing/2014/main" id="{018F1DC4-EBA2-4366-0C32-C0349FC99606}"/>
                    </a:ext>
                  </a:extLst>
                </p:cNvPr>
                <p:cNvPicPr/>
                <p:nvPr/>
              </p:nvPicPr>
              <p:blipFill>
                <a:blip r:embed="rId20"/>
                <a:stretch>
                  <a:fillRect/>
                </a:stretch>
              </p:blipFill>
              <p:spPr>
                <a:xfrm>
                  <a:off x="5041455" y="6169504"/>
                  <a:ext cx="26280" cy="15120"/>
                </a:xfrm>
                <a:prstGeom prst="rect">
                  <a:avLst/>
                </a:prstGeom>
              </p:spPr>
            </p:pic>
          </mc:Fallback>
        </mc:AlternateContent>
      </p:grpSp>
      <p:grpSp>
        <p:nvGrpSpPr>
          <p:cNvPr id="18" name="Group 17">
            <a:extLst>
              <a:ext uri="{FF2B5EF4-FFF2-40B4-BE49-F238E27FC236}">
                <a16:creationId xmlns:a16="http://schemas.microsoft.com/office/drawing/2014/main" id="{5D48AF19-E77C-6207-C690-612B8665C846}"/>
              </a:ext>
            </a:extLst>
          </p:cNvPr>
          <p:cNvGrpSpPr/>
          <p:nvPr/>
        </p:nvGrpSpPr>
        <p:grpSpPr>
          <a:xfrm>
            <a:off x="4853535" y="4130464"/>
            <a:ext cx="990720" cy="445320"/>
            <a:chOff x="4853535" y="4130464"/>
            <a:chExt cx="990720" cy="445320"/>
          </a:xfrm>
        </p:grpSpPr>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A956CEFE-D1CB-A314-C15A-E2324DEBF5CF}"/>
                    </a:ext>
                  </a:extLst>
                </p14:cNvPr>
                <p14:cNvContentPartPr/>
                <p14:nvPr/>
              </p14:nvContentPartPr>
              <p14:xfrm>
                <a:off x="4853535" y="4292104"/>
                <a:ext cx="158760" cy="283680"/>
              </p14:xfrm>
            </p:contentPart>
          </mc:Choice>
          <mc:Fallback>
            <p:pic>
              <p:nvPicPr>
                <p:cNvPr id="14" name="Ink 13">
                  <a:extLst>
                    <a:ext uri="{FF2B5EF4-FFF2-40B4-BE49-F238E27FC236}">
                      <a16:creationId xmlns:a16="http://schemas.microsoft.com/office/drawing/2014/main" id="{A956CEFE-D1CB-A314-C15A-E2324DEBF5CF}"/>
                    </a:ext>
                  </a:extLst>
                </p:cNvPr>
                <p:cNvPicPr/>
                <p:nvPr/>
              </p:nvPicPr>
              <p:blipFill>
                <a:blip r:embed="rId22"/>
                <a:stretch>
                  <a:fillRect/>
                </a:stretch>
              </p:blipFill>
              <p:spPr>
                <a:xfrm>
                  <a:off x="4847415" y="4285984"/>
                  <a:ext cx="171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A9832130-3E54-1542-890B-1EF19BA7A8E5}"/>
                    </a:ext>
                  </a:extLst>
                </p14:cNvPr>
                <p14:cNvContentPartPr/>
                <p14:nvPr/>
              </p14:nvContentPartPr>
              <p14:xfrm>
                <a:off x="5031375" y="4338904"/>
                <a:ext cx="127440" cy="105120"/>
              </p14:xfrm>
            </p:contentPart>
          </mc:Choice>
          <mc:Fallback>
            <p:pic>
              <p:nvPicPr>
                <p:cNvPr id="15" name="Ink 14">
                  <a:extLst>
                    <a:ext uri="{FF2B5EF4-FFF2-40B4-BE49-F238E27FC236}">
                      <a16:creationId xmlns:a16="http://schemas.microsoft.com/office/drawing/2014/main" id="{A9832130-3E54-1542-890B-1EF19BA7A8E5}"/>
                    </a:ext>
                  </a:extLst>
                </p:cNvPr>
                <p:cNvPicPr/>
                <p:nvPr/>
              </p:nvPicPr>
              <p:blipFill>
                <a:blip r:embed="rId24"/>
                <a:stretch>
                  <a:fillRect/>
                </a:stretch>
              </p:blipFill>
              <p:spPr>
                <a:xfrm>
                  <a:off x="5025255" y="4332784"/>
                  <a:ext cx="139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C1294857-B32E-DB23-24F3-D633FD98F0FB}"/>
                    </a:ext>
                  </a:extLst>
                </p14:cNvPr>
                <p14:cNvContentPartPr/>
                <p14:nvPr/>
              </p14:nvContentPartPr>
              <p14:xfrm>
                <a:off x="5185815" y="4245304"/>
                <a:ext cx="148320" cy="137520"/>
              </p14:xfrm>
            </p:contentPart>
          </mc:Choice>
          <mc:Fallback>
            <p:pic>
              <p:nvPicPr>
                <p:cNvPr id="16" name="Ink 15">
                  <a:extLst>
                    <a:ext uri="{FF2B5EF4-FFF2-40B4-BE49-F238E27FC236}">
                      <a16:creationId xmlns:a16="http://schemas.microsoft.com/office/drawing/2014/main" id="{C1294857-B32E-DB23-24F3-D633FD98F0FB}"/>
                    </a:ext>
                  </a:extLst>
                </p:cNvPr>
                <p:cNvPicPr/>
                <p:nvPr/>
              </p:nvPicPr>
              <p:blipFill>
                <a:blip r:embed="rId26"/>
                <a:stretch>
                  <a:fillRect/>
                </a:stretch>
              </p:blipFill>
              <p:spPr>
                <a:xfrm>
                  <a:off x="5179695" y="4239184"/>
                  <a:ext cx="160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936C1228-A910-D505-C8BA-B142E581F137}"/>
                    </a:ext>
                  </a:extLst>
                </p14:cNvPr>
                <p14:cNvContentPartPr/>
                <p14:nvPr/>
              </p14:nvContentPartPr>
              <p14:xfrm>
                <a:off x="5399655" y="4130464"/>
                <a:ext cx="444600" cy="202680"/>
              </p14:xfrm>
            </p:contentPart>
          </mc:Choice>
          <mc:Fallback>
            <p:pic>
              <p:nvPicPr>
                <p:cNvPr id="17" name="Ink 16">
                  <a:extLst>
                    <a:ext uri="{FF2B5EF4-FFF2-40B4-BE49-F238E27FC236}">
                      <a16:creationId xmlns:a16="http://schemas.microsoft.com/office/drawing/2014/main" id="{936C1228-A910-D505-C8BA-B142E581F137}"/>
                    </a:ext>
                  </a:extLst>
                </p:cNvPr>
                <p:cNvPicPr/>
                <p:nvPr/>
              </p:nvPicPr>
              <p:blipFill>
                <a:blip r:embed="rId28"/>
                <a:stretch>
                  <a:fillRect/>
                </a:stretch>
              </p:blipFill>
              <p:spPr>
                <a:xfrm>
                  <a:off x="5393535" y="4124344"/>
                  <a:ext cx="456840" cy="214920"/>
                </a:xfrm>
                <a:prstGeom prst="rect">
                  <a:avLst/>
                </a:prstGeom>
              </p:spPr>
            </p:pic>
          </mc:Fallback>
        </mc:AlternateContent>
      </p:grpSp>
      <p:grpSp>
        <p:nvGrpSpPr>
          <p:cNvPr id="26" name="Group 25">
            <a:extLst>
              <a:ext uri="{FF2B5EF4-FFF2-40B4-BE49-F238E27FC236}">
                <a16:creationId xmlns:a16="http://schemas.microsoft.com/office/drawing/2014/main" id="{8C6EC50B-687E-21E3-E8F0-81801FE5553D}"/>
              </a:ext>
            </a:extLst>
          </p:cNvPr>
          <p:cNvGrpSpPr/>
          <p:nvPr/>
        </p:nvGrpSpPr>
        <p:grpSpPr>
          <a:xfrm>
            <a:off x="1311135" y="4226224"/>
            <a:ext cx="1322280" cy="719280"/>
            <a:chOff x="1311135" y="4226224"/>
            <a:chExt cx="1322280" cy="719280"/>
          </a:xfrm>
        </p:grpSpPr>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A0808A4D-7873-3D21-1CD7-DD3A7573944B}"/>
                    </a:ext>
                  </a:extLst>
                </p14:cNvPr>
                <p14:cNvContentPartPr/>
                <p14:nvPr/>
              </p14:nvContentPartPr>
              <p14:xfrm>
                <a:off x="1429215" y="4655344"/>
                <a:ext cx="20880" cy="23760"/>
              </p14:xfrm>
            </p:contentPart>
          </mc:Choice>
          <mc:Fallback>
            <p:pic>
              <p:nvPicPr>
                <p:cNvPr id="20" name="Ink 19">
                  <a:extLst>
                    <a:ext uri="{FF2B5EF4-FFF2-40B4-BE49-F238E27FC236}">
                      <a16:creationId xmlns:a16="http://schemas.microsoft.com/office/drawing/2014/main" id="{A0808A4D-7873-3D21-1CD7-DD3A7573944B}"/>
                    </a:ext>
                  </a:extLst>
                </p:cNvPr>
                <p:cNvPicPr/>
                <p:nvPr/>
              </p:nvPicPr>
              <p:blipFill>
                <a:blip r:embed="rId30"/>
                <a:stretch>
                  <a:fillRect/>
                </a:stretch>
              </p:blipFill>
              <p:spPr>
                <a:xfrm>
                  <a:off x="1423095" y="4649224"/>
                  <a:ext cx="331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CBE03DB1-886D-CC81-E81D-E5E7FEC4C187}"/>
                    </a:ext>
                  </a:extLst>
                </p14:cNvPr>
                <p14:cNvContentPartPr/>
                <p14:nvPr/>
              </p14:nvContentPartPr>
              <p14:xfrm>
                <a:off x="1311135" y="4524304"/>
                <a:ext cx="466920" cy="421200"/>
              </p14:xfrm>
            </p:contentPart>
          </mc:Choice>
          <mc:Fallback>
            <p:pic>
              <p:nvPicPr>
                <p:cNvPr id="21" name="Ink 20">
                  <a:extLst>
                    <a:ext uri="{FF2B5EF4-FFF2-40B4-BE49-F238E27FC236}">
                      <a16:creationId xmlns:a16="http://schemas.microsoft.com/office/drawing/2014/main" id="{CBE03DB1-886D-CC81-E81D-E5E7FEC4C187}"/>
                    </a:ext>
                  </a:extLst>
                </p:cNvPr>
                <p:cNvPicPr/>
                <p:nvPr/>
              </p:nvPicPr>
              <p:blipFill>
                <a:blip r:embed="rId32"/>
                <a:stretch>
                  <a:fillRect/>
                </a:stretch>
              </p:blipFill>
              <p:spPr>
                <a:xfrm>
                  <a:off x="1305015" y="4518184"/>
                  <a:ext cx="47916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5268B6E9-6CC1-B64A-C8E8-A3E083A86553}"/>
                    </a:ext>
                  </a:extLst>
                </p14:cNvPr>
                <p14:cNvContentPartPr/>
                <p14:nvPr/>
              </p14:nvContentPartPr>
              <p14:xfrm>
                <a:off x="1679415" y="4460224"/>
                <a:ext cx="319320" cy="197280"/>
              </p14:xfrm>
            </p:contentPart>
          </mc:Choice>
          <mc:Fallback>
            <p:pic>
              <p:nvPicPr>
                <p:cNvPr id="22" name="Ink 21">
                  <a:extLst>
                    <a:ext uri="{FF2B5EF4-FFF2-40B4-BE49-F238E27FC236}">
                      <a16:creationId xmlns:a16="http://schemas.microsoft.com/office/drawing/2014/main" id="{5268B6E9-6CC1-B64A-C8E8-A3E083A86553}"/>
                    </a:ext>
                  </a:extLst>
                </p:cNvPr>
                <p:cNvPicPr/>
                <p:nvPr/>
              </p:nvPicPr>
              <p:blipFill>
                <a:blip r:embed="rId34"/>
                <a:stretch>
                  <a:fillRect/>
                </a:stretch>
              </p:blipFill>
              <p:spPr>
                <a:xfrm>
                  <a:off x="1673295" y="4454104"/>
                  <a:ext cx="331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0E8BA80E-A7B0-5DCB-FDEE-720FDABB50B9}"/>
                    </a:ext>
                  </a:extLst>
                </p14:cNvPr>
                <p14:cNvContentPartPr/>
                <p14:nvPr/>
              </p14:nvContentPartPr>
              <p14:xfrm>
                <a:off x="2011335" y="4388224"/>
                <a:ext cx="170640" cy="183960"/>
              </p14:xfrm>
            </p:contentPart>
          </mc:Choice>
          <mc:Fallback>
            <p:pic>
              <p:nvPicPr>
                <p:cNvPr id="23" name="Ink 22">
                  <a:extLst>
                    <a:ext uri="{FF2B5EF4-FFF2-40B4-BE49-F238E27FC236}">
                      <a16:creationId xmlns:a16="http://schemas.microsoft.com/office/drawing/2014/main" id="{0E8BA80E-A7B0-5DCB-FDEE-720FDABB50B9}"/>
                    </a:ext>
                  </a:extLst>
                </p:cNvPr>
                <p:cNvPicPr/>
                <p:nvPr/>
              </p:nvPicPr>
              <p:blipFill>
                <a:blip r:embed="rId36"/>
                <a:stretch>
                  <a:fillRect/>
                </a:stretch>
              </p:blipFill>
              <p:spPr>
                <a:xfrm>
                  <a:off x="2005215" y="4382104"/>
                  <a:ext cx="1828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F5E3F497-5345-1168-3EEC-6557E5F12D3D}"/>
                    </a:ext>
                  </a:extLst>
                </p14:cNvPr>
                <p14:cNvContentPartPr/>
                <p14:nvPr/>
              </p14:nvContentPartPr>
              <p14:xfrm>
                <a:off x="2064255" y="4226224"/>
                <a:ext cx="569160" cy="284400"/>
              </p14:xfrm>
            </p:contentPart>
          </mc:Choice>
          <mc:Fallback>
            <p:pic>
              <p:nvPicPr>
                <p:cNvPr id="24" name="Ink 23">
                  <a:extLst>
                    <a:ext uri="{FF2B5EF4-FFF2-40B4-BE49-F238E27FC236}">
                      <a16:creationId xmlns:a16="http://schemas.microsoft.com/office/drawing/2014/main" id="{F5E3F497-5345-1168-3EEC-6557E5F12D3D}"/>
                    </a:ext>
                  </a:extLst>
                </p:cNvPr>
                <p:cNvPicPr/>
                <p:nvPr/>
              </p:nvPicPr>
              <p:blipFill>
                <a:blip r:embed="rId38"/>
                <a:stretch>
                  <a:fillRect/>
                </a:stretch>
              </p:blipFill>
              <p:spPr>
                <a:xfrm>
                  <a:off x="2058135" y="4220104"/>
                  <a:ext cx="581400" cy="29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EE30F67F-6D52-6BC6-02CA-3240FE4F25CB}"/>
                  </a:ext>
                </a:extLst>
              </p14:cNvPr>
              <p14:cNvContentPartPr/>
              <p14:nvPr/>
            </p14:nvContentPartPr>
            <p14:xfrm>
              <a:off x="4288335" y="5101384"/>
              <a:ext cx="613440" cy="560880"/>
            </p14:xfrm>
          </p:contentPart>
        </mc:Choice>
        <mc:Fallback>
          <p:pic>
            <p:nvPicPr>
              <p:cNvPr id="25" name="Ink 24">
                <a:extLst>
                  <a:ext uri="{FF2B5EF4-FFF2-40B4-BE49-F238E27FC236}">
                    <a16:creationId xmlns:a16="http://schemas.microsoft.com/office/drawing/2014/main" id="{EE30F67F-6D52-6BC6-02CA-3240FE4F25CB}"/>
                  </a:ext>
                </a:extLst>
              </p:cNvPr>
              <p:cNvPicPr/>
              <p:nvPr/>
            </p:nvPicPr>
            <p:blipFill>
              <a:blip r:embed="rId40"/>
              <a:stretch>
                <a:fillRect/>
              </a:stretch>
            </p:blipFill>
            <p:spPr>
              <a:xfrm>
                <a:off x="4282215" y="5095264"/>
                <a:ext cx="625680" cy="573120"/>
              </a:xfrm>
              <a:prstGeom prst="rect">
                <a:avLst/>
              </a:prstGeom>
            </p:spPr>
          </p:pic>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50FBDC-13E5-9F45-B4B8-9E11DE1D0309}"/>
              </a:ext>
            </a:extLst>
          </p:cNvPr>
          <p:cNvSpPr>
            <a:spLocks noGrp="1"/>
          </p:cNvSpPr>
          <p:nvPr>
            <p:ph type="ctrTitle"/>
          </p:nvPr>
        </p:nvSpPr>
        <p:spPr>
          <a:noFill/>
        </p:spPr>
        <p:txBody>
          <a:bodyPr/>
          <a:lstStyle/>
          <a:p>
            <a:pPr eaLnBrk="1" hangingPunct="1"/>
            <a:r>
              <a:rPr lang="en-US" altLang="en-US" dirty="0">
                <a:ea typeface="ＭＳ Ｐゴシック" panose="020B0600070205080204" pitchFamily="34" charset="-128"/>
              </a:rPr>
              <a:t>4.6 Flow of Control</a:t>
            </a:r>
          </a:p>
        </p:txBody>
      </p:sp>
      <p:sp>
        <p:nvSpPr>
          <p:cNvPr id="3" name="Subtitle 2">
            <a:extLst>
              <a:ext uri="{FF2B5EF4-FFF2-40B4-BE49-F238E27FC236}">
                <a16:creationId xmlns:a16="http://schemas.microsoft.com/office/drawing/2014/main" id="{109BB5D9-0CFF-C34F-AC26-B7E722F30CD7}"/>
              </a:ext>
            </a:extLst>
          </p:cNvPr>
          <p:cNvSpPr>
            <a:spLocks noGrp="1"/>
          </p:cNvSpPr>
          <p:nvPr>
            <p:ph type="subTitle" idx="1"/>
          </p:nvPr>
        </p:nvSpPr>
        <p:spPr/>
        <p:txBody>
          <a:bodyPr>
            <a:normAutofit/>
          </a:bodyPr>
          <a:lstStyle/>
          <a:p>
            <a:pPr>
              <a:lnSpc>
                <a:spcPct val="90000"/>
              </a:lnSpc>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while</a:t>
            </a:r>
          </a:p>
          <a:p>
            <a:pPr>
              <a:lnSpc>
                <a:spcPct val="90000"/>
              </a:lnSpc>
              <a:buFont typeface="Wingdings 2" charset="0"/>
              <a:buChar char=""/>
              <a:defRPr/>
            </a:pPr>
            <a:r>
              <a:rPr lang="en-US" dirty="0">
                <a:latin typeface="Verdana" panose="020B0604030504040204" pitchFamily="34" charset="0"/>
                <a:ea typeface="Verdana" panose="020B0604030504040204" pitchFamily="34" charset="0"/>
                <a:cs typeface="Verdana" panose="020B0604030504040204" pitchFamily="34" charset="0"/>
              </a:rPr>
              <a:t>do-while</a:t>
            </a:r>
          </a:p>
          <a:p>
            <a:pPr fontAlgn="auto">
              <a:spcAft>
                <a:spcPts val="0"/>
              </a:spcAft>
              <a:defRPr/>
            </a:pPr>
            <a:endParaRPr lang="en-US" dirty="0"/>
          </a:p>
        </p:txBody>
      </p:sp>
    </p:spTree>
    <p:extLst>
      <p:ext uri="{BB962C8B-B14F-4D97-AF65-F5344CB8AC3E}">
        <p14:creationId xmlns:p14="http://schemas.microsoft.com/office/powerpoint/2010/main" val="394721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7B7F74EB-C793-534F-B7E4-CD3C4453D610}"/>
              </a:ext>
            </a:extLst>
          </p:cNvPr>
          <p:cNvSpPr>
            <a:spLocks noGrp="1"/>
          </p:cNvSpPr>
          <p:nvPr>
            <p:ph type="title"/>
          </p:nvPr>
        </p:nvSpPr>
        <p:spPr/>
        <p:txBody>
          <a:bodyPr/>
          <a:lstStyle/>
          <a:p>
            <a:r>
              <a:rPr lang="en-US" altLang="en-US" dirty="0">
                <a:ea typeface="ＭＳ Ｐゴシック" panose="020B0600070205080204" pitchFamily="34" charset="-128"/>
              </a:rPr>
              <a:t>Exercise 3: Boolean Expressions</a:t>
            </a:r>
          </a:p>
        </p:txBody>
      </p:sp>
      <p:sp>
        <p:nvSpPr>
          <p:cNvPr id="3" name="Content Placeholder 2">
            <a:extLst>
              <a:ext uri="{FF2B5EF4-FFF2-40B4-BE49-F238E27FC236}">
                <a16:creationId xmlns:a16="http://schemas.microsoft.com/office/drawing/2014/main" id="{696C24EC-AB22-4C49-9B38-72AF08D5CF80}"/>
              </a:ext>
            </a:extLst>
          </p:cNvPr>
          <p:cNvSpPr>
            <a:spLocks noGrp="1"/>
          </p:cNvSpPr>
          <p:nvPr>
            <p:ph type="body" idx="1"/>
          </p:nvPr>
        </p:nvSpPr>
        <p:spPr/>
        <p:txBody>
          <a:bodyPr/>
          <a:lstStyle/>
          <a:p>
            <a:pPr marL="514350" indent="-514350">
              <a:buFont typeface="+mj-lt"/>
              <a:buAutoNum type="arabicPeriod" startAt="7"/>
              <a:defRPr/>
            </a:pPr>
            <a:r>
              <a:rPr lang="en-US" sz="2000" dirty="0"/>
              <a:t>Write an expression to determine if an integer </a:t>
            </a:r>
            <a:r>
              <a:rPr lang="en-US" sz="2000" b="1" dirty="0">
                <a:latin typeface="Courier New"/>
                <a:cs typeface="Courier New"/>
              </a:rPr>
              <a:t>num</a:t>
            </a:r>
            <a:r>
              <a:rPr lang="en-US" sz="2000" dirty="0"/>
              <a:t> is even.</a:t>
            </a:r>
          </a:p>
          <a:p>
            <a:pPr marL="514350" indent="-514350">
              <a:buFont typeface="+mj-lt"/>
              <a:buAutoNum type="arabicPeriod" startAt="7"/>
              <a:defRPr/>
            </a:pPr>
            <a:r>
              <a:rPr lang="en-US" sz="2000" dirty="0"/>
              <a:t>Write an expression to determine if an integer </a:t>
            </a:r>
            <a:r>
              <a:rPr lang="en-US" sz="2000" b="1" dirty="0">
                <a:latin typeface="Courier New"/>
                <a:cs typeface="Courier New"/>
              </a:rPr>
              <a:t>num</a:t>
            </a:r>
            <a:r>
              <a:rPr lang="en-US" sz="2000" dirty="0"/>
              <a:t> is odd.</a:t>
            </a:r>
          </a:p>
          <a:p>
            <a:pPr marL="514350" indent="-514350">
              <a:buFont typeface="+mj-lt"/>
              <a:buAutoNum type="arabicPeriod" startAt="7"/>
              <a:defRPr/>
            </a:pPr>
            <a:r>
              <a:rPr lang="en-US" sz="2000" dirty="0"/>
              <a:t>Write an expression that evaluates to true if the value of an integer variable </a:t>
            </a:r>
            <a:r>
              <a:rPr lang="en-US" sz="2000" b="1" dirty="0">
                <a:latin typeface="Courier New"/>
                <a:cs typeface="Courier New"/>
              </a:rPr>
              <a:t>n1 </a:t>
            </a:r>
            <a:r>
              <a:rPr lang="en-US" sz="2000" dirty="0"/>
              <a:t>is not evenly divisible by another integer variable  </a:t>
            </a:r>
            <a:r>
              <a:rPr lang="en-US" sz="2000" b="1" dirty="0">
                <a:latin typeface="Courier New"/>
                <a:cs typeface="Courier New"/>
              </a:rPr>
              <a:t>n2</a:t>
            </a:r>
            <a:r>
              <a:rPr lang="en-US" sz="2000" dirty="0"/>
              <a:t>. </a:t>
            </a:r>
          </a:p>
          <a:p>
            <a:pPr marL="0" indent="0">
              <a:buNone/>
              <a:defRPr/>
            </a:pPr>
            <a:endParaRPr lang="en-US" sz="2000" dirty="0"/>
          </a:p>
          <a:p>
            <a:pPr>
              <a:buFont typeface="Wingdings 2" charset="0"/>
              <a:buChar char=""/>
              <a:defRPr/>
            </a:pPr>
            <a:endParaRPr lang="en-US" dirty="0"/>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5F1FC59B-EE0D-EF4A-B172-319BFA5BC76E}"/>
              </a:ext>
            </a:extLst>
          </p:cNvPr>
          <p:cNvSpPr>
            <a:spLocks noGrp="1" noChangeArrowheads="1"/>
          </p:cNvSpPr>
          <p:nvPr>
            <p:ph type="title"/>
          </p:nvPr>
        </p:nvSpPr>
        <p:spPr/>
        <p:txBody>
          <a:bodyPr/>
          <a:lstStyle/>
          <a:p>
            <a:pPr eaLnBrk="1" hangingPunct="1"/>
            <a:r>
              <a:rPr lang="en-CA" altLang="en-US">
                <a:ea typeface="ＭＳ Ｐゴシック" panose="020B0600070205080204" pitchFamily="34" charset="-128"/>
              </a:rPr>
              <a:t>Loops (as in C++)</a:t>
            </a:r>
            <a:endParaRPr lang="en-US" altLang="en-US">
              <a:ea typeface="ＭＳ Ｐゴシック" panose="020B0600070205080204" pitchFamily="34" charset="-128"/>
            </a:endParaRPr>
          </a:p>
        </p:txBody>
      </p:sp>
      <p:sp>
        <p:nvSpPr>
          <p:cNvPr id="153602" name="Rectangle 3">
            <a:extLst>
              <a:ext uri="{FF2B5EF4-FFF2-40B4-BE49-F238E27FC236}">
                <a16:creationId xmlns:a16="http://schemas.microsoft.com/office/drawing/2014/main" id="{9137F2A5-C597-084E-8DA3-00FC97517A0D}"/>
              </a:ext>
            </a:extLst>
          </p:cNvPr>
          <p:cNvSpPr>
            <a:spLocks noGrp="1" noChangeArrowheads="1"/>
          </p:cNvSpPr>
          <p:nvPr>
            <p:ph type="body" idx="1"/>
          </p:nvPr>
        </p:nvSpPr>
        <p:spPr/>
        <p:txBody>
          <a:bodyPr>
            <a:normAutofit/>
          </a:bodyPr>
          <a:lstStyle/>
          <a:p>
            <a:pPr eaLnBrk="1" hangingPunct="1">
              <a:buFontTx/>
              <a:buNone/>
            </a:pPr>
            <a:r>
              <a:rPr lang="en-CA" altLang="en-US" sz="2400" dirty="0">
                <a:latin typeface="Verdana" panose="020B0604030504040204" pitchFamily="34" charset="0"/>
                <a:ea typeface="Verdana" panose="020B0604030504040204" pitchFamily="34" charset="0"/>
                <a:cs typeface="Verdana" panose="020B0604030504040204" pitchFamily="34" charset="0"/>
              </a:rPr>
              <a:t>Pre-test loops</a:t>
            </a:r>
          </a:p>
          <a:p>
            <a:pPr lvl="1" eaLnBrk="1" hangingPunct="1">
              <a:buFontTx/>
              <a:buChar char="•"/>
            </a:pPr>
            <a:r>
              <a:rPr lang="en-CA" altLang="en-US" sz="2000" dirty="0">
                <a:latin typeface="Verdana" panose="020B0604030504040204" pitchFamily="34" charset="0"/>
                <a:ea typeface="Verdana" panose="020B0604030504040204" pitchFamily="34" charset="0"/>
                <a:cs typeface="Verdana" panose="020B0604030504040204" pitchFamily="34" charset="0"/>
              </a:rPr>
              <a:t>for</a:t>
            </a:r>
          </a:p>
          <a:p>
            <a:pPr lvl="1" eaLnBrk="1" hangingPunct="1">
              <a:buFontTx/>
              <a:buChar char="•"/>
            </a:pPr>
            <a:r>
              <a:rPr lang="en-CA" altLang="en-US" sz="2000" dirty="0">
                <a:latin typeface="Verdana" panose="020B0604030504040204" pitchFamily="34" charset="0"/>
                <a:ea typeface="Verdana" panose="020B0604030504040204" pitchFamily="34" charset="0"/>
                <a:cs typeface="Verdana" panose="020B0604030504040204" pitchFamily="34" charset="0"/>
              </a:rPr>
              <a:t>while</a:t>
            </a:r>
          </a:p>
          <a:p>
            <a:pPr eaLnBrk="1" hangingPunct="1"/>
            <a:endParaRPr lang="en-CA" altLang="en-US" sz="2400" dirty="0">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r>
              <a:rPr lang="en-CA" altLang="en-US" sz="2400" dirty="0">
                <a:latin typeface="Verdana" panose="020B0604030504040204" pitchFamily="34" charset="0"/>
                <a:ea typeface="Verdana" panose="020B0604030504040204" pitchFamily="34" charset="0"/>
                <a:cs typeface="Verdana" panose="020B0604030504040204" pitchFamily="34" charset="0"/>
              </a:rPr>
              <a:t>Post-test loops</a:t>
            </a:r>
          </a:p>
          <a:p>
            <a:pPr lvl="1" eaLnBrk="1" hangingPunct="1">
              <a:buFontTx/>
              <a:buChar char="•"/>
            </a:pPr>
            <a:r>
              <a:rPr lang="en-CA" altLang="en-US" sz="2000" dirty="0">
                <a:latin typeface="Verdana" panose="020B0604030504040204" pitchFamily="34" charset="0"/>
                <a:ea typeface="Verdana" panose="020B0604030504040204" pitchFamily="34" charset="0"/>
                <a:cs typeface="Verdana" panose="020B0604030504040204" pitchFamily="34" charset="0"/>
              </a:rPr>
              <a:t>do-while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a:extLst>
              <a:ext uri="{FF2B5EF4-FFF2-40B4-BE49-F238E27FC236}">
                <a16:creationId xmlns:a16="http://schemas.microsoft.com/office/drawing/2014/main" id="{3CBE2C1A-C2DA-8E49-A1C4-35C5194A0003}"/>
              </a:ext>
            </a:extLst>
          </p:cNvPr>
          <p:cNvSpPr>
            <a:spLocks noGrp="1"/>
          </p:cNvSpPr>
          <p:nvPr>
            <p:ph type="title"/>
          </p:nvPr>
        </p:nvSpPr>
        <p:spPr/>
        <p:txBody>
          <a:bodyPr/>
          <a:lstStyle/>
          <a:p>
            <a:r>
              <a:rPr lang="en-US" altLang="en-US" dirty="0">
                <a:ea typeface="ＭＳ Ｐゴシック" panose="020B0600070205080204" pitchFamily="34" charset="-128"/>
              </a:rPr>
              <a:t>while : Syntax</a:t>
            </a:r>
          </a:p>
        </p:txBody>
      </p:sp>
      <p:sp>
        <p:nvSpPr>
          <p:cNvPr id="154626" name="Content Placeholder 2">
            <a:extLst>
              <a:ext uri="{FF2B5EF4-FFF2-40B4-BE49-F238E27FC236}">
                <a16:creationId xmlns:a16="http://schemas.microsoft.com/office/drawing/2014/main" id="{02928EED-2C99-3A42-8FCE-02B1C5DEFCCF}"/>
              </a:ext>
            </a:extLst>
          </p:cNvPr>
          <p:cNvSpPr txBox="1">
            <a:spLocks/>
          </p:cNvSpPr>
          <p:nvPr/>
        </p:nvSpPr>
        <p:spPr bwMode="auto">
          <a:xfrm>
            <a:off x="971550" y="1600200"/>
            <a:ext cx="763905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while (</a:t>
            </a:r>
            <a:r>
              <a:rPr lang="en-US" altLang="en-US" sz="2000" dirty="0" err="1">
                <a:latin typeface="Verdana" panose="020B0604030504040204" pitchFamily="34" charset="0"/>
                <a:ea typeface="Verdana" panose="020B0604030504040204" pitchFamily="34" charset="0"/>
                <a:cs typeface="Verdana" panose="020B0604030504040204" pitchFamily="34" charset="0"/>
              </a:rPr>
              <a:t>Boolean_Exp</a:t>
            </a:r>
            <a:r>
              <a:rPr lang="en-US" altLang="en-US" sz="20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statement_1</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statement_2</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statement_n</a:t>
            </a: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a:spcBef>
                <a:spcPct val="20000"/>
              </a:spcBef>
              <a:buFont typeface="Arial" panose="020B0604020202020204" pitchFamily="34" charset="0"/>
              <a:buNone/>
            </a:pPr>
            <a:r>
              <a:rPr lang="en-US" altLang="en-US" sz="2800" dirty="0">
                <a:latin typeface="Verdana" panose="020B0604030504040204" pitchFamily="34" charset="0"/>
                <a:ea typeface="Verdana" panose="020B0604030504040204" pitchFamily="34" charset="0"/>
                <a:cs typeface="Verdana" panose="020B0604030504040204" pitchFamily="34" charset="0"/>
              </a:rPr>
              <a:t>	</a:t>
            </a:r>
            <a:endParaRPr lang="en-US" alt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275C41DE-6917-7D4A-9422-AE8825816F45}"/>
              </a:ext>
            </a:extLst>
          </p:cNvPr>
          <p:cNvSpPr txBox="1">
            <a:spLocks noChangeArrowheads="1"/>
          </p:cNvSpPr>
          <p:nvPr/>
        </p:nvSpPr>
        <p:spPr bwMode="auto">
          <a:xfrm>
            <a:off x="1337345" y="3501008"/>
            <a:ext cx="3453730" cy="1077218"/>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IMPORTANT: A statement that updates the variable value used in the </a:t>
            </a:r>
            <a:r>
              <a:rPr lang="en-US" altLang="en-US" dirty="0" err="1"/>
              <a:t>Boolean_Exp</a:t>
            </a:r>
            <a:r>
              <a:rPr lang="en-US" altLang="en-US" dirty="0"/>
              <a:t> is needed so that the loop will eventually stop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50927FA5-E9C0-774D-BB81-5D8F8CC72D65}"/>
              </a:ext>
            </a:extLst>
          </p:cNvPr>
          <p:cNvSpPr>
            <a:spLocks noGrp="1" noChangeArrowheads="1"/>
          </p:cNvSpPr>
          <p:nvPr>
            <p:ph type="title"/>
          </p:nvPr>
        </p:nvSpPr>
        <p:spPr/>
        <p:txBody>
          <a:bodyPr/>
          <a:lstStyle/>
          <a:p>
            <a:pPr eaLnBrk="1" hangingPunct="1"/>
            <a:r>
              <a:rPr lang="en-CA" altLang="en-US" dirty="0">
                <a:ea typeface="ＭＳ Ｐゴシック" panose="020B0600070205080204" pitchFamily="34" charset="-128"/>
              </a:rPr>
              <a:t>while: Example</a:t>
            </a:r>
            <a:endParaRPr lang="en-US" altLang="en-US" dirty="0">
              <a:ea typeface="ＭＳ Ｐゴシック" panose="020B0600070205080204" pitchFamily="34" charset="-128"/>
            </a:endParaRPr>
          </a:p>
        </p:txBody>
      </p:sp>
      <p:sp>
        <p:nvSpPr>
          <p:cNvPr id="322563" name="Rectangle 3">
            <a:extLst>
              <a:ext uri="{FF2B5EF4-FFF2-40B4-BE49-F238E27FC236}">
                <a16:creationId xmlns:a16="http://schemas.microsoft.com/office/drawing/2014/main" id="{FAADD132-2F9A-564E-8DAD-10E1D934C229}"/>
              </a:ext>
            </a:extLst>
          </p:cNvPr>
          <p:cNvSpPr>
            <a:spLocks noGrp="1" noChangeArrowheads="1"/>
          </p:cNvSpPr>
          <p:nvPr>
            <p:ph type="body" idx="1"/>
          </p:nvPr>
        </p:nvSpPr>
        <p:spPr>
          <a:xfrm>
            <a:off x="179388" y="1412875"/>
            <a:ext cx="8964612" cy="5256213"/>
          </a:xfrm>
        </p:spPr>
        <p:txBody>
          <a:bodyPr/>
          <a:lstStyle/>
          <a:p>
            <a:pPr eaLnBrk="1" hangingPunct="1">
              <a:lnSpc>
                <a:spcPct val="90000"/>
              </a:lnSpc>
              <a:buFontTx/>
              <a:buNone/>
              <a:tabLst>
                <a:tab pos="476250" algn="l"/>
                <a:tab pos="914400" algn="l"/>
              </a:tabLst>
            </a:pPr>
            <a:r>
              <a:rPr lang="en-CA" altLang="en-US" sz="2000" dirty="0">
                <a:ea typeface="ＭＳ Ｐゴシック" panose="020B0600070205080204" pitchFamily="34" charset="-128"/>
              </a:rPr>
              <a:t>		</a:t>
            </a: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int count  = 1;</a:t>
            </a:r>
          </a:p>
          <a:p>
            <a:pPr eaLnBrk="1" hangingPunct="1">
              <a:lnSpc>
                <a:spcPct val="90000"/>
              </a:lnSpc>
              <a:buFontTx/>
              <a:buNone/>
              <a:tabLst>
                <a:tab pos="476250" algn="l"/>
                <a:tab pos="914400" algn="l"/>
              </a:tabLst>
            </a:pP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		while (count &lt;= 1000000) {</a:t>
            </a:r>
          </a:p>
          <a:p>
            <a:pPr eaLnBrk="1" hangingPunct="1">
              <a:lnSpc>
                <a:spcPct val="90000"/>
              </a:lnSpc>
              <a:buFontTx/>
              <a:buNone/>
              <a:tabLst>
                <a:tab pos="476250" algn="l"/>
                <a:tab pos="914400" algn="l"/>
              </a:tabLst>
            </a:pP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 (“How much do I love you?”);</a:t>
            </a:r>
          </a:p>
          <a:p>
            <a:pPr eaLnBrk="1" hangingPunct="1">
              <a:lnSpc>
                <a:spcPct val="90000"/>
              </a:lnSpc>
              <a:buFontTx/>
              <a:buNone/>
              <a:tabLst>
                <a:tab pos="476250" algn="l"/>
                <a:tab pos="914400" algn="l"/>
              </a:tabLst>
            </a:pP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8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 (“Let me count the ways: ”, + count );</a:t>
            </a:r>
          </a:p>
          <a:p>
            <a:pPr eaLnBrk="1" hangingPunct="1">
              <a:lnSpc>
                <a:spcPct val="90000"/>
              </a:lnSpc>
              <a:buFontTx/>
              <a:buNone/>
              <a:tabLst>
                <a:tab pos="476250" algn="l"/>
                <a:tab pos="914400" algn="l"/>
              </a:tabLst>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1800" b="1" dirty="0">
                <a:latin typeface="Courier New" panose="02070309020205020404" pitchFamily="49" charset="0"/>
                <a:ea typeface="ＭＳ Ｐゴシック" panose="020B0600070205080204" pitchFamily="34" charset="-128"/>
                <a:cs typeface="Courier New" panose="02070309020205020404" pitchFamily="49" charset="0"/>
              </a:rPr>
              <a:t>count  = count  + 1;</a:t>
            </a:r>
          </a:p>
          <a:p>
            <a:pPr eaLnBrk="1" hangingPunct="1">
              <a:lnSpc>
                <a:spcPct val="90000"/>
              </a:lnSpc>
              <a:buFontTx/>
              <a:buNone/>
              <a:tabLst>
                <a:tab pos="476250" algn="l"/>
                <a:tab pos="914400" algn="l"/>
              </a:tabLst>
            </a:pPr>
            <a:r>
              <a:rPr lang="en-CA" altLang="en-US" sz="1600" b="1" dirty="0">
                <a:latin typeface="Courier New" panose="02070309020205020404" pitchFamily="49" charset="0"/>
                <a:ea typeface="ＭＳ Ｐゴシック" panose="020B0600070205080204" pitchFamily="34" charset="-128"/>
                <a:cs typeface="Courier New" panose="02070309020205020404" pitchFamily="49" charset="0"/>
              </a:rPr>
              <a:t>		}</a:t>
            </a:r>
            <a:endParaRPr lang="en-US" altLang="en-US" sz="16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2C105FDE-6BDE-EF4B-B298-D9DC7D2A9D13}"/>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while: counting up</a:t>
            </a:r>
          </a:p>
        </p:txBody>
      </p:sp>
      <p:sp>
        <p:nvSpPr>
          <p:cNvPr id="137218" name="Rectangle 3">
            <a:extLst>
              <a:ext uri="{FF2B5EF4-FFF2-40B4-BE49-F238E27FC236}">
                <a16:creationId xmlns:a16="http://schemas.microsoft.com/office/drawing/2014/main" id="{A231C402-2F84-DA41-B323-570DE1F9904C}"/>
              </a:ext>
            </a:extLst>
          </p:cNvPr>
          <p:cNvSpPr>
            <a:spLocks noGrp="1" noChangeArrowheads="1"/>
          </p:cNvSpPr>
          <p:nvPr>
            <p:ph type="body" idx="1"/>
          </p:nvPr>
        </p:nvSpPr>
        <p:spPr>
          <a:xfrm>
            <a:off x="468313" y="1412875"/>
            <a:ext cx="8567737" cy="4852988"/>
          </a:xfrm>
        </p:spPr>
        <p:txBody>
          <a:bodyPr/>
          <a:lstStyle/>
          <a:p>
            <a:pPr eaLnBrk="1" hangingPunct="1">
              <a:buFont typeface="Wingdings 2" pitchFamily="2" charset="2"/>
              <a:buNone/>
            </a:pPr>
            <a:br>
              <a:rPr lang="en-US" altLang="en-US" dirty="0">
                <a:ea typeface="ＭＳ Ｐゴシック" panose="020B0600070205080204" pitchFamily="34" charset="-128"/>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count = 0;	</a:t>
            </a:r>
            <a:r>
              <a:rPr lang="en-US" altLang="en-US" sz="20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Initialization</a:t>
            </a:r>
            <a:br>
              <a:rPr lang="en-US" altLang="en-US" sz="2000" dirty="0">
                <a:ea typeface="ＭＳ Ｐゴシック" panose="020B0600070205080204" pitchFamily="34" charset="-128"/>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while (count &lt; 3){</a:t>
            </a:r>
            <a:r>
              <a:rPr lang="en-US" altLang="en-US" sz="20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Loop Condition</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("Hi\n”);</a:t>
            </a:r>
            <a:r>
              <a:rPr lang="en-US" altLang="en-US" sz="20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Loop Body</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count++;</a:t>
            </a:r>
            <a:r>
              <a:rPr lang="en-US" altLang="en-US" sz="20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Update expression</a:t>
            </a:r>
            <a:br>
              <a:rPr lang="en-US" altLang="en-US" sz="2000" dirty="0">
                <a:ea typeface="ＭＳ Ｐゴシック" panose="020B0600070205080204" pitchFamily="34" charset="-128"/>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p>
          <a:p>
            <a:pPr marL="349250" lvl="1" indent="0" eaLnBrk="1" hangingPunct="1">
              <a:spcBef>
                <a:spcPct val="50000"/>
              </a:spcBef>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marL="349250" lvl="1" indent="0" eaLnBrk="1" hangingPunct="1">
              <a:spcBef>
                <a:spcPct val="50000"/>
              </a:spcBef>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marL="349250" lvl="1" indent="0" eaLnBrk="1" hangingPunct="1">
              <a:spcBef>
                <a:spcPct val="50000"/>
              </a:spcBef>
              <a:buNone/>
            </a:pPr>
            <a:r>
              <a:rPr lang="en-US" altLang="en-US" sz="2000" dirty="0">
                <a:latin typeface="Verdana" panose="020B0604030504040204" pitchFamily="34" charset="0"/>
                <a:ea typeface="Verdana" panose="020B0604030504040204" pitchFamily="34" charset="0"/>
                <a:cs typeface="Verdana" panose="020B0604030504040204" pitchFamily="34" charset="0"/>
              </a:rPr>
              <a:t>Loop body executes how many times?</a:t>
            </a:r>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a:extLst>
              <a:ext uri="{FF2B5EF4-FFF2-40B4-BE49-F238E27FC236}">
                <a16:creationId xmlns:a16="http://schemas.microsoft.com/office/drawing/2014/main" id="{78CC9553-8412-A64A-B466-8E5C73711635}"/>
              </a:ext>
            </a:extLst>
          </p:cNvPr>
          <p:cNvSpPr>
            <a:spLocks noGrp="1"/>
          </p:cNvSpPr>
          <p:nvPr>
            <p:ph type="title"/>
          </p:nvPr>
        </p:nvSpPr>
        <p:spPr>
          <a:xfrm>
            <a:off x="0" y="333375"/>
            <a:ext cx="8458200" cy="1008063"/>
          </a:xfrm>
        </p:spPr>
        <p:txBody>
          <a:bodyPr/>
          <a:lstStyle/>
          <a:p>
            <a:r>
              <a:rPr lang="en-US" altLang="en-US" dirty="0">
                <a:ea typeface="ＭＳ Ｐゴシック" panose="020B0600070205080204" pitchFamily="34" charset="-128"/>
              </a:rPr>
              <a:t>while: counting down</a:t>
            </a:r>
          </a:p>
        </p:txBody>
      </p:sp>
      <p:sp>
        <p:nvSpPr>
          <p:cNvPr id="3" name="Content Placeholder 2">
            <a:extLst>
              <a:ext uri="{FF2B5EF4-FFF2-40B4-BE49-F238E27FC236}">
                <a16:creationId xmlns:a16="http://schemas.microsoft.com/office/drawing/2014/main" id="{3247CB4A-7E10-6942-8124-804FED0A9C39}"/>
              </a:ext>
            </a:extLst>
          </p:cNvPr>
          <p:cNvSpPr>
            <a:spLocks noGrp="1"/>
          </p:cNvSpPr>
          <p:nvPr>
            <p:ph type="body" idx="1"/>
          </p:nvPr>
        </p:nvSpPr>
        <p:spPr>
          <a:xfrm>
            <a:off x="512050" y="1600200"/>
            <a:ext cx="7924800" cy="4525963"/>
          </a:xfrm>
        </p:spPr>
        <p:txBody>
          <a:bodyPr/>
          <a:lstStyle/>
          <a:p>
            <a:pPr marL="287655" indent="-154305">
              <a:lnSpc>
                <a:spcPct val="80000"/>
              </a:lnSpc>
              <a:buNone/>
            </a:pPr>
            <a:endParaRPr lang="en-US" altLang="en-US" sz="2000" b="1" dirty="0">
              <a:latin typeface="Courier New"/>
              <a:ea typeface="ＭＳ Ｐゴシック"/>
              <a:cs typeface="Courier New"/>
            </a:endParaRPr>
          </a:p>
          <a:p>
            <a:pPr marL="287655" indent="-154305">
              <a:lnSpc>
                <a:spcPct val="80000"/>
              </a:lnSpc>
              <a:buNone/>
            </a:pPr>
            <a:endParaRPr lang="en-US" altLang="en-US" sz="2000" b="1" dirty="0">
              <a:latin typeface="Courier New"/>
              <a:ea typeface="ＭＳ Ｐゴシック"/>
              <a:cs typeface="Courier New"/>
            </a:endParaRPr>
          </a:p>
          <a:p>
            <a:pPr marL="287655" indent="-154305">
              <a:lnSpc>
                <a:spcPct val="80000"/>
              </a:lnSpc>
              <a:buFont typeface="Wingdings 2" pitchFamily="2" charset="2"/>
              <a:buNone/>
            </a:pPr>
            <a:r>
              <a:rPr lang="en-US" altLang="en-US" sz="2000" b="1" dirty="0">
                <a:latin typeface="Courier New"/>
                <a:ea typeface="ＭＳ Ｐゴシック"/>
                <a:cs typeface="Courier New"/>
              </a:rPr>
              <a:t>int count = 10;</a:t>
            </a:r>
            <a:endParaRPr lang="en-US" dirty="0">
              <a:latin typeface="Courier New"/>
              <a:ea typeface="ＭＳ Ｐゴシック"/>
              <a:cs typeface="Courier New"/>
            </a:endParaRPr>
          </a:p>
          <a:p>
            <a:pPr marL="287655" indent="-154305">
              <a:lnSpc>
                <a:spcPct val="8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while (count &gt; 0) {</a:t>
            </a:r>
          </a:p>
          <a:p>
            <a:pPr marL="287655" indent="-154305">
              <a:lnSpc>
                <a:spcPct val="8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CA"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System.out.println</a:t>
            </a:r>
            <a:r>
              <a:rPr lang="en-CA"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“Hello ”);	</a:t>
            </a:r>
          </a:p>
          <a:p>
            <a:pPr marL="287655" indent="-154305">
              <a:lnSpc>
                <a:spcPct val="8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count--;</a:t>
            </a:r>
          </a:p>
          <a:p>
            <a:pPr marL="287655" indent="-154305">
              <a:lnSpc>
                <a:spcPct val="80000"/>
              </a:lnSpc>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p>
          <a:p>
            <a:pPr marL="287655" indent="-154305">
              <a:lnSpc>
                <a:spcPct val="80000"/>
              </a:lnSpc>
              <a:buFont typeface="Wingdings 2" pitchFamily="2" charset="2"/>
              <a:buNone/>
            </a:pPr>
            <a:endParaRPr lang="en-US" altLang="en-US" sz="2600" dirty="0">
              <a:ea typeface="ＭＳ Ｐゴシック" panose="020B0600070205080204" pitchFamily="34" charset="-128"/>
            </a:endParaRPr>
          </a:p>
          <a:p>
            <a:pPr marL="287655" indent="-154305">
              <a:lnSpc>
                <a:spcPct val="80000"/>
              </a:lnSpc>
              <a:buFont typeface="Wingdings 2" pitchFamily="2" charset="2"/>
              <a:buNone/>
            </a:pPr>
            <a:r>
              <a:rPr lang="en-US" altLang="en-US" sz="2000" dirty="0">
                <a:latin typeface="Verdana" panose="020B0604030504040204" pitchFamily="34" charset="0"/>
                <a:ea typeface="Verdana" panose="020B0604030504040204" pitchFamily="34" charset="0"/>
                <a:cs typeface="Verdana" panose="020B0604030504040204" pitchFamily="34" charset="0"/>
              </a:rPr>
              <a:t>How many Hello will be displayed?</a:t>
            </a:r>
          </a:p>
        </p:txBody>
      </p:sp>
      <p:sp>
        <p:nvSpPr>
          <p:cNvPr id="5" name="TextBox 4">
            <a:extLst>
              <a:ext uri="{FF2B5EF4-FFF2-40B4-BE49-F238E27FC236}">
                <a16:creationId xmlns:a16="http://schemas.microsoft.com/office/drawing/2014/main" id="{325D860D-2C71-7142-87FE-5D4C9CDB826D}"/>
              </a:ext>
            </a:extLst>
          </p:cNvPr>
          <p:cNvSpPr txBox="1">
            <a:spLocks noChangeArrowheads="1"/>
          </p:cNvSpPr>
          <p:nvPr/>
        </p:nvSpPr>
        <p:spPr bwMode="auto">
          <a:xfrm>
            <a:off x="4099584" y="3230722"/>
            <a:ext cx="2514600" cy="646113"/>
          </a:xfrm>
          <a:prstGeom prst="rect">
            <a:avLst/>
          </a:prstGeom>
          <a:noFill/>
          <a:ln w="349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This is important! Otherwise, infinite loop</a:t>
            </a:r>
          </a:p>
        </p:txBody>
      </p:sp>
      <p:cxnSp>
        <p:nvCxnSpPr>
          <p:cNvPr id="7" name="Straight Arrow Connector 6">
            <a:extLst>
              <a:ext uri="{FF2B5EF4-FFF2-40B4-BE49-F238E27FC236}">
                <a16:creationId xmlns:a16="http://schemas.microsoft.com/office/drawing/2014/main" id="{95BA8E76-B404-1046-9003-04CE5980C225}"/>
              </a:ext>
            </a:extLst>
          </p:cNvPr>
          <p:cNvCxnSpPr>
            <a:cxnSpLocks/>
          </p:cNvCxnSpPr>
          <p:nvPr/>
        </p:nvCxnSpPr>
        <p:spPr>
          <a:xfrm flipH="1" flipV="1">
            <a:off x="2515408" y="3304220"/>
            <a:ext cx="1584176" cy="249559"/>
          </a:xfrm>
          <a:prstGeom prst="straightConnector1">
            <a:avLst/>
          </a:prstGeom>
          <a:ln w="254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a:extLst>
              <a:ext uri="{FF2B5EF4-FFF2-40B4-BE49-F238E27FC236}">
                <a16:creationId xmlns:a16="http://schemas.microsoft.com/office/drawing/2014/main" id="{AC168064-3317-4E4E-8F6D-1F1F4CC0BC93}"/>
              </a:ext>
            </a:extLst>
          </p:cNvPr>
          <p:cNvSpPr>
            <a:spLocks noGrp="1"/>
          </p:cNvSpPr>
          <p:nvPr>
            <p:ph type="title"/>
          </p:nvPr>
        </p:nvSpPr>
        <p:spPr/>
        <p:txBody>
          <a:bodyPr/>
          <a:lstStyle/>
          <a:p>
            <a:r>
              <a:rPr lang="en-US" altLang="en-US" dirty="0">
                <a:ea typeface="ＭＳ Ｐゴシック" panose="020B0600070205080204" pitchFamily="34" charset="-128"/>
              </a:rPr>
              <a:t>do-while: Syntax</a:t>
            </a:r>
          </a:p>
        </p:txBody>
      </p:sp>
      <p:sp>
        <p:nvSpPr>
          <p:cNvPr id="160770" name="Content Placeholder 2">
            <a:extLst>
              <a:ext uri="{FF2B5EF4-FFF2-40B4-BE49-F238E27FC236}">
                <a16:creationId xmlns:a16="http://schemas.microsoft.com/office/drawing/2014/main" id="{1534E0CD-9656-8D40-BE0A-530B898BAD7F}"/>
              </a:ext>
            </a:extLst>
          </p:cNvPr>
          <p:cNvSpPr txBox="1">
            <a:spLocks/>
          </p:cNvSpPr>
          <p:nvPr/>
        </p:nvSpPr>
        <p:spPr bwMode="auto">
          <a:xfrm>
            <a:off x="1116013" y="1447800"/>
            <a:ext cx="7920037"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do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1800" dirty="0">
                <a:latin typeface="Verdana" panose="020B0604030504040204" pitchFamily="34" charset="0"/>
                <a:ea typeface="Verdana" panose="020B0604030504040204" pitchFamily="34" charset="0"/>
                <a:cs typeface="Verdana" panose="020B0604030504040204" pitchFamily="34" charset="0"/>
              </a:rPr>
              <a:t>statement_1</a:t>
            </a:r>
          </a:p>
          <a:p>
            <a:pPr>
              <a:spcBef>
                <a:spcPct val="20000"/>
              </a:spcBef>
              <a:buFont typeface="Arial" panose="020B0604020202020204" pitchFamily="34" charset="0"/>
              <a:buNone/>
            </a:pPr>
            <a:r>
              <a:rPr lang="en-US" altLang="en-US" sz="1800" dirty="0">
                <a:latin typeface="Verdana" panose="020B0604030504040204" pitchFamily="34" charset="0"/>
                <a:ea typeface="Verdana" panose="020B0604030504040204" pitchFamily="34" charset="0"/>
                <a:cs typeface="Verdana" panose="020B0604030504040204" pitchFamily="34" charset="0"/>
              </a:rPr>
              <a:t>	statement_2</a:t>
            </a:r>
          </a:p>
          <a:p>
            <a:pPr>
              <a:spcBef>
                <a:spcPct val="20000"/>
              </a:spcBef>
              <a:buFont typeface="Arial" panose="020B0604020202020204" pitchFamily="34" charset="0"/>
              <a:buNone/>
            </a:pPr>
            <a:r>
              <a:rPr lang="en-US" altLang="en-US" sz="18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1800" dirty="0">
                <a:latin typeface="Verdana" panose="020B0604030504040204" pitchFamily="34" charset="0"/>
                <a:ea typeface="Verdana" panose="020B0604030504040204" pitchFamily="34" charset="0"/>
                <a:cs typeface="Verdana" panose="020B0604030504040204" pitchFamily="34" charset="0"/>
              </a:rPr>
              <a:t>	</a:t>
            </a:r>
            <a:r>
              <a:rPr lang="en-US" altLang="en-US" sz="1800" dirty="0" err="1">
                <a:latin typeface="Verdana" panose="020B0604030504040204" pitchFamily="34" charset="0"/>
                <a:ea typeface="Verdana" panose="020B0604030504040204" pitchFamily="34" charset="0"/>
                <a:cs typeface="Verdana" panose="020B0604030504040204" pitchFamily="34" charset="0"/>
              </a:rPr>
              <a:t>statement_n</a:t>
            </a:r>
            <a:endParaRPr lang="en-US" altLang="en-US" sz="18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while (</a:t>
            </a:r>
            <a:r>
              <a:rPr lang="en-US" altLang="en-US" sz="2000" dirty="0" err="1">
                <a:latin typeface="Verdana" panose="020B0604030504040204" pitchFamily="34" charset="0"/>
                <a:ea typeface="Verdana" panose="020B0604030504040204" pitchFamily="34" charset="0"/>
                <a:cs typeface="Verdana" panose="020B0604030504040204" pitchFamily="34" charset="0"/>
              </a:rPr>
              <a:t>Boolean_Exp</a:t>
            </a:r>
            <a:r>
              <a:rPr lang="en-US" altLang="en-US" sz="2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a:extLst>
              <a:ext uri="{FF2B5EF4-FFF2-40B4-BE49-F238E27FC236}">
                <a16:creationId xmlns:a16="http://schemas.microsoft.com/office/drawing/2014/main" id="{84791E13-D9D1-D843-9564-331ECA772BC5}"/>
              </a:ext>
            </a:extLst>
          </p:cNvPr>
          <p:cNvSpPr txBox="1">
            <a:spLocks noChangeArrowheads="1"/>
          </p:cNvSpPr>
          <p:nvPr/>
        </p:nvSpPr>
        <p:spPr bwMode="auto">
          <a:xfrm>
            <a:off x="1447775" y="3212976"/>
            <a:ext cx="3628256" cy="1077218"/>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dirty="0"/>
              <a:t>IMPORTANT: A statement that updates the variable value used in the </a:t>
            </a:r>
            <a:r>
              <a:rPr lang="en-US" altLang="en-US" dirty="0" err="1"/>
              <a:t>Boolean_Exp</a:t>
            </a:r>
            <a:r>
              <a:rPr lang="en-US" altLang="en-US" dirty="0"/>
              <a:t> is needed so that the loop will eventually stop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a:extLst>
              <a:ext uri="{FF2B5EF4-FFF2-40B4-BE49-F238E27FC236}">
                <a16:creationId xmlns:a16="http://schemas.microsoft.com/office/drawing/2014/main" id="{5B0AB1DB-35BA-5847-A236-1DF824AC35C4}"/>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do-while: Example</a:t>
            </a:r>
          </a:p>
        </p:txBody>
      </p:sp>
      <p:sp>
        <p:nvSpPr>
          <p:cNvPr id="161794" name="Rectangle 3">
            <a:extLst>
              <a:ext uri="{FF2B5EF4-FFF2-40B4-BE49-F238E27FC236}">
                <a16:creationId xmlns:a16="http://schemas.microsoft.com/office/drawing/2014/main" id="{94D8F7B6-4949-C043-86C3-915B236022C9}"/>
              </a:ext>
            </a:extLst>
          </p:cNvPr>
          <p:cNvSpPr>
            <a:spLocks noGrp="1" noChangeArrowheads="1"/>
          </p:cNvSpPr>
          <p:nvPr>
            <p:ph type="body" idx="1"/>
          </p:nvPr>
        </p:nvSpPr>
        <p:spPr>
          <a:xfrm>
            <a:off x="468313" y="1412875"/>
            <a:ext cx="8256587" cy="4852988"/>
          </a:xfrm>
        </p:spPr>
        <p:txBody>
          <a:bodyPr/>
          <a:lstStyle/>
          <a:p>
            <a:pPr eaLnBrk="1" hangingPunct="1">
              <a:buFont typeface="Wingdings 2" pitchFamily="2" charset="2"/>
              <a:buNone/>
            </a:pPr>
            <a:r>
              <a:rPr lang="en-US" altLang="en-US" dirty="0">
                <a:ea typeface="ＭＳ Ｐゴシック" panose="020B0600070205080204" pitchFamily="34" charset="-128"/>
              </a:rPr>
              <a:t>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count = 0;	</a:t>
            </a:r>
            <a:r>
              <a:rPr lang="en-US" altLang="en-US" sz="24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Initialization</a:t>
            </a:r>
            <a:br>
              <a:rPr lang="en-US" altLang="en-US" sz="2400" dirty="0">
                <a:ea typeface="ＭＳ Ｐゴシック" panose="020B0600070205080204" pitchFamily="34" charset="-128"/>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do{</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("Hi ”);</a:t>
            </a:r>
            <a:r>
              <a:rPr lang="en-US" altLang="en-US" sz="24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Loop Body</a:t>
            </a:r>
            <a:br>
              <a:rPr lang="en-US" altLang="en-US" sz="2400" dirty="0">
                <a:ea typeface="ＭＳ Ｐゴシック" panose="020B0600070205080204" pitchFamily="34" charset="-128"/>
              </a:rPr>
            </a:br>
            <a:r>
              <a:rPr lang="en-US" altLang="en-US" sz="2400" dirty="0">
                <a:ea typeface="ＭＳ Ｐゴシック" panose="020B0600070205080204" pitchFamily="34" charset="-128"/>
              </a:rPr>
              <a:t>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count++;</a:t>
            </a:r>
            <a:r>
              <a:rPr lang="en-US" altLang="en-US" sz="24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Update expression</a:t>
            </a:r>
            <a:br>
              <a:rPr lang="en-US" altLang="en-US" sz="2400" dirty="0">
                <a:ea typeface="ＭＳ Ｐゴシック" panose="020B0600070205080204" pitchFamily="34" charset="-128"/>
              </a:rPr>
            </a:b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while (count &lt; 3);</a:t>
            </a:r>
            <a:r>
              <a:rPr lang="en-US" altLang="en-US" sz="2400" dirty="0">
                <a:ea typeface="ＭＳ Ｐゴシック" panose="020B0600070205080204" pitchFamily="34" charset="-128"/>
              </a:rPr>
              <a:t>	             	</a:t>
            </a:r>
            <a:r>
              <a:rPr lang="en-US" altLang="en-US" sz="1600" dirty="0">
                <a:latin typeface="Verdana" panose="020B0604030504040204" pitchFamily="34" charset="0"/>
                <a:ea typeface="Verdana" panose="020B0604030504040204" pitchFamily="34" charset="0"/>
                <a:cs typeface="Verdana" panose="020B0604030504040204" pitchFamily="34" charset="0"/>
              </a:rPr>
              <a:t>// Loop Condition</a:t>
            </a:r>
          </a:p>
          <a:p>
            <a:pPr eaLnBrk="1" hangingPunct="1">
              <a:buFont typeface="Wingdings 2" pitchFamily="2" charset="2"/>
              <a:buNone/>
            </a:pPr>
            <a:endParaRPr lang="en-US" altLang="en-US" dirty="0">
              <a:ea typeface="ＭＳ Ｐゴシック" panose="020B0600070205080204" pitchFamily="34" charset="-128"/>
            </a:endParaRPr>
          </a:p>
          <a:p>
            <a:pPr lvl="1" eaLnBrk="1" hangingPunct="1">
              <a:spcBef>
                <a:spcPct val="5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how many times does the loop body execute?</a:t>
            </a:r>
          </a:p>
          <a:p>
            <a:pPr lvl="1" eaLnBrk="1" hangingPunct="1">
              <a:spcBef>
                <a:spcPct val="50000"/>
              </a:spcBef>
            </a:pPr>
            <a:r>
              <a:rPr lang="en-US" altLang="en-US" sz="2000" dirty="0">
                <a:latin typeface="Verdana" panose="020B0604030504040204" pitchFamily="34" charset="0"/>
                <a:ea typeface="Verdana" panose="020B0604030504040204" pitchFamily="34" charset="0"/>
                <a:cs typeface="Verdana" panose="020B0604030504040204" pitchFamily="34" charset="0"/>
              </a:rPr>
              <a:t>do-while loops always execute body at least once</a:t>
            </a:r>
          </a:p>
        </p:txBody>
      </p:sp>
      <p:sp>
        <p:nvSpPr>
          <p:cNvPr id="2" name="Rectangle 1">
            <a:extLst>
              <a:ext uri="{FF2B5EF4-FFF2-40B4-BE49-F238E27FC236}">
                <a16:creationId xmlns:a16="http://schemas.microsoft.com/office/drawing/2014/main" id="{236C670F-B3A1-454E-85B7-6AD0ED27E2B2}"/>
              </a:ext>
            </a:extLst>
          </p:cNvPr>
          <p:cNvSpPr/>
          <p:nvPr/>
        </p:nvSpPr>
        <p:spPr>
          <a:xfrm>
            <a:off x="1403648" y="2636912"/>
            <a:ext cx="1512168" cy="288032"/>
          </a:xfrm>
          <a:prstGeom prst="rect">
            <a:avLst/>
          </a:prstGeom>
          <a:noFill/>
          <a:ln w="41275">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a:extLst>
              <a:ext uri="{FF2B5EF4-FFF2-40B4-BE49-F238E27FC236}">
                <a16:creationId xmlns:a16="http://schemas.microsoft.com/office/drawing/2014/main" id="{329DE80C-02DD-F947-94CC-470CC06023E5}"/>
              </a:ext>
            </a:extLst>
          </p:cNvPr>
          <p:cNvSpPr>
            <a:spLocks noGrp="1"/>
          </p:cNvSpPr>
          <p:nvPr>
            <p:ph type="title"/>
          </p:nvPr>
        </p:nvSpPr>
        <p:spPr/>
        <p:txBody>
          <a:bodyPr/>
          <a:lstStyle/>
          <a:p>
            <a:r>
              <a:rPr lang="en-US" altLang="en-US" dirty="0">
                <a:ea typeface="ＭＳ Ｐゴシック" panose="020B0600070205080204" pitchFamily="34" charset="-128"/>
              </a:rPr>
              <a:t>do-while: Example</a:t>
            </a:r>
          </a:p>
        </p:txBody>
      </p:sp>
      <p:sp>
        <p:nvSpPr>
          <p:cNvPr id="163842" name="Content Placeholder 2">
            <a:extLst>
              <a:ext uri="{FF2B5EF4-FFF2-40B4-BE49-F238E27FC236}">
                <a16:creationId xmlns:a16="http://schemas.microsoft.com/office/drawing/2014/main" id="{57A020CB-09B1-C24C-96E5-C15018DAA11D}"/>
              </a:ext>
            </a:extLst>
          </p:cNvPr>
          <p:cNvSpPr>
            <a:spLocks noGrp="1"/>
          </p:cNvSpPr>
          <p:nvPr>
            <p:ph type="body" idx="1"/>
          </p:nvPr>
        </p:nvSpPr>
        <p:spPr>
          <a:xfrm>
            <a:off x="838200" y="1600200"/>
            <a:ext cx="7848600" cy="4525963"/>
          </a:xfrm>
        </p:spPr>
        <p:txBody>
          <a:bodyPr>
            <a:normAutofit/>
          </a:bodyPr>
          <a:lstStyle/>
          <a:p>
            <a:pPr>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int count = 10;</a:t>
            </a:r>
          </a:p>
          <a:p>
            <a:pPr>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do {</a:t>
            </a:r>
          </a:p>
          <a:p>
            <a:pPr>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System.out.print</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Hello </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ja-JP" sz="2000" b="1" dirty="0">
                <a:latin typeface="Courier New" panose="02070309020205020404" pitchFamily="49" charset="0"/>
                <a:ea typeface="ＭＳ Ｐゴシック" panose="020B0600070205080204" pitchFamily="34" charset="-128"/>
                <a:cs typeface="Courier New" panose="02070309020205020404" pitchFamily="49" charset="0"/>
              </a:rPr>
              <a:t>);</a:t>
            </a:r>
          </a:p>
          <a:p>
            <a:pPr>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count--;</a:t>
            </a:r>
          </a:p>
          <a:p>
            <a:pPr>
              <a:buFont typeface="Wingdings 2" pitchFamily="2" charset="2"/>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while (count &gt;0);</a:t>
            </a:r>
          </a:p>
        </p:txBody>
      </p:sp>
      <p:sp>
        <p:nvSpPr>
          <p:cNvPr id="4" name="Slide Number Placeholder 3">
            <a:extLst>
              <a:ext uri="{FF2B5EF4-FFF2-40B4-BE49-F238E27FC236}">
                <a16:creationId xmlns:a16="http://schemas.microsoft.com/office/drawing/2014/main" id="{A34CCE6A-981C-494D-9960-28202AC206A2}"/>
              </a:ext>
            </a:extLst>
          </p:cNvPr>
          <p:cNvSpPr>
            <a:spLocks noGrp="1"/>
          </p:cNvSpPr>
          <p:nvPr>
            <p:ph type="sldNum" sz="quarter" idx="4"/>
          </p:nvPr>
        </p:nvSpPr>
        <p:spPr>
          <a:xfrm>
            <a:off x="1120775" y="188913"/>
            <a:ext cx="2895600" cy="365125"/>
          </a:xfrm>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l"/>
            <a:r>
              <a:rPr lang="en-US" altLang="en-US" sz="1000">
                <a:solidFill>
                  <a:srgbClr val="595959"/>
                </a:solidFill>
              </a:rPr>
              <a:t>2-</a:t>
            </a:r>
            <a:fld id="{0AB7DF80-E180-734F-9182-9E283E5BA78F}" type="slidenum">
              <a:rPr lang="en-US" altLang="en-US" sz="1000">
                <a:solidFill>
                  <a:srgbClr val="595959"/>
                </a:solidFill>
              </a:rPr>
              <a:pPr algn="l"/>
              <a:t>97</a:t>
            </a:fld>
            <a:endParaRPr lang="en-US" altLang="en-US" sz="1000">
              <a:solidFill>
                <a:srgbClr val="595959"/>
              </a:solidFill>
            </a:endParaRPr>
          </a:p>
        </p:txBody>
      </p:sp>
      <p:sp>
        <p:nvSpPr>
          <p:cNvPr id="5" name="TextBox 4">
            <a:extLst>
              <a:ext uri="{FF2B5EF4-FFF2-40B4-BE49-F238E27FC236}">
                <a16:creationId xmlns:a16="http://schemas.microsoft.com/office/drawing/2014/main" id="{8A878B3A-12FD-6042-8B76-215A90301FFD}"/>
              </a:ext>
            </a:extLst>
          </p:cNvPr>
          <p:cNvSpPr txBox="1">
            <a:spLocks noChangeArrowheads="1"/>
          </p:cNvSpPr>
          <p:nvPr/>
        </p:nvSpPr>
        <p:spPr bwMode="auto">
          <a:xfrm>
            <a:off x="4493534" y="3230110"/>
            <a:ext cx="2514600" cy="646113"/>
          </a:xfrm>
          <a:prstGeom prst="rect">
            <a:avLst/>
          </a:prstGeom>
          <a:noFill/>
          <a:ln w="349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t>This is important! Otherwise, infinite loop</a:t>
            </a:r>
          </a:p>
        </p:txBody>
      </p:sp>
      <p:cxnSp>
        <p:nvCxnSpPr>
          <p:cNvPr id="6" name="Straight Arrow Connector 5">
            <a:extLst>
              <a:ext uri="{FF2B5EF4-FFF2-40B4-BE49-F238E27FC236}">
                <a16:creationId xmlns:a16="http://schemas.microsoft.com/office/drawing/2014/main" id="{B0B8C8EB-716B-4B4A-AC2F-464AB155C5B4}"/>
              </a:ext>
            </a:extLst>
          </p:cNvPr>
          <p:cNvCxnSpPr>
            <a:cxnSpLocks/>
          </p:cNvCxnSpPr>
          <p:nvPr/>
        </p:nvCxnSpPr>
        <p:spPr>
          <a:xfrm flipH="1" flipV="1">
            <a:off x="2606403" y="3446136"/>
            <a:ext cx="1852091" cy="107031"/>
          </a:xfrm>
          <a:prstGeom prst="straightConnector1">
            <a:avLst/>
          </a:prstGeom>
          <a:ln w="254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1C5DB00D-A60A-AD48-B43E-19FB694B3B77}"/>
              </a:ext>
            </a:extLst>
          </p:cNvPr>
          <p:cNvSpPr>
            <a:spLocks noGrp="1"/>
          </p:cNvSpPr>
          <p:nvPr>
            <p:ph type="title"/>
          </p:nvPr>
        </p:nvSpPr>
        <p:spPr/>
        <p:txBody>
          <a:bodyPr/>
          <a:lstStyle/>
          <a:p>
            <a:r>
              <a:rPr lang="en-US" altLang="en-US">
                <a:ea typeface="ＭＳ Ｐゴシック" panose="020B0600070205080204" pitchFamily="34" charset="-128"/>
              </a:rPr>
              <a:t>while vs. do-while</a:t>
            </a:r>
          </a:p>
        </p:txBody>
      </p:sp>
      <p:sp>
        <p:nvSpPr>
          <p:cNvPr id="164866" name="Content Placeholder 2">
            <a:extLst>
              <a:ext uri="{FF2B5EF4-FFF2-40B4-BE49-F238E27FC236}">
                <a16:creationId xmlns:a16="http://schemas.microsoft.com/office/drawing/2014/main" id="{6A32A870-88A2-E241-A450-F01E1A5F304B}"/>
              </a:ext>
            </a:extLst>
          </p:cNvPr>
          <p:cNvSpPr txBox="1">
            <a:spLocks/>
          </p:cNvSpPr>
          <p:nvPr/>
        </p:nvSpPr>
        <p:spPr bwMode="auto">
          <a:xfrm>
            <a:off x="457200" y="1524000"/>
            <a:ext cx="373380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while (</a:t>
            </a:r>
            <a:r>
              <a:rPr lang="en-US" altLang="en-US" sz="2000" dirty="0" err="1">
                <a:latin typeface="Verdana" panose="020B0604030504040204" pitchFamily="34" charset="0"/>
                <a:ea typeface="Verdana" panose="020B0604030504040204" pitchFamily="34" charset="0"/>
                <a:cs typeface="Verdana" panose="020B0604030504040204" pitchFamily="34" charset="0"/>
              </a:rPr>
              <a:t>Boolean_Exp</a:t>
            </a:r>
            <a:r>
              <a:rPr lang="en-US" altLang="en-US" sz="20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statement_1</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statement_2</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statement_Last</a:t>
            </a: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a:t>
            </a:r>
          </a:p>
          <a:p>
            <a:pPr>
              <a:spcBef>
                <a:spcPct val="20000"/>
              </a:spcBef>
              <a:buFont typeface="Arial" panose="020B0604020202020204" pitchFamily="34" charset="0"/>
              <a:buNone/>
            </a:pPr>
            <a:r>
              <a:rPr lang="en-US" altLang="en-US" sz="3200" dirty="0">
                <a:latin typeface="Century Gothic" panose="020B0502020202020204" pitchFamily="34" charset="0"/>
              </a:rPr>
              <a:t>	</a:t>
            </a:r>
          </a:p>
        </p:txBody>
      </p:sp>
      <p:cxnSp>
        <p:nvCxnSpPr>
          <p:cNvPr id="7" name="Straight Connector 6">
            <a:extLst>
              <a:ext uri="{FF2B5EF4-FFF2-40B4-BE49-F238E27FC236}">
                <a16:creationId xmlns:a16="http://schemas.microsoft.com/office/drawing/2014/main" id="{542FDBA6-6161-FA4D-B896-CF1872CE0F40}"/>
              </a:ext>
            </a:extLst>
          </p:cNvPr>
          <p:cNvCxnSpPr/>
          <p:nvPr/>
        </p:nvCxnSpPr>
        <p:spPr>
          <a:xfrm>
            <a:off x="4572000" y="1600200"/>
            <a:ext cx="0" cy="51054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4868" name="Content Placeholder 2">
            <a:extLst>
              <a:ext uri="{FF2B5EF4-FFF2-40B4-BE49-F238E27FC236}">
                <a16:creationId xmlns:a16="http://schemas.microsoft.com/office/drawing/2014/main" id="{2665B04D-81DE-2346-AE0A-BCA7BEA20505}"/>
              </a:ext>
            </a:extLst>
          </p:cNvPr>
          <p:cNvSpPr txBox="1">
            <a:spLocks/>
          </p:cNvSpPr>
          <p:nvPr/>
        </p:nvSpPr>
        <p:spPr bwMode="auto">
          <a:xfrm>
            <a:off x="4754880" y="1483192"/>
            <a:ext cx="4191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do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statement_1</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statement_2</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a:t>
            </a:r>
            <a:r>
              <a:rPr lang="en-US" altLang="en-US" sz="2000" dirty="0" err="1">
                <a:latin typeface="Verdana" panose="020B0604030504040204" pitchFamily="34" charset="0"/>
                <a:ea typeface="Verdana" panose="020B0604030504040204" pitchFamily="34" charset="0"/>
                <a:cs typeface="Verdana" panose="020B0604030504040204" pitchFamily="34" charset="0"/>
              </a:rPr>
              <a:t>statement_Last</a:t>
            </a: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spcBef>
                <a:spcPct val="20000"/>
              </a:spcBef>
              <a:buFont typeface="Arial" panose="020B0604020202020204" pitchFamily="34" charset="0"/>
              <a:buNone/>
            </a:pPr>
            <a:r>
              <a:rPr lang="en-US" altLang="en-US" sz="2000" dirty="0">
                <a:latin typeface="Verdana" panose="020B0604030504040204" pitchFamily="34" charset="0"/>
                <a:ea typeface="Verdana" panose="020B0604030504040204" pitchFamily="34" charset="0"/>
                <a:cs typeface="Verdana" panose="020B0604030504040204" pitchFamily="34" charset="0"/>
              </a:rPr>
              <a:t>} while (</a:t>
            </a:r>
            <a:r>
              <a:rPr lang="en-US" altLang="en-US" sz="2000" dirty="0" err="1">
                <a:latin typeface="Verdana" panose="020B0604030504040204" pitchFamily="34" charset="0"/>
                <a:ea typeface="Verdana" panose="020B0604030504040204" pitchFamily="34" charset="0"/>
                <a:cs typeface="Verdana" panose="020B0604030504040204" pitchFamily="34" charset="0"/>
              </a:rPr>
              <a:t>Boolean_Exp</a:t>
            </a:r>
            <a:r>
              <a:rPr lang="en-US" altLang="en-US" sz="2000" dirty="0">
                <a:latin typeface="Verdana" panose="020B0604030504040204" pitchFamily="34" charset="0"/>
                <a:ea typeface="Verdana" panose="020B0604030504040204" pitchFamily="34" charset="0"/>
                <a:cs typeface="Verdana" panose="020B0604030504040204" pitchFamily="34" charset="0"/>
              </a:rPr>
              <a:t>);</a:t>
            </a:r>
          </a:p>
        </p:txBody>
      </p:sp>
      <p:sp>
        <p:nvSpPr>
          <p:cNvPr id="164869" name="TextBox 9">
            <a:extLst>
              <a:ext uri="{FF2B5EF4-FFF2-40B4-BE49-F238E27FC236}">
                <a16:creationId xmlns:a16="http://schemas.microsoft.com/office/drawing/2014/main" id="{84FBE3BA-FC93-A148-BB9D-19138C383DFD}"/>
              </a:ext>
            </a:extLst>
          </p:cNvPr>
          <p:cNvSpPr txBox="1">
            <a:spLocks noChangeArrowheads="1"/>
          </p:cNvSpPr>
          <p:nvPr/>
        </p:nvSpPr>
        <p:spPr bwMode="auto">
          <a:xfrm>
            <a:off x="539552" y="4076700"/>
            <a:ext cx="3048000" cy="646113"/>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Boolean_Exp checked BEFORE body is executed</a:t>
            </a:r>
          </a:p>
        </p:txBody>
      </p:sp>
      <p:sp>
        <p:nvSpPr>
          <p:cNvPr id="164870" name="TextBox 10">
            <a:extLst>
              <a:ext uri="{FF2B5EF4-FFF2-40B4-BE49-F238E27FC236}">
                <a16:creationId xmlns:a16="http://schemas.microsoft.com/office/drawing/2014/main" id="{C05594D3-53D8-B847-9746-7C42FD3B5CC7}"/>
              </a:ext>
            </a:extLst>
          </p:cNvPr>
          <p:cNvSpPr txBox="1">
            <a:spLocks noChangeArrowheads="1"/>
          </p:cNvSpPr>
          <p:nvPr/>
        </p:nvSpPr>
        <p:spPr bwMode="auto">
          <a:xfrm>
            <a:off x="4953001" y="4076700"/>
            <a:ext cx="3352800" cy="646113"/>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Boolean_Exp checked AFTER body is executed once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a:extLst>
              <a:ext uri="{FF2B5EF4-FFF2-40B4-BE49-F238E27FC236}">
                <a16:creationId xmlns:a16="http://schemas.microsoft.com/office/drawing/2014/main" id="{F34A9E73-A58D-A34A-B014-41F80CC55A4B}"/>
              </a:ext>
            </a:extLst>
          </p:cNvPr>
          <p:cNvSpPr>
            <a:spLocks noGrp="1"/>
          </p:cNvSpPr>
          <p:nvPr>
            <p:ph type="title"/>
          </p:nvPr>
        </p:nvSpPr>
        <p:spPr/>
        <p:txBody>
          <a:bodyPr/>
          <a:lstStyle/>
          <a:p>
            <a:r>
              <a:rPr lang="en-US" altLang="en-US" dirty="0">
                <a:ea typeface="ＭＳ Ｐゴシック" panose="020B0600070205080204" pitchFamily="34" charset="-128"/>
              </a:rPr>
              <a:t>Exercise: while &amp; do-while</a:t>
            </a:r>
          </a:p>
        </p:txBody>
      </p:sp>
      <p:sp>
        <p:nvSpPr>
          <p:cNvPr id="3" name="Content Placeholder 2">
            <a:extLst>
              <a:ext uri="{FF2B5EF4-FFF2-40B4-BE49-F238E27FC236}">
                <a16:creationId xmlns:a16="http://schemas.microsoft.com/office/drawing/2014/main" id="{9605E079-CA4B-1C4E-9A4C-385F0E904AF4}"/>
              </a:ext>
            </a:extLst>
          </p:cNvPr>
          <p:cNvSpPr>
            <a:spLocks noGrp="1"/>
          </p:cNvSpPr>
          <p:nvPr>
            <p:ph type="body" idx="1"/>
          </p:nvPr>
        </p:nvSpPr>
        <p:spPr/>
        <p:txBody>
          <a:bodyPr/>
          <a:lstStyle/>
          <a:p>
            <a:pPr marL="514350" indent="-514350">
              <a:buFont typeface="Century Gothic" panose="020B0502020202020204" pitchFamily="34" charset="0"/>
              <a:buAutoNum type="arabicPeriod" startAt="27"/>
            </a:pPr>
            <a:r>
              <a:rPr lang="en-US" altLang="en-US">
                <a:ea typeface="ＭＳ Ｐゴシック" panose="020B0600070205080204" pitchFamily="34" charset="-128"/>
              </a:rPr>
              <a:t>Use a while loop to display “Good job!” 5 times, in separate lines.</a:t>
            </a:r>
          </a:p>
          <a:p>
            <a:pPr marL="514350" indent="-514350">
              <a:buFont typeface="Century Gothic" panose="020B0502020202020204" pitchFamily="34" charset="0"/>
              <a:buAutoNum type="arabicPeriod" startAt="27"/>
            </a:pPr>
            <a:endParaRPr lang="en-US" altLang="en-US">
              <a:ea typeface="ＭＳ Ｐゴシック" panose="020B0600070205080204" pitchFamily="34" charset="-128"/>
            </a:endParaRPr>
          </a:p>
          <a:p>
            <a:pPr marL="514350" indent="-514350">
              <a:buFont typeface="Century Gothic" panose="020B0502020202020204" pitchFamily="34" charset="0"/>
              <a:buAutoNum type="arabicPeriod" startAt="27"/>
            </a:pPr>
            <a:r>
              <a:rPr lang="en-US" altLang="en-US">
                <a:ea typeface="ＭＳ Ｐゴシック" panose="020B0600070205080204" pitchFamily="34" charset="-128"/>
              </a:rPr>
              <a:t>Use a do-while loop to display “Good job!” five times in the same line, separated by tabs.</a:t>
            </a:r>
          </a:p>
          <a:p>
            <a:pPr marL="514350" indent="-514350"/>
            <a:endParaRPr lang="en-US" altLang="en-US">
              <a:ea typeface="ＭＳ Ｐゴシック" panose="020B0600070205080204" pitchFamily="34" charset="-128"/>
            </a:endParaRPr>
          </a:p>
          <a:p>
            <a:pPr marL="514350" indent="-514350"/>
            <a:endParaRPr lang="en-US" altLang="en-US">
              <a:ea typeface="ＭＳ Ｐゴシック" panose="020B0600070205080204" pitchFamily="34" charset="-128"/>
            </a:endParaRPr>
          </a:p>
        </p:txBody>
      </p:sp>
    </p:spTree>
  </p:cSld>
  <p:clrMapOvr>
    <a:masterClrMapping/>
  </p:clrMapOvr>
  <p:transition spd="slow"/>
</p:sld>
</file>

<file path=ppt/theme/theme1.xml><?xml version="1.0" encoding="utf-8"?>
<a:theme xmlns:a="http://schemas.openxmlformats.org/drawingml/2006/main" name="java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vaTheme" id="{CA36D6D5-2F9A-E349-B81C-93A1C1678E2F}" vid="{4AB89B0B-1CDA-3749-95F0-9757A192EC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javaTheme</Template>
  <TotalTime>19635</TotalTime>
  <Words>7766</Words>
  <Application>Microsoft Office PowerPoint</Application>
  <PresentationFormat>On-screen Show (4:3)</PresentationFormat>
  <Paragraphs>1409</Paragraphs>
  <Slides>114</Slides>
  <Notes>76</Notes>
  <HiddenSlides>22</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114</vt:i4>
      </vt:variant>
    </vt:vector>
  </HeadingPairs>
  <TitlesOfParts>
    <vt:vector size="129" baseType="lpstr">
      <vt:lpstr>ＭＳ Ｐゴシック</vt:lpstr>
      <vt:lpstr>Arial</vt:lpstr>
      <vt:lpstr>Callibri</vt:lpstr>
      <vt:lpstr>Century Gothic</vt:lpstr>
      <vt:lpstr>Consolas</vt:lpstr>
      <vt:lpstr>Courier New</vt:lpstr>
      <vt:lpstr>Georgia</vt:lpstr>
      <vt:lpstr>Gill Sans</vt:lpstr>
      <vt:lpstr>Helvetica</vt:lpstr>
      <vt:lpstr>Lucida Console</vt:lpstr>
      <vt:lpstr>Times New Roman</vt:lpstr>
      <vt:lpstr>Verdana</vt:lpstr>
      <vt:lpstr>Wingdings</vt:lpstr>
      <vt:lpstr>Wingdings 2</vt:lpstr>
      <vt:lpstr>javaTheme</vt:lpstr>
      <vt:lpstr>4.1 Flow of Control</vt:lpstr>
      <vt:lpstr>Comparison/Relational Operators</vt:lpstr>
      <vt:lpstr>PowerPoint Presentation</vt:lpstr>
      <vt:lpstr>Equality vs. Assignment</vt:lpstr>
      <vt:lpstr>Logical Operators</vt:lpstr>
      <vt:lpstr>Exercise 1: Boolean Expressions</vt:lpstr>
      <vt:lpstr>Exercise 2: Boolean Expressions</vt:lpstr>
      <vt:lpstr>Arithmetic operator %</vt:lpstr>
      <vt:lpstr>Exercise 3: Boolean Expressions</vt:lpstr>
      <vt:lpstr>Exercise 4: Logical Operators </vt:lpstr>
      <vt:lpstr>Exercise 5: Logical Operators  </vt:lpstr>
      <vt:lpstr>Boolean Expressions: Sample Code</vt:lpstr>
      <vt:lpstr>Exercise 6: Logical Operators </vt:lpstr>
      <vt:lpstr>Common Operators &amp; Precedence</vt:lpstr>
      <vt:lpstr>PowerPoint Presentation</vt:lpstr>
      <vt:lpstr>Common Operators &amp; Precedence</vt:lpstr>
      <vt:lpstr>Common Operators &amp; Precedence</vt:lpstr>
      <vt:lpstr>Common Operators &amp; Precedence</vt:lpstr>
      <vt:lpstr>Increment and Decrement Operators (as in C++)</vt:lpstr>
      <vt:lpstr>Pre and Post Increment/Decrement</vt:lpstr>
      <vt:lpstr>PowerPoint Presentation</vt:lpstr>
      <vt:lpstr>PowerPoint Presentation</vt:lpstr>
      <vt:lpstr>PowerPoint Presentation</vt:lpstr>
      <vt:lpstr>PowerPoint Presentation</vt:lpstr>
      <vt:lpstr>PowerPoint Presentation</vt:lpstr>
      <vt:lpstr>PowerPoint Presentation</vt:lpstr>
      <vt:lpstr>Increment and Decrement Operators</vt:lpstr>
      <vt:lpstr>Increment and Decrement Operators</vt:lpstr>
      <vt:lpstr>Unary And Casting Operators</vt:lpstr>
      <vt:lpstr>4.2 Flow of Control</vt:lpstr>
      <vt:lpstr>Some Useful Java Libraries</vt:lpstr>
      <vt:lpstr>Flow of Control</vt:lpstr>
      <vt:lpstr>Example: Flow of Control</vt:lpstr>
      <vt:lpstr>Control Structures</vt:lpstr>
      <vt:lpstr>Control Structures in Java</vt:lpstr>
      <vt:lpstr>Decision Making (as in C++)</vt:lpstr>
      <vt:lpstr>if statement</vt:lpstr>
      <vt:lpstr>Exercise 7: Conditional Statements</vt:lpstr>
      <vt:lpstr>Exercise 7 Sample Code</vt:lpstr>
      <vt:lpstr>Exercise 8: Conditional Statements</vt:lpstr>
      <vt:lpstr>Exercise 8 Sample Code</vt:lpstr>
      <vt:lpstr>Multiple if Statements</vt:lpstr>
      <vt:lpstr>Multiple if statements</vt:lpstr>
      <vt:lpstr>PowerPoint Presentation</vt:lpstr>
      <vt:lpstr>if-else Syntax</vt:lpstr>
      <vt:lpstr>if-else</vt:lpstr>
      <vt:lpstr>if-else</vt:lpstr>
      <vt:lpstr>if-else Exercise</vt:lpstr>
      <vt:lpstr>if-else Exercise</vt:lpstr>
      <vt:lpstr>if-else Example</vt:lpstr>
      <vt:lpstr>Shorthand Conditional Operator</vt:lpstr>
      <vt:lpstr>Shorthand Conditional Operator (?:)</vt:lpstr>
      <vt:lpstr>if - else if statement</vt:lpstr>
      <vt:lpstr>4.3 Flow of Control</vt:lpstr>
      <vt:lpstr>if-else if Statements</vt:lpstr>
      <vt:lpstr>Example: if – else if</vt:lpstr>
      <vt:lpstr>Example: if-else if</vt:lpstr>
      <vt:lpstr>The Optional else</vt:lpstr>
      <vt:lpstr>Common Mistakes</vt:lpstr>
      <vt:lpstr>Exercise 9: Conditional Statements</vt:lpstr>
      <vt:lpstr>Exercise 10: Conditional Statements</vt:lpstr>
      <vt:lpstr>Exercise 10: Conditional Statements</vt:lpstr>
      <vt:lpstr>Exercise 11: Conditional Statements</vt:lpstr>
      <vt:lpstr>Example: if-else if</vt:lpstr>
      <vt:lpstr>Exercise 12: Multiway if-else</vt:lpstr>
      <vt:lpstr>Exercise 12: Sample Code</vt:lpstr>
      <vt:lpstr>Exercise 13: Multiway if-else</vt:lpstr>
      <vt:lpstr>Exercise 14: Wind Speed</vt:lpstr>
      <vt:lpstr>4.4 Flow of Control</vt:lpstr>
      <vt:lpstr>Nested if (1)</vt:lpstr>
      <vt:lpstr>Nested if (2)</vt:lpstr>
      <vt:lpstr>PowerPoint Presentation</vt:lpstr>
      <vt:lpstr>PowerPoint Presentation</vt:lpstr>
      <vt:lpstr>Programming exercise: Census</vt:lpstr>
      <vt:lpstr>Programming exercise: Water Bill</vt:lpstr>
      <vt:lpstr>Programming exercise: GPA</vt:lpstr>
      <vt:lpstr>4.5 Flow of Control</vt:lpstr>
      <vt:lpstr> switch: alternative To some Multiple if else-if’s</vt:lpstr>
      <vt:lpstr>Exercise: Ship Type</vt:lpstr>
      <vt:lpstr>Ship Type: Sample Code</vt:lpstr>
      <vt:lpstr>Exercise: GPA</vt:lpstr>
      <vt:lpstr>Programming: Wind Speed</vt:lpstr>
      <vt:lpstr>Programming: Light bulb</vt:lpstr>
      <vt:lpstr>Light Bulb: Sample Code</vt:lpstr>
      <vt:lpstr>UML Activity Diagrams</vt:lpstr>
      <vt:lpstr>Example UML Activity Diagram</vt:lpstr>
      <vt:lpstr>UML activity diagrams for Selection statements</vt:lpstr>
      <vt:lpstr>Another example…</vt:lpstr>
      <vt:lpstr>4.6 Flow of Control</vt:lpstr>
      <vt:lpstr>Loops (as in C++)</vt:lpstr>
      <vt:lpstr>while : Syntax</vt:lpstr>
      <vt:lpstr>while: Example</vt:lpstr>
      <vt:lpstr>while: counting up</vt:lpstr>
      <vt:lpstr>while: counting down</vt:lpstr>
      <vt:lpstr>do-while: Syntax</vt:lpstr>
      <vt:lpstr>do-while: Example</vt:lpstr>
      <vt:lpstr>do-while: Example</vt:lpstr>
      <vt:lpstr>while vs. do-while</vt:lpstr>
      <vt:lpstr>Exercise: while &amp; do-while</vt:lpstr>
      <vt:lpstr>Exercise: Sample Code</vt:lpstr>
      <vt:lpstr>Exercise: while &amp; do-while</vt:lpstr>
      <vt:lpstr>Exercise: while &amp; do-while</vt:lpstr>
      <vt:lpstr>Exercise</vt:lpstr>
      <vt:lpstr>4.7 Flow of Control</vt:lpstr>
      <vt:lpstr>for loop</vt:lpstr>
      <vt:lpstr>do-while Loops</vt:lpstr>
      <vt:lpstr>for Loop: Example</vt:lpstr>
      <vt:lpstr>for vs. while</vt:lpstr>
      <vt:lpstr>Condition expressions</vt:lpstr>
      <vt:lpstr>Misplaced ;</vt:lpstr>
      <vt:lpstr>Infinite Loops</vt:lpstr>
      <vt:lpstr>break and continue</vt:lpstr>
      <vt:lpstr>Nested Loops</vt:lpstr>
      <vt:lpstr>You Should Now Know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CPSC 233 and Java</dc:title>
  <dc:creator>James Tam</dc:creator>
  <cp:lastModifiedBy>Bisgin, Halil</cp:lastModifiedBy>
  <cp:revision>2041</cp:revision>
  <cp:lastPrinted>2021-01-25T15:16:18Z</cp:lastPrinted>
  <dcterms:created xsi:type="dcterms:W3CDTF">2002-07-22T01:06:05Z</dcterms:created>
  <dcterms:modified xsi:type="dcterms:W3CDTF">2024-10-02T17:22:45Z</dcterms:modified>
</cp:coreProperties>
</file>