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258" r:id="rId4"/>
    <p:sldId id="298" r:id="rId5"/>
    <p:sldId id="259" r:id="rId6"/>
    <p:sldId id="260" r:id="rId7"/>
    <p:sldId id="302" r:id="rId8"/>
    <p:sldId id="261" r:id="rId9"/>
    <p:sldId id="262" r:id="rId10"/>
    <p:sldId id="263" r:id="rId11"/>
    <p:sldId id="29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04" r:id="rId20"/>
    <p:sldId id="272" r:id="rId21"/>
    <p:sldId id="273" r:id="rId22"/>
    <p:sldId id="274" r:id="rId23"/>
    <p:sldId id="275" r:id="rId24"/>
    <p:sldId id="305" r:id="rId25"/>
    <p:sldId id="276" r:id="rId26"/>
    <p:sldId id="277" r:id="rId27"/>
    <p:sldId id="278" r:id="rId28"/>
    <p:sldId id="279" r:id="rId29"/>
    <p:sldId id="280" r:id="rId30"/>
    <p:sldId id="306" r:id="rId31"/>
    <p:sldId id="281" r:id="rId32"/>
    <p:sldId id="297" r:id="rId33"/>
    <p:sldId id="282" r:id="rId34"/>
    <p:sldId id="283" r:id="rId35"/>
    <p:sldId id="284" r:id="rId36"/>
    <p:sldId id="285" r:id="rId37"/>
    <p:sldId id="286" r:id="rId38"/>
    <p:sldId id="307" r:id="rId39"/>
    <p:sldId id="287" r:id="rId40"/>
    <p:sldId id="288" r:id="rId41"/>
    <p:sldId id="289" r:id="rId42"/>
    <p:sldId id="290" r:id="rId43"/>
    <p:sldId id="303" r:id="rId44"/>
    <p:sldId id="291" r:id="rId45"/>
    <p:sldId id="299" r:id="rId46"/>
    <p:sldId id="300" r:id="rId47"/>
    <p:sldId id="301" r:id="rId48"/>
    <p:sldId id="292" r:id="rId49"/>
    <p:sldId id="293" r:id="rId50"/>
    <p:sldId id="294" r:id="rId51"/>
    <p:sldId id="29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12DB5-A62E-FB49-8FF6-EC1305F2B3D4}" v="1" dt="2024-10-05T02:57:3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293" autoAdjust="0"/>
  </p:normalViewPr>
  <p:slideViewPr>
    <p:cSldViewPr snapToGrid="0" snapToObjects="1">
      <p:cViewPr varScale="1">
        <p:scale>
          <a:sx n="116" d="100"/>
          <a:sy n="116" d="100"/>
        </p:scale>
        <p:origin x="20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gin, Halil" userId="31729c2b-70b1-499d-992a-43acd64ada6e" providerId="ADAL" clId="{17712DB5-A62E-FB49-8FF6-EC1305F2B3D4}"/>
    <pc:docChg chg="undo custSel modSld">
      <pc:chgData name="Bisgin, Halil" userId="31729c2b-70b1-499d-992a-43acd64ada6e" providerId="ADAL" clId="{17712DB5-A62E-FB49-8FF6-EC1305F2B3D4}" dt="2024-10-07T03:44:02.105" v="153" actId="20577"/>
      <pc:docMkLst>
        <pc:docMk/>
      </pc:docMkLst>
      <pc:sldChg chg="modSp mod">
        <pc:chgData name="Bisgin, Halil" userId="31729c2b-70b1-499d-992a-43acd64ada6e" providerId="ADAL" clId="{17712DB5-A62E-FB49-8FF6-EC1305F2B3D4}" dt="2024-10-05T02:57:53.864" v="10" actId="207"/>
        <pc:sldMkLst>
          <pc:docMk/>
          <pc:sldMk cId="999532276" sldId="256"/>
        </pc:sldMkLst>
        <pc:spChg chg="mod">
          <ac:chgData name="Bisgin, Halil" userId="31729c2b-70b1-499d-992a-43acd64ada6e" providerId="ADAL" clId="{17712DB5-A62E-FB49-8FF6-EC1305F2B3D4}" dt="2024-10-05T02:57:53.864" v="10" actId="207"/>
          <ac:spMkLst>
            <pc:docMk/>
            <pc:sldMk cId="999532276" sldId="256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999532276" sldId="256"/>
            <ac:spMk id="3" creationId="{00000000-0000-0000-0000-000000000000}"/>
          </ac:spMkLst>
        </pc:spChg>
      </pc:sldChg>
      <pc:sldChg chg="modSp mod chgLayout">
        <pc:chgData name="Bisgin, Halil" userId="31729c2b-70b1-499d-992a-43acd64ada6e" providerId="ADAL" clId="{17712DB5-A62E-FB49-8FF6-EC1305F2B3D4}" dt="2024-10-05T02:58:02.265" v="11" actId="700"/>
        <pc:sldMkLst>
          <pc:docMk/>
          <pc:sldMk cId="1806481313" sldId="257"/>
        </pc:sldMkLst>
        <pc:spChg chg="mod ord">
          <ac:chgData name="Bisgin, Halil" userId="31729c2b-70b1-499d-992a-43acd64ada6e" providerId="ADAL" clId="{17712DB5-A62E-FB49-8FF6-EC1305F2B3D4}" dt="2024-10-05T02:58:02.265" v="11" actId="700"/>
          <ac:spMkLst>
            <pc:docMk/>
            <pc:sldMk cId="1806481313" sldId="257"/>
            <ac:spMk id="2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02.265" v="11" actId="700"/>
          <ac:spMkLst>
            <pc:docMk/>
            <pc:sldMk cId="1806481313" sldId="257"/>
            <ac:spMk id="3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02.265" v="11" actId="700"/>
          <ac:spMkLst>
            <pc:docMk/>
            <pc:sldMk cId="1806481313" sldId="257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17712DB5-A62E-FB49-8FF6-EC1305F2B3D4}" dt="2024-10-05T02:58:16.405" v="13" actId="1076"/>
        <pc:sldMkLst>
          <pc:docMk/>
          <pc:sldMk cId="1378444740" sldId="258"/>
        </pc:sldMkLst>
        <pc:spChg chg="mod ord">
          <ac:chgData name="Bisgin, Halil" userId="31729c2b-70b1-499d-992a-43acd64ada6e" providerId="ADAL" clId="{17712DB5-A62E-FB49-8FF6-EC1305F2B3D4}" dt="2024-10-05T02:58:10.718" v="12" actId="700"/>
          <ac:spMkLst>
            <pc:docMk/>
            <pc:sldMk cId="1378444740" sldId="258"/>
            <ac:spMk id="2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10.718" v="12" actId="700"/>
          <ac:spMkLst>
            <pc:docMk/>
            <pc:sldMk cId="1378444740" sldId="258"/>
            <ac:spMk id="3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10.718" v="12" actId="700"/>
          <ac:spMkLst>
            <pc:docMk/>
            <pc:sldMk cId="1378444740" sldId="258"/>
            <ac:spMk id="6" creationId="{00000000-0000-0000-0000-000000000000}"/>
          </ac:spMkLst>
        </pc:spChg>
        <pc:picChg chg="mod">
          <ac:chgData name="Bisgin, Halil" userId="31729c2b-70b1-499d-992a-43acd64ada6e" providerId="ADAL" clId="{17712DB5-A62E-FB49-8FF6-EC1305F2B3D4}" dt="2024-10-05T02:58:16.405" v="13" actId="1076"/>
          <ac:picMkLst>
            <pc:docMk/>
            <pc:sldMk cId="1378444740" sldId="258"/>
            <ac:picMk id="1026" creationId="{00000000-0000-0000-0000-000000000000}"/>
          </ac:picMkLst>
        </pc:pic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961058296" sldId="259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961058296" sldId="259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961058296" sldId="259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961058296" sldId="259"/>
            <ac:spMk id="6" creationId="{00000000-0000-0000-0000-000000000000}"/>
          </ac:spMkLst>
        </pc:spChg>
      </pc:sldChg>
      <pc:sldChg chg="modSp mod chgLayout">
        <pc:chgData name="Bisgin, Halil" userId="31729c2b-70b1-499d-992a-43acd64ada6e" providerId="ADAL" clId="{17712DB5-A62E-FB49-8FF6-EC1305F2B3D4}" dt="2024-10-05T02:58:30.710" v="15" actId="700"/>
        <pc:sldMkLst>
          <pc:docMk/>
          <pc:sldMk cId="3958008018" sldId="260"/>
        </pc:sldMkLst>
        <pc:spChg chg="mod ord">
          <ac:chgData name="Bisgin, Halil" userId="31729c2b-70b1-499d-992a-43acd64ada6e" providerId="ADAL" clId="{17712DB5-A62E-FB49-8FF6-EC1305F2B3D4}" dt="2024-10-05T02:58:30.710" v="15" actId="700"/>
          <ac:spMkLst>
            <pc:docMk/>
            <pc:sldMk cId="3958008018" sldId="260"/>
            <ac:spMk id="2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30.710" v="15" actId="700"/>
          <ac:spMkLst>
            <pc:docMk/>
            <pc:sldMk cId="3958008018" sldId="260"/>
            <ac:spMk id="3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30.710" v="15" actId="700"/>
          <ac:spMkLst>
            <pc:docMk/>
            <pc:sldMk cId="3958008018" sldId="260"/>
            <ac:spMk id="6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5T02:59:03.859" v="19" actId="478"/>
        <pc:sldMkLst>
          <pc:docMk/>
          <pc:sldMk cId="1272772260" sldId="261"/>
        </pc:sldMkLst>
        <pc:spChg chg="add mod ord">
          <ac:chgData name="Bisgin, Halil" userId="31729c2b-70b1-499d-992a-43acd64ada6e" providerId="ADAL" clId="{17712DB5-A62E-FB49-8FF6-EC1305F2B3D4}" dt="2024-10-05T02:58:55.426" v="17" actId="700"/>
          <ac:spMkLst>
            <pc:docMk/>
            <pc:sldMk cId="1272772260" sldId="261"/>
            <ac:spMk id="2" creationId="{A2AE6BAB-D422-C7CD-B662-37E664B7AE9D}"/>
          </ac:spMkLst>
        </pc:spChg>
        <pc:spChg chg="mod ord">
          <ac:chgData name="Bisgin, Halil" userId="31729c2b-70b1-499d-992a-43acd64ada6e" providerId="ADAL" clId="{17712DB5-A62E-FB49-8FF6-EC1305F2B3D4}" dt="2024-10-05T02:58:55.426" v="17" actId="700"/>
          <ac:spMkLst>
            <pc:docMk/>
            <pc:sldMk cId="1272772260" sldId="261"/>
            <ac:spMk id="3" creationId="{00000000-0000-0000-0000-000000000000}"/>
          </ac:spMkLst>
        </pc:spChg>
        <pc:spChg chg="del mod">
          <ac:chgData name="Bisgin, Halil" userId="31729c2b-70b1-499d-992a-43acd64ada6e" providerId="ADAL" clId="{17712DB5-A62E-FB49-8FF6-EC1305F2B3D4}" dt="2024-10-05T02:59:03.859" v="19" actId="478"/>
          <ac:spMkLst>
            <pc:docMk/>
            <pc:sldMk cId="1272772260" sldId="261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55.426" v="17" actId="700"/>
          <ac:spMkLst>
            <pc:docMk/>
            <pc:sldMk cId="1272772260" sldId="261"/>
            <ac:spMk id="6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2:59:18.164" v="22" actId="478"/>
        <pc:sldMkLst>
          <pc:docMk/>
          <pc:sldMk cId="705141042" sldId="262"/>
        </pc:sldMkLst>
        <pc:spChg chg="mod ord">
          <ac:chgData name="Bisgin, Halil" userId="31729c2b-70b1-499d-992a-43acd64ada6e" providerId="ADAL" clId="{17712DB5-A62E-FB49-8FF6-EC1305F2B3D4}" dt="2024-10-05T02:59:08.563" v="20" actId="700"/>
          <ac:spMkLst>
            <pc:docMk/>
            <pc:sldMk cId="705141042" sldId="262"/>
            <ac:spMk id="2" creationId="{00000000-0000-0000-0000-000000000000}"/>
          </ac:spMkLst>
        </pc:spChg>
        <pc:spChg chg="add del mod ord">
          <ac:chgData name="Bisgin, Halil" userId="31729c2b-70b1-499d-992a-43acd64ada6e" providerId="ADAL" clId="{17712DB5-A62E-FB49-8FF6-EC1305F2B3D4}" dt="2024-10-05T02:59:18.164" v="22" actId="478"/>
          <ac:spMkLst>
            <pc:docMk/>
            <pc:sldMk cId="705141042" sldId="262"/>
            <ac:spMk id="4" creationId="{631B33CD-71E1-1E70-6159-7A8B8FA4FB20}"/>
          </ac:spMkLst>
        </pc:spChg>
        <pc:spChg chg="mod ord">
          <ac:chgData name="Bisgin, Halil" userId="31729c2b-70b1-499d-992a-43acd64ada6e" providerId="ADAL" clId="{17712DB5-A62E-FB49-8FF6-EC1305F2B3D4}" dt="2024-10-05T02:59:08.563" v="20" actId="700"/>
          <ac:spMkLst>
            <pc:docMk/>
            <pc:sldMk cId="705141042" sldId="262"/>
            <ac:spMk id="5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5T02:59:27.415" v="24" actId="478"/>
        <pc:sldMkLst>
          <pc:docMk/>
          <pc:sldMk cId="4095983628" sldId="263"/>
        </pc:sldMkLst>
        <pc:spChg chg="add mod ord">
          <ac:chgData name="Bisgin, Halil" userId="31729c2b-70b1-499d-992a-43acd64ada6e" providerId="ADAL" clId="{17712DB5-A62E-FB49-8FF6-EC1305F2B3D4}" dt="2024-10-05T02:59:23.193" v="23" actId="700"/>
          <ac:spMkLst>
            <pc:docMk/>
            <pc:sldMk cId="4095983628" sldId="263"/>
            <ac:spMk id="2" creationId="{04EEF714-F9BA-AEA7-34DC-E273FA64B681}"/>
          </ac:spMkLst>
        </pc:spChg>
        <pc:spChg chg="mod ord">
          <ac:chgData name="Bisgin, Halil" userId="31729c2b-70b1-499d-992a-43acd64ada6e" providerId="ADAL" clId="{17712DB5-A62E-FB49-8FF6-EC1305F2B3D4}" dt="2024-10-05T02:59:23.193" v="23" actId="700"/>
          <ac:spMkLst>
            <pc:docMk/>
            <pc:sldMk cId="4095983628" sldId="263"/>
            <ac:spMk id="3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2:59:27.415" v="24" actId="478"/>
          <ac:spMkLst>
            <pc:docMk/>
            <pc:sldMk cId="4095983628" sldId="263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9:23.193" v="23" actId="700"/>
          <ac:spMkLst>
            <pc:docMk/>
            <pc:sldMk cId="4095983628" sldId="263"/>
            <ac:spMk id="6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5T02:59:40.767" v="28" actId="700"/>
        <pc:sldMkLst>
          <pc:docMk/>
          <pc:sldMk cId="1994872074" sldId="265"/>
        </pc:sldMkLst>
        <pc:spChg chg="add mod ord">
          <ac:chgData name="Bisgin, Halil" userId="31729c2b-70b1-499d-992a-43acd64ada6e" providerId="ADAL" clId="{17712DB5-A62E-FB49-8FF6-EC1305F2B3D4}" dt="2024-10-05T02:59:40.767" v="28" actId="700"/>
          <ac:spMkLst>
            <pc:docMk/>
            <pc:sldMk cId="1994872074" sldId="265"/>
            <ac:spMk id="2" creationId="{A3550EEC-F0A4-537C-B3F6-B98B942CC152}"/>
          </ac:spMkLst>
        </pc:spChg>
        <pc:spChg chg="mod ord">
          <ac:chgData name="Bisgin, Halil" userId="31729c2b-70b1-499d-992a-43acd64ada6e" providerId="ADAL" clId="{17712DB5-A62E-FB49-8FF6-EC1305F2B3D4}" dt="2024-10-05T02:59:40.767" v="28" actId="700"/>
          <ac:spMkLst>
            <pc:docMk/>
            <pc:sldMk cId="1994872074" sldId="265"/>
            <ac:spMk id="3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2:59:38.827" v="27" actId="478"/>
          <ac:spMkLst>
            <pc:docMk/>
            <pc:sldMk cId="1994872074" sldId="265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9:40.767" v="28" actId="700"/>
          <ac:spMkLst>
            <pc:docMk/>
            <pc:sldMk cId="1994872074" sldId="265"/>
            <ac:spMk id="6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5T02:59:49.746" v="31" actId="700"/>
        <pc:sldMkLst>
          <pc:docMk/>
          <pc:sldMk cId="1118536384" sldId="266"/>
        </pc:sldMkLst>
        <pc:spChg chg="add mod ord">
          <ac:chgData name="Bisgin, Halil" userId="31729c2b-70b1-499d-992a-43acd64ada6e" providerId="ADAL" clId="{17712DB5-A62E-FB49-8FF6-EC1305F2B3D4}" dt="2024-10-05T02:59:49.746" v="31" actId="700"/>
          <ac:spMkLst>
            <pc:docMk/>
            <pc:sldMk cId="1118536384" sldId="266"/>
            <ac:spMk id="2" creationId="{3094FB5E-729D-076B-6C80-57E0E3CE13F0}"/>
          </ac:spMkLst>
        </pc:spChg>
        <pc:spChg chg="mod ord">
          <ac:chgData name="Bisgin, Halil" userId="31729c2b-70b1-499d-992a-43acd64ada6e" providerId="ADAL" clId="{17712DB5-A62E-FB49-8FF6-EC1305F2B3D4}" dt="2024-10-05T02:59:49.746" v="31" actId="700"/>
          <ac:spMkLst>
            <pc:docMk/>
            <pc:sldMk cId="1118536384" sldId="266"/>
            <ac:spMk id="3" creationId="{00000000-0000-0000-0000-000000000000}"/>
          </ac:spMkLst>
        </pc:spChg>
        <pc:spChg chg="del mod">
          <ac:chgData name="Bisgin, Halil" userId="31729c2b-70b1-499d-992a-43acd64ada6e" providerId="ADAL" clId="{17712DB5-A62E-FB49-8FF6-EC1305F2B3D4}" dt="2024-10-05T02:59:47.657" v="30" actId="478"/>
          <ac:spMkLst>
            <pc:docMk/>
            <pc:sldMk cId="1118536384" sldId="266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9:49.746" v="31" actId="700"/>
          <ac:spMkLst>
            <pc:docMk/>
            <pc:sldMk cId="1118536384" sldId="266"/>
            <ac:spMk id="6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5T02:59:57.978" v="33" actId="700"/>
        <pc:sldMkLst>
          <pc:docMk/>
          <pc:sldMk cId="1759159856" sldId="267"/>
        </pc:sldMkLst>
        <pc:spChg chg="add mod ord">
          <ac:chgData name="Bisgin, Halil" userId="31729c2b-70b1-499d-992a-43acd64ada6e" providerId="ADAL" clId="{17712DB5-A62E-FB49-8FF6-EC1305F2B3D4}" dt="2024-10-05T02:59:57.978" v="33" actId="700"/>
          <ac:spMkLst>
            <pc:docMk/>
            <pc:sldMk cId="1759159856" sldId="267"/>
            <ac:spMk id="2" creationId="{5053A26A-42C1-E6E1-6897-BAC339953E13}"/>
          </ac:spMkLst>
        </pc:spChg>
        <pc:spChg chg="mod ord">
          <ac:chgData name="Bisgin, Halil" userId="31729c2b-70b1-499d-992a-43acd64ada6e" providerId="ADAL" clId="{17712DB5-A62E-FB49-8FF6-EC1305F2B3D4}" dt="2024-10-05T02:59:57.978" v="33" actId="700"/>
          <ac:spMkLst>
            <pc:docMk/>
            <pc:sldMk cId="1759159856" sldId="267"/>
            <ac:spMk id="3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9:57.978" v="33" actId="700"/>
          <ac:spMkLst>
            <pc:docMk/>
            <pc:sldMk cId="1759159856" sldId="267"/>
            <ac:spMk id="6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2:59:54.681" v="32" actId="478"/>
          <ac:spMkLst>
            <pc:docMk/>
            <pc:sldMk cId="1759159856" sldId="267"/>
            <ac:spMk id="8" creationId="{E57DE7C6-66F6-E44C-85FE-6D902A5C5EE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7T03:39:08.395" v="137" actId="1076"/>
        <pc:sldMkLst>
          <pc:docMk/>
          <pc:sldMk cId="3577545435" sldId="268"/>
        </pc:sldMkLst>
        <pc:spChg chg="add del mod ord">
          <ac:chgData name="Bisgin, Halil" userId="31729c2b-70b1-499d-992a-43acd64ada6e" providerId="ADAL" clId="{17712DB5-A62E-FB49-8FF6-EC1305F2B3D4}" dt="2024-10-05T03:00:09.793" v="37" actId="700"/>
          <ac:spMkLst>
            <pc:docMk/>
            <pc:sldMk cId="3577545435" sldId="268"/>
            <ac:spMk id="2" creationId="{A7B60DA5-FF5E-2A40-13F5-A399EC98DC83}"/>
          </ac:spMkLst>
        </pc:spChg>
        <pc:spChg chg="mod ord">
          <ac:chgData name="Bisgin, Halil" userId="31729c2b-70b1-499d-992a-43acd64ada6e" providerId="ADAL" clId="{17712DB5-A62E-FB49-8FF6-EC1305F2B3D4}" dt="2024-10-07T03:38:59.764" v="135" actId="20577"/>
          <ac:spMkLst>
            <pc:docMk/>
            <pc:sldMk cId="3577545435" sldId="268"/>
            <ac:spMk id="3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0:09.793" v="37" actId="700"/>
          <ac:spMkLst>
            <pc:docMk/>
            <pc:sldMk cId="3577545435" sldId="268"/>
            <ac:spMk id="6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7T03:39:04.203" v="136" actId="1076"/>
          <ac:spMkLst>
            <pc:docMk/>
            <pc:sldMk cId="3577545435" sldId="268"/>
            <ac:spMk id="7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7T03:39:08.395" v="137" actId="1076"/>
          <ac:spMkLst>
            <pc:docMk/>
            <pc:sldMk cId="3577545435" sldId="268"/>
            <ac:spMk id="8" creationId="{00000000-0000-0000-0000-000000000000}"/>
          </ac:spMkLst>
        </pc:spChg>
        <pc:spChg chg="add del">
          <ac:chgData name="Bisgin, Halil" userId="31729c2b-70b1-499d-992a-43acd64ada6e" providerId="ADAL" clId="{17712DB5-A62E-FB49-8FF6-EC1305F2B3D4}" dt="2024-10-05T03:00:32.600" v="45" actId="478"/>
          <ac:spMkLst>
            <pc:docMk/>
            <pc:sldMk cId="3577545435" sldId="268"/>
            <ac:spMk id="9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3:00:35.982" v="46" actId="478"/>
          <ac:spMkLst>
            <pc:docMk/>
            <pc:sldMk cId="3577545435" sldId="268"/>
            <ac:spMk id="10" creationId="{00000000-0000-0000-0000-000000000000}"/>
          </ac:spMkLst>
        </pc:spChg>
      </pc:sldChg>
      <pc:sldChg chg="delSp modSp mod modNotesTx">
        <pc:chgData name="Bisgin, Halil" userId="31729c2b-70b1-499d-992a-43acd64ada6e" providerId="ADAL" clId="{17712DB5-A62E-FB49-8FF6-EC1305F2B3D4}" dt="2024-10-07T03:44:02.105" v="153" actId="20577"/>
        <pc:sldMkLst>
          <pc:docMk/>
          <pc:sldMk cId="2422991705" sldId="269"/>
        </pc:sldMkLst>
        <pc:spChg chg="mod">
          <ac:chgData name="Bisgin, Halil" userId="31729c2b-70b1-499d-992a-43acd64ada6e" providerId="ADAL" clId="{17712DB5-A62E-FB49-8FF6-EC1305F2B3D4}" dt="2024-10-05T03:01:26.259" v="52" actId="20577"/>
          <ac:spMkLst>
            <pc:docMk/>
            <pc:sldMk cId="2422991705" sldId="269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422991705" sldId="269"/>
            <ac:spMk id="6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3:01:12.746" v="48" actId="1076"/>
          <ac:spMkLst>
            <pc:docMk/>
            <pc:sldMk cId="2422991705" sldId="269"/>
            <ac:spMk id="7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3:01:15.144" v="49" actId="1076"/>
          <ac:spMkLst>
            <pc:docMk/>
            <pc:sldMk cId="2422991705" sldId="269"/>
            <ac:spMk id="8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3:01:08.642" v="47" actId="478"/>
          <ac:spMkLst>
            <pc:docMk/>
            <pc:sldMk cId="2422991705" sldId="269"/>
            <ac:spMk id="9" creationId="{00000000-0000-0000-0000-000000000000}"/>
          </ac:spMkLst>
        </pc:spChg>
      </pc:sldChg>
      <pc:sldChg chg="delSp modSp mod">
        <pc:chgData name="Bisgin, Halil" userId="31729c2b-70b1-499d-992a-43acd64ada6e" providerId="ADAL" clId="{17712DB5-A62E-FB49-8FF6-EC1305F2B3D4}" dt="2024-10-05T03:01:41.108" v="55" actId="404"/>
        <pc:sldMkLst>
          <pc:docMk/>
          <pc:sldMk cId="3177601194" sldId="270"/>
        </pc:sldMkLst>
        <pc:spChg chg="del">
          <ac:chgData name="Bisgin, Halil" userId="31729c2b-70b1-499d-992a-43acd64ada6e" providerId="ADAL" clId="{17712DB5-A62E-FB49-8FF6-EC1305F2B3D4}" dt="2024-10-05T03:01:33.821" v="53" actId="478"/>
          <ac:spMkLst>
            <pc:docMk/>
            <pc:sldMk cId="3177601194" sldId="270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3:01:41.108" v="55" actId="404"/>
          <ac:spMkLst>
            <pc:docMk/>
            <pc:sldMk cId="3177601194" sldId="270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3177601194" sldId="270"/>
            <ac:spMk id="6" creationId="{00000000-0000-0000-0000-000000000000}"/>
          </ac:spMkLst>
        </pc:spChg>
      </pc:sldChg>
      <pc:sldChg chg="delSp modSp mod">
        <pc:chgData name="Bisgin, Halil" userId="31729c2b-70b1-499d-992a-43acd64ada6e" providerId="ADAL" clId="{17712DB5-A62E-FB49-8FF6-EC1305F2B3D4}" dt="2024-10-05T03:02:14.263" v="60" actId="20577"/>
        <pc:sldMkLst>
          <pc:docMk/>
          <pc:sldMk cId="1221616984" sldId="271"/>
        </pc:sldMkLst>
        <pc:spChg chg="mod">
          <ac:chgData name="Bisgin, Halil" userId="31729c2b-70b1-499d-992a-43acd64ada6e" providerId="ADAL" clId="{17712DB5-A62E-FB49-8FF6-EC1305F2B3D4}" dt="2024-10-05T03:02:14.263" v="60" actId="20577"/>
          <ac:spMkLst>
            <pc:docMk/>
            <pc:sldMk cId="1221616984" sldId="271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221616984" sldId="271"/>
            <ac:spMk id="6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3:02:08.416" v="59" actId="20577"/>
          <ac:spMkLst>
            <pc:docMk/>
            <pc:sldMk cId="1221616984" sldId="271"/>
            <ac:spMk id="7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3:01:52.178" v="56" actId="478"/>
          <ac:spMkLst>
            <pc:docMk/>
            <pc:sldMk cId="1221616984" sldId="271"/>
            <ac:spMk id="9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4177783232" sldId="272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4177783232" sldId="272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4177783232" sldId="272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4177783232" sldId="272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3:08.509" v="81" actId="1035"/>
        <pc:sldMkLst>
          <pc:docMk/>
          <pc:sldMk cId="3168422137" sldId="273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3168422137" sldId="273"/>
            <ac:spMk id="4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3:03:08.509" v="81" actId="1035"/>
          <ac:spMkLst>
            <pc:docMk/>
            <pc:sldMk cId="3168422137" sldId="273"/>
            <ac:spMk id="11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3:48.632" v="92" actId="14100"/>
        <pc:sldMkLst>
          <pc:docMk/>
          <pc:sldMk cId="286165808" sldId="274"/>
        </pc:sldMkLst>
        <pc:spChg chg="mod">
          <ac:chgData name="Bisgin, Halil" userId="31729c2b-70b1-499d-992a-43acd64ada6e" providerId="ADAL" clId="{17712DB5-A62E-FB49-8FF6-EC1305F2B3D4}" dt="2024-10-05T03:03:48.632" v="92" actId="14100"/>
          <ac:spMkLst>
            <pc:docMk/>
            <pc:sldMk cId="286165808" sldId="274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86165808" sldId="274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76728984" sldId="275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76728984" sldId="275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76728984" sldId="275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1908456698" sldId="276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908456698" sldId="276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908456698" sldId="276"/>
            <ac:spMk id="6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4:19.941" v="98" actId="478"/>
        <pc:sldMkLst>
          <pc:docMk/>
          <pc:sldMk cId="2917321239" sldId="277"/>
        </pc:sldMkLst>
        <pc:spChg chg="add mod ord">
          <ac:chgData name="Bisgin, Halil" userId="31729c2b-70b1-499d-992a-43acd64ada6e" providerId="ADAL" clId="{17712DB5-A62E-FB49-8FF6-EC1305F2B3D4}" dt="2024-10-05T03:04:14.841" v="97"/>
          <ac:spMkLst>
            <pc:docMk/>
            <pc:sldMk cId="2917321239" sldId="277"/>
            <ac:spMk id="2" creationId="{1159838A-9ED6-AD2B-3A29-A1D417E895DE}"/>
          </ac:spMkLst>
        </pc:spChg>
        <pc:spChg chg="add del mod ord">
          <ac:chgData name="Bisgin, Halil" userId="31729c2b-70b1-499d-992a-43acd64ada6e" providerId="ADAL" clId="{17712DB5-A62E-FB49-8FF6-EC1305F2B3D4}" dt="2024-10-05T03:04:19.941" v="98" actId="478"/>
          <ac:spMkLst>
            <pc:docMk/>
            <pc:sldMk cId="2917321239" sldId="277"/>
            <ac:spMk id="3" creationId="{FE18A615-0EAF-7315-4C8E-910690763A5A}"/>
          </ac:spMkLst>
        </pc:spChg>
        <pc:spChg chg="mod ord">
          <ac:chgData name="Bisgin, Halil" userId="31729c2b-70b1-499d-992a-43acd64ada6e" providerId="ADAL" clId="{17712DB5-A62E-FB49-8FF6-EC1305F2B3D4}" dt="2024-10-05T03:04:12.250" v="96" actId="700"/>
          <ac:spMkLst>
            <pc:docMk/>
            <pc:sldMk cId="2917321239" sldId="277"/>
            <ac:spMk id="4" creationId="{00000000-0000-0000-0000-000000000000}"/>
          </ac:spMkLst>
        </pc:spChg>
        <pc:spChg chg="del mod">
          <ac:chgData name="Bisgin, Halil" userId="31729c2b-70b1-499d-992a-43acd64ada6e" providerId="ADAL" clId="{17712DB5-A62E-FB49-8FF6-EC1305F2B3D4}" dt="2024-10-05T03:04:10.225" v="95" actId="478"/>
          <ac:spMkLst>
            <pc:docMk/>
            <pc:sldMk cId="2917321239" sldId="277"/>
            <ac:spMk id="16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1165551926" sldId="278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165551926" sldId="278"/>
            <ac:spMk id="6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4:42.376" v="103" actId="478"/>
        <pc:sldMkLst>
          <pc:docMk/>
          <pc:sldMk cId="302035145" sldId="279"/>
        </pc:sldMkLst>
        <pc:spChg chg="add del mod ord">
          <ac:chgData name="Bisgin, Halil" userId="31729c2b-70b1-499d-992a-43acd64ada6e" providerId="ADAL" clId="{17712DB5-A62E-FB49-8FF6-EC1305F2B3D4}" dt="2024-10-05T03:04:36.389" v="101" actId="700"/>
          <ac:spMkLst>
            <pc:docMk/>
            <pc:sldMk cId="302035145" sldId="279"/>
            <ac:spMk id="2" creationId="{5AA5D65D-1D61-F48C-221F-5440F7A2BF35}"/>
          </ac:spMkLst>
        </pc:spChg>
        <pc:spChg chg="add mod ord">
          <ac:chgData name="Bisgin, Halil" userId="31729c2b-70b1-499d-992a-43acd64ada6e" providerId="ADAL" clId="{17712DB5-A62E-FB49-8FF6-EC1305F2B3D4}" dt="2024-10-05T03:04:38.381" v="102"/>
          <ac:spMkLst>
            <pc:docMk/>
            <pc:sldMk cId="302035145" sldId="279"/>
            <ac:spMk id="3" creationId="{F378D957-5653-8417-ABFD-88382683B84D}"/>
          </ac:spMkLst>
        </pc:spChg>
        <pc:spChg chg="mod ord">
          <ac:chgData name="Bisgin, Halil" userId="31729c2b-70b1-499d-992a-43acd64ada6e" providerId="ADAL" clId="{17712DB5-A62E-FB49-8FF6-EC1305F2B3D4}" dt="2024-10-05T03:04:36.389" v="101" actId="700"/>
          <ac:spMkLst>
            <pc:docMk/>
            <pc:sldMk cId="302035145" sldId="279"/>
            <ac:spMk id="4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3:04:26.632" v="99" actId="478"/>
          <ac:spMkLst>
            <pc:docMk/>
            <pc:sldMk cId="302035145" sldId="279"/>
            <ac:spMk id="9" creationId="{00000000-0000-0000-0000-000000000000}"/>
          </ac:spMkLst>
        </pc:spChg>
        <pc:spChg chg="add del mod ord">
          <ac:chgData name="Bisgin, Halil" userId="31729c2b-70b1-499d-992a-43acd64ada6e" providerId="ADAL" clId="{17712DB5-A62E-FB49-8FF6-EC1305F2B3D4}" dt="2024-10-05T03:04:42.376" v="103" actId="478"/>
          <ac:spMkLst>
            <pc:docMk/>
            <pc:sldMk cId="302035145" sldId="279"/>
            <ac:spMk id="10" creationId="{4E8A8ADD-0FA5-E533-A07C-317240A239C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2206388185" sldId="280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206388185" sldId="280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206388185" sldId="280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206388185" sldId="280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74344278" sldId="281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74344278" sldId="281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2911530994" sldId="282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911530994" sldId="282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911530994" sldId="282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911530994" sldId="282"/>
            <ac:spMk id="6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5:11.379" v="107" actId="478"/>
        <pc:sldMkLst>
          <pc:docMk/>
          <pc:sldMk cId="4096505420" sldId="283"/>
        </pc:sldMkLst>
        <pc:spChg chg="mod ord">
          <ac:chgData name="Bisgin, Halil" userId="31729c2b-70b1-499d-992a-43acd64ada6e" providerId="ADAL" clId="{17712DB5-A62E-FB49-8FF6-EC1305F2B3D4}" dt="2024-10-05T03:05:07.769" v="106" actId="700"/>
          <ac:spMkLst>
            <pc:docMk/>
            <pc:sldMk cId="4096505420" sldId="283"/>
            <ac:spMk id="2" creationId="{00000000-0000-0000-0000-000000000000}"/>
          </ac:spMkLst>
        </pc:spChg>
        <pc:spChg chg="add del mod ord">
          <ac:chgData name="Bisgin, Halil" userId="31729c2b-70b1-499d-992a-43acd64ada6e" providerId="ADAL" clId="{17712DB5-A62E-FB49-8FF6-EC1305F2B3D4}" dt="2024-10-05T03:05:11.379" v="107" actId="478"/>
          <ac:spMkLst>
            <pc:docMk/>
            <pc:sldMk cId="4096505420" sldId="283"/>
            <ac:spMk id="3" creationId="{574F3D27-F5B7-CC83-E857-6E8690E9E9B9}"/>
          </ac:spMkLst>
        </pc:spChg>
        <pc:spChg chg="mod ord">
          <ac:chgData name="Bisgin, Halil" userId="31729c2b-70b1-499d-992a-43acd64ada6e" providerId="ADAL" clId="{17712DB5-A62E-FB49-8FF6-EC1305F2B3D4}" dt="2024-10-05T03:05:07.769" v="106" actId="700"/>
          <ac:spMkLst>
            <pc:docMk/>
            <pc:sldMk cId="4096505420" sldId="283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714575152" sldId="284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714575152" sldId="284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1801564982" sldId="285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801564982" sldId="285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2148807504" sldId="286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148807504" sldId="286"/>
            <ac:spMk id="4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5:30.549" v="110" actId="478"/>
        <pc:sldMkLst>
          <pc:docMk/>
          <pc:sldMk cId="2165062758" sldId="287"/>
        </pc:sldMkLst>
        <pc:spChg chg="add del mod ord">
          <ac:chgData name="Bisgin, Halil" userId="31729c2b-70b1-499d-992a-43acd64ada6e" providerId="ADAL" clId="{17712DB5-A62E-FB49-8FF6-EC1305F2B3D4}" dt="2024-10-05T03:05:30.549" v="110" actId="478"/>
          <ac:spMkLst>
            <pc:docMk/>
            <pc:sldMk cId="2165062758" sldId="287"/>
            <ac:spMk id="2" creationId="{D84239ED-4A76-0B54-5B56-3093F80F508A}"/>
          </ac:spMkLst>
        </pc:spChg>
        <pc:spChg chg="mod ord">
          <ac:chgData name="Bisgin, Halil" userId="31729c2b-70b1-499d-992a-43acd64ada6e" providerId="ADAL" clId="{17712DB5-A62E-FB49-8FF6-EC1305F2B3D4}" dt="2024-10-05T03:05:26.744" v="109" actId="700"/>
          <ac:spMkLst>
            <pc:docMk/>
            <pc:sldMk cId="2165062758" sldId="287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5:26.744" v="109" actId="700"/>
          <ac:spMkLst>
            <pc:docMk/>
            <pc:sldMk cId="2165062758" sldId="287"/>
            <ac:spMk id="8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5:37.918" v="112" actId="478"/>
        <pc:sldMkLst>
          <pc:docMk/>
          <pc:sldMk cId="2108515935" sldId="288"/>
        </pc:sldMkLst>
        <pc:spChg chg="add del mod ord">
          <ac:chgData name="Bisgin, Halil" userId="31729c2b-70b1-499d-992a-43acd64ada6e" providerId="ADAL" clId="{17712DB5-A62E-FB49-8FF6-EC1305F2B3D4}" dt="2024-10-05T03:05:37.918" v="112" actId="478"/>
          <ac:spMkLst>
            <pc:docMk/>
            <pc:sldMk cId="2108515935" sldId="288"/>
            <ac:spMk id="2" creationId="{EC861583-3E82-6C56-BC5E-1E2C9D1E0EA4}"/>
          </ac:spMkLst>
        </pc:spChg>
        <pc:spChg chg="mod ord">
          <ac:chgData name="Bisgin, Halil" userId="31729c2b-70b1-499d-992a-43acd64ada6e" providerId="ADAL" clId="{17712DB5-A62E-FB49-8FF6-EC1305F2B3D4}" dt="2024-10-05T03:05:34.798" v="111" actId="700"/>
          <ac:spMkLst>
            <pc:docMk/>
            <pc:sldMk cId="2108515935" sldId="288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5:34.798" v="111" actId="700"/>
          <ac:spMkLst>
            <pc:docMk/>
            <pc:sldMk cId="2108515935" sldId="288"/>
            <ac:spMk id="8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5:54.633" v="115" actId="1076"/>
        <pc:sldMkLst>
          <pc:docMk/>
          <pc:sldMk cId="3825203368" sldId="289"/>
        </pc:sldMkLst>
        <pc:spChg chg="add del mod ord">
          <ac:chgData name="Bisgin, Halil" userId="31729c2b-70b1-499d-992a-43acd64ada6e" providerId="ADAL" clId="{17712DB5-A62E-FB49-8FF6-EC1305F2B3D4}" dt="2024-10-05T03:05:46.585" v="114" actId="478"/>
          <ac:spMkLst>
            <pc:docMk/>
            <pc:sldMk cId="3825203368" sldId="289"/>
            <ac:spMk id="2" creationId="{CC5C3C13-5202-A3EE-653D-61270AAF2C19}"/>
          </ac:spMkLst>
        </pc:spChg>
        <pc:spChg chg="mod ord">
          <ac:chgData name="Bisgin, Halil" userId="31729c2b-70b1-499d-992a-43acd64ada6e" providerId="ADAL" clId="{17712DB5-A62E-FB49-8FF6-EC1305F2B3D4}" dt="2024-10-05T03:05:42.555" v="113" actId="700"/>
          <ac:spMkLst>
            <pc:docMk/>
            <pc:sldMk cId="3825203368" sldId="289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5:54.633" v="115" actId="1076"/>
          <ac:spMkLst>
            <pc:docMk/>
            <pc:sldMk cId="3825203368" sldId="289"/>
            <ac:spMk id="8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6:01.710" v="117" actId="478"/>
        <pc:sldMkLst>
          <pc:docMk/>
          <pc:sldMk cId="2645733620" sldId="290"/>
        </pc:sldMkLst>
        <pc:spChg chg="add del mod ord">
          <ac:chgData name="Bisgin, Halil" userId="31729c2b-70b1-499d-992a-43acd64ada6e" providerId="ADAL" clId="{17712DB5-A62E-FB49-8FF6-EC1305F2B3D4}" dt="2024-10-05T03:06:01.710" v="117" actId="478"/>
          <ac:spMkLst>
            <pc:docMk/>
            <pc:sldMk cId="2645733620" sldId="290"/>
            <ac:spMk id="2" creationId="{32D54F47-3740-4861-B8A2-345034A85EAC}"/>
          </ac:spMkLst>
        </pc:spChg>
        <pc:spChg chg="mod ord">
          <ac:chgData name="Bisgin, Halil" userId="31729c2b-70b1-499d-992a-43acd64ada6e" providerId="ADAL" clId="{17712DB5-A62E-FB49-8FF6-EC1305F2B3D4}" dt="2024-10-05T03:05:59.116" v="116" actId="700"/>
          <ac:spMkLst>
            <pc:docMk/>
            <pc:sldMk cId="2645733620" sldId="290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5:59.116" v="116" actId="700"/>
          <ac:spMkLst>
            <pc:docMk/>
            <pc:sldMk cId="2645733620" sldId="290"/>
            <ac:spMk id="8" creationId="{00000000-0000-0000-0000-000000000000}"/>
          </ac:spMkLst>
        </pc:spChg>
      </pc:sldChg>
      <pc:sldChg chg="addSp delSp modSp mod modClrScheme chgLayout">
        <pc:chgData name="Bisgin, Halil" userId="31729c2b-70b1-499d-992a-43acd64ada6e" providerId="ADAL" clId="{17712DB5-A62E-FB49-8FF6-EC1305F2B3D4}" dt="2024-10-05T03:06:10.494" v="119" actId="478"/>
        <pc:sldMkLst>
          <pc:docMk/>
          <pc:sldMk cId="337577911" sldId="291"/>
        </pc:sldMkLst>
        <pc:spChg chg="mod ord">
          <ac:chgData name="Bisgin, Halil" userId="31729c2b-70b1-499d-992a-43acd64ada6e" providerId="ADAL" clId="{17712DB5-A62E-FB49-8FF6-EC1305F2B3D4}" dt="2024-10-05T03:06:08.116" v="118" actId="700"/>
          <ac:spMkLst>
            <pc:docMk/>
            <pc:sldMk cId="337577911" sldId="291"/>
            <ac:spMk id="2" creationId="{00000000-0000-0000-0000-000000000000}"/>
          </ac:spMkLst>
        </pc:spChg>
        <pc:spChg chg="add del mod ord">
          <ac:chgData name="Bisgin, Halil" userId="31729c2b-70b1-499d-992a-43acd64ada6e" providerId="ADAL" clId="{17712DB5-A62E-FB49-8FF6-EC1305F2B3D4}" dt="2024-10-05T03:06:10.494" v="119" actId="478"/>
          <ac:spMkLst>
            <pc:docMk/>
            <pc:sldMk cId="337577911" sldId="291"/>
            <ac:spMk id="4" creationId="{7D8997E7-72D6-40A5-CC97-23DC7405824C}"/>
          </ac:spMkLst>
        </pc:spChg>
        <pc:spChg chg="mod ord">
          <ac:chgData name="Bisgin, Halil" userId="31729c2b-70b1-499d-992a-43acd64ada6e" providerId="ADAL" clId="{17712DB5-A62E-FB49-8FF6-EC1305F2B3D4}" dt="2024-10-05T03:06:08.116" v="118" actId="700"/>
          <ac:spMkLst>
            <pc:docMk/>
            <pc:sldMk cId="337577911" sldId="291"/>
            <ac:spMk id="5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220716385" sldId="292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20716385" sldId="292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20716385" sldId="292"/>
            <ac:spMk id="3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20716385" sldId="292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3258366311" sldId="293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3258366311" sldId="293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2919235979" sldId="294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2919235979" sldId="294"/>
            <ac:spMk id="4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1124521346" sldId="295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124521346" sldId="295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124521346" sldId="295"/>
            <ac:spMk id="6" creationId="{00000000-0000-0000-0000-000000000000}"/>
          </ac:spMkLst>
        </pc:spChg>
      </pc:sldChg>
      <pc:sldChg chg="addSp delSp modSp mod chgLayout">
        <pc:chgData name="Bisgin, Halil" userId="31729c2b-70b1-499d-992a-43acd64ada6e" providerId="ADAL" clId="{17712DB5-A62E-FB49-8FF6-EC1305F2B3D4}" dt="2024-10-05T02:59:33.578" v="26" actId="700"/>
        <pc:sldMkLst>
          <pc:docMk/>
          <pc:sldMk cId="811650324" sldId="296"/>
        </pc:sldMkLst>
        <pc:spChg chg="add mod ord">
          <ac:chgData name="Bisgin, Halil" userId="31729c2b-70b1-499d-992a-43acd64ada6e" providerId="ADAL" clId="{17712DB5-A62E-FB49-8FF6-EC1305F2B3D4}" dt="2024-10-05T02:59:33.578" v="26" actId="700"/>
          <ac:spMkLst>
            <pc:docMk/>
            <pc:sldMk cId="811650324" sldId="296"/>
            <ac:spMk id="2" creationId="{5F211876-24A2-2097-AF56-A25E4902F959}"/>
          </ac:spMkLst>
        </pc:spChg>
        <pc:spChg chg="mod ord">
          <ac:chgData name="Bisgin, Halil" userId="31729c2b-70b1-499d-992a-43acd64ada6e" providerId="ADAL" clId="{17712DB5-A62E-FB49-8FF6-EC1305F2B3D4}" dt="2024-10-05T02:59:33.578" v="26" actId="700"/>
          <ac:spMkLst>
            <pc:docMk/>
            <pc:sldMk cId="811650324" sldId="296"/>
            <ac:spMk id="3" creationId="{00000000-0000-0000-0000-000000000000}"/>
          </ac:spMkLst>
        </pc:spChg>
        <pc:spChg chg="del">
          <ac:chgData name="Bisgin, Halil" userId="31729c2b-70b1-499d-992a-43acd64ada6e" providerId="ADAL" clId="{17712DB5-A62E-FB49-8FF6-EC1305F2B3D4}" dt="2024-10-05T02:59:31.825" v="25" actId="478"/>
          <ac:spMkLst>
            <pc:docMk/>
            <pc:sldMk cId="811650324" sldId="296"/>
            <ac:spMk id="4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9:33.578" v="26" actId="700"/>
          <ac:spMkLst>
            <pc:docMk/>
            <pc:sldMk cId="811650324" sldId="296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5:01.411" v="105" actId="1076"/>
        <pc:sldMkLst>
          <pc:docMk/>
          <pc:sldMk cId="1705266256" sldId="297"/>
        </pc:sldMkLst>
        <pc:spChg chg="mod">
          <ac:chgData name="Bisgin, Halil" userId="31729c2b-70b1-499d-992a-43acd64ada6e" providerId="ADAL" clId="{17712DB5-A62E-FB49-8FF6-EC1305F2B3D4}" dt="2024-10-05T03:05:01.411" v="105" actId="1076"/>
          <ac:spMkLst>
            <pc:docMk/>
            <pc:sldMk cId="1705266256" sldId="297"/>
            <ac:spMk id="31" creationId="{00000000-0000-0000-0000-000000000000}"/>
          </ac:spMkLst>
        </pc:spChg>
      </pc:sldChg>
      <pc:sldChg chg="modSp mod chgLayout">
        <pc:chgData name="Bisgin, Halil" userId="31729c2b-70b1-499d-992a-43acd64ada6e" providerId="ADAL" clId="{17712DB5-A62E-FB49-8FF6-EC1305F2B3D4}" dt="2024-10-05T02:58:21.934" v="14" actId="700"/>
        <pc:sldMkLst>
          <pc:docMk/>
          <pc:sldMk cId="3488068759" sldId="298"/>
        </pc:sldMkLst>
        <pc:spChg chg="mod ord">
          <ac:chgData name="Bisgin, Halil" userId="31729c2b-70b1-499d-992a-43acd64ada6e" providerId="ADAL" clId="{17712DB5-A62E-FB49-8FF6-EC1305F2B3D4}" dt="2024-10-05T02:58:21.934" v="14" actId="700"/>
          <ac:spMkLst>
            <pc:docMk/>
            <pc:sldMk cId="3488068759" sldId="298"/>
            <ac:spMk id="8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21.934" v="14" actId="700"/>
          <ac:spMkLst>
            <pc:docMk/>
            <pc:sldMk cId="3488068759" sldId="298"/>
            <ac:spMk id="86017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21.934" v="14" actId="700"/>
          <ac:spMkLst>
            <pc:docMk/>
            <pc:sldMk cId="3488068759" sldId="298"/>
            <ac:spMk id="86018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2:58:21.934" v="14" actId="700"/>
          <ac:spMkLst>
            <pc:docMk/>
            <pc:sldMk cId="3488068759" sldId="298"/>
            <ac:spMk id="86020" creationId="{00000000-0000-0000-0000-000000000000}"/>
          </ac:spMkLst>
        </pc:spChg>
      </pc:sldChg>
      <pc:sldChg chg="modSp mod modClrScheme chgLayout">
        <pc:chgData name="Bisgin, Halil" userId="31729c2b-70b1-499d-992a-43acd64ada6e" providerId="ADAL" clId="{17712DB5-A62E-FB49-8FF6-EC1305F2B3D4}" dt="2024-10-05T03:06:21.054" v="121" actId="27636"/>
        <pc:sldMkLst>
          <pc:docMk/>
          <pc:sldMk cId="127569724" sldId="299"/>
        </pc:sldMkLst>
        <pc:spChg chg="mod ord">
          <ac:chgData name="Bisgin, Halil" userId="31729c2b-70b1-499d-992a-43acd64ada6e" providerId="ADAL" clId="{17712DB5-A62E-FB49-8FF6-EC1305F2B3D4}" dt="2024-10-05T03:06:21.054" v="121" actId="27636"/>
          <ac:spMkLst>
            <pc:docMk/>
            <pc:sldMk cId="127569724" sldId="299"/>
            <ac:spMk id="2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6:21.044" v="120" actId="700"/>
          <ac:spMkLst>
            <pc:docMk/>
            <pc:sldMk cId="127569724" sldId="299"/>
            <ac:spMk id="67586" creationId="{00000000-0000-0000-0000-000000000000}"/>
          </ac:spMkLst>
        </pc:spChg>
      </pc:sldChg>
      <pc:sldChg chg="modSp mod modClrScheme chgLayout">
        <pc:chgData name="Bisgin, Halil" userId="31729c2b-70b1-499d-992a-43acd64ada6e" providerId="ADAL" clId="{17712DB5-A62E-FB49-8FF6-EC1305F2B3D4}" dt="2024-10-05T03:06:35.007" v="124" actId="207"/>
        <pc:sldMkLst>
          <pc:docMk/>
          <pc:sldMk cId="1614991587" sldId="300"/>
        </pc:sldMkLst>
        <pc:spChg chg="mod ord">
          <ac:chgData name="Bisgin, Halil" userId="31729c2b-70b1-499d-992a-43acd64ada6e" providerId="ADAL" clId="{17712DB5-A62E-FB49-8FF6-EC1305F2B3D4}" dt="2024-10-05T03:06:35.007" v="124" actId="207"/>
          <ac:spMkLst>
            <pc:docMk/>
            <pc:sldMk cId="1614991587" sldId="300"/>
            <ac:spMk id="2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6:28.292" v="122" actId="700"/>
          <ac:spMkLst>
            <pc:docMk/>
            <pc:sldMk cId="1614991587" sldId="300"/>
            <ac:spMk id="69634" creationId="{00000000-0000-0000-0000-000000000000}"/>
          </ac:spMkLst>
        </pc:spChg>
      </pc:sldChg>
      <pc:sldChg chg="modSp mod modClrScheme chgLayout">
        <pc:chgData name="Bisgin, Halil" userId="31729c2b-70b1-499d-992a-43acd64ada6e" providerId="ADAL" clId="{17712DB5-A62E-FB49-8FF6-EC1305F2B3D4}" dt="2024-10-05T03:06:42.714" v="127" actId="207"/>
        <pc:sldMkLst>
          <pc:docMk/>
          <pc:sldMk cId="400165006" sldId="301"/>
        </pc:sldMkLst>
        <pc:spChg chg="mod ord">
          <ac:chgData name="Bisgin, Halil" userId="31729c2b-70b1-499d-992a-43acd64ada6e" providerId="ADAL" clId="{17712DB5-A62E-FB49-8FF6-EC1305F2B3D4}" dt="2024-10-05T03:06:42.714" v="127" actId="207"/>
          <ac:spMkLst>
            <pc:docMk/>
            <pc:sldMk cId="400165006" sldId="301"/>
            <ac:spMk id="2" creationId="{00000000-0000-0000-0000-000000000000}"/>
          </ac:spMkLst>
        </pc:spChg>
        <pc:spChg chg="mod ord">
          <ac:chgData name="Bisgin, Halil" userId="31729c2b-70b1-499d-992a-43acd64ada6e" providerId="ADAL" clId="{17712DB5-A62E-FB49-8FF6-EC1305F2B3D4}" dt="2024-10-05T03:06:39.992" v="125" actId="700"/>
          <ac:spMkLst>
            <pc:docMk/>
            <pc:sldMk cId="400165006" sldId="301"/>
            <ac:spMk id="71682" creationId="{00000000-0000-0000-0000-000000000000}"/>
          </ac:spMkLst>
        </pc:spChg>
      </pc:sldChg>
      <pc:sldChg chg="addSp modSp mod chgLayout">
        <pc:chgData name="Bisgin, Halil" userId="31729c2b-70b1-499d-992a-43acd64ada6e" providerId="ADAL" clId="{17712DB5-A62E-FB49-8FF6-EC1305F2B3D4}" dt="2024-10-05T02:58:46.509" v="16" actId="700"/>
        <pc:sldMkLst>
          <pc:docMk/>
          <pc:sldMk cId="3276223777" sldId="302"/>
        </pc:sldMkLst>
        <pc:spChg chg="mod ord">
          <ac:chgData name="Bisgin, Halil" userId="31729c2b-70b1-499d-992a-43acd64ada6e" providerId="ADAL" clId="{17712DB5-A62E-FB49-8FF6-EC1305F2B3D4}" dt="2024-10-05T02:58:46.509" v="16" actId="700"/>
          <ac:spMkLst>
            <pc:docMk/>
            <pc:sldMk cId="3276223777" sldId="302"/>
            <ac:spMk id="2" creationId="{00000000-0000-0000-0000-000000000000}"/>
          </ac:spMkLst>
        </pc:spChg>
        <pc:spChg chg="add mod ord">
          <ac:chgData name="Bisgin, Halil" userId="31729c2b-70b1-499d-992a-43acd64ada6e" providerId="ADAL" clId="{17712DB5-A62E-FB49-8FF6-EC1305F2B3D4}" dt="2024-10-05T02:58:46.509" v="16" actId="700"/>
          <ac:spMkLst>
            <pc:docMk/>
            <pc:sldMk cId="3276223777" sldId="302"/>
            <ac:spMk id="3" creationId="{F9B90519-8490-F183-5864-ED271F1DB6B9}"/>
          </ac:spMkLst>
        </pc:spChg>
        <pc:spChg chg="mod ord">
          <ac:chgData name="Bisgin, Halil" userId="31729c2b-70b1-499d-992a-43acd64ada6e" providerId="ADAL" clId="{17712DB5-A62E-FB49-8FF6-EC1305F2B3D4}" dt="2024-10-05T02:58:46.509" v="16" actId="700"/>
          <ac:spMkLst>
            <pc:docMk/>
            <pc:sldMk cId="3276223777" sldId="302"/>
            <ac:spMk id="6" creationId="{00000000-0000-0000-0000-000000000000}"/>
          </ac:spMkLst>
        </pc:spChg>
      </pc:sldChg>
      <pc:sldChg chg="modSp">
        <pc:chgData name="Bisgin, Halil" userId="31729c2b-70b1-499d-992a-43acd64ada6e" providerId="ADAL" clId="{17712DB5-A62E-FB49-8FF6-EC1305F2B3D4}" dt="2024-10-05T02:57:38.278" v="0"/>
        <pc:sldMkLst>
          <pc:docMk/>
          <pc:sldMk cId="1231086226" sldId="303"/>
        </pc:sldMkLst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231086226" sldId="303"/>
            <ac:spMk id="6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2:20.161" v="61" actId="207"/>
        <pc:sldMkLst>
          <pc:docMk/>
          <pc:sldMk cId="1794288846" sldId="304"/>
        </pc:sldMkLst>
        <pc:spChg chg="mod">
          <ac:chgData name="Bisgin, Halil" userId="31729c2b-70b1-499d-992a-43acd64ada6e" providerId="ADAL" clId="{17712DB5-A62E-FB49-8FF6-EC1305F2B3D4}" dt="2024-10-05T03:02:20.161" v="61" actId="207"/>
          <ac:spMkLst>
            <pc:docMk/>
            <pc:sldMk cId="1794288846" sldId="304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1794288846" sldId="304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4:00.252" v="93" actId="207"/>
        <pc:sldMkLst>
          <pc:docMk/>
          <pc:sldMk cId="3060804126" sldId="305"/>
        </pc:sldMkLst>
        <pc:spChg chg="mod">
          <ac:chgData name="Bisgin, Halil" userId="31729c2b-70b1-499d-992a-43acd64ada6e" providerId="ADAL" clId="{17712DB5-A62E-FB49-8FF6-EC1305F2B3D4}" dt="2024-10-05T03:04:00.252" v="93" actId="207"/>
          <ac:spMkLst>
            <pc:docMk/>
            <pc:sldMk cId="3060804126" sldId="305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3060804126" sldId="305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4:49.621" v="104" actId="207"/>
        <pc:sldMkLst>
          <pc:docMk/>
          <pc:sldMk cId="3053281046" sldId="306"/>
        </pc:sldMkLst>
        <pc:spChg chg="mod">
          <ac:chgData name="Bisgin, Halil" userId="31729c2b-70b1-499d-992a-43acd64ada6e" providerId="ADAL" clId="{17712DB5-A62E-FB49-8FF6-EC1305F2B3D4}" dt="2024-10-05T03:04:49.621" v="104" actId="207"/>
          <ac:spMkLst>
            <pc:docMk/>
            <pc:sldMk cId="3053281046" sldId="306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3053281046" sldId="306"/>
            <ac:spMk id="3" creationId="{00000000-0000-0000-0000-000000000000}"/>
          </ac:spMkLst>
        </pc:spChg>
      </pc:sldChg>
      <pc:sldChg chg="modSp mod">
        <pc:chgData name="Bisgin, Halil" userId="31729c2b-70b1-499d-992a-43acd64ada6e" providerId="ADAL" clId="{17712DB5-A62E-FB49-8FF6-EC1305F2B3D4}" dt="2024-10-05T03:05:22.175" v="108" actId="207"/>
        <pc:sldMkLst>
          <pc:docMk/>
          <pc:sldMk cId="4232026007" sldId="307"/>
        </pc:sldMkLst>
        <pc:spChg chg="mod">
          <ac:chgData name="Bisgin, Halil" userId="31729c2b-70b1-499d-992a-43acd64ada6e" providerId="ADAL" clId="{17712DB5-A62E-FB49-8FF6-EC1305F2B3D4}" dt="2024-10-05T03:05:22.175" v="108" actId="207"/>
          <ac:spMkLst>
            <pc:docMk/>
            <pc:sldMk cId="4232026007" sldId="307"/>
            <ac:spMk id="2" creationId="{00000000-0000-0000-0000-000000000000}"/>
          </ac:spMkLst>
        </pc:spChg>
        <pc:spChg chg="mod">
          <ac:chgData name="Bisgin, Halil" userId="31729c2b-70b1-499d-992a-43acd64ada6e" providerId="ADAL" clId="{17712DB5-A62E-FB49-8FF6-EC1305F2B3D4}" dt="2024-10-05T02:57:38.278" v="0"/>
          <ac:spMkLst>
            <pc:docMk/>
            <pc:sldMk cId="4232026007" sldId="30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4FE0-4A5A-804A-961B-CF80CDBE45D6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C9B17-0EAB-ED4C-A866-910349BE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2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2260D-1798-E040-A8D4-69811EFF6DBB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6279-CFEA-BA4A-A7F8-F2C5BA411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4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umber_theory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Integer" TargetMode="External"/><Relationship Id="rId4" Type="http://schemas.openxmlformats.org/officeDocument/2006/relationships/hyperlink" Target="https://en.wikipedia.org/wiki/Complex_number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104DE-4E63-48B1-A831-79237FEA75A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  <a:p>
            <a:r>
              <a:rPr lang="en-US" dirty="0"/>
              <a:t>Return; is fine for void methods (just not to return anything)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86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r>
              <a:rPr lang="en-US" dirty="0"/>
              <a:t>Compiler error</a:t>
            </a:r>
          </a:p>
          <a:p>
            <a:r>
              <a:rPr lang="en-US" dirty="0"/>
              <a:t>fn1 needs a return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  <a:p>
            <a:r>
              <a:rPr lang="en-US" dirty="0"/>
              <a:t>Cannot convert from void to </a:t>
            </a:r>
            <a:r>
              <a:rPr lang="en-US" dirty="0" err="1"/>
              <a:t>int</a:t>
            </a:r>
            <a:r>
              <a:rPr lang="en-US" dirty="0"/>
              <a:t> in (</a:t>
            </a:r>
            <a:r>
              <a:rPr lang="en-US" dirty="0" err="1"/>
              <a:t>int</a:t>
            </a:r>
            <a:r>
              <a:rPr lang="en-US" dirty="0"/>
              <a:t> y = fn1();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6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fn1 must return an integer</a:t>
            </a:r>
            <a:r>
              <a:rPr lang="en-US" baseline="0" dirty="0"/>
              <a:t>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links work (copy and paste)</a:t>
            </a:r>
          </a:p>
          <a:p>
            <a:endParaRPr lang="en-US" dirty="0"/>
          </a:p>
          <a:p>
            <a:pPr>
              <a:buNone/>
            </a:pPr>
            <a:r>
              <a:rPr lang="en-US" sz="1200" dirty="0">
                <a:solidFill>
                  <a:srgbClr val="18191A"/>
                </a:solidFill>
                <a:latin typeface="Helvetica"/>
              </a:rPr>
              <a:t>In </a:t>
            </a:r>
            <a:r>
              <a:rPr lang="en-US" sz="1200" dirty="0">
                <a:solidFill>
                  <a:srgbClr val="092F9D"/>
                </a:solidFill>
                <a:latin typeface="Helvetica"/>
                <a:hlinkClick r:id="rId3"/>
              </a:rPr>
              <a:t>number theory</a:t>
            </a:r>
            <a:r>
              <a:rPr lang="en-US" sz="1200" dirty="0">
                <a:solidFill>
                  <a:srgbClr val="18191A"/>
                </a:solidFill>
                <a:latin typeface="Helvetica"/>
                <a:hlinkClick r:id="rId3"/>
              </a:rPr>
              <a:t>, a </a:t>
            </a:r>
            <a:r>
              <a:rPr lang="en-US" sz="1200" b="1" dirty="0">
                <a:solidFill>
                  <a:srgbClr val="18191A"/>
                </a:solidFill>
                <a:latin typeface="Helvetica-Bold"/>
                <a:hlinkClick r:id="rId3"/>
              </a:rPr>
              <a:t>Gaussian integer</a:t>
            </a:r>
            <a:r>
              <a:rPr lang="en-US" sz="1200" b="0" dirty="0">
                <a:solidFill>
                  <a:srgbClr val="18191A"/>
                </a:solidFill>
                <a:latin typeface="Helvetica"/>
                <a:hlinkClick r:id="rId3"/>
              </a:rPr>
              <a:t> is a </a:t>
            </a:r>
            <a:r>
              <a:rPr lang="en-US" sz="1200" b="0" dirty="0">
                <a:solidFill>
                  <a:srgbClr val="092F9D"/>
                </a:solidFill>
                <a:latin typeface="Helvetica"/>
                <a:hlinkClick r:id="rId4"/>
              </a:rPr>
              <a:t>complex number</a:t>
            </a:r>
            <a:r>
              <a:rPr lang="en-US" sz="1200" b="0" dirty="0">
                <a:solidFill>
                  <a:srgbClr val="18191A"/>
                </a:solidFill>
                <a:latin typeface="Helvetica"/>
                <a:hlinkClick r:id="rId4"/>
              </a:rPr>
              <a:t> whose real and imaginary parts are both </a:t>
            </a:r>
            <a:r>
              <a:rPr lang="en-US" sz="1200" b="0" dirty="0">
                <a:solidFill>
                  <a:srgbClr val="092F9D"/>
                </a:solidFill>
                <a:latin typeface="Helvetica"/>
                <a:hlinkClick r:id="rId5"/>
              </a:rPr>
              <a:t>integers</a:t>
            </a:r>
            <a:r>
              <a:rPr lang="en-US" sz="1200" b="0" dirty="0">
                <a:solidFill>
                  <a:srgbClr val="18191A"/>
                </a:solidFill>
                <a:latin typeface="Helvetica"/>
                <a:hlinkClick r:id="rId5"/>
              </a:rPr>
              <a:t>. </a:t>
            </a:r>
            <a:endParaRPr lang="en-US" sz="1400" b="0" dirty="0">
              <a:solidFill>
                <a:srgbClr val="18191B"/>
              </a:solidFill>
              <a:latin typeface="ArialMT"/>
              <a:hlinkClick r:id="rId5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47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Random.nextInt</a:t>
            </a:r>
            <a:r>
              <a:rPr lang="en-US" dirty="0"/>
              <a:t>() returns negative values too.</a:t>
            </a:r>
          </a:p>
          <a:p>
            <a:r>
              <a:rPr lang="en-US" dirty="0" err="1"/>
              <a:t>Random.nextIn</a:t>
            </a:r>
            <a:r>
              <a:rPr lang="en-US" dirty="0"/>
              <a:t>(seed) returns 0 to seed-1. </a:t>
            </a:r>
            <a:r>
              <a:rPr lang="en-US" dirty="0">
                <a:sym typeface="Wingdings"/>
              </a:rPr>
              <a:t> Each sequence is different.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64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d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</a:t>
            </a:r>
            <a:r>
              <a:rPr lang="en-US" sz="12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(d);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 d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tr-T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tr-TR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(d == </a:t>
            </a:r>
            <a:r>
              <a:rPr lang="tr-TR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Day.</a:t>
            </a:r>
            <a:r>
              <a:rPr lang="tr-TR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</a:t>
            </a:r>
            <a:r>
              <a:rPr lang="tr-TR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tr-TR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tr-TR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(d);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53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Basic scope rules</a:t>
            </a:r>
          </a:p>
          <a:p>
            <a:pPr lvl="1"/>
            <a:r>
              <a:rPr lang="en-US" sz="2000" dirty="0"/>
              <a:t>Scope of a parameter declaration is the body of the method where the parameter appears</a:t>
            </a:r>
          </a:p>
          <a:p>
            <a:pPr lvl="1"/>
            <a:r>
              <a:rPr lang="en-US" sz="2000" dirty="0"/>
              <a:t>Scope of a local variable declaration is from the point of declaration till the end of that block</a:t>
            </a:r>
          </a:p>
          <a:p>
            <a:pPr lvl="1"/>
            <a:r>
              <a:rPr lang="en-US" sz="2000" dirty="0"/>
              <a:t>Scope of a local variable declaration that appears in the initialization section of a for statement’s header is the body of the for statement and the other expressions in the header</a:t>
            </a:r>
          </a:p>
          <a:p>
            <a:pPr lvl="1"/>
            <a:r>
              <a:rPr lang="en-US" sz="2000" dirty="0"/>
              <a:t>An instance method or field’s scope is the entire body of the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74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not a good</a:t>
            </a:r>
            <a:r>
              <a:rPr lang="en-US" baseline="0" dirty="0"/>
              <a:t> representation for Java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8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3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 (double, double);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34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– duplicate variable declaration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1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= duplicate local variable declaration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94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4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91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61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92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 (double, double);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61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Calibri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883" indent="-28572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898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057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217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7A44C019-5910-584A-8436-D9E61B4AE286}" type="slidenum">
              <a:rPr lang="en-US" smtClean="0">
                <a:latin typeface="Calibri" charset="0"/>
              </a:rPr>
              <a:pPr eaLnBrk="1" hangingPunct="1">
                <a:defRPr/>
              </a:pPr>
              <a:t>45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dirty="0">
                <a:latin typeface="Calibri" charset="0"/>
              </a:rPr>
              <a:t>Start from here</a:t>
            </a:r>
            <a:r>
              <a:rPr lang="en-US" baseline="0" dirty="0">
                <a:latin typeface="Calibri" charset="0"/>
              </a:rPr>
              <a:t> on Feb 12, 2014.</a:t>
            </a:r>
            <a:endParaRPr lang="en-US" dirty="0">
              <a:latin typeface="Calibri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883" indent="-28572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898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057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217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BF1F0FAB-577D-3842-88C2-D8284B28F8CA}" type="slidenum">
              <a:rPr lang="en-US" smtClean="0">
                <a:latin typeface="Calibri" charset="0"/>
              </a:rPr>
              <a:pPr eaLnBrk="1" hangingPunct="1">
                <a:defRPr/>
              </a:pPr>
              <a:t>46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en-US">
              <a:latin typeface="Calibri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883" indent="-285724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2898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057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217" indent="-22858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53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8695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2BBE4CE4-8168-6545-BB57-2EC11BC09371}" type="slidenum">
              <a:rPr lang="en-US" smtClean="0">
                <a:latin typeface="Calibri" charset="0"/>
              </a:rPr>
              <a:pPr eaLnBrk="1" hangingPunct="1">
                <a:defRPr/>
              </a:pPr>
              <a:t>47</a:t>
            </a:fld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 (double, double);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7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JPanel</a:t>
            </a:r>
            <a:r>
              <a:rPr lang="en-US" dirty="0"/>
              <a:t> inherits </a:t>
            </a:r>
            <a:r>
              <a:rPr lang="en-US" dirty="0" err="1"/>
              <a:t>Jcomponent</a:t>
            </a:r>
            <a:r>
              <a:rPr lang="en-US" dirty="0"/>
              <a:t> which has </a:t>
            </a:r>
            <a:r>
              <a:rPr lang="en-US" dirty="0" err="1"/>
              <a:t>paintComponent</a:t>
            </a:r>
            <a:r>
              <a:rPr lang="en-US" baseline="0" dirty="0"/>
              <a:t> </a:t>
            </a:r>
            <a:r>
              <a:rPr lang="en-US" dirty="0"/>
              <a:t>(Graphics</a:t>
            </a:r>
            <a:r>
              <a:rPr lang="en-US" baseline="0" dirty="0"/>
              <a:t> 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7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46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1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5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20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0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i="1" dirty="0">
                <a:solidFill>
                  <a:srgbClr val="2A00FF"/>
                </a:solidFill>
                <a:latin typeface="Consolas"/>
              </a:rPr>
              <a:t>"x + 2 = "</a:t>
            </a:r>
            <a:r>
              <a:rPr lang="en-US" sz="2000" i="1" dirty="0">
                <a:solidFill>
                  <a:srgbClr val="000000"/>
                </a:solidFill>
                <a:latin typeface="Consolas"/>
              </a:rPr>
              <a:t> + (</a:t>
            </a:r>
            <a:r>
              <a:rPr lang="en-US" sz="20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x + 2));</a:t>
            </a:r>
            <a:r>
              <a:rPr lang="en-US" sz="2000" i="1" baseline="0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aseline="0" dirty="0"/>
              <a:t>will result in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E6279-CFEA-BA4A-A7F8-F2C5BA411E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3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533399" y="663975"/>
            <a:ext cx="8229600" cy="9362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5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96041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96050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96059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96068" algn="l" rtl="0">
              <a:spcBef>
                <a:spcPts val="302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6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41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350"/>
            <a:ext cx="7772400" cy="882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12875"/>
            <a:ext cx="7772400" cy="51403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8725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593A1-0926-B84B-974B-5F5683590477}" type="datetime1">
              <a:rPr lang="en-US"/>
              <a:pPr>
                <a:defRPr/>
              </a:pPr>
              <a:t>10/4/24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Copyright 1992-2012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88CA3-A28F-9A45-A7EF-A11977B1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48817" y="665051"/>
            <a:ext cx="8432800" cy="935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 algn="ctr">
              <a:defRPr sz="2400" b="1" dirty="0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1" y="1643202"/>
            <a:ext cx="8229600" cy="4391281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54637" algn="l" rtl="0">
              <a:spcBef>
                <a:spcPts val="420"/>
              </a:spcBef>
              <a:buClr>
                <a:schemeClr val="dk2"/>
              </a:buClr>
              <a:buSzPct val="101022"/>
              <a:buFont typeface="Arial"/>
              <a:buChar char="•"/>
              <a:defRPr sz="21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33319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96011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12008" algn="l" rtl="0">
              <a:spcBef>
                <a:spcPts val="252"/>
              </a:spcBef>
              <a:buClr>
                <a:schemeClr val="dk2"/>
              </a:buClr>
              <a:buSzPct val="98777"/>
              <a:buFont typeface="Arial"/>
              <a:buChar char="–"/>
              <a:defRPr sz="12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28036" algn="l" rtl="0">
              <a:spcBef>
                <a:spcPts val="202"/>
              </a:spcBef>
              <a:buClr>
                <a:schemeClr val="dk2"/>
              </a:buClr>
              <a:buSzPct val="101571"/>
              <a:buFont typeface="Arial"/>
              <a:buChar char="»"/>
              <a:defRPr sz="97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267372" y="1055083"/>
            <a:ext cx="8535737" cy="215397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735268" y="3886200"/>
            <a:ext cx="7533105" cy="175260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521"/>
              </a:spcBef>
              <a:buClr>
                <a:schemeClr val="dk2"/>
              </a:buClr>
              <a:buFont typeface="Arial"/>
              <a:buNone/>
              <a:defRPr sz="26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ctr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ctr" rtl="0">
              <a:spcBef>
                <a:spcPts val="252"/>
              </a:spcBef>
              <a:buClr>
                <a:srgbClr val="888888"/>
              </a:buClr>
              <a:buFont typeface="Arial"/>
              <a:buNone/>
              <a:defRPr sz="12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ctr" rtl="0">
              <a:spcBef>
                <a:spcPts val="202"/>
              </a:spcBef>
              <a:buClr>
                <a:srgbClr val="888888"/>
              </a:buClr>
              <a:buFont typeface="Arial"/>
              <a:buNone/>
              <a:defRPr sz="975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ctr" rtl="0">
              <a:spcBef>
                <a:spcPts val="336"/>
              </a:spcBef>
              <a:buClr>
                <a:srgbClr val="888888"/>
              </a:buClr>
              <a:buFont typeface="Arial"/>
              <a:buNone/>
              <a:defRPr sz="165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60950" y="1024912"/>
            <a:ext cx="8662737" cy="136207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9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3689687"/>
            <a:ext cx="7772400" cy="717215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02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269"/>
              </a:spcBef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36"/>
              </a:spcBef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1" y="615485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ctr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2700" b="0" i="0" u="none" strike="noStrike" cap="none">
                <a:solidFill>
                  <a:schemeClr val="dk2"/>
                </a:solidFill>
                <a:latin typeface="Callibri"/>
                <a:ea typeface="Gill Sans"/>
                <a:cs typeface="Callibri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424143"/>
            <a:ext cx="4040188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31" y="1535116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ctr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302"/>
              </a:spcBef>
              <a:buClr>
                <a:schemeClr val="dk2"/>
              </a:buClr>
              <a:buFont typeface="Arial"/>
              <a:buNone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269"/>
              </a:spcBef>
              <a:buClr>
                <a:schemeClr val="dk2"/>
              </a:buClr>
              <a:buFont typeface="Arial"/>
              <a:buNone/>
              <a:defRPr sz="135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269"/>
              </a:spcBef>
              <a:buClr>
                <a:schemeClr val="dk1"/>
              </a:buClr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8" y="2424143"/>
            <a:ext cx="4041775" cy="3951287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91984" algn="l" rtl="0">
              <a:spcBef>
                <a:spcPts val="302"/>
              </a:spcBef>
              <a:buClr>
                <a:schemeClr val="dk2"/>
              </a:buClr>
              <a:buSzPct val="100000"/>
              <a:buFont typeface="Arial"/>
              <a:buChar char="•"/>
              <a:defRPr sz="15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154676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10668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•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10669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–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106709" algn="l" rtl="0">
              <a:spcBef>
                <a:spcPts val="269"/>
              </a:spcBef>
              <a:buClr>
                <a:schemeClr val="dk2"/>
              </a:buClr>
              <a:buSzPct val="101571"/>
              <a:buFont typeface="Arial"/>
              <a:buChar char="»"/>
              <a:defRPr sz="13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106720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10672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106739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106748" algn="l" rtl="0">
              <a:spcBef>
                <a:spcPts val="269"/>
              </a:spcBef>
              <a:buClr>
                <a:schemeClr val="dk1"/>
              </a:buClr>
              <a:buSzPct val="101571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9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57201" y="957826"/>
            <a:ext cx="8229600" cy="91962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ctr" anchorCtr="0"/>
          <a:lstStyle>
            <a:lvl1pPr>
              <a:defRPr sz="2550" b="1">
                <a:solidFill>
                  <a:schemeClr val="dk2"/>
                </a:solidFill>
                <a:latin typeface="Gill Sans"/>
                <a:ea typeface="Gill Sans"/>
                <a:cs typeface="Gill Sans"/>
              </a:defRPr>
            </a:lvl1pPr>
          </a:lstStyle>
          <a:p>
            <a:pPr marL="0" lvl="0" indent="0" algn="ctr">
              <a:buClr>
                <a:schemeClr val="dk2"/>
              </a:buClr>
              <a:buFont typeface="Gill Sans"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5" y="666730"/>
            <a:ext cx="3008313" cy="928790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5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575050" y="666733"/>
            <a:ext cx="5111749" cy="5619854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287971" marR="0" lvl="0" indent="-138650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•"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623935" marR="0" lvl="1" indent="-90664" algn="l" rtl="0">
              <a:spcBef>
                <a:spcPts val="470"/>
              </a:spcBef>
              <a:buClr>
                <a:schemeClr val="dk2"/>
              </a:buClr>
              <a:buSzPct val="99560"/>
              <a:buFont typeface="Arial"/>
              <a:buChar char="–"/>
              <a:defRPr sz="23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959898" marR="0" lvl="2" indent="-64004" algn="l" rtl="0">
              <a:spcBef>
                <a:spcPts val="403"/>
              </a:spcBef>
              <a:buClr>
                <a:schemeClr val="dk2"/>
              </a:buClr>
              <a:buSzPct val="99232"/>
              <a:buFont typeface="Arial"/>
              <a:buChar char="•"/>
              <a:defRPr sz="2025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343858" marR="0" lvl="3" indent="-8534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–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727818" marR="0" lvl="4" indent="-85352" algn="l" rtl="0">
              <a:spcBef>
                <a:spcPts val="336"/>
              </a:spcBef>
              <a:buClr>
                <a:schemeClr val="dk2"/>
              </a:buClr>
              <a:buSzPct val="98777"/>
              <a:buFont typeface="Arial"/>
              <a:buChar char="»"/>
              <a:defRPr sz="1650" b="0" i="1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111777" marR="0" lvl="5" indent="-8536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495737" marR="0" lvl="6" indent="-85371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879697" marR="0" lvl="7" indent="-85382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263655" marR="0" lvl="8" indent="-85390" algn="l" rtl="0">
              <a:spcBef>
                <a:spcPts val="336"/>
              </a:spcBef>
              <a:buClr>
                <a:schemeClr val="dk1"/>
              </a:buClr>
              <a:buSzPct val="98777"/>
              <a:buFont typeface="Arial"/>
              <a:buChar char="•"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5" y="1595525"/>
            <a:ext cx="3008313" cy="46910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Gill Sans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indent="0">
              <a:spcBef>
                <a:spcPts val="0"/>
              </a:spcBef>
              <a:buNone/>
              <a:defRPr sz="825"/>
            </a:lvl2pPr>
            <a:lvl3pPr lvl="2" indent="0">
              <a:spcBef>
                <a:spcPts val="0"/>
              </a:spcBef>
              <a:buNone/>
              <a:defRPr sz="825"/>
            </a:lvl3pPr>
            <a:lvl4pPr lvl="3" indent="0">
              <a:spcBef>
                <a:spcPts val="0"/>
              </a:spcBef>
              <a:buNone/>
              <a:defRPr sz="825"/>
            </a:lvl4pPr>
            <a:lvl5pPr lvl="4" indent="0">
              <a:spcBef>
                <a:spcPts val="0"/>
              </a:spcBef>
              <a:buNone/>
              <a:defRPr sz="825"/>
            </a:lvl5pPr>
            <a:lvl6pPr lvl="5" indent="0">
              <a:spcBef>
                <a:spcPts val="0"/>
              </a:spcBef>
              <a:buNone/>
              <a:defRPr sz="825"/>
            </a:lvl6pPr>
            <a:lvl7pPr lvl="6" indent="0">
              <a:spcBef>
                <a:spcPts val="0"/>
              </a:spcBef>
              <a:buNone/>
              <a:defRPr sz="825"/>
            </a:lvl7pPr>
            <a:lvl8pPr lvl="7" indent="0">
              <a:spcBef>
                <a:spcPts val="0"/>
              </a:spcBef>
              <a:buNone/>
              <a:defRPr sz="825"/>
            </a:lvl8pPr>
            <a:lvl9pPr lvl="8" indent="0">
              <a:spcBef>
                <a:spcPts val="0"/>
              </a:spcBef>
              <a:buNone/>
              <a:defRPr sz="8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538"/>
              </a:spcBef>
              <a:buClr>
                <a:schemeClr val="dk2"/>
              </a:buClr>
              <a:buFont typeface="Arial"/>
              <a:buNone/>
              <a:defRPr sz="2700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470"/>
              </a:spcBef>
              <a:buClr>
                <a:schemeClr val="dk2"/>
              </a:buClr>
              <a:buFont typeface="Arial"/>
              <a:buNone/>
              <a:defRPr sz="23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403"/>
              </a:spcBef>
              <a:buClr>
                <a:schemeClr val="dk2"/>
              </a:buClr>
              <a:buFont typeface="Arial"/>
              <a:buNone/>
              <a:defRPr sz="20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336"/>
              </a:spcBef>
              <a:buClr>
                <a:schemeClr val="dk2"/>
              </a:buClr>
              <a:buFont typeface="Arial"/>
              <a:buNone/>
              <a:defRPr sz="16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336"/>
              </a:spcBef>
              <a:buClr>
                <a:schemeClr val="dk1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43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0" marR="0" lvl="0" indent="0" algn="l" rtl="0">
              <a:spcBef>
                <a:spcPts val="236"/>
              </a:spcBef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383960" marR="0" lvl="1" indent="-10" algn="l" rtl="0">
              <a:spcBef>
                <a:spcPts val="202"/>
              </a:spcBef>
              <a:buClr>
                <a:schemeClr val="dk2"/>
              </a:buClr>
              <a:buFont typeface="Arial"/>
              <a:buNone/>
              <a:defRPr sz="97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767918" marR="0" lvl="2" indent="-19" algn="l" rtl="0">
              <a:spcBef>
                <a:spcPts val="168"/>
              </a:spcBef>
              <a:buClr>
                <a:schemeClr val="dk2"/>
              </a:buClr>
              <a:buFont typeface="Arial"/>
              <a:buNone/>
              <a:defRPr sz="825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151879" marR="0" lvl="3" indent="-2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1535839" marR="0" lvl="4" indent="-39" algn="l" rtl="0">
              <a:spcBef>
                <a:spcPts val="152"/>
              </a:spcBef>
              <a:buClr>
                <a:schemeClr val="dk2"/>
              </a:buClr>
              <a:buFont typeface="Arial"/>
              <a:buNone/>
              <a:defRPr sz="75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1919798" marR="0" lvl="5" indent="-48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303757" marR="0" lvl="6" indent="-5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687716" marR="0" lvl="7" indent="-6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071676" marR="0" lvl="8" indent="-77" algn="l" rtl="0">
              <a:spcBef>
                <a:spcPts val="152"/>
              </a:spcBef>
              <a:buClr>
                <a:schemeClr val="dk1"/>
              </a:buClr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2192-4F30-4EB9-BE3E-2D41679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667" y="136525"/>
            <a:ext cx="6016666" cy="912394"/>
          </a:xfrm>
        </p:spPr>
        <p:txBody>
          <a:bodyPr anchor="b"/>
          <a:lstStyle>
            <a:lvl1pPr>
              <a:defRPr sz="27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EC894-B56D-470F-84F4-09288F5EC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5833" y="1644234"/>
            <a:ext cx="4629150" cy="422475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615CC-CB7B-4DA9-9D32-CA07C87D1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79357" y="5201905"/>
            <a:ext cx="2949178" cy="607177"/>
          </a:xfrm>
        </p:spPr>
        <p:txBody>
          <a:bodyPr/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7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 descr="Top_Bar_Background.png"/>
          <p:cNvPicPr preferRelativeResize="0"/>
          <p:nvPr/>
        </p:nvPicPr>
        <p:blipFill rotWithShape="1">
          <a:blip r:embed="rId15">
            <a:alphaModFix/>
          </a:blip>
          <a:srcRect t="-185" r="6086" b="-1"/>
          <a:stretch/>
        </p:blipFill>
        <p:spPr>
          <a:xfrm>
            <a:off x="324" y="-35996"/>
            <a:ext cx="9155328" cy="687069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1" y="1600201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lIns="57584" tIns="57584" rIns="57584" bIns="57584" anchor="t" anchorCtr="0"/>
          <a:lstStyle>
            <a:lvl1pPr marL="609617" marR="0" lvl="0" indent="-327359" algn="l" rtl="0">
              <a:spcBef>
                <a:spcPts val="889"/>
              </a:spcBef>
              <a:buClr>
                <a:schemeClr val="dk2"/>
              </a:buClr>
              <a:buSzPct val="101022"/>
              <a:buFont typeface="Arial"/>
              <a:buChar char="•"/>
              <a:defRPr sz="4445" b="1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1320834" marR="0" lvl="1" indent="-282228" algn="l" rtl="0">
              <a:spcBef>
                <a:spcPts val="711"/>
              </a:spcBef>
              <a:buClr>
                <a:schemeClr val="dk2"/>
              </a:buClr>
              <a:buSzPct val="98777"/>
              <a:buFont typeface="Arial"/>
              <a:buChar char="–"/>
              <a:defRPr sz="3556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2032050" marR="0" lvl="2" indent="-203250" algn="l" rtl="0">
              <a:spcBef>
                <a:spcPts val="640"/>
              </a:spcBef>
              <a:buClr>
                <a:schemeClr val="dk2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2844871" marR="0" lvl="3" indent="-237116" algn="l" rtl="0">
              <a:spcBef>
                <a:spcPts val="533"/>
              </a:spcBef>
              <a:buClr>
                <a:schemeClr val="dk2"/>
              </a:buClr>
              <a:buSzPct val="98777"/>
              <a:buFont typeface="Arial"/>
              <a:buChar char="–"/>
              <a:defRPr sz="2667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3657691" marR="0" lvl="4" indent="-271046" algn="l" rtl="0">
              <a:spcBef>
                <a:spcPts val="427"/>
              </a:spcBef>
              <a:buClr>
                <a:schemeClr val="dk2"/>
              </a:buClr>
              <a:buSzPct val="101571"/>
              <a:buFont typeface="Arial"/>
              <a:buChar char="»"/>
              <a:defRPr sz="2133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4470513" marR="0" lvl="5" indent="-18070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5283332" marR="0" lvl="6" indent="-180726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6096153" marR="0" lvl="7" indent="-180747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908972" marR="0" lvl="8" indent="-180765" algn="l" rtl="0">
              <a:spcBef>
                <a:spcPts val="711"/>
              </a:spcBef>
              <a:buClr>
                <a:schemeClr val="dk1"/>
              </a:buClr>
              <a:buSzPct val="98777"/>
              <a:buFont typeface="Arial"/>
              <a:buChar char="•"/>
              <a:defRPr sz="355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903072" y="42569"/>
            <a:ext cx="4783162" cy="422423"/>
          </a:xfrm>
          <a:prstGeom prst="rect">
            <a:avLst/>
          </a:prstGeom>
          <a:noFill/>
          <a:ln>
            <a:noFill/>
          </a:ln>
        </p:spPr>
        <p:txBody>
          <a:bodyPr lIns="43188" tIns="21587" rIns="43188" bIns="21587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75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Solving and Programming II - Java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SzPct val="25000"/>
              <a:buNone/>
            </a:pPr>
            <a:r>
              <a:rPr lang="en-US" sz="900" b="0" i="0" u="none" strike="noStrike" cap="none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</a:t>
            </a:r>
            <a:r>
              <a:rPr lang="en-US" sz="900" b="0" i="0" u="none" strike="noStrike" cap="none" baseline="0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900" b="0" i="0" u="none" strike="noStrike" cap="none" baseline="0" dirty="0" err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Bisgin</a:t>
            </a:r>
            <a:endParaRPr lang="en-US" sz="900" b="0" i="0" u="none" strike="noStrike" cap="none" dirty="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" name="Picture 1" descr="UMFLINTLogo.jpg"/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" y="7616"/>
            <a:ext cx="850392" cy="850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42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bg1"/>
                </a:solidFill>
              </a:defRPr>
            </a:lvl1pPr>
          </a:lstStyle>
          <a:p>
            <a:fld id="{0C7D1382-6091-7C43-8582-8F1FEF48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2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67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pearsoncmg.com/ph/esm/deitel/java_htp9e/code_examples/code_example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Random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lang/Math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5.1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Methods and Static Fields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java.lang.Math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3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F714-F9BA-AEA7-34DC-E273FA6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/>
                <a:cs typeface="Verdana"/>
              </a:rPr>
              <a:t>5.2) Consider class </a:t>
            </a:r>
            <a:r>
              <a:rPr lang="en-US" sz="2000" dirty="0" err="1">
                <a:solidFill>
                  <a:srgbClr val="0000FF"/>
                </a:solidFill>
                <a:latin typeface="Verdana"/>
                <a:cs typeface="Verdana"/>
              </a:rPr>
              <a:t>TestClass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that has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static</a:t>
            </a:r>
            <a:r>
              <a:rPr lang="en-US" sz="2000" dirty="0">
                <a:latin typeface="Verdana"/>
                <a:cs typeface="Verdana"/>
              </a:rPr>
              <a:t> field called x, and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non-static </a:t>
            </a:r>
            <a:r>
              <a:rPr lang="en-US" sz="2000" dirty="0">
                <a:latin typeface="Verdana"/>
                <a:cs typeface="Verdana"/>
              </a:rPr>
              <a:t>field called y. Which of these fields can be accessed in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static</a:t>
            </a:r>
            <a:r>
              <a:rPr lang="en-US" sz="2000" dirty="0">
                <a:latin typeface="Verdana"/>
                <a:cs typeface="Verdana"/>
              </a:rPr>
              <a:t> method called fn1?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x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y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x and y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 of x and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1876-24A2-2097-AF56-A25E4902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5.3) Consider class </a:t>
            </a:r>
            <a:r>
              <a:rPr lang="en-US" sz="1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TestClass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has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field called x, and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non-static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field called y. Which of these fields can be accessed in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non-static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called fn2?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x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y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x and y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 of x and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5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0EEC-F0A4-537C-B3F6-B98B942C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5.4) Consider class </a:t>
            </a:r>
            <a:r>
              <a:rPr lang="en-US" sz="18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TestClass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has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called fn1, and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non-static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called fn2. Which of these methods can be invoked in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called fn3?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fn1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fn2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fn1 and fn2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 of fn1 and fn2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FB5E-729D-076B-6C80-57E0E3CE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Verdana"/>
                <a:cs typeface="Verdana"/>
              </a:rPr>
              <a:t>5.5) Consider class </a:t>
            </a:r>
            <a:r>
              <a:rPr lang="en-US" sz="2000" dirty="0" err="1">
                <a:solidFill>
                  <a:srgbClr val="0000FF"/>
                </a:solidFill>
                <a:latin typeface="Verdana"/>
                <a:cs typeface="Verdana"/>
              </a:rPr>
              <a:t>TestClass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that has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static</a:t>
            </a:r>
            <a:r>
              <a:rPr lang="en-US" sz="2000" dirty="0">
                <a:latin typeface="Verdana"/>
                <a:cs typeface="Verdana"/>
              </a:rPr>
              <a:t> method called fn1, and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non-static </a:t>
            </a:r>
            <a:r>
              <a:rPr lang="en-US" sz="2000" dirty="0">
                <a:latin typeface="Verdana"/>
                <a:cs typeface="Verdana"/>
              </a:rPr>
              <a:t>method called fn2. Which of these methods can be invoked in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non-static</a:t>
            </a:r>
            <a:r>
              <a:rPr lang="en-US" sz="2000" dirty="0">
                <a:latin typeface="Verdana"/>
                <a:cs typeface="Verdana"/>
              </a:rPr>
              <a:t> method called fn4?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fn1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fn2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Both fn1 and fn2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None of fn1 and fn25)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53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A26A-42C1-E6E1-6897-BAC33995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Verdana"/>
                <a:cs typeface="Verdana"/>
              </a:rPr>
              <a:t>5.6) What is the output of the following code?</a:t>
            </a:r>
          </a:p>
          <a:p>
            <a:pPr marL="0" indent="0">
              <a:buNone/>
            </a:pPr>
            <a:endParaRPr lang="en-US" sz="2400" dirty="0"/>
          </a:p>
          <a:p>
            <a:pPr marL="400050" lvl="1" indent="0"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b="1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x = 5;</a:t>
            </a:r>
          </a:p>
          <a:p>
            <a:pPr marL="400050" lvl="1" indent="0">
              <a:buNone/>
            </a:pPr>
            <a:endParaRPr lang="en-US" sz="1800" dirty="0">
              <a:latin typeface="Consolas"/>
            </a:endParaRPr>
          </a:p>
          <a:p>
            <a:pPr marL="400050" lvl="1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8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8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/>
              </a:rPr>
              <a:t>"x + 2 = "</a:t>
            </a:r>
            <a:r>
              <a:rPr lang="en-US" sz="18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x + 2);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+ 2 = 7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 + 2 = 52</a:t>
            </a:r>
          </a:p>
          <a:p>
            <a:pPr marL="514350" indent="-514350">
              <a:buAutoNum type="alphaUcParenBoth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will be a compiler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80157" y="4150522"/>
            <a:ext cx="370973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What should be changed if we want the output to be A</a:t>
            </a:r>
            <a:r>
              <a:rPr lang="en-US" dirty="0">
                <a:solidFill>
                  <a:srgbClr val="660066"/>
                </a:solidFill>
                <a:latin typeface="Verdana"/>
                <a:cs typeface="Verdan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5915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589692"/>
            <a:ext cx="8839200" cy="553647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endParaRPr lang="en-US" sz="2400" dirty="0">
              <a:latin typeface="Verdana"/>
              <a:cs typeface="Verdana"/>
            </a:endParaRPr>
          </a:p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400" dirty="0">
                <a:latin typeface="Verdana"/>
                <a:cs typeface="Verdana"/>
              </a:rPr>
              <a:t>What is the value of x printed by fn2 below? (assume that x is an instance variable for the class)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dirty="0"/>
              <a:t>10</a:t>
            </a:r>
          </a:p>
          <a:p>
            <a:pPr marL="514350" indent="-514350">
              <a:buAutoNum type="alphaUcParenBoth"/>
            </a:pPr>
            <a:r>
              <a:rPr lang="en-US" dirty="0"/>
              <a:t>20</a:t>
            </a:r>
          </a:p>
          <a:p>
            <a:pPr marL="514350" indent="-514350">
              <a:buAutoNum type="alphaUcParenBoth"/>
            </a:pPr>
            <a:r>
              <a:rPr lang="en-US" dirty="0"/>
              <a:t>5</a:t>
            </a:r>
          </a:p>
          <a:p>
            <a:pPr marL="514350" indent="-514350">
              <a:buAutoNum type="alphaUcParenBoth"/>
            </a:pPr>
            <a:r>
              <a:rPr lang="en-US" dirty="0"/>
              <a:t>There will be a compiler error</a:t>
            </a:r>
          </a:p>
          <a:p>
            <a:pPr marL="514350" indent="-514350">
              <a:buAutoNum type="alphaUcParenBoth"/>
            </a:pPr>
            <a:r>
              <a:rPr lang="en-US" dirty="0"/>
              <a:t>None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9815" y="2203798"/>
            <a:ext cx="2819400" cy="169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/>
              </a:rPr>
              <a:t>  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&gt; 5)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/>
              </a:rPr>
              <a:t>  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20;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3231" y="2203798"/>
            <a:ext cx="4363695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fn1();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754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782475"/>
            <a:ext cx="8839200" cy="534368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400" dirty="0">
                <a:latin typeface="Verdana"/>
                <a:cs typeface="Verdana"/>
              </a:rPr>
              <a:t>5.8) What is the value of y printed by fn2 below? (assume that x is an instance variable for the class)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dirty="0"/>
              <a:t>10</a:t>
            </a:r>
          </a:p>
          <a:p>
            <a:pPr marL="514350" indent="-514350">
              <a:buAutoNum type="alphaUcParenBoth"/>
            </a:pPr>
            <a:r>
              <a:rPr lang="en-US" dirty="0"/>
              <a:t>20</a:t>
            </a:r>
          </a:p>
          <a:p>
            <a:pPr marL="514350" indent="-514350">
              <a:buAutoNum type="alphaUcParenBoth"/>
            </a:pPr>
            <a:r>
              <a:rPr lang="en-US" dirty="0"/>
              <a:t>5</a:t>
            </a:r>
          </a:p>
          <a:p>
            <a:pPr marL="514350" indent="-514350">
              <a:buAutoNum type="alphaUcParenBoth"/>
            </a:pPr>
            <a:r>
              <a:rPr lang="en-US" dirty="0"/>
              <a:t>There will be a compiler error</a:t>
            </a:r>
          </a:p>
          <a:p>
            <a:pPr marL="514350" indent="-514350">
              <a:buAutoNum type="alphaUcParenBoth"/>
            </a:pPr>
            <a:r>
              <a:rPr lang="en-US" dirty="0"/>
              <a:t>None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899" y="225399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fn1()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/>
              </a:rPr>
              <a:t>  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9192" y="2115490"/>
            <a:ext cx="4406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fn2()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 = fn1();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“y =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242299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748455"/>
            <a:ext cx="8839200" cy="53777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400" dirty="0">
                <a:latin typeface="Verdana"/>
                <a:cs typeface="Verdana"/>
              </a:rPr>
              <a:t>5.9) What is the value of y printed by fn2 below? (assume that x is an instance variable for the class)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dirty="0"/>
              <a:t>10</a:t>
            </a:r>
          </a:p>
          <a:p>
            <a:pPr marL="514350" indent="-514350">
              <a:buAutoNum type="alphaUcParenBoth"/>
            </a:pPr>
            <a:r>
              <a:rPr lang="en-US" dirty="0"/>
              <a:t>20</a:t>
            </a:r>
          </a:p>
          <a:p>
            <a:pPr marL="514350" indent="-514350">
              <a:buAutoNum type="alphaUcParenBoth"/>
            </a:pPr>
            <a:r>
              <a:rPr lang="en-US" dirty="0"/>
              <a:t>5</a:t>
            </a:r>
          </a:p>
          <a:p>
            <a:pPr marL="514350" indent="-514350">
              <a:buAutoNum type="alphaUcParenBoth"/>
            </a:pPr>
            <a:r>
              <a:rPr lang="en-US" dirty="0"/>
              <a:t>There will be a compiler error</a:t>
            </a:r>
          </a:p>
          <a:p>
            <a:pPr marL="514350" indent="-514350">
              <a:buAutoNum type="alphaUcParenBoth"/>
            </a:pPr>
            <a:r>
              <a:rPr lang="en-US" dirty="0"/>
              <a:t>None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07536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/>
              </a:rPr>
              <a:t>  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400" y="1925630"/>
            <a:ext cx="436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 = fn1();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“y =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3177601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759795"/>
            <a:ext cx="8839200" cy="53663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400" dirty="0">
                <a:latin typeface="Verdana"/>
                <a:cs typeface="Verdana"/>
              </a:rPr>
              <a:t>5.10) What is the value of y printed by fn2 below? (assume that x is an instance variable for the class)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Both"/>
            </a:pPr>
            <a:endParaRPr lang="en-US" dirty="0"/>
          </a:p>
          <a:p>
            <a:pPr marL="514350" indent="-514350">
              <a:buAutoNum type="alphaUcParenBoth"/>
            </a:pPr>
            <a:r>
              <a:rPr lang="en-US" dirty="0"/>
              <a:t>10</a:t>
            </a:r>
          </a:p>
          <a:p>
            <a:pPr marL="514350" indent="-514350">
              <a:buAutoNum type="alphaUcParenBoth"/>
            </a:pPr>
            <a:r>
              <a:rPr lang="en-US" dirty="0"/>
              <a:t>20</a:t>
            </a:r>
          </a:p>
          <a:p>
            <a:pPr marL="514350" indent="-514350">
              <a:buAutoNum type="alphaUcParenBoth"/>
            </a:pPr>
            <a:r>
              <a:rPr lang="en-US" dirty="0"/>
              <a:t>5</a:t>
            </a:r>
          </a:p>
          <a:p>
            <a:pPr marL="514350" indent="-514350">
              <a:buAutoNum type="alphaUcParenBoth"/>
            </a:pPr>
            <a:r>
              <a:rPr lang="en-US" dirty="0"/>
              <a:t>There will be a compiler error</a:t>
            </a:r>
          </a:p>
          <a:p>
            <a:pPr marL="514350" indent="-514350">
              <a:buAutoNum type="alphaUcParenBoth"/>
            </a:pPr>
            <a:r>
              <a:rPr lang="en-US" dirty="0"/>
              <a:t>None of the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993962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fn1()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dirty="0">
                <a:solidFill>
                  <a:srgbClr val="0000C0"/>
                </a:solidFill>
                <a:latin typeface="Consolas"/>
              </a:rPr>
              <a:t>  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3400" y="1997454"/>
            <a:ext cx="44061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fn2()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y = fn1();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nsolas"/>
              </a:rPr>
              <a:t>“y = "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122161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5.2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Number Generation</a:t>
            </a: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java.util.Random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Math.random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9428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Methods and Static Fields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Enumerated types (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 of Declarations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overloading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GUI: Colors and Filled Shapes (Optional)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examples from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Deitel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at: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http://media.pearsoncmg.com/ph/esm/deitel/java_htp9e/code_examples/code_examples.html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8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java.util.Random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336550" lvl="3" indent="0">
              <a:spcBef>
                <a:spcPts val="200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https://docs.oracle.com/javase/8/docs/api/java/util/Random.html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36550" lvl="3" indent="0">
              <a:spcBef>
                <a:spcPts val="200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36550" lvl="3" indent="0">
              <a:spcBef>
                <a:spcPts val="200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36550" lvl="3" indent="0">
              <a:spcBef>
                <a:spcPts val="2000"/>
              </a:spcBef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1" indent="0">
              <a:buNone/>
            </a:pPr>
            <a:endParaRPr lang="en-US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2" indent="-457200">
              <a:spcBef>
                <a:spcPts val="2000"/>
              </a:spcBef>
              <a:buFont typeface="+mj-lt"/>
              <a:buAutoNum type="arabicPeriod" startAt="2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method </a:t>
            </a:r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Math.random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endParaRPr lang="en-US" sz="1400" b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36550" lvl="3" indent="0">
              <a:spcBef>
                <a:spcPts val="2000"/>
              </a:spcBef>
              <a:buNone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https://docs.oracle.com/javase/8/docs/api/java/lang/Math.html</a:t>
            </a:r>
            <a:endParaRPr lang="en-US" sz="1400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89EE5-A728-E040-986A-ED04835060E5}"/>
              </a:ext>
            </a:extLst>
          </p:cNvPr>
          <p:cNvSpPr txBox="1"/>
          <p:nvPr/>
        </p:nvSpPr>
        <p:spPr>
          <a:xfrm>
            <a:off x="1062990" y="5452110"/>
            <a:ext cx="772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</a:t>
            </a:r>
            <a:r>
              <a:rPr lang="en-US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double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(0.0 &lt;= value &lt; 1.0).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244A0-3799-C445-8B76-2D2C049CDEED}"/>
              </a:ext>
            </a:extLst>
          </p:cNvPr>
          <p:cNvSpPr txBox="1"/>
          <p:nvPr/>
        </p:nvSpPr>
        <p:spPr>
          <a:xfrm>
            <a:off x="1062990" y="2694727"/>
            <a:ext cx="742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en-US" dirty="0"/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java.util.Random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generate random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byte, float, double, int, long and Gaussian values (by using methods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nextBoolean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nextBytes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nextFloat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nextDouble</a:t>
            </a:r>
            <a:r>
              <a:rPr lang="en-US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nextInt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etc.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83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5644" y="883651"/>
            <a:ext cx="55516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java.util.Random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Random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ranNumGen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Random();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i = 0; i &lt; 10; i++)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1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ranNumGen.nextInt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(6);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"Got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for loop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method main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TestClass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0219" y="1268336"/>
            <a:ext cx="10668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</p:txBody>
      </p:sp>
      <p:sp>
        <p:nvSpPr>
          <p:cNvPr id="7" name="Rectangle 6"/>
          <p:cNvSpPr/>
          <p:nvPr/>
        </p:nvSpPr>
        <p:spPr>
          <a:xfrm>
            <a:off x="7640880" y="1268336"/>
            <a:ext cx="11430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6761" y="4979486"/>
            <a:ext cx="7854280" cy="13542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default, new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Random()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 the 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current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time of day as the seed of the random number generator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 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every sequence is different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algn="l"/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Random.nextInt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(x)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returns a 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 integer between 0 and (x – 1).</a:t>
            </a:r>
          </a:p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think of it as getting a large random number and % by 6.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04231" y="463440"/>
            <a:ext cx="8350786" cy="3651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7500" lnSpcReduction="10000"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	Generate different random sequences: new Random ()</a:t>
            </a:r>
          </a:p>
        </p:txBody>
      </p:sp>
    </p:spTree>
    <p:extLst>
      <p:ext uri="{BB962C8B-B14F-4D97-AF65-F5344CB8AC3E}">
        <p14:creationId xmlns:p14="http://schemas.microsoft.com/office/powerpoint/2010/main" val="316842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2906"/>
            <a:ext cx="8305800" cy="469794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 same random sequence: new Random (long)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5887" y="1563503"/>
            <a:ext cx="600268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java.util.Random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Random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ranNumGen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Random(0);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i = 0; i &lt; 10; i++)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1 +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ranNumGen.nextInt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(6);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"Got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for loop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54862" y="1759820"/>
            <a:ext cx="10668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5645745"/>
            <a:ext cx="784796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Constructor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Random(long seed)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takes a long as a seed value and uses it to generate random numbers. Each time we execute the program, we will get the </a:t>
            </a:r>
            <a:r>
              <a:rPr lang="en-US" sz="16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same sequence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28616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05115" y="3285011"/>
            <a:ext cx="4681286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Math.random</a:t>
            </a:r>
            <a:r>
              <a:rPr lang="en-US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400" y="1943177"/>
            <a:ext cx="582359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java.lang.Math</a:t>
            </a:r>
            <a:r>
              <a:rPr lang="en-US" sz="1600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;</a:t>
            </a:r>
          </a:p>
          <a:p>
            <a:pPr algn="l"/>
            <a:endParaRPr lang="en-US" sz="1600" b="1" dirty="0">
              <a:solidFill>
                <a:srgbClr val="7F0055"/>
              </a:solidFill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nn-NO" sz="1600" b="1" dirty="0">
                <a:solidFill>
                  <a:srgbClr val="7F0055"/>
                </a:solidFill>
                <a:latin typeface="Consolas"/>
              </a:rPr>
              <a:t>    for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nsolas"/>
              </a:rPr>
              <a:t> i = 0; i &lt; 10; i++) {</a:t>
            </a:r>
          </a:p>
          <a:p>
            <a:pPr algn="l"/>
            <a:r>
              <a:rPr lang="sv-SE" sz="1600" dirty="0">
                <a:solidFill>
                  <a:srgbClr val="000000"/>
                </a:solidFill>
                <a:latin typeface="Consolas"/>
              </a:rPr>
              <a:t>      rNum = 1 + (</a:t>
            </a:r>
            <a:r>
              <a:rPr lang="sv-SE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sv-SE" sz="1600" b="1" dirty="0">
                <a:solidFill>
                  <a:srgbClr val="000000"/>
                </a:solidFill>
                <a:latin typeface="Consolas"/>
              </a:rPr>
              <a:t>) (Math.</a:t>
            </a:r>
            <a:r>
              <a:rPr lang="sv-SE" sz="1600" b="1" i="1" dirty="0">
                <a:solidFill>
                  <a:srgbClr val="000000"/>
                </a:solidFill>
                <a:latin typeface="Consolas"/>
              </a:rPr>
              <a:t>random() * 6);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"Got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rNum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for loop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48227" y="1784415"/>
            <a:ext cx="9906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4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5</a:t>
            </a:r>
          </a:p>
        </p:txBody>
      </p:sp>
      <p:sp>
        <p:nvSpPr>
          <p:cNvPr id="8" name="Rectangle 7"/>
          <p:cNvSpPr/>
          <p:nvPr/>
        </p:nvSpPr>
        <p:spPr>
          <a:xfrm>
            <a:off x="7270042" y="1784415"/>
            <a:ext cx="990600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6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3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5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2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Got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416" y="5338465"/>
            <a:ext cx="8898550" cy="113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returns a </a:t>
            </a:r>
            <a:r>
              <a:rPr lang="en-US" dirty="0">
                <a:solidFill>
                  <a:srgbClr val="0000FF"/>
                </a:solidFill>
              </a:rPr>
              <a:t>random double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0.0 &lt;= value &lt; 1.0</a:t>
            </a:r>
            <a:r>
              <a:rPr lang="en-US" dirty="0"/>
              <a:t>). 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dirty="0"/>
              <a:t>Multiply by 6 to get a random double (0 &lt;= value&lt; 6),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dirty="0"/>
              <a:t>Convert that to an </a:t>
            </a:r>
            <a:r>
              <a:rPr lang="en-US" sz="1600" dirty="0" err="1"/>
              <a:t>int</a:t>
            </a:r>
            <a:r>
              <a:rPr lang="en-US" sz="1600" dirty="0"/>
              <a:t> to get a random value (0 &lt;= value &lt;= 5)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 dirty="0"/>
              <a:t>Add 1 to get a random value &gt;= 1 and &lt;= 6</a:t>
            </a:r>
          </a:p>
        </p:txBody>
      </p:sp>
    </p:spTree>
    <p:extLst>
      <p:ext uri="{BB962C8B-B14F-4D97-AF65-F5344CB8AC3E}">
        <p14:creationId xmlns:p14="http://schemas.microsoft.com/office/powerpoint/2010/main" val="7672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5.3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Enumerated types (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04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508250"/>
            <a:ext cx="8206283" cy="461791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type is a type whose fields consist of a fixed set of constants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the fields in an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constants, we typically use uppercase letters.</a:t>
            </a:r>
          </a:p>
          <a:p>
            <a:pPr marL="349250" lvl="2" indent="0">
              <a:spcBef>
                <a:spcPts val="2000"/>
              </a:spcBef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Example:</a:t>
            </a:r>
          </a:p>
          <a:p>
            <a:pPr marL="685800" lvl="3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private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Day { SUN, MON, TUE, WED, THU, FRI, SAT};</a:t>
            </a:r>
          </a:p>
          <a:p>
            <a:pPr marL="685800" lvl="3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 today;</a:t>
            </a:r>
          </a:p>
          <a:p>
            <a:pPr marL="685800" lvl="3" indent="0">
              <a:lnSpc>
                <a:spcPct val="110000"/>
              </a:lnSpc>
              <a:spcBef>
                <a:spcPts val="800"/>
              </a:spcBef>
              <a:buNone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today =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Day.MON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 now refer to these constants as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Day.SUN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Day.MON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  <a:p>
            <a:pPr marL="0" lvl="1" indent="0">
              <a:spcBef>
                <a:spcPts val="2000"/>
              </a:spcBef>
              <a:buClr>
                <a:schemeClr val="accent1"/>
              </a:buClr>
              <a:buNone/>
            </a:pPr>
            <a:endParaRPr lang="en-US" sz="20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5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838A-9ED6-AD2B-3A29-A1D417E8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Enum type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30851" y="1197802"/>
            <a:ext cx="74431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Day {</a:t>
            </a:r>
          </a:p>
          <a:p>
            <a:pPr algn="l"/>
            <a:r>
              <a:rPr lang="en-US" sz="1600" i="1" dirty="0">
                <a:solidFill>
                  <a:srgbClr val="0000C0"/>
                </a:solidFill>
                <a:latin typeface="Consolas"/>
              </a:rPr>
              <a:t>    SUN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MON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TUE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WED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THU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FRI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SAT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};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Day d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Day.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MON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switch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(d)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		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TUE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THU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	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"276 at last !!"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  		break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		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MON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WED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	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"Cannot wait till tomorrow !!"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  		break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		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SUN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FRI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SAT</a:t>
            </a:r>
            <a:r>
              <a:rPr lang="en-US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: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  		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"Cannot wait till Tuesday!!"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switch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68818" y="2890553"/>
            <a:ext cx="33338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Must use </a:t>
            </a:r>
            <a:r>
              <a:rPr lang="en-US" sz="1600" dirty="0" err="1"/>
              <a:t>enumType.CONSTANT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 flipV="1">
            <a:off x="3913757" y="2890553"/>
            <a:ext cx="1155061" cy="19537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8036" y="3784597"/>
            <a:ext cx="24209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/>
              <a:t>Cannot use </a:t>
            </a:r>
            <a:r>
              <a:rPr lang="en-US" sz="1600" dirty="0" err="1"/>
              <a:t>enumType.CONSTANT</a:t>
            </a:r>
            <a:endParaRPr lang="en-US" sz="1600" dirty="0"/>
          </a:p>
          <a:p>
            <a:r>
              <a:rPr lang="en-US" sz="1600" dirty="0"/>
              <a:t>in cases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2335965" y="3379387"/>
            <a:ext cx="759756" cy="40824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1732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687"/>
            <a:ext cx="8382000" cy="869119"/>
          </a:xfrm>
        </p:spPr>
        <p:txBody>
          <a:bodyPr>
            <a:normAutofit/>
          </a:bodyPr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7200" y="1576290"/>
            <a:ext cx="8382000" cy="4672109"/>
          </a:xfrm>
        </p:spPr>
        <p:txBody>
          <a:bodyPr>
            <a:normAutofit/>
          </a:bodyPr>
          <a:lstStyle/>
          <a:p>
            <a:r>
              <a:rPr lang="en-US" sz="2400" dirty="0" err="1"/>
              <a:t>enum</a:t>
            </a:r>
            <a:r>
              <a:rPr lang="en-US" sz="2400" dirty="0"/>
              <a:t> declaration is like a class declaration…</a:t>
            </a:r>
          </a:p>
          <a:p>
            <a:pPr lvl="1"/>
            <a:r>
              <a:rPr lang="en-US" sz="2000" dirty="0"/>
              <a:t>For our example, we kept the definition inside a class and we used it in the same class. But we can use in other classes as well (later…)</a:t>
            </a:r>
          </a:p>
          <a:p>
            <a:r>
              <a:rPr lang="en-US" sz="2400" dirty="0"/>
              <a:t>Inside case label where switch expression is an </a:t>
            </a:r>
            <a:r>
              <a:rPr lang="en-US" sz="2400" dirty="0" err="1"/>
              <a:t>enum</a:t>
            </a:r>
            <a:r>
              <a:rPr lang="en-US" sz="2400" dirty="0"/>
              <a:t> variable, Java expects you to just specify the </a:t>
            </a:r>
            <a:r>
              <a:rPr lang="en-US" sz="2400" dirty="0" err="1"/>
              <a:t>enum</a:t>
            </a:r>
            <a:r>
              <a:rPr lang="en-US" sz="2400" dirty="0"/>
              <a:t> CONSTANT without the name of the </a:t>
            </a:r>
            <a:r>
              <a:rPr lang="en-US" sz="2400" dirty="0" err="1"/>
              <a:t>enum</a:t>
            </a:r>
            <a:r>
              <a:rPr lang="en-US" sz="2400" dirty="0"/>
              <a:t> type (otherwise syntax error !!)</a:t>
            </a:r>
          </a:p>
          <a:p>
            <a:pPr lvl="1"/>
            <a:r>
              <a:rPr lang="en-US" sz="2000" dirty="0"/>
              <a:t>But if inside the switch statement, but outside the case label, we have to prefix the </a:t>
            </a:r>
            <a:r>
              <a:rPr lang="en-US" sz="2000" dirty="0" err="1"/>
              <a:t>enum</a:t>
            </a:r>
            <a:r>
              <a:rPr lang="en-US" sz="2000" dirty="0"/>
              <a:t> CONSTANT with the </a:t>
            </a:r>
            <a:r>
              <a:rPr lang="en-US" sz="2000" dirty="0" err="1"/>
              <a:t>enum</a:t>
            </a:r>
            <a:r>
              <a:rPr lang="en-US" sz="2000" dirty="0"/>
              <a:t> type as </a:t>
            </a: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type.CONSTANT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5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219200" y="5187383"/>
            <a:ext cx="2057400" cy="152400"/>
          </a:xfrm>
          <a:prstGeom prst="rect">
            <a:avLst/>
          </a:prstGeom>
          <a:solidFill>
            <a:srgbClr val="FF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78D957-5653-8417-ABFD-88382683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Enum type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2964" y="1398429"/>
            <a:ext cx="678110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500" dirty="0">
              <a:latin typeface="Consolas"/>
            </a:endParaRP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7F0055"/>
                </a:solidFill>
                <a:latin typeface="Consolas"/>
              </a:rPr>
              <a:t>enum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Day {</a:t>
            </a:r>
          </a:p>
          <a:p>
            <a:pPr algn="l"/>
            <a:r>
              <a:rPr lang="en-US" sz="1500" i="1" dirty="0">
                <a:solidFill>
                  <a:srgbClr val="0000C0"/>
                </a:solidFill>
                <a:latin typeface="Consolas"/>
              </a:rPr>
              <a:t>    SUN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</a:rPr>
              <a:t>MON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</a:rPr>
              <a:t>TUE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latin typeface="Consolas"/>
              </a:rPr>
              <a:t>WED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THU</a:t>
            </a:r>
            <a:r>
              <a:rPr lang="en-US" sz="15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FRI</a:t>
            </a:r>
            <a:r>
              <a:rPr lang="en-US" sz="15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, </a:t>
            </a:r>
            <a:r>
              <a:rPr lang="en-US" sz="1500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SAT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};</a:t>
            </a:r>
          </a:p>
          <a:p>
            <a:pPr algn="l"/>
            <a:endParaRPr lang="en-US" sz="1500" dirty="0">
              <a:latin typeface="Consolas"/>
            </a:endParaRP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Day d =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Day.</a:t>
            </a:r>
            <a:r>
              <a:rPr lang="en-US" sz="1500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THU</a:t>
            </a:r>
            <a:r>
              <a:rPr lang="en-US" sz="1500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;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  switch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(d) {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    case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latin typeface="Consolas"/>
              </a:rPr>
              <a:t>TUE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500" b="1" i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latin typeface="Consolas"/>
              </a:rPr>
              <a:t>THU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500" i="1" dirty="0">
                <a:solidFill>
                  <a:srgbClr val="2A00FF"/>
                </a:solidFill>
                <a:latin typeface="Consolas"/>
              </a:rPr>
              <a:t>"276 at last !!"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      break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    case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latin typeface="Consolas"/>
              </a:rPr>
              <a:t>MON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500" b="1" i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latin typeface="Consolas"/>
              </a:rPr>
              <a:t>WED</a:t>
            </a:r>
            <a:r>
              <a:rPr lang="en-US" sz="1500" b="1" i="1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</a:rPr>
              <a:t>"Cannot wait till tomorrow !!"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    case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SUN</a:t>
            </a:r>
            <a:r>
              <a:rPr lang="en-US" sz="15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: </a:t>
            </a:r>
            <a:r>
              <a:rPr lang="en-US" sz="1500" b="1" i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case</a:t>
            </a:r>
            <a:r>
              <a:rPr lang="en-US" sz="15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FRI</a:t>
            </a:r>
            <a:r>
              <a:rPr lang="en-US" sz="15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: </a:t>
            </a:r>
            <a:r>
              <a:rPr lang="en-US" sz="1500" b="1" i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case</a:t>
            </a:r>
            <a:r>
              <a:rPr lang="en-US" sz="15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sz="1500" b="1" i="1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SAT</a:t>
            </a:r>
            <a:r>
              <a:rPr lang="en-US" sz="15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:</a:t>
            </a:r>
          </a:p>
          <a:p>
            <a:pPr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      if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(d ==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Day.</a:t>
            </a:r>
            <a:r>
              <a:rPr lang="en-US" sz="15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FRI</a:t>
            </a:r>
            <a:r>
              <a:rPr lang="en-US" sz="15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</a:rPr>
              <a:t>"Yesterday was great !!"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i="1" dirty="0">
                <a:solidFill>
                  <a:srgbClr val="2A00FF"/>
                </a:solidFill>
                <a:latin typeface="Consolas"/>
              </a:rPr>
              <a:t>"Cannot wait till Tuesday!!"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sz="1500" dirty="0">
                <a:solidFill>
                  <a:srgbClr val="3F7F5F"/>
                </a:solidFill>
                <a:latin typeface="Consolas"/>
              </a:rPr>
              <a:t>// end switch</a:t>
            </a:r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5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5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5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5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5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15116" y="4865052"/>
            <a:ext cx="41885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use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enumType.CONSTANT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ifs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 bwMode="auto">
          <a:xfrm flipH="1">
            <a:off x="3394710" y="5049718"/>
            <a:ext cx="1420407" cy="15388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203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enum</a:t>
            </a:r>
            <a:r>
              <a:rPr lang="en-US" dirty="0"/>
              <a:t> vs. C++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C++,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constants are basically integers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Java,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cannot be compared to integers</a:t>
            </a:r>
          </a:p>
          <a:p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Java can have their own methods and fields (unlike other languages).</a:t>
            </a:r>
          </a:p>
          <a:p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Java </a:t>
            </a:r>
            <a:r>
              <a:rPr lang="en-US" sz="1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enums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implicitly extend class </a:t>
            </a:r>
            <a:r>
              <a:rPr lang="en-US" sz="18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java.lang.Enum</a:t>
            </a:r>
            <a:endParaRPr lang="en-US" sz="18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8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Methods to hide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boss (the caller) asks a worker (the called method) to perform a task and report back (return) the results after completing the task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boss method does not know how the worker method performs the task</a:t>
            </a:r>
          </a:p>
          <a:p>
            <a:pPr lvl="1"/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worker may call other worker methods without the boss knowing about it 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93" y="3598040"/>
            <a:ext cx="6362413" cy="2594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44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5.4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 of Declarations</a:t>
            </a:r>
          </a:p>
        </p:txBody>
      </p:sp>
    </p:spTree>
    <p:extLst>
      <p:ext uri="{BB962C8B-B14F-4D97-AF65-F5344CB8AC3E}">
        <p14:creationId xmlns:p14="http://schemas.microsoft.com/office/powerpoint/2010/main" val="3053281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643"/>
            <a:ext cx="8382000" cy="910399"/>
          </a:xfrm>
        </p:spPr>
        <p:txBody>
          <a:bodyPr>
            <a:normAutofit/>
          </a:bodyPr>
          <a:lstStyle/>
          <a:p>
            <a:r>
              <a:rPr lang="en-US" dirty="0"/>
              <a:t>Scope of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4800" y="1678353"/>
            <a:ext cx="8610600" cy="489072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Verdana"/>
                <a:cs typeface="Verdana"/>
              </a:rPr>
              <a:t>Portion of the program that can refer to the declared entity</a:t>
            </a:r>
          </a:p>
          <a:p>
            <a:pPr lvl="1"/>
            <a:r>
              <a:rPr lang="en-US" sz="1800" dirty="0">
                <a:latin typeface="Verdana"/>
                <a:cs typeface="Verdana"/>
              </a:rPr>
              <a:t>Scope of a parameter declaration is the body of the method where the parameter appears</a:t>
            </a:r>
          </a:p>
          <a:p>
            <a:pPr lvl="1"/>
            <a:r>
              <a:rPr lang="en-US" sz="1800" dirty="0">
                <a:latin typeface="Verdana"/>
                <a:cs typeface="Verdana"/>
              </a:rPr>
              <a:t>Scope of a local variable declaration is from the point of declaration till the end of that block</a:t>
            </a:r>
          </a:p>
          <a:p>
            <a:pPr lvl="1"/>
            <a:r>
              <a:rPr lang="en-US" sz="1800" dirty="0">
                <a:latin typeface="Verdana"/>
                <a:cs typeface="Verdana"/>
              </a:rPr>
              <a:t>Scope of a local variable declaration that appears in the initialization section of a for statement’s header is the body of the for statement and the other expressions in the header</a:t>
            </a:r>
          </a:p>
          <a:p>
            <a:pPr lvl="1"/>
            <a:r>
              <a:rPr lang="en-US" sz="1800" dirty="0">
                <a:latin typeface="Verdana"/>
                <a:cs typeface="Verdana"/>
              </a:rPr>
              <a:t>An instance method or field’s scope is the entire body of the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81000" y="1077320"/>
            <a:ext cx="8534400" cy="5552079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1961858"/>
            <a:ext cx="4038600" cy="4286541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76800" y="2286000"/>
            <a:ext cx="3733800" cy="18288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876800" y="4419600"/>
            <a:ext cx="3733800" cy="18288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66800" y="3106980"/>
            <a:ext cx="3124200" cy="28194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71600" y="4516680"/>
            <a:ext cx="2590800" cy="9906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257800" y="5410200"/>
            <a:ext cx="3124200" cy="5334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181600" y="3276600"/>
            <a:ext cx="3124200" cy="609600"/>
          </a:xfrm>
          <a:prstGeom prst="round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62400" y="125468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instanceVar1, instanceVar2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9200" y="2253734"/>
            <a:ext cx="9144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 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71600" y="3232948"/>
            <a:ext cx="13716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loop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799" y="4592880"/>
            <a:ext cx="1058261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block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2438400"/>
            <a:ext cx="160766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method_1 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9200" y="4572000"/>
            <a:ext cx="16002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method_2 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1254688"/>
            <a:ext cx="99060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3352800"/>
            <a:ext cx="10668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loop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5486400"/>
            <a:ext cx="1143000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block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262306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mainVar1, mainVar2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1600" y="36901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whileVar1, whileVar2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19334" y="4962212"/>
            <a:ext cx="193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ifVar1, ifVar2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57800" y="2819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Local_1_Var1, local_1_Var2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7800" y="4953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Local_2_Var1, local_2_Var2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13065" y="5486400"/>
            <a:ext cx="129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ifVar1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77000" y="3352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forVar1, forVar2</a:t>
            </a: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304800" y="241448"/>
            <a:ext cx="8382000" cy="910399"/>
          </a:xfrm>
        </p:spPr>
        <p:txBody>
          <a:bodyPr>
            <a:normAutofit/>
          </a:bodyPr>
          <a:lstStyle/>
          <a:p>
            <a:r>
              <a:rPr lang="en-US" dirty="0"/>
              <a:t>Scope of Declaration</a:t>
            </a:r>
          </a:p>
        </p:txBody>
      </p:sp>
    </p:spTree>
    <p:extLst>
      <p:ext uri="{BB962C8B-B14F-4D97-AF65-F5344CB8AC3E}">
        <p14:creationId xmlns:p14="http://schemas.microsoft.com/office/powerpoint/2010/main" val="1705266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/>
                <a:cs typeface="Verdana"/>
              </a:rPr>
              <a:t>Any block can contain variable declarations</a:t>
            </a:r>
          </a:p>
          <a:p>
            <a:r>
              <a:rPr lang="en-US" sz="2000" dirty="0">
                <a:latin typeface="Verdana"/>
                <a:cs typeface="Verdana"/>
              </a:rPr>
              <a:t>If a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local variable </a:t>
            </a:r>
            <a:r>
              <a:rPr lang="en-US" sz="2000" dirty="0">
                <a:latin typeface="Verdana"/>
                <a:cs typeface="Verdana"/>
              </a:rPr>
              <a:t>or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parameter</a:t>
            </a:r>
            <a:r>
              <a:rPr lang="en-US" sz="2000" dirty="0">
                <a:latin typeface="Verdana"/>
                <a:cs typeface="Verdana"/>
              </a:rPr>
              <a:t> in a method has the same name as the name of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an instance variable </a:t>
            </a:r>
            <a:r>
              <a:rPr lang="en-US" sz="2000" dirty="0">
                <a:latin typeface="Verdana"/>
                <a:cs typeface="Verdana"/>
              </a:rPr>
              <a:t>of the class, then the instance field is “hidden” until the block terminates – this is called “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shadowing</a:t>
            </a:r>
            <a:r>
              <a:rPr lang="en-US" sz="2000" dirty="0">
                <a:latin typeface="Verdana"/>
                <a:cs typeface="Verdana"/>
              </a:rPr>
              <a:t>”</a:t>
            </a:r>
          </a:p>
          <a:p>
            <a:r>
              <a:rPr lang="en-US" sz="2000" dirty="0">
                <a:latin typeface="Verdana"/>
                <a:cs typeface="Verdana"/>
              </a:rPr>
              <a:t>Unlike C++, Java prohibits declaring a </a:t>
            </a:r>
            <a:r>
              <a:rPr lang="en-US" sz="2000" dirty="0">
                <a:solidFill>
                  <a:srgbClr val="FF0000"/>
                </a:solidFill>
                <a:latin typeface="Verdana"/>
                <a:cs typeface="Verdana"/>
              </a:rPr>
              <a:t>local variable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latin typeface="Verdana"/>
                <a:cs typeface="Verdana"/>
              </a:rPr>
              <a:t>when another </a:t>
            </a:r>
            <a:r>
              <a:rPr lang="en-US" sz="2000" dirty="0">
                <a:solidFill>
                  <a:srgbClr val="FF0000"/>
                </a:solidFill>
                <a:latin typeface="Verdana"/>
                <a:cs typeface="Verdana"/>
              </a:rPr>
              <a:t>local variable </a:t>
            </a:r>
            <a:r>
              <a:rPr lang="en-US" sz="2000" dirty="0">
                <a:latin typeface="Verdana"/>
                <a:cs typeface="Verdana"/>
              </a:rPr>
              <a:t>with the same name is in scope.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30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Duplicate variable declaration error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33964" y="1937225"/>
            <a:ext cx="54988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 = 10;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if (x &gt; 3)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x = 20;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  x++;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9650" y="2690471"/>
            <a:ext cx="2422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Duplicate variable declaration </a:t>
            </a:r>
            <a:r>
              <a:rPr lang="en-US" dirty="0">
                <a:solidFill>
                  <a:srgbClr val="C00000"/>
                </a:solidFill>
              </a:rPr>
              <a:t>error</a:t>
            </a:r>
          </a:p>
        </p:txBody>
      </p:sp>
      <p:cxnSp>
        <p:nvCxnSpPr>
          <p:cNvPr id="9" name="Straight Arrow Connector 8"/>
          <p:cNvCxnSpPr>
            <a:cxnSpLocks/>
            <a:stCxn id="8" idx="1"/>
          </p:cNvCxnSpPr>
          <p:nvPr/>
        </p:nvCxnSpPr>
        <p:spPr bwMode="auto">
          <a:xfrm flipH="1">
            <a:off x="3421822" y="3013637"/>
            <a:ext cx="1687828" cy="19819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9650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11206" y="1244867"/>
            <a:ext cx="48974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 = 20;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x++;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206" y="656966"/>
            <a:ext cx="7611486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/>
                <a:cs typeface="Verdana"/>
              </a:rPr>
              <a:t>5.11) What is the output produced by the following piece of code?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3530" y="1690357"/>
            <a:ext cx="3646862" cy="1308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10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20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30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There will be a compiler error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71457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8167" y="1533039"/>
            <a:ext cx="48974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 (</a:t>
            </a:r>
            <a:r>
              <a:rPr lang="en-US" sz="16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 = 20;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x++;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t.fn1(10);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167" y="777918"/>
            <a:ext cx="7552198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/>
                <a:cs typeface="Verdana"/>
              </a:rPr>
              <a:t>5.12) What is the output produced by the following piece of code?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3032" y="2110133"/>
            <a:ext cx="3646862" cy="1308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10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20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30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There will be a compiler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1801564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2808" y="1405211"/>
            <a:ext cx="48974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 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 = 0; x &lt; 10; x++);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t.fn1(10);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t.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808" y="751642"/>
            <a:ext cx="7574878" cy="33855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Verdana"/>
                <a:cs typeface="Verdana"/>
              </a:rPr>
              <a:t>5.13) What is the output produced by the following piece of code?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4492" y="1989987"/>
            <a:ext cx="3624002" cy="1308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10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20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x = 30</a:t>
            </a:r>
          </a:p>
          <a:p>
            <a:pPr marL="457200" indent="-457200" algn="l">
              <a:spcBef>
                <a:spcPts val="600"/>
              </a:spcBef>
              <a:buFont typeface="+mj-lt"/>
              <a:buAutoNum type="alphaUcPeriod"/>
            </a:pPr>
            <a:r>
              <a:rPr lang="en-US" sz="1600" dirty="0"/>
              <a:t>There will be a compiler error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0" y="0"/>
            <a:ext cx="1981200" cy="461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</a:rPr>
              <a:t>Quick Check</a:t>
            </a:r>
          </a:p>
        </p:txBody>
      </p:sp>
    </p:spTree>
    <p:extLst>
      <p:ext uri="{BB962C8B-B14F-4D97-AF65-F5344CB8AC3E}">
        <p14:creationId xmlns:p14="http://schemas.microsoft.com/office/powerpoint/2010/main" val="2148807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5.5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overloading</a:t>
            </a:r>
          </a:p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Parameters passed by value in Java</a:t>
            </a:r>
          </a:p>
        </p:txBody>
      </p:sp>
    </p:spTree>
    <p:extLst>
      <p:ext uri="{BB962C8B-B14F-4D97-AF65-F5344CB8AC3E}">
        <p14:creationId xmlns:p14="http://schemas.microsoft.com/office/powerpoint/2010/main" val="4232026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902713"/>
            <a:ext cx="5009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 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int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 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"double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 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t.fn1(10.0);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15795"/>
            <a:ext cx="795063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Verdana"/>
                <a:cs typeface="Verdana"/>
              </a:rPr>
              <a:t>5.14. What is the output produced by the following piece of code?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38450" y="2070685"/>
            <a:ext cx="3733800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 err="1"/>
              <a:t>int</a:t>
            </a:r>
            <a:r>
              <a:rPr lang="en-US" sz="1400" dirty="0"/>
              <a:t> = 10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double = 10.0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There will be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21650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Information Hiding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know "what" method does, not</a:t>
            </a:r>
            <a:b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"how" it does it!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 a "black box”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 methods like black box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of method only needs to know method declaration</a:t>
            </a:r>
          </a:p>
          <a:p>
            <a:pPr lvl="1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 NOT need to know method definition</a:t>
            </a:r>
          </a:p>
          <a:p>
            <a:pPr lvl="2" eaLnBrk="1" hangingPunct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Called Information Hiding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3-</a:t>
            </a:r>
            <a:fld id="{26DCF762-15BF-4C56-A731-A88A7562503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6020" name="Footer Placeholder 8"/>
          <p:cNvSpPr>
            <a:spLocks noGrp="1"/>
          </p:cNvSpPr>
          <p:nvPr>
            <p:ph type="ftr" sz="quarter" idx="4294967295"/>
          </p:nvPr>
        </p:nvSpPr>
        <p:spPr bwMode="auto">
          <a:xfrm>
            <a:off x="8686800" y="6569075"/>
            <a:ext cx="457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cs typeface="Arial" charset="0"/>
              </a:rPr>
              <a:t>Copyright © 2012 Pearson Addison-Wesley. All rights reserved.</a:t>
            </a:r>
            <a:endParaRPr lang="en-CA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68759"/>
      </p:ext>
    </p:extLst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031" y="1835086"/>
            <a:ext cx="4897495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int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"double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t.fn1(10);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1" y="1352193"/>
            <a:ext cx="79714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Verdana"/>
                <a:cs typeface="Verdana"/>
              </a:rPr>
              <a:t>5.15) What is the output produced by the following piece of code?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0972" y="2231444"/>
            <a:ext cx="3157521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 err="1"/>
              <a:t>int</a:t>
            </a:r>
            <a:r>
              <a:rPr lang="en-US" sz="1400" dirty="0"/>
              <a:t> = 10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double = 10.0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There will be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2108515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07695"/>
            <a:ext cx="8432800" cy="935790"/>
          </a:xfrm>
        </p:spPr>
        <p:txBody>
          <a:bodyPr>
            <a:normAutofit/>
          </a:bodyPr>
          <a:lstStyle/>
          <a:p>
            <a:r>
              <a:rPr lang="en-US" dirty="0"/>
              <a:t>Type 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35086"/>
            <a:ext cx="4897495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int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"double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t.fn1(10.0F);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1133314"/>
            <a:ext cx="822896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Verdana"/>
                <a:cs typeface="Verdana"/>
              </a:rPr>
              <a:t>16) What is the output produced by the following piece of code?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9619" y="1835086"/>
            <a:ext cx="3160275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 err="1"/>
              <a:t>int</a:t>
            </a:r>
            <a:r>
              <a:rPr lang="en-US" sz="1400" dirty="0"/>
              <a:t> = 10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double = 10.0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There will be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3825203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Overloading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0422" y="1911286"/>
            <a:ext cx="5009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 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int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fr-FR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6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fn1 (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x, </a:t>
            </a:r>
            <a:r>
              <a:rPr lang="fr-FR" sz="16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600" b="1" dirty="0">
                <a:solidFill>
                  <a:srgbClr val="000000"/>
                </a:solidFill>
                <a:latin typeface="Consolas"/>
              </a:rPr>
              <a:t> y)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"double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 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t.fn1(10, 11);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422" y="1356186"/>
            <a:ext cx="79714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Verdana"/>
                <a:cs typeface="Verdana"/>
              </a:rPr>
              <a:t>5.17) What is the output produced by the following piece of code?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8388" y="2074013"/>
            <a:ext cx="3105190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 err="1"/>
              <a:t>int</a:t>
            </a:r>
            <a:r>
              <a:rPr lang="en-US" sz="1400" dirty="0"/>
              <a:t> = 10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double = 10.0</a:t>
            </a:r>
          </a:p>
          <a:p>
            <a:pPr marL="342900" indent="-342900" algn="l">
              <a:spcBef>
                <a:spcPts val="600"/>
              </a:spcBef>
              <a:buAutoNum type="alphaUcParenBoth"/>
            </a:pPr>
            <a:r>
              <a:rPr lang="en-US" sz="1400" dirty="0"/>
              <a:t>There will be a compiler error</a:t>
            </a:r>
          </a:p>
        </p:txBody>
      </p:sp>
    </p:spTree>
    <p:extLst>
      <p:ext uri="{BB962C8B-B14F-4D97-AF65-F5344CB8AC3E}">
        <p14:creationId xmlns:p14="http://schemas.microsoft.com/office/powerpoint/2010/main" val="2645733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282"/>
            <a:ext cx="8382000" cy="887719"/>
          </a:xfrm>
        </p:spPr>
        <p:txBody>
          <a:bodyPr>
            <a:noAutofit/>
          </a:bodyPr>
          <a:lstStyle/>
          <a:p>
            <a:r>
              <a:rPr lang="en-US" sz="2400" dirty="0"/>
              <a:t>Quick Check Keys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02ABF-9EB3-7640-8F08-A0A6827CD080}"/>
              </a:ext>
            </a:extLst>
          </p:cNvPr>
          <p:cNvSpPr txBox="1"/>
          <p:nvPr/>
        </p:nvSpPr>
        <p:spPr>
          <a:xfrm>
            <a:off x="1074644" y="1490762"/>
            <a:ext cx="7943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5.1 		C</a:t>
            </a:r>
          </a:p>
          <a:p>
            <a:r>
              <a:rPr lang="en-US" dirty="0"/>
              <a:t>5.2 		A</a:t>
            </a:r>
          </a:p>
          <a:p>
            <a:r>
              <a:rPr lang="en-US" dirty="0"/>
              <a:t>5.3 		C </a:t>
            </a:r>
          </a:p>
          <a:p>
            <a:r>
              <a:rPr lang="en-US" dirty="0"/>
              <a:t>5.4 		A</a:t>
            </a:r>
          </a:p>
          <a:p>
            <a:r>
              <a:rPr lang="en-US" dirty="0"/>
              <a:t>5.5 		C</a:t>
            </a:r>
          </a:p>
          <a:p>
            <a:r>
              <a:rPr lang="en-US" dirty="0"/>
              <a:t>5.6 		B</a:t>
            </a:r>
          </a:p>
          <a:p>
            <a:r>
              <a:rPr lang="en-US" dirty="0"/>
              <a:t>5.7 		A </a:t>
            </a:r>
          </a:p>
          <a:p>
            <a:r>
              <a:rPr lang="en-US" dirty="0"/>
              <a:t>5.8 		D</a:t>
            </a:r>
          </a:p>
          <a:p>
            <a:r>
              <a:rPr lang="en-US" dirty="0"/>
              <a:t>5.9		D</a:t>
            </a:r>
          </a:p>
          <a:p>
            <a:r>
              <a:rPr lang="en-US" dirty="0"/>
              <a:t>5.10 	D</a:t>
            </a:r>
          </a:p>
          <a:p>
            <a:r>
              <a:rPr lang="en-US" dirty="0"/>
              <a:t>5.11 	A </a:t>
            </a:r>
          </a:p>
          <a:p>
            <a:r>
              <a:rPr lang="en-US" dirty="0"/>
              <a:t>5.12 	D (duplicate variable declaration error)</a:t>
            </a:r>
          </a:p>
          <a:p>
            <a:r>
              <a:rPr lang="en-US" dirty="0"/>
              <a:t>5.13		D (duplicate local variable declaration error)</a:t>
            </a:r>
          </a:p>
          <a:p>
            <a:r>
              <a:rPr lang="en-US" dirty="0"/>
              <a:t>5.14		B</a:t>
            </a:r>
          </a:p>
          <a:p>
            <a:r>
              <a:rPr lang="en-US" dirty="0"/>
              <a:t>5.15		A</a:t>
            </a:r>
          </a:p>
          <a:p>
            <a:r>
              <a:rPr lang="en-US" dirty="0"/>
              <a:t>5.16		B</a:t>
            </a:r>
          </a:p>
          <a:p>
            <a:r>
              <a:rPr lang="en-US" dirty="0"/>
              <a:t>5.17		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86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Overloaded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9852" y="1364679"/>
            <a:ext cx="489749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/>
              </a:rPr>
              <a:t>int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"double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x);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    return</a:t>
            </a:r>
            <a:r>
              <a:rPr lang="en-US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x;</a:t>
            </a:r>
            <a:endParaRPr lang="en-US" sz="1600" i="1" u="sng" dirty="0">
              <a:solidFill>
                <a:srgbClr val="000000"/>
              </a:solidFill>
              <a:latin typeface="Consolas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TestClass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4801" y="5807766"/>
            <a:ext cx="4031194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Overloaded methods must not be only different by the return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9076" y="1478058"/>
            <a:ext cx="2453838" cy="5847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 problem with this class definition?</a:t>
            </a:r>
          </a:p>
        </p:txBody>
      </p:sp>
    </p:spTree>
    <p:extLst>
      <p:ext uri="{BB962C8B-B14F-4D97-AF65-F5344CB8AC3E}">
        <p14:creationId xmlns:p14="http://schemas.microsoft.com/office/powerpoint/2010/main" val="3375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Passing Arguments to Methods</a:t>
            </a:r>
          </a:p>
        </p:txBody>
      </p:sp>
      <p:sp>
        <p:nvSpPr>
          <p:cNvPr id="67586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Pass-by-value (also called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call-by-value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A copy of the argument</a:t>
            </a:r>
            <a:r>
              <a:rPr lang="ja-JP" altLang="en-US" sz="18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s </a:t>
            </a:r>
            <a:r>
              <a:rPr lang="en-US" altLang="ja-JP" sz="1800" i="1" dirty="0">
                <a:solidFill>
                  <a:srgbClr val="000000"/>
                </a:solidFill>
                <a:latin typeface="Verdana"/>
                <a:cs typeface="Verdana"/>
              </a:rPr>
              <a:t>value is passed to the called method. 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The called method works exclusively with the copy. 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Changes to the called method</a:t>
            </a:r>
            <a:r>
              <a:rPr lang="ja-JP" altLang="en-US" sz="18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s copy do not affect the original variable</a:t>
            </a:r>
            <a:r>
              <a:rPr lang="ja-JP" altLang="en-US" sz="18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s value in the caller.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Pass-by-reference (also called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call-by-reference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The called method can access the argument</a:t>
            </a:r>
            <a:r>
              <a:rPr lang="ja-JP" altLang="en-US" sz="18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s value in the caller directly and modify that data, if necessary. 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Improves performance by eliminating the need to copy possibly large amounts of data. </a:t>
            </a:r>
          </a:p>
        </p:txBody>
      </p:sp>
    </p:spTree>
    <p:extLst>
      <p:ext uri="{BB962C8B-B14F-4D97-AF65-F5344CB8AC3E}">
        <p14:creationId xmlns:p14="http://schemas.microsoft.com/office/powerpoint/2010/main" val="1275697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/>
                </a:solidFill>
                <a:ea typeface="+mj-ea"/>
              </a:rPr>
              <a:t>Passing Arguments to Methods</a:t>
            </a:r>
          </a:p>
        </p:txBody>
      </p:sp>
      <p:sp>
        <p:nvSpPr>
          <p:cNvPr id="69634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All arguments in Java are </a:t>
            </a:r>
            <a:r>
              <a:rPr lang="en-US" sz="2000" dirty="0">
                <a:solidFill>
                  <a:srgbClr val="0000FF"/>
                </a:solidFill>
                <a:latin typeface="Verdana"/>
                <a:cs typeface="Verdana"/>
              </a:rPr>
              <a:t>passed by value</a:t>
            </a:r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. 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A method call can pass two types of values to a method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Copies of primitive values 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Copies of references to objects</a:t>
            </a:r>
          </a:p>
          <a:p>
            <a:pPr eaLnBrk="1" hangingPunct="1"/>
            <a:r>
              <a:rPr lang="en-US" sz="2000" dirty="0">
                <a:solidFill>
                  <a:srgbClr val="000000"/>
                </a:solidFill>
                <a:latin typeface="Verdana"/>
                <a:cs typeface="Verdana"/>
              </a:rPr>
              <a:t>Objects (not references to objects) cannot be passed to methods. </a:t>
            </a:r>
          </a:p>
        </p:txBody>
      </p:sp>
    </p:spTree>
    <p:extLst>
      <p:ext uri="{BB962C8B-B14F-4D97-AF65-F5344CB8AC3E}">
        <p14:creationId xmlns:p14="http://schemas.microsoft.com/office/powerpoint/2010/main" val="161499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2"/>
                </a:solidFill>
                <a:ea typeface="+mj-ea"/>
              </a:rPr>
              <a:t>Passing Arguments to Methods</a:t>
            </a:r>
          </a:p>
        </p:txBody>
      </p:sp>
      <p:sp>
        <p:nvSpPr>
          <p:cNvPr id="71682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If a method modifies a reference-type parameter so that it refers to another object, 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Verdana"/>
                <a:cs typeface="Verdana"/>
              </a:rPr>
              <a:t>only the parameter refers to the new object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600" dirty="0">
                <a:solidFill>
                  <a:srgbClr val="000000"/>
                </a:solidFill>
                <a:latin typeface="Verdana"/>
                <a:cs typeface="Verdana"/>
              </a:rPr>
              <a:t>The reference stored in the caller</a:t>
            </a:r>
            <a:r>
              <a:rPr lang="ja-JP" altLang="en-US" sz="16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600" dirty="0">
                <a:solidFill>
                  <a:srgbClr val="000000"/>
                </a:solidFill>
                <a:latin typeface="Verdana"/>
                <a:cs typeface="Verdana"/>
              </a:rPr>
              <a:t>s variable still refers to the original object.</a:t>
            </a:r>
          </a:p>
          <a:p>
            <a:pPr eaLnBrk="1" hangingPunct="1"/>
            <a:r>
              <a:rPr lang="en-US" sz="1800" dirty="0">
                <a:solidFill>
                  <a:srgbClr val="000000"/>
                </a:solidFill>
                <a:latin typeface="Verdana"/>
                <a:cs typeface="Verdana"/>
              </a:rPr>
              <a:t>Although an object</a:t>
            </a:r>
            <a:r>
              <a:rPr lang="ja-JP" altLang="en-US" sz="18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s reference is passed by value, a method can still interact with the referenced object by calling its </a:t>
            </a:r>
            <a:r>
              <a:rPr lang="en-US" altLang="ja-JP"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lang="en-US" altLang="ja-JP" sz="180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methods using the copy of the object</a:t>
            </a:r>
            <a:r>
              <a:rPr lang="ja-JP" altLang="en-US" sz="1800" dirty="0">
                <a:solidFill>
                  <a:srgbClr val="000000"/>
                </a:solidFill>
                <a:latin typeface="Verdana"/>
                <a:cs typeface="Verdana"/>
              </a:rPr>
              <a:t>’</a:t>
            </a:r>
            <a:r>
              <a:rPr lang="en-US" altLang="ja-JP" sz="1800" dirty="0">
                <a:solidFill>
                  <a:srgbClr val="000000"/>
                </a:solidFill>
                <a:latin typeface="Verdana"/>
                <a:cs typeface="Verdana"/>
              </a:rPr>
              <a:t>s reference. </a:t>
            </a:r>
          </a:p>
          <a:p>
            <a:pPr lvl="1" eaLnBrk="1" hangingPunct="1">
              <a:buFont typeface="Wingdings" charset="0"/>
              <a:buChar char="§"/>
            </a:pPr>
            <a:r>
              <a:rPr lang="en-US" sz="1600" dirty="0">
                <a:solidFill>
                  <a:srgbClr val="000000"/>
                </a:solidFill>
                <a:latin typeface="Verdana"/>
                <a:cs typeface="Verdana"/>
              </a:rPr>
              <a:t>The parameter in the called method and the argument in the calling method refer to the same object in memory. </a:t>
            </a:r>
          </a:p>
        </p:txBody>
      </p:sp>
    </p:spTree>
    <p:extLst>
      <p:ext uri="{BB962C8B-B14F-4D97-AF65-F5344CB8AC3E}">
        <p14:creationId xmlns:p14="http://schemas.microsoft.com/office/powerpoint/2010/main" val="4001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Colors and Filled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Colors displayed on the screen have red, green, blue (RGB) values – each value is an integer between 0 and 255.</a:t>
            </a:r>
          </a:p>
          <a:p>
            <a:pPr lvl="1"/>
            <a:r>
              <a:rPr lang="en-US" sz="1800" dirty="0"/>
              <a:t>The higher the value of a component, the richer that shade will be in the color.</a:t>
            </a:r>
          </a:p>
          <a:p>
            <a:r>
              <a:rPr lang="en-US" sz="2000" dirty="0" err="1"/>
              <a:t>java.awt.Color</a:t>
            </a:r>
            <a:r>
              <a:rPr lang="en-US" sz="2000" dirty="0"/>
              <a:t> class has 13 predefined colors (p. 224)</a:t>
            </a:r>
          </a:p>
          <a:p>
            <a:pPr lvl="1"/>
            <a:r>
              <a:rPr lang="en-US" sz="1800" dirty="0"/>
              <a:t>BLACK, BLUE, CYAN, GRAY, DARK_GRAY, LIGHT_GRAY, GREEN, MAGENTA, RED, ORANGE, PINK, YELLOW &amp; WHITE</a:t>
            </a:r>
          </a:p>
          <a:p>
            <a:pPr lvl="1"/>
            <a:r>
              <a:rPr lang="en-US" sz="1800" dirty="0"/>
              <a:t>Also Color constructor allows multiple ways of constructing a Color object</a:t>
            </a:r>
          </a:p>
          <a:p>
            <a:r>
              <a:rPr lang="en-US" sz="2000" dirty="0"/>
              <a:t>Graphics methods: </a:t>
            </a:r>
            <a:r>
              <a:rPr lang="en-US" sz="2000" dirty="0" err="1"/>
              <a:t>fillRect</a:t>
            </a:r>
            <a:r>
              <a:rPr lang="en-US" sz="2000" dirty="0"/>
              <a:t>, </a:t>
            </a:r>
            <a:r>
              <a:rPr lang="en-US" sz="2000" dirty="0" err="1"/>
              <a:t>fillOval</a:t>
            </a:r>
            <a:r>
              <a:rPr lang="en-US" sz="2000" dirty="0"/>
              <a:t>, </a:t>
            </a:r>
            <a:r>
              <a:rPr lang="en-US" sz="2000" dirty="0" err="1"/>
              <a:t>setColor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6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5316" y="163967"/>
            <a:ext cx="524919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java.awt.Color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java.awt.Graphics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javax.swing.JPanel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DrawSmiley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JPanel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paintComponent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(Graphics g) {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.paintComponent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(g);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/>
              </a:rPr>
              <a:t>    // draw the face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g.setColor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YELLOW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(10, 10, 200, 200);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/>
              </a:rPr>
              <a:t>    // draw the eyes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g.setColor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BLACK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(55, 65, 30, 30);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(135, 65, 30, 30);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dirty="0">
                <a:solidFill>
                  <a:srgbClr val="3F7F5F"/>
                </a:solidFill>
                <a:latin typeface="Consolas"/>
              </a:rPr>
              <a:t>    // draw the mouth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(50, 110, 120, 60);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316" y="4921240"/>
            <a:ext cx="3887603" cy="2111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sz="1600" dirty="0">
                <a:solidFill>
                  <a:srgbClr val="3F7F5F"/>
                </a:solidFill>
                <a:latin typeface="Consolas"/>
              </a:rPr>
              <a:t>    // turn it into a smile</a:t>
            </a:r>
          </a:p>
          <a:p>
            <a:pPr lvl="0"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g.setColor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Color.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YELLOW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0"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g.fillRect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(50, 110, 120, 30);</a:t>
            </a:r>
          </a:p>
          <a:p>
            <a:pPr lvl="0" algn="l"/>
            <a:r>
              <a:rPr lang="en-US" sz="1600" dirty="0">
                <a:solidFill>
                  <a:srgbClr val="3F7F5F"/>
                </a:solidFill>
                <a:latin typeface="Consolas"/>
              </a:rPr>
              <a:t>    // touch up the mouth</a:t>
            </a:r>
          </a:p>
          <a:p>
            <a:pPr lvl="0"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g.fillOval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(50,120,120,40);</a:t>
            </a:r>
          </a:p>
          <a:p>
            <a:pPr lvl="0"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method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paintComponent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  <a:p>
            <a:pPr lvl="0" algn="l"/>
            <a:r>
              <a:rPr lang="en-US" sz="1600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sz="1600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sz="1600" dirty="0" err="1">
                <a:solidFill>
                  <a:srgbClr val="3F7F5F"/>
                </a:solidFill>
                <a:latin typeface="Consolas"/>
              </a:rPr>
              <a:t>DrawSmiley</a:t>
            </a:r>
            <a:endParaRPr lang="en-US" sz="16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7512" y="757372"/>
            <a:ext cx="345238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Example on p. 224 (</a:t>
            </a:r>
            <a:r>
              <a:rPr lang="en-US" sz="2000" dirty="0" err="1"/>
              <a:t>Deitel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36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ways to call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objectReferenceName.methodName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call a public method on the referenced object</a:t>
            </a:r>
          </a:p>
          <a:p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ClassName.methodName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call a </a:t>
            </a:r>
            <a:r>
              <a:rPr lang="en-US" sz="18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of the class</a:t>
            </a:r>
          </a:p>
          <a:p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methodName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call another method in the same class</a:t>
            </a:r>
          </a:p>
          <a:p>
            <a:pPr marL="0" indent="0">
              <a:buNone/>
            </a:pP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Font typeface="Wingdings" charset="2"/>
              <a:buChar char="u"/>
            </a:pP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same applies to accessing fields.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E2A1E-8114-43E6-A1DD-4DA3E05977D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685800"/>
            <a:ext cx="7402989" cy="4358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javax.swing.JFrame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DrawSmileyTest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dirty="0">
              <a:latin typeface="Consolas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DrawSmiley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DrawSmiley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frame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JFrame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frame.setDefaultCloseOperation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JFrame.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EXIT_ON_CLOSE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frame.setSize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(230,250);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frame.add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(panel);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frame.setVisible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end method main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onsolas"/>
              </a:rPr>
              <a:t>}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 end class </a:t>
            </a:r>
            <a:r>
              <a:rPr lang="en-US" dirty="0" err="1">
                <a:solidFill>
                  <a:srgbClr val="3F7F5F"/>
                </a:solidFill>
                <a:latin typeface="Consolas"/>
              </a:rPr>
              <a:t>DrawSmileyTest</a:t>
            </a:r>
            <a:endParaRPr lang="en-US" dirty="0">
              <a:solidFill>
                <a:srgbClr val="3F7F5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9235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52400" y="1553611"/>
            <a:ext cx="8839200" cy="4496352"/>
          </a:xfrm>
        </p:spPr>
        <p:txBody>
          <a:bodyPr>
            <a:noAutofit/>
          </a:bodyPr>
          <a:lstStyle/>
          <a:p>
            <a:r>
              <a:rPr lang="en-US" sz="2000" dirty="0"/>
              <a:t>Packages in Java API – Chapter 6.1, 6.8, Java API documentation</a:t>
            </a:r>
          </a:p>
          <a:p>
            <a:r>
              <a:rPr lang="en-US" sz="2000" dirty="0"/>
              <a:t>Method Call Stack – Chapter 6.6, we saw this when we examined debugger</a:t>
            </a:r>
          </a:p>
          <a:p>
            <a:r>
              <a:rPr lang="en-US" sz="2000" dirty="0"/>
              <a:t>Argument casting and promotion – Chapter 6.7, we saw this as part of introJavaApplications.pptx</a:t>
            </a:r>
          </a:p>
          <a:p>
            <a:r>
              <a:rPr lang="en-US" sz="2000" dirty="0"/>
              <a:t>Chapter 6.10: Programming game of craps – You are encouraged to look at this long program yourself (you can ask questions if any).</a:t>
            </a:r>
          </a:p>
          <a:p>
            <a:r>
              <a:rPr lang="en-US" sz="2000" dirty="0"/>
              <a:t>Rest of Chapter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2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 and static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Within a class,</a:t>
            </a:r>
          </a:p>
          <a:p>
            <a:pPr lvl="1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method can only access static fields and other static methods of that class (directly)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non-static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can access both static and non-static fields and methods of that class.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variables are also called 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variables</a:t>
            </a:r>
          </a:p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Check out </a:t>
            </a:r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java.lang.Math</a:t>
            </a:r>
            <a:endParaRPr lang="en-US" sz="2000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final double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static final double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PI</a:t>
            </a:r>
          </a:p>
          <a:p>
            <a:pPr lvl="1"/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static methods: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abs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pow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sqrt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ceil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floor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max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min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random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F99F8-AF55-C947-AE68-5BD9986F7710}"/>
              </a:ext>
            </a:extLst>
          </p:cNvPr>
          <p:cNvSpPr txBox="1"/>
          <p:nvPr/>
        </p:nvSpPr>
        <p:spPr>
          <a:xfrm>
            <a:off x="1600200" y="5463540"/>
            <a:ext cx="7189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docs.oracle.com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javase</a:t>
            </a:r>
            <a:r>
              <a:rPr lang="en-US" sz="1400" dirty="0">
                <a:hlinkClick r:id="rId3"/>
              </a:rPr>
              <a:t>/8/docs/</a:t>
            </a:r>
            <a:r>
              <a:rPr lang="en-US" sz="1400" dirty="0" err="1">
                <a:hlinkClick r:id="rId3"/>
              </a:rPr>
              <a:t>api</a:t>
            </a:r>
            <a:r>
              <a:rPr lang="en-US" sz="1400" dirty="0">
                <a:hlinkClick r:id="rId3"/>
              </a:rPr>
              <a:t>/java/lang/</a:t>
            </a:r>
            <a:r>
              <a:rPr lang="en-US" sz="1400" dirty="0" err="1">
                <a:hlinkClick r:id="rId3"/>
              </a:rPr>
              <a:t>Math.html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8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Example: </a:t>
            </a:r>
            <a:r>
              <a:rPr lang="en-US" sz="2400" dirty="0" err="1"/>
              <a:t>java.lang.Math</a:t>
            </a:r>
            <a:r>
              <a:rPr lang="en-US" sz="2400" dirty="0"/>
              <a:t> static fields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0519-8490-F183-5864-ED271F1DB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02ABF-9EB3-7640-8F08-A0A6827CD080}"/>
              </a:ext>
            </a:extLst>
          </p:cNvPr>
          <p:cNvSpPr txBox="1"/>
          <p:nvPr/>
        </p:nvSpPr>
        <p:spPr>
          <a:xfrm>
            <a:off x="605790" y="1863090"/>
            <a:ext cx="8538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 static fields in </a:t>
            </a:r>
            <a:r>
              <a:rPr lang="en-US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java.lang.Math</a:t>
            </a:r>
            <a:endParaRPr lang="en-US" dirty="0">
              <a:solidFill>
                <a:srgbClr val="3F7F5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(-20.0);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"Absolute value =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solidFill>
                <a:srgbClr val="7F005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circumference = 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circumference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2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6BAB-D422-C7CD-B662-37E664B7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5.1) Given the </a:t>
            </a:r>
            <a:r>
              <a:rPr lang="en-US" sz="2100" dirty="0" err="1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Math.max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static method. It is an overloaded method, and we will consider the </a:t>
            </a:r>
            <a:r>
              <a:rPr lang="en-US" sz="2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Math.max</a:t>
            </a:r>
            <a:r>
              <a:rPr lang="en-US" sz="2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that has two integer parameters. What is the value assigned to variable m?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10, y = 20, z = 30;</a:t>
            </a:r>
          </a:p>
          <a:p>
            <a:pPr marL="0" indent="0"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z));</a:t>
            </a:r>
          </a:p>
          <a:p>
            <a:pPr marL="0" indent="0">
              <a:buNone/>
            </a:pPr>
            <a:endParaRPr lang="en-US" sz="2600" dirty="0"/>
          </a:p>
          <a:p>
            <a:pPr marL="514350" indent="-514350">
              <a:buAutoNum type="alphaUcParenBoth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</a:t>
            </a:r>
          </a:p>
          <a:p>
            <a:pPr marL="514350" indent="-514350">
              <a:buAutoNum type="alphaUcParenBoth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  <a:p>
            <a:pPr marL="514350" indent="-514350">
              <a:buAutoNum type="alphaUcParenBoth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  <a:p>
            <a:pPr marL="514350" indent="-514350">
              <a:buAutoNum type="alphaUcParenBoth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60</a:t>
            </a:r>
          </a:p>
          <a:p>
            <a:pPr marL="514350" indent="-514350">
              <a:buAutoNum type="alphaUcParenBoth"/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will be a compiler error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1A881D9-8007-40CD-AF0D-F7AAFE91D2F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Anything wrong with the following code</a:t>
            </a:r>
            <a:r>
              <a:rPr lang="en-US" sz="2800" dirty="0">
                <a:latin typeface="Verdana"/>
                <a:cs typeface="Verdana"/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A675E7D-01DE-4F79-9A18-D63E57B192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701555"/>
            <a:ext cx="4224233" cy="4475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b="1" i="1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 10;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fn1()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"y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fn2()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"x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i="1" dirty="0">
                <a:solidFill>
                  <a:srgbClr val="2A00FF"/>
                </a:solidFill>
                <a:latin typeface="Consolas"/>
              </a:rPr>
              <a:t>"y = "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600" i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en-US" sz="1600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algn="l"/>
            <a:endParaRPr lang="en-US" sz="1600" dirty="0"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7238" y="1704641"/>
            <a:ext cx="4628190" cy="5032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fn3() {</a:t>
            </a:r>
          </a:p>
          <a:p>
            <a:pPr lvl="0" algn="l"/>
            <a:r>
              <a:rPr lang="en-US" sz="1500" i="1" dirty="0">
                <a:solidFill>
                  <a:srgbClr val="000000"/>
                </a:solidFill>
                <a:latin typeface="Consolas"/>
              </a:rPr>
              <a:t>    fn1();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fn2();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fn4() {</a:t>
            </a:r>
          </a:p>
          <a:p>
            <a:pPr lvl="0" algn="l"/>
            <a:r>
              <a:rPr lang="en-US" sz="1500" i="1" dirty="0">
                <a:solidFill>
                  <a:srgbClr val="000000"/>
                </a:solidFill>
                <a:latin typeface="Consolas"/>
              </a:rPr>
              <a:t>    fn1();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fn2();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endParaRPr lang="en-US" sz="1500" dirty="0">
              <a:solidFill>
                <a:srgbClr val="000000"/>
              </a:solidFill>
              <a:latin typeface="Consolas"/>
            </a:endParaRPr>
          </a:p>
          <a:p>
            <a:pPr lvl="0" algn="l"/>
            <a:r>
              <a:rPr lang="en-US" sz="1500" b="1" dirty="0">
                <a:solidFill>
                  <a:srgbClr val="7F0055"/>
                </a:solidFill>
                <a:latin typeface="Consolas"/>
              </a:rPr>
              <a:t>  public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[]) {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t = </a:t>
            </a:r>
            <a:r>
              <a:rPr lang="en-US" sz="15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/>
              </a:rPr>
              <a:t>TestClass</a:t>
            </a:r>
            <a:r>
              <a:rPr lang="en-US" sz="15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t.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fn1();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t.fn2();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t.</a:t>
            </a:r>
            <a:r>
              <a:rPr lang="en-US" sz="1500" i="1" dirty="0">
                <a:solidFill>
                  <a:srgbClr val="000000"/>
                </a:solidFill>
                <a:latin typeface="Consolas"/>
              </a:rPr>
              <a:t>fn3();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  t.fn4();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lvl="0" algn="l"/>
            <a:r>
              <a:rPr lang="en-US" sz="15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3361" y="5715473"/>
            <a:ext cx="3356533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Static methods can only call other static methods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324594" y="1564251"/>
            <a:ext cx="0" cy="5035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1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jav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Theme" id="{CA36D6D5-2F9A-E349-B81C-93A1C1678E2F}" vid="{4AB89B0B-1CDA-3749-95F0-9757A192EC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javaTheme</Template>
  <TotalTime>8056</TotalTime>
  <Words>4874</Words>
  <Application>Microsoft Macintosh PowerPoint</Application>
  <PresentationFormat>On-screen Show (4:3)</PresentationFormat>
  <Paragraphs>813</Paragraphs>
  <Slides>51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ArialMT</vt:lpstr>
      <vt:lpstr>Calibri</vt:lpstr>
      <vt:lpstr>Callibri</vt:lpstr>
      <vt:lpstr>Consolas</vt:lpstr>
      <vt:lpstr>Courier New</vt:lpstr>
      <vt:lpstr>Georgia</vt:lpstr>
      <vt:lpstr>Gill Sans</vt:lpstr>
      <vt:lpstr>Helvetica</vt:lpstr>
      <vt:lpstr>Helvetica-Bold</vt:lpstr>
      <vt:lpstr>Tahoma</vt:lpstr>
      <vt:lpstr>Times New Roman</vt:lpstr>
      <vt:lpstr>Verdana</vt:lpstr>
      <vt:lpstr>Wingdings</vt:lpstr>
      <vt:lpstr>javaTheme</vt:lpstr>
      <vt:lpstr>5.1 Methods</vt:lpstr>
      <vt:lpstr>You will learn</vt:lpstr>
      <vt:lpstr>Methods to hide implementation details</vt:lpstr>
      <vt:lpstr>Information Hiding</vt:lpstr>
      <vt:lpstr>Three ways to call methods</vt:lpstr>
      <vt:lpstr>Static methods and static fields</vt:lpstr>
      <vt:lpstr>Example: java.lang.Math static fields</vt:lpstr>
      <vt:lpstr>PowerPoint Presentation</vt:lpstr>
      <vt:lpstr>Anything wrong with the following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5.2 Methods</vt:lpstr>
      <vt:lpstr>Random number generation</vt:lpstr>
      <vt:lpstr>PowerPoint Presentation</vt:lpstr>
      <vt:lpstr>Generate same random sequence: new Random (long)</vt:lpstr>
      <vt:lpstr>Math.random()</vt:lpstr>
      <vt:lpstr>5.3 Methods</vt:lpstr>
      <vt:lpstr>Enum type</vt:lpstr>
      <vt:lpstr> Enum type </vt:lpstr>
      <vt:lpstr>Enum types</vt:lpstr>
      <vt:lpstr> Enum type </vt:lpstr>
      <vt:lpstr>Java enum vs. C++ enum</vt:lpstr>
      <vt:lpstr>5.4 Methods</vt:lpstr>
      <vt:lpstr>Scope of Declaration</vt:lpstr>
      <vt:lpstr>Scope of Declaration</vt:lpstr>
      <vt:lpstr>Scope of Declarations</vt:lpstr>
      <vt:lpstr>Duplicate variable declaration error</vt:lpstr>
      <vt:lpstr>PowerPoint Presentation</vt:lpstr>
      <vt:lpstr>PowerPoint Presentation</vt:lpstr>
      <vt:lpstr>PowerPoint Presentation</vt:lpstr>
      <vt:lpstr>5.5 Methods</vt:lpstr>
      <vt:lpstr>Method Overloading</vt:lpstr>
      <vt:lpstr>Method Overloading</vt:lpstr>
      <vt:lpstr>Type promotion</vt:lpstr>
      <vt:lpstr>Method Overloading</vt:lpstr>
      <vt:lpstr>Quick Check Keys</vt:lpstr>
      <vt:lpstr>Overloaded methods</vt:lpstr>
      <vt:lpstr>Passing Arguments to Methods</vt:lpstr>
      <vt:lpstr>Passing Arguments to Methods</vt:lpstr>
      <vt:lpstr>Passing Arguments to Methods</vt:lpstr>
      <vt:lpstr>GUI: Colors and Filled Shapes</vt:lpstr>
      <vt:lpstr>PowerPoint Presentation</vt:lpstr>
      <vt:lpstr>PowerPoint Presentation</vt:lpstr>
      <vt:lpstr>Readings</vt:lpstr>
    </vt:vector>
  </TitlesOfParts>
  <Company>University of Michigan Flint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6 - Methods</dc:title>
  <dc:creator>Charlotte Tang</dc:creator>
  <cp:lastModifiedBy>Bisgin, Halil</cp:lastModifiedBy>
  <cp:revision>87</cp:revision>
  <cp:lastPrinted>2014-02-11T22:00:12Z</cp:lastPrinted>
  <dcterms:created xsi:type="dcterms:W3CDTF">2013-12-31T02:49:26Z</dcterms:created>
  <dcterms:modified xsi:type="dcterms:W3CDTF">2024-10-07T03:44:08Z</dcterms:modified>
</cp:coreProperties>
</file>