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4" r:id="rId9"/>
    <p:sldId id="265" r:id="rId10"/>
    <p:sldId id="266" r:id="rId11"/>
    <p:sldId id="262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216" y="408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Market News</a:t>
          </a:r>
          <a:endParaRPr lang="en-US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57A2B9-82F1-47E0-A1E4-CF4F93602F77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Assets Management</a:t>
          </a: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F365547-0919-4C94-A54E-69A7DF73309A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Technical Analysis</a:t>
          </a:r>
        </a:p>
      </dgm:t>
      <dgm:extLst>
        <a:ext uri="{E40237B7-FDA0-4F09-8148-C483321AD2D9}">
          <dgm14:cNvPr xmlns:dgm14="http://schemas.microsoft.com/office/drawing/2010/diagram" id="0" name="" title="Task 4- market analysis, review and monitoring"/>
        </a:ext>
      </dgm:extLst>
    </dgm:pt>
    <dgm:pt modelId="{36F3B829-1134-43FE-9040-CCCFCF9016EB}" type="par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3"/>
      <dgm:spPr/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C9E895-11CE-41C6-ACB6-0B7DF2E7BF75}" type="pres">
      <dgm:prSet presAssocID="{7857A2B9-82F1-47E0-A1E4-CF4F93602F77}" presName="circ2" presStyleLbl="vennNode1" presStyleIdx="1" presStyleCnt="3"/>
      <dgm:spPr/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0A8957B-0DEC-44FF-8942-E5A6D91CF2E5}" type="pres">
      <dgm:prSet presAssocID="{3F365547-0919-4C94-A54E-69A7DF73309A}" presName="circ3" presStyleLbl="vennNode1" presStyleIdx="2" presStyleCnt="3"/>
      <dgm:spPr/>
    </dgm:pt>
    <dgm:pt modelId="{D98CC289-E95A-492B-8A33-75E78E05AD7D}" type="pres">
      <dgm:prSet presAssocID="{3F365547-0919-4C94-A54E-69A7DF73309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0644BB33-74FA-429A-9D7E-682D9BBA90A0}" type="presOf" srcId="{3F365547-0919-4C94-A54E-69A7DF73309A}" destId="{30A8957B-0DEC-44FF-8942-E5A6D91CF2E5}" srcOrd="0" destOrd="0" presId="urn:microsoft.com/office/officeart/2005/8/layout/venn1"/>
    <dgm:cxn modelId="{0FBA7D36-4A19-459D-8DE1-94836224200A}" srcId="{94425BE1-5216-4905-BFA8-3A50E745A0F1}" destId="{3F365547-0919-4C94-A54E-69A7DF73309A}" srcOrd="2" destOrd="0" parTransId="{36F3B829-1134-43FE-9040-CCCFCF9016EB}" sibTransId="{A8D71198-7393-4BB2-A6DF-A980A7496AE3}"/>
    <dgm:cxn modelId="{2A61243C-66D6-4F91-8D3C-FC2B404FF5F7}" type="presOf" srcId="{7857A2B9-82F1-47E0-A1E4-CF4F93602F77}" destId="{27C9E895-11CE-41C6-ACB6-0B7DF2E7BF75}" srcOrd="0" destOrd="0" presId="urn:microsoft.com/office/officeart/2005/8/layout/venn1"/>
    <dgm:cxn modelId="{11CDAA4E-BC2C-46A4-B99E-DF2F25706AD7}" type="presOf" srcId="{31A511EF-82E6-46F2-8D56-3B41766940E2}" destId="{7AB5939A-09FD-457D-8364-2463FA124054}" srcOrd="1" destOrd="0" presId="urn:microsoft.com/office/officeart/2005/8/layout/venn1"/>
    <dgm:cxn modelId="{996BEA56-B169-44D1-83A1-00DBF63A6C81}" type="presOf" srcId="{31A511EF-82E6-46F2-8D56-3B41766940E2}" destId="{22FB44DA-C928-4387-B026-8530B8BDD5D7}" srcOrd="0" destOrd="0" presId="urn:microsoft.com/office/officeart/2005/8/layout/venn1"/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6104AFCA-9C4D-4B5B-9B50-478C10678395}" type="presOf" srcId="{7857A2B9-82F1-47E0-A1E4-CF4F93602F77}" destId="{1C55AD7E-CE27-4395-8F69-0864A66B894A}" srcOrd="1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7A5F62FD-183F-4B9D-8858-8B90100A4D72}" type="presOf" srcId="{3F365547-0919-4C94-A54E-69A7DF73309A}" destId="{D98CC289-E95A-492B-8A33-75E78E05AD7D}" srcOrd="1" destOrd="0" presId="urn:microsoft.com/office/officeart/2005/8/layout/venn1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B18302B4-BF48-47DE-950C-48CCF1296EA6}" type="presParOf" srcId="{2EC7B525-8CD9-45FA-8836-339D46FDD2A6}" destId="{30A8957B-0DEC-44FF-8942-E5A6D91CF2E5}" srcOrd="4" destOrd="0" presId="urn:microsoft.com/office/officeart/2005/8/layout/venn1"/>
    <dgm:cxn modelId="{12ABA5BC-AE51-4EE7-91FF-3373A6046C1E}" type="presParOf" srcId="{2EC7B525-8CD9-45FA-8836-339D46FDD2A6}" destId="{D98CC289-E95A-492B-8A33-75E78E05AD7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Durable goods</a:t>
          </a:r>
        </a:p>
      </dgm:t>
      <dgm:extLst>
        <a:ext uri="{E40237B7-FDA0-4F09-8148-C483321AD2D9}">
          <dgm14:cNvPr xmlns:dgm14="http://schemas.microsoft.com/office/drawing/2010/diagram" id="0" name="" title="Task 1- durable goods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0393109-4215-430A-83B7-DA6AC511BBB4}">
      <dgm:prSet phldrT="[Text]"/>
      <dgm:spPr/>
      <dgm:t>
        <a:bodyPr/>
        <a:lstStyle/>
        <a:p>
          <a:r>
            <a:rPr lang="en-US" dirty="0"/>
            <a:t>Electronics</a:t>
          </a:r>
        </a:p>
      </dgm:t>
      <dgm:extLst>
        <a:ext uri="{E40237B7-FDA0-4F09-8148-C483321AD2D9}">
          <dgm14:cNvPr xmlns:dgm14="http://schemas.microsoft.com/office/drawing/2010/diagram" id="0" name="" title="Task 2- electronics"/>
        </a:ext>
      </dgm:extLst>
    </dgm:pt>
    <dgm:pt modelId="{97FCF809-BA55-4379-9BA7-F0CE4B74E875}" type="parTrans" cxnId="{46D58BC3-1E6B-4468-B5FF-4DF8F2F4C767}">
      <dgm:prSet/>
      <dgm:spPr/>
      <dgm:t>
        <a:bodyPr/>
        <a:lstStyle/>
        <a:p>
          <a:endParaRPr lang="en-US"/>
        </a:p>
      </dgm:t>
    </dgm:pt>
    <dgm:pt modelId="{A7AB3396-1C05-4844-AE94-8674FDE6C754}" type="sibTrans" cxnId="{46D58BC3-1E6B-4468-B5FF-4DF8F2F4C767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0CC1A74-5FA2-4533-A7D3-9997BE508B7E}">
      <dgm:prSet phldrT="[Text]"/>
      <dgm:spPr/>
      <dgm:t>
        <a:bodyPr/>
        <a:lstStyle/>
        <a:p>
          <a:r>
            <a:rPr lang="en-US" dirty="0"/>
            <a:t>Healthcare</a:t>
          </a:r>
        </a:p>
      </dgm:t>
      <dgm:extLst>
        <a:ext uri="{E40237B7-FDA0-4F09-8148-C483321AD2D9}">
          <dgm14:cNvPr xmlns:dgm14="http://schemas.microsoft.com/office/drawing/2010/diagram" id="0" name="" title="Task 3- healthcare"/>
        </a:ext>
      </dgm:extLst>
    </dgm:pt>
    <dgm:pt modelId="{C77A45DF-C805-4419-A414-9691B5533B0F}" type="parTrans" cxnId="{5378B383-ED04-458F-A0B9-A1998C575509}">
      <dgm:prSet/>
      <dgm:spPr/>
      <dgm:t>
        <a:bodyPr/>
        <a:lstStyle/>
        <a:p>
          <a:endParaRPr lang="en-US"/>
        </a:p>
      </dgm:t>
    </dgm:pt>
    <dgm:pt modelId="{1C63C5B8-6BE7-4797-9F34-BD6AFDE7A4CD}" type="sibTrans" cxnId="{5378B383-ED04-458F-A0B9-A1998C57550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336CD0B-2FAE-4744-A0E5-97102973AF98}">
      <dgm:prSet phldrT="[Text]"/>
      <dgm:spPr/>
      <dgm:t>
        <a:bodyPr/>
        <a:lstStyle/>
        <a:p>
          <a:r>
            <a:rPr lang="en-US" dirty="0"/>
            <a:t>Foods</a:t>
          </a:r>
        </a:p>
      </dgm:t>
      <dgm:extLst>
        <a:ext uri="{E40237B7-FDA0-4F09-8148-C483321AD2D9}">
          <dgm14:cNvPr xmlns:dgm14="http://schemas.microsoft.com/office/drawing/2010/diagram" id="0" name="" title="Task 4- foods"/>
        </a:ext>
      </dgm:extLst>
    </dgm:pt>
    <dgm:pt modelId="{2D8D52C5-8E3A-46BF-B559-81B0B517AFF1}" type="parTrans" cxnId="{59E47C94-3E56-47D8-8D1F-0C4A8F2B9C04}">
      <dgm:prSet/>
      <dgm:spPr/>
      <dgm:t>
        <a:bodyPr/>
        <a:lstStyle/>
        <a:p>
          <a:endParaRPr lang="en-US"/>
        </a:p>
      </dgm:t>
    </dgm:pt>
    <dgm:pt modelId="{B0BC49F9-573F-4CB9-A7E3-46163D43B0D1}" type="sibTrans" cxnId="{59E47C94-3E56-47D8-8D1F-0C4A8F2B9C04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Consumer Goods and Services</a:t>
          </a:r>
        </a:p>
      </dgm:t>
      <dgm:extLst>
        <a:ext uri="{E40237B7-FDA0-4F09-8148-C483321AD2D9}">
          <dgm14:cNvPr xmlns:dgm14="http://schemas.microsoft.com/office/drawing/2010/diagram" id="0" name="" title="Group- consumer goods and services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FD270AAC-50A3-4636-B194-94E1C3F6E757}" type="pres">
      <dgm:prSet presAssocID="{50393109-4215-430A-83B7-DA6AC511BBB4}" presName="node" presStyleLbl="node1" presStyleIdx="1" presStyleCnt="4">
        <dgm:presLayoutVars>
          <dgm:bulletEnabled val="1"/>
        </dgm:presLayoutVars>
      </dgm:prSet>
      <dgm:spPr/>
    </dgm:pt>
    <dgm:pt modelId="{C710FEDE-8B84-48B5-A210-3EF4A3DDAC67}" type="pres">
      <dgm:prSet presAssocID="{50393109-4215-430A-83B7-DA6AC511BBB4}" presName="dummy" presStyleCnt="0"/>
      <dgm:spPr/>
    </dgm:pt>
    <dgm:pt modelId="{4B56FDDB-B44E-4281-A5F3-2F52349AD1BA}" type="pres">
      <dgm:prSet presAssocID="{A7AB3396-1C05-4844-AE94-8674FDE6C754}" presName="sibTrans" presStyleLbl="sibTrans2D1" presStyleIdx="1" presStyleCnt="4"/>
      <dgm:spPr/>
    </dgm:pt>
    <dgm:pt modelId="{6F810E4F-8574-42C0-86A4-A217C02538AB}" type="pres">
      <dgm:prSet presAssocID="{90CC1A74-5FA2-4533-A7D3-9997BE508B7E}" presName="node" presStyleLbl="node1" presStyleIdx="2" presStyleCnt="4">
        <dgm:presLayoutVars>
          <dgm:bulletEnabled val="1"/>
        </dgm:presLayoutVars>
      </dgm:prSet>
      <dgm:spPr/>
    </dgm:pt>
    <dgm:pt modelId="{FF1D5B58-7BD0-4457-8595-5ED9D6677FD4}" type="pres">
      <dgm:prSet presAssocID="{90CC1A74-5FA2-4533-A7D3-9997BE508B7E}" presName="dummy" presStyleCnt="0"/>
      <dgm:spPr/>
    </dgm:pt>
    <dgm:pt modelId="{2A737C0B-BD58-4229-A1C3-E2A44E868CB9}" type="pres">
      <dgm:prSet presAssocID="{1C63C5B8-6BE7-4797-9F34-BD6AFDE7A4CD}" presName="sibTrans" presStyleLbl="sibTrans2D1" presStyleIdx="2" presStyleCnt="4"/>
      <dgm:spPr/>
    </dgm:pt>
    <dgm:pt modelId="{65D72103-F6CF-452C-9010-CFD11BA6E749}" type="pres">
      <dgm:prSet presAssocID="{B336CD0B-2FAE-4744-A0E5-97102973AF98}" presName="node" presStyleLbl="node1" presStyleIdx="3" presStyleCnt="4">
        <dgm:presLayoutVars>
          <dgm:bulletEnabled val="1"/>
        </dgm:presLayoutVars>
      </dgm:prSet>
      <dgm:spPr/>
    </dgm:pt>
    <dgm:pt modelId="{82FCD261-8D10-444F-9BC7-E67A8370072E}" type="pres">
      <dgm:prSet presAssocID="{B336CD0B-2FAE-4744-A0E5-97102973AF98}" presName="dummy" presStyleCnt="0"/>
      <dgm:spPr/>
    </dgm:pt>
    <dgm:pt modelId="{229A783D-F5B2-4DCC-BA2E-5640D044789F}" type="pres">
      <dgm:prSet presAssocID="{B0BC49F9-573F-4CB9-A7E3-46163D43B0D1}" presName="sibTrans" presStyleLbl="sibTrans2D1" presStyleIdx="3" presStyleCnt="4"/>
      <dgm:spPr/>
    </dgm:pt>
  </dgm:ptLst>
  <dgm:cxnLst>
    <dgm:cxn modelId="{B534F401-3782-4941-95FE-F57F1C6BC3B7}" type="presOf" srcId="{D145ACA9-EADF-427B-B057-A3789CC70F81}" destId="{15FB489D-4744-42DD-8ABC-D9C0418A6E88}" srcOrd="0" destOrd="0" presId="urn:microsoft.com/office/officeart/2005/8/layout/radial6"/>
    <dgm:cxn modelId="{539B9F03-498F-4C83-8B37-457F080E9BCD}" type="presOf" srcId="{90CC1A74-5FA2-4533-A7D3-9997BE508B7E}" destId="{6F810E4F-8574-42C0-86A4-A217C02538AB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1FED2F1F-7EDB-48D9-AC11-272C325F590D}" type="presOf" srcId="{1C63C5B8-6BE7-4797-9F34-BD6AFDE7A4CD}" destId="{2A737C0B-BD58-4229-A1C3-E2A44E868CB9}" srcOrd="0" destOrd="0" presId="urn:microsoft.com/office/officeart/2005/8/layout/radial6"/>
    <dgm:cxn modelId="{D168AB2D-E92C-46B7-8C57-DFA64267A923}" type="presOf" srcId="{8EBA43C8-9012-4EA0-B106-6FE159AD46CF}" destId="{BD6582BC-7D62-4B6F-A5D1-0AE57EEA3EFD}" srcOrd="0" destOrd="0" presId="urn:microsoft.com/office/officeart/2005/8/layout/radial6"/>
    <dgm:cxn modelId="{EC460B31-FA6B-4A20-ACCE-013FD46E2549}" type="presOf" srcId="{CD789EEF-4B5E-43DD-B856-0213893032FF}" destId="{4D5002D5-010C-429B-8E83-03E155A5B707}" srcOrd="0" destOrd="0" presId="urn:microsoft.com/office/officeart/2005/8/layout/radial6"/>
    <dgm:cxn modelId="{BD019B58-2E29-4FC2-8305-46F80FDA4879}" type="presOf" srcId="{50393109-4215-430A-83B7-DA6AC511BBB4}" destId="{FD270AAC-50A3-4636-B194-94E1C3F6E757}" srcOrd="0" destOrd="0" presId="urn:microsoft.com/office/officeart/2005/8/layout/radial6"/>
    <dgm:cxn modelId="{5378B383-ED04-458F-A0B9-A1998C575509}" srcId="{CD789EEF-4B5E-43DD-B856-0213893032FF}" destId="{90CC1A74-5FA2-4533-A7D3-9997BE508B7E}" srcOrd="2" destOrd="0" parTransId="{C77A45DF-C805-4419-A414-9691B5533B0F}" sibTransId="{1C63C5B8-6BE7-4797-9F34-BD6AFDE7A4CD}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59E47C94-3E56-47D8-8D1F-0C4A8F2B9C04}" srcId="{CD789EEF-4B5E-43DD-B856-0213893032FF}" destId="{B336CD0B-2FAE-4744-A0E5-97102973AF98}" srcOrd="3" destOrd="0" parTransId="{2D8D52C5-8E3A-46BF-B559-81B0B517AFF1}" sibTransId="{B0BC49F9-573F-4CB9-A7E3-46163D43B0D1}"/>
    <dgm:cxn modelId="{72A79097-6461-41C6-9332-2F4BCACF8ECE}" type="presOf" srcId="{661038A5-A781-483A-B3BE-3FC4F0B3FF7E}" destId="{027325E2-23C6-4C06-858B-81D8D052A85E}" srcOrd="0" destOrd="0" presId="urn:microsoft.com/office/officeart/2005/8/layout/radial6"/>
    <dgm:cxn modelId="{E92C0CB0-542F-483B-9928-7B82053D8B01}" type="presOf" srcId="{B336CD0B-2FAE-4744-A0E5-97102973AF98}" destId="{65D72103-F6CF-452C-9010-CFD11BA6E749}" srcOrd="0" destOrd="0" presId="urn:microsoft.com/office/officeart/2005/8/layout/radial6"/>
    <dgm:cxn modelId="{AC9B14BC-75A9-4A80-B107-3A46BCB90DAC}" type="presOf" srcId="{A7AB3396-1C05-4844-AE94-8674FDE6C754}" destId="{4B56FDDB-B44E-4281-A5F3-2F52349AD1BA}" srcOrd="0" destOrd="0" presId="urn:microsoft.com/office/officeart/2005/8/layout/radial6"/>
    <dgm:cxn modelId="{7B45E7BF-C2F5-473A-B4BF-A55AB9CC9B77}" type="presOf" srcId="{B0BC49F9-573F-4CB9-A7E3-46163D43B0D1}" destId="{229A783D-F5B2-4DCC-BA2E-5640D044789F}" srcOrd="0" destOrd="0" presId="urn:microsoft.com/office/officeart/2005/8/layout/radial6"/>
    <dgm:cxn modelId="{46D58BC3-1E6B-4468-B5FF-4DF8F2F4C767}" srcId="{CD789EEF-4B5E-43DD-B856-0213893032FF}" destId="{50393109-4215-430A-83B7-DA6AC511BBB4}" srcOrd="1" destOrd="0" parTransId="{97FCF809-BA55-4379-9BA7-F0CE4B74E875}" sibTransId="{A7AB3396-1C05-4844-AE94-8674FDE6C754}"/>
    <dgm:cxn modelId="{2FC5C4F1-CA51-412B-B357-B7A5D7E0B194}" type="presParOf" srcId="{027325E2-23C6-4C06-858B-81D8D052A85E}" destId="{4D5002D5-010C-429B-8E83-03E155A5B707}" srcOrd="0" destOrd="0" presId="urn:microsoft.com/office/officeart/2005/8/layout/radial6"/>
    <dgm:cxn modelId="{BC3F54C0-F08E-4492-9A74-C3B03DD0EBD2}" type="presParOf" srcId="{027325E2-23C6-4C06-858B-81D8D052A85E}" destId="{BD6582BC-7D62-4B6F-A5D1-0AE57EEA3EFD}" srcOrd="1" destOrd="0" presId="urn:microsoft.com/office/officeart/2005/8/layout/radial6"/>
    <dgm:cxn modelId="{3D22E0E1-A6AC-45A3-9947-D458CE75D2B2}" type="presParOf" srcId="{027325E2-23C6-4C06-858B-81D8D052A85E}" destId="{2E112B4B-4AC3-4523-B3DE-6ACAE9149B68}" srcOrd="2" destOrd="0" presId="urn:microsoft.com/office/officeart/2005/8/layout/radial6"/>
    <dgm:cxn modelId="{51899861-F655-448E-BAD3-95937839D052}" type="presParOf" srcId="{027325E2-23C6-4C06-858B-81D8D052A85E}" destId="{15FB489D-4744-42DD-8ABC-D9C0418A6E88}" srcOrd="3" destOrd="0" presId="urn:microsoft.com/office/officeart/2005/8/layout/radial6"/>
    <dgm:cxn modelId="{9E02A224-BCA3-4BF8-ADB1-7BB2D95DBA8E}" type="presParOf" srcId="{027325E2-23C6-4C06-858B-81D8D052A85E}" destId="{FD270AAC-50A3-4636-B194-94E1C3F6E757}" srcOrd="4" destOrd="0" presId="urn:microsoft.com/office/officeart/2005/8/layout/radial6"/>
    <dgm:cxn modelId="{824F1A89-68F3-4228-88CC-5EF767ADC12D}" type="presParOf" srcId="{027325E2-23C6-4C06-858B-81D8D052A85E}" destId="{C710FEDE-8B84-48B5-A210-3EF4A3DDAC67}" srcOrd="5" destOrd="0" presId="urn:microsoft.com/office/officeart/2005/8/layout/radial6"/>
    <dgm:cxn modelId="{C623939E-DA09-433A-A507-2226E905A6A9}" type="presParOf" srcId="{027325E2-23C6-4C06-858B-81D8D052A85E}" destId="{4B56FDDB-B44E-4281-A5F3-2F52349AD1BA}" srcOrd="6" destOrd="0" presId="urn:microsoft.com/office/officeart/2005/8/layout/radial6"/>
    <dgm:cxn modelId="{3DC74DC9-C01F-44F7-830B-1796EFA9DD2B}" type="presParOf" srcId="{027325E2-23C6-4C06-858B-81D8D052A85E}" destId="{6F810E4F-8574-42C0-86A4-A217C02538AB}" srcOrd="7" destOrd="0" presId="urn:microsoft.com/office/officeart/2005/8/layout/radial6"/>
    <dgm:cxn modelId="{1666E65B-52FF-411B-A44A-F4994FBFA6D0}" type="presParOf" srcId="{027325E2-23C6-4C06-858B-81D8D052A85E}" destId="{FF1D5B58-7BD0-4457-8595-5ED9D6677FD4}" srcOrd="8" destOrd="0" presId="urn:microsoft.com/office/officeart/2005/8/layout/radial6"/>
    <dgm:cxn modelId="{BB9468E3-A96C-4FCC-BE50-D73FC890FF2A}" type="presParOf" srcId="{027325E2-23C6-4C06-858B-81D8D052A85E}" destId="{2A737C0B-BD58-4229-A1C3-E2A44E868CB9}" srcOrd="9" destOrd="0" presId="urn:microsoft.com/office/officeart/2005/8/layout/radial6"/>
    <dgm:cxn modelId="{5972E612-BB19-450F-96E7-B61C41330735}" type="presParOf" srcId="{027325E2-23C6-4C06-858B-81D8D052A85E}" destId="{65D72103-F6CF-452C-9010-CFD11BA6E749}" srcOrd="10" destOrd="0" presId="urn:microsoft.com/office/officeart/2005/8/layout/radial6"/>
    <dgm:cxn modelId="{5D0531D3-C19F-46E7-95D4-0DC8471F1C65}" type="presParOf" srcId="{027325E2-23C6-4C06-858B-81D8D052A85E}" destId="{82FCD261-8D10-444F-9BC7-E67A8370072E}" srcOrd="11" destOrd="0" presId="urn:microsoft.com/office/officeart/2005/8/layout/radial6"/>
    <dgm:cxn modelId="{34B62483-1796-4084-A71D-116F498F167B}" type="presParOf" srcId="{027325E2-23C6-4C06-858B-81D8D052A85E}" destId="{229A783D-F5B2-4DCC-BA2E-5640D044789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Global Data</a:t>
          </a:r>
        </a:p>
      </dgm:t>
      <dgm:extLst>
        <a:ext uri="{E40237B7-FDA0-4F09-8148-C483321AD2D9}">
          <dgm14:cNvPr xmlns:dgm14="http://schemas.microsoft.com/office/drawing/2010/diagram" id="0" name="" title="Task 1- global data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Research Network</a:t>
          </a:r>
        </a:p>
      </dgm:t>
      <dgm:extLst>
        <a:ext uri="{E40237B7-FDA0-4F09-8148-C483321AD2D9}">
          <dgm14:cNvPr xmlns:dgm14="http://schemas.microsoft.com/office/drawing/2010/diagram" id="0" name="" title="Group- research network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82641D75-9AAE-4A95-A785-B579F086A951}">
      <dgm:prSet phldrT="[Text]"/>
      <dgm:spPr/>
      <dgm:t>
        <a:bodyPr/>
        <a:lstStyle/>
        <a:p>
          <a:r>
            <a:rPr lang="en-US" dirty="0"/>
            <a:t>Benchmarking</a:t>
          </a:r>
        </a:p>
      </dgm:t>
      <dgm:extLst>
        <a:ext uri="{E40237B7-FDA0-4F09-8148-C483321AD2D9}">
          <dgm14:cNvPr xmlns:dgm14="http://schemas.microsoft.com/office/drawing/2010/diagram" id="0" name="" title="Task 2- benchmarking"/>
        </a:ext>
      </dgm:extLst>
    </dgm:pt>
    <dgm:pt modelId="{CB3FAB3D-C2BB-4B6B-9848-1997E7AECFCE}" type="parTrans" cxnId="{260696CA-DCBA-4021-8AB9-D203FEA3C305}">
      <dgm:prSet/>
      <dgm:spPr/>
      <dgm:t>
        <a:bodyPr/>
        <a:lstStyle/>
        <a:p>
          <a:endParaRPr lang="en-US"/>
        </a:p>
      </dgm:t>
    </dgm:pt>
    <dgm:pt modelId="{37AB307F-421F-4976-BC33-C87760AA27EE}" type="sibTrans" cxnId="{260696CA-DCBA-4021-8AB9-D203FEA3C305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F996E586-D5C4-4739-8868-B0FD782805CC}">
      <dgm:prSet phldrT="[Text]"/>
      <dgm:spPr/>
      <dgm:t>
        <a:bodyPr/>
        <a:lstStyle/>
        <a:p>
          <a:r>
            <a:rPr lang="en-US" dirty="0"/>
            <a:t>Brand intelligence</a:t>
          </a:r>
        </a:p>
      </dgm:t>
      <dgm:extLst>
        <a:ext uri="{E40237B7-FDA0-4F09-8148-C483321AD2D9}">
          <dgm14:cNvPr xmlns:dgm14="http://schemas.microsoft.com/office/drawing/2010/diagram" id="0" name="" title="Task 3- brand intelligence"/>
        </a:ext>
      </dgm:extLst>
    </dgm:pt>
    <dgm:pt modelId="{61DA791D-C210-4147-B166-510A0A79B819}" type="parTrans" cxnId="{2CBFA67F-1C24-44FA-9103-45001007CC71}">
      <dgm:prSet/>
      <dgm:spPr/>
      <dgm:t>
        <a:bodyPr/>
        <a:lstStyle/>
        <a:p>
          <a:endParaRPr lang="en-US"/>
        </a:p>
      </dgm:t>
    </dgm:pt>
    <dgm:pt modelId="{CB1BA7E0-042C-43AE-8BAA-00CD48E7B9DE}" type="sibTrans" cxnId="{2CBFA67F-1C24-44FA-9103-45001007CC7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E527DF91-8269-47C0-8443-B92A933E55C7}">
      <dgm:prSet phldrT="[Text]"/>
      <dgm:spPr/>
      <dgm:t>
        <a:bodyPr/>
        <a:lstStyle/>
        <a:p>
          <a:r>
            <a:rPr lang="en-US" dirty="0"/>
            <a:t>Trends</a:t>
          </a:r>
        </a:p>
      </dgm:t>
      <dgm:extLst>
        <a:ext uri="{E40237B7-FDA0-4F09-8148-C483321AD2D9}">
          <dgm14:cNvPr xmlns:dgm14="http://schemas.microsoft.com/office/drawing/2010/diagram" id="0" name="" title="Task 4- trends"/>
        </a:ext>
      </dgm:extLst>
    </dgm:pt>
    <dgm:pt modelId="{F9853749-1C9C-42A6-BCB2-7AB574DF6415}" type="parTrans" cxnId="{046EE6C8-6533-4DC3-AC55-CB490BF1FD4E}">
      <dgm:prSet/>
      <dgm:spPr/>
      <dgm:t>
        <a:bodyPr/>
        <a:lstStyle/>
        <a:p>
          <a:endParaRPr lang="en-US"/>
        </a:p>
      </dgm:t>
    </dgm:pt>
    <dgm:pt modelId="{163C7DFC-4527-47BF-B087-0E294A8FBDC1}" type="sibTrans" cxnId="{046EE6C8-6533-4DC3-AC55-CB490BF1FD4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4F208FBD-60FE-4384-9727-45010A37DD1D}" type="pres">
      <dgm:prSet presAssocID="{82641D75-9AAE-4A95-A785-B579F086A951}" presName="node" presStyleLbl="node1" presStyleIdx="1" presStyleCnt="4">
        <dgm:presLayoutVars>
          <dgm:bulletEnabled val="1"/>
        </dgm:presLayoutVars>
      </dgm:prSet>
      <dgm:spPr/>
    </dgm:pt>
    <dgm:pt modelId="{BBC2EDEE-32E3-4BDB-B215-605DDF0C74F0}" type="pres">
      <dgm:prSet presAssocID="{82641D75-9AAE-4A95-A785-B579F086A951}" presName="dummy" presStyleCnt="0"/>
      <dgm:spPr/>
    </dgm:pt>
    <dgm:pt modelId="{C093E4FB-CA0B-4CA5-854F-D3A5B8D8DFC5}" type="pres">
      <dgm:prSet presAssocID="{37AB307F-421F-4976-BC33-C87760AA27EE}" presName="sibTrans" presStyleLbl="sibTrans2D1" presStyleIdx="1" presStyleCnt="4"/>
      <dgm:spPr/>
    </dgm:pt>
    <dgm:pt modelId="{62E303EC-C8C6-4276-B158-8579C8E5C923}" type="pres">
      <dgm:prSet presAssocID="{F996E586-D5C4-4739-8868-B0FD782805CC}" presName="node" presStyleLbl="node1" presStyleIdx="2" presStyleCnt="4">
        <dgm:presLayoutVars>
          <dgm:bulletEnabled val="1"/>
        </dgm:presLayoutVars>
      </dgm:prSet>
      <dgm:spPr/>
    </dgm:pt>
    <dgm:pt modelId="{31A2799F-64DE-4E36-B542-1549C40080F4}" type="pres">
      <dgm:prSet presAssocID="{F996E586-D5C4-4739-8868-B0FD782805CC}" presName="dummy" presStyleCnt="0"/>
      <dgm:spPr/>
    </dgm:pt>
    <dgm:pt modelId="{D8D156EC-0ECD-4B80-8721-D603008A70E6}" type="pres">
      <dgm:prSet presAssocID="{CB1BA7E0-042C-43AE-8BAA-00CD48E7B9DE}" presName="sibTrans" presStyleLbl="sibTrans2D1" presStyleIdx="2" presStyleCnt="4"/>
      <dgm:spPr/>
    </dgm:pt>
    <dgm:pt modelId="{B7D94DD8-4746-4DB5-A9B7-87F44BD7DA33}" type="pres">
      <dgm:prSet presAssocID="{E527DF91-8269-47C0-8443-B92A933E55C7}" presName="node" presStyleLbl="node1" presStyleIdx="3" presStyleCnt="4">
        <dgm:presLayoutVars>
          <dgm:bulletEnabled val="1"/>
        </dgm:presLayoutVars>
      </dgm:prSet>
      <dgm:spPr/>
    </dgm:pt>
    <dgm:pt modelId="{56C84233-446D-4539-836F-DEBC1E093A99}" type="pres">
      <dgm:prSet presAssocID="{E527DF91-8269-47C0-8443-B92A933E55C7}" presName="dummy" presStyleCnt="0"/>
      <dgm:spPr/>
    </dgm:pt>
    <dgm:pt modelId="{31F06B5A-2195-4E59-80BD-B28AD7D69EF8}" type="pres">
      <dgm:prSet presAssocID="{163C7DFC-4527-47BF-B087-0E294A8FBDC1}" presName="sibTrans" presStyleLbl="sibTrans2D1" presStyleIdx="3" presStyleCnt="4"/>
      <dgm:spPr/>
    </dgm:pt>
  </dgm:ptLst>
  <dgm:cxnLst>
    <dgm:cxn modelId="{366DF206-2DA6-46BD-99EA-F423AF9B940C}" type="presOf" srcId="{CD789EEF-4B5E-43DD-B856-0213893032FF}" destId="{4D5002D5-010C-429B-8E83-03E155A5B707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ACBC723A-18D7-4142-9D5F-CD2F387AEC14}" type="presOf" srcId="{37AB307F-421F-4976-BC33-C87760AA27EE}" destId="{C093E4FB-CA0B-4CA5-854F-D3A5B8D8DFC5}" srcOrd="0" destOrd="0" presId="urn:microsoft.com/office/officeart/2005/8/layout/radial6"/>
    <dgm:cxn modelId="{4A824A41-A45C-4A74-BFBB-AE84D6633796}" type="presOf" srcId="{E527DF91-8269-47C0-8443-B92A933E55C7}" destId="{B7D94DD8-4746-4DB5-A9B7-87F44BD7DA33}" srcOrd="0" destOrd="0" presId="urn:microsoft.com/office/officeart/2005/8/layout/radial6"/>
    <dgm:cxn modelId="{71378B65-85CF-42D5-8B77-29B0B2D592AB}" type="presOf" srcId="{163C7DFC-4527-47BF-B087-0E294A8FBDC1}" destId="{31F06B5A-2195-4E59-80BD-B28AD7D69EF8}" srcOrd="0" destOrd="0" presId="urn:microsoft.com/office/officeart/2005/8/layout/radial6"/>
    <dgm:cxn modelId="{2CBFA67F-1C24-44FA-9103-45001007CC71}" srcId="{CD789EEF-4B5E-43DD-B856-0213893032FF}" destId="{F996E586-D5C4-4739-8868-B0FD782805CC}" srcOrd="2" destOrd="0" parTransId="{61DA791D-C210-4147-B166-510A0A79B819}" sibTransId="{CB1BA7E0-042C-43AE-8BAA-00CD48E7B9DE}"/>
    <dgm:cxn modelId="{A47D798B-23A1-434D-A8EF-2D9DA552FDC4}" type="presOf" srcId="{F996E586-D5C4-4739-8868-B0FD782805CC}" destId="{62E303EC-C8C6-4276-B158-8579C8E5C923}" srcOrd="0" destOrd="0" presId="urn:microsoft.com/office/officeart/2005/8/layout/radial6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C584C7A3-8B97-4AEC-8EC5-85AC219EDED1}" type="presOf" srcId="{D145ACA9-EADF-427B-B057-A3789CC70F81}" destId="{15FB489D-4744-42DD-8ABC-D9C0418A6E88}" srcOrd="0" destOrd="0" presId="urn:microsoft.com/office/officeart/2005/8/layout/radial6"/>
    <dgm:cxn modelId="{887CFEAE-0E98-4C08-8433-22BA48B278A5}" type="presOf" srcId="{82641D75-9AAE-4A95-A785-B579F086A951}" destId="{4F208FBD-60FE-4384-9727-45010A37DD1D}" srcOrd="0" destOrd="0" presId="urn:microsoft.com/office/officeart/2005/8/layout/radial6"/>
    <dgm:cxn modelId="{C17784BD-7342-487C-8A02-14AC262D400B}" type="presOf" srcId="{8EBA43C8-9012-4EA0-B106-6FE159AD46CF}" destId="{BD6582BC-7D62-4B6F-A5D1-0AE57EEA3EFD}" srcOrd="0" destOrd="0" presId="urn:microsoft.com/office/officeart/2005/8/layout/radial6"/>
    <dgm:cxn modelId="{046EE6C8-6533-4DC3-AC55-CB490BF1FD4E}" srcId="{CD789EEF-4B5E-43DD-B856-0213893032FF}" destId="{E527DF91-8269-47C0-8443-B92A933E55C7}" srcOrd="3" destOrd="0" parTransId="{F9853749-1C9C-42A6-BCB2-7AB574DF6415}" sibTransId="{163C7DFC-4527-47BF-B087-0E294A8FBDC1}"/>
    <dgm:cxn modelId="{260696CA-DCBA-4021-8AB9-D203FEA3C305}" srcId="{CD789EEF-4B5E-43DD-B856-0213893032FF}" destId="{82641D75-9AAE-4A95-A785-B579F086A951}" srcOrd="1" destOrd="0" parTransId="{CB3FAB3D-C2BB-4B6B-9848-1997E7AECFCE}" sibTransId="{37AB307F-421F-4976-BC33-C87760AA27EE}"/>
    <dgm:cxn modelId="{832629D0-A6A7-4246-8E20-8FD2EEADC470}" type="presOf" srcId="{661038A5-A781-483A-B3BE-3FC4F0B3FF7E}" destId="{027325E2-23C6-4C06-858B-81D8D052A85E}" srcOrd="0" destOrd="0" presId="urn:microsoft.com/office/officeart/2005/8/layout/radial6"/>
    <dgm:cxn modelId="{813D9DE7-B035-4B7F-BCD3-6C75B6B26C4B}" type="presOf" srcId="{CB1BA7E0-042C-43AE-8BAA-00CD48E7B9DE}" destId="{D8D156EC-0ECD-4B80-8721-D603008A70E6}" srcOrd="0" destOrd="0" presId="urn:microsoft.com/office/officeart/2005/8/layout/radial6"/>
    <dgm:cxn modelId="{C5A1B725-DA11-4EDD-BD11-552FCD0B6DD7}" type="presParOf" srcId="{027325E2-23C6-4C06-858B-81D8D052A85E}" destId="{4D5002D5-010C-429B-8E83-03E155A5B707}" srcOrd="0" destOrd="0" presId="urn:microsoft.com/office/officeart/2005/8/layout/radial6"/>
    <dgm:cxn modelId="{05AE4889-9F30-477B-A036-F4CFCB606ED5}" type="presParOf" srcId="{027325E2-23C6-4C06-858B-81D8D052A85E}" destId="{BD6582BC-7D62-4B6F-A5D1-0AE57EEA3EFD}" srcOrd="1" destOrd="0" presId="urn:microsoft.com/office/officeart/2005/8/layout/radial6"/>
    <dgm:cxn modelId="{1E2DFD92-9C20-434E-968D-36982BBFDEFE}" type="presParOf" srcId="{027325E2-23C6-4C06-858B-81D8D052A85E}" destId="{2E112B4B-4AC3-4523-B3DE-6ACAE9149B68}" srcOrd="2" destOrd="0" presId="urn:microsoft.com/office/officeart/2005/8/layout/radial6"/>
    <dgm:cxn modelId="{9D2DBEBE-6F81-43C2-9B57-841997A5668B}" type="presParOf" srcId="{027325E2-23C6-4C06-858B-81D8D052A85E}" destId="{15FB489D-4744-42DD-8ABC-D9C0418A6E88}" srcOrd="3" destOrd="0" presId="urn:microsoft.com/office/officeart/2005/8/layout/radial6"/>
    <dgm:cxn modelId="{A8EE7C8C-AED8-4913-9AC3-B9D3F66C1D2C}" type="presParOf" srcId="{027325E2-23C6-4C06-858B-81D8D052A85E}" destId="{4F208FBD-60FE-4384-9727-45010A37DD1D}" srcOrd="4" destOrd="0" presId="urn:microsoft.com/office/officeart/2005/8/layout/radial6"/>
    <dgm:cxn modelId="{CDAF6FE2-FB5A-4A2F-8F54-CC977F15E242}" type="presParOf" srcId="{027325E2-23C6-4C06-858B-81D8D052A85E}" destId="{BBC2EDEE-32E3-4BDB-B215-605DDF0C74F0}" srcOrd="5" destOrd="0" presId="urn:microsoft.com/office/officeart/2005/8/layout/radial6"/>
    <dgm:cxn modelId="{1048E33C-3F1F-417D-B47F-46D7D865FAA2}" type="presParOf" srcId="{027325E2-23C6-4C06-858B-81D8D052A85E}" destId="{C093E4FB-CA0B-4CA5-854F-D3A5B8D8DFC5}" srcOrd="6" destOrd="0" presId="urn:microsoft.com/office/officeart/2005/8/layout/radial6"/>
    <dgm:cxn modelId="{994E0C2F-9020-420A-A585-369CE7394E95}" type="presParOf" srcId="{027325E2-23C6-4C06-858B-81D8D052A85E}" destId="{62E303EC-C8C6-4276-B158-8579C8E5C923}" srcOrd="7" destOrd="0" presId="urn:microsoft.com/office/officeart/2005/8/layout/radial6"/>
    <dgm:cxn modelId="{353863BE-707C-4D53-9323-7699BB021F82}" type="presParOf" srcId="{027325E2-23C6-4C06-858B-81D8D052A85E}" destId="{31A2799F-64DE-4E36-B542-1549C40080F4}" srcOrd="8" destOrd="0" presId="urn:microsoft.com/office/officeart/2005/8/layout/radial6"/>
    <dgm:cxn modelId="{CDA94E38-F3CB-4148-BA8C-C5989FE97916}" type="presParOf" srcId="{027325E2-23C6-4C06-858B-81D8D052A85E}" destId="{D8D156EC-0ECD-4B80-8721-D603008A70E6}" srcOrd="9" destOrd="0" presId="urn:microsoft.com/office/officeart/2005/8/layout/radial6"/>
    <dgm:cxn modelId="{C1A6F952-D88A-4670-8055-7B5C6A439228}" type="presParOf" srcId="{027325E2-23C6-4C06-858B-81D8D052A85E}" destId="{B7D94DD8-4746-4DB5-A9B7-87F44BD7DA33}" srcOrd="10" destOrd="0" presId="urn:microsoft.com/office/officeart/2005/8/layout/radial6"/>
    <dgm:cxn modelId="{4DADB740-59AF-47B8-9D87-1CC8890D7471}" type="presParOf" srcId="{027325E2-23C6-4C06-858B-81D8D052A85E}" destId="{56C84233-446D-4539-836F-DEBC1E093A99}" srcOrd="11" destOrd="0" presId="urn:microsoft.com/office/officeart/2005/8/layout/radial6"/>
    <dgm:cxn modelId="{EB89EDF9-DCF5-460B-B027-BA936580B8ED}" type="presParOf" srcId="{027325E2-23C6-4C06-858B-81D8D052A85E}" destId="{31F06B5A-2195-4E59-80BD-B28AD7D69EF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CD789EEF-4B5E-43DD-B856-0213893032FF}">
      <dgm:prSet phldrT="[Text]"/>
      <dgm:spPr/>
      <dgm:t>
        <a:bodyPr/>
        <a:lstStyle/>
        <a:p>
          <a:r>
            <a:rPr lang="en-US" dirty="0"/>
            <a:t>Industry and Technology Markets</a:t>
          </a:r>
        </a:p>
      </dgm:t>
      <dgm:extLst>
        <a:ext uri="{E40237B7-FDA0-4F09-8148-C483321AD2D9}">
          <dgm14:cNvPr xmlns:dgm14="http://schemas.microsoft.com/office/drawing/2010/diagram" id="0" name="" title="Group- industry and technology markets 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73944C55-B574-4912-B6D4-96704765C5DA}">
      <dgm:prSet phldrT="[Text]"/>
      <dgm:spPr/>
      <dgm:t>
        <a:bodyPr/>
        <a:lstStyle/>
        <a:p>
          <a:r>
            <a:rPr lang="en-US" dirty="0"/>
            <a:t>Finance</a:t>
          </a:r>
        </a:p>
      </dgm:t>
      <dgm:extLst>
        <a:ext uri="{E40237B7-FDA0-4F09-8148-C483321AD2D9}">
          <dgm14:cNvPr xmlns:dgm14="http://schemas.microsoft.com/office/drawing/2010/diagram" id="0" name="" title="Task 1- finance"/>
        </a:ext>
      </dgm:extLst>
    </dgm:pt>
    <dgm:pt modelId="{504D50CC-20F6-4E6F-9556-ABED24ADFDC1}" type="parTrans" cxnId="{8D360C82-0AC0-43F0-975A-3659E81DC079}">
      <dgm:prSet/>
      <dgm:spPr/>
      <dgm:t>
        <a:bodyPr/>
        <a:lstStyle/>
        <a:p>
          <a:endParaRPr lang="en-US"/>
        </a:p>
      </dgm:t>
    </dgm:pt>
    <dgm:pt modelId="{EA3F9B71-30C2-492E-9E0D-5C84A662F1B5}" type="sibTrans" cxnId="{8D360C82-0AC0-43F0-975A-3659E81DC07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4E6389A8-06FC-4C03-B153-42D3474C55AA}">
      <dgm:prSet phldrT="[Text]"/>
      <dgm:spPr/>
      <dgm:t>
        <a:bodyPr/>
        <a:lstStyle/>
        <a:p>
          <a:r>
            <a:rPr lang="en-US" dirty="0"/>
            <a:t>B2B Services</a:t>
          </a:r>
        </a:p>
      </dgm:t>
      <dgm:extLst>
        <a:ext uri="{E40237B7-FDA0-4F09-8148-C483321AD2D9}">
          <dgm14:cNvPr xmlns:dgm14="http://schemas.microsoft.com/office/drawing/2010/diagram" id="0" name="" title="Task 5- b2b services"/>
        </a:ext>
      </dgm:extLst>
    </dgm:pt>
    <dgm:pt modelId="{5520D283-B341-4EA9-B020-2F32B8BBB5D6}" type="parTrans" cxnId="{954B0F19-7460-4C03-BD49-EC2E19DE47AE}">
      <dgm:prSet/>
      <dgm:spPr/>
      <dgm:t>
        <a:bodyPr/>
        <a:lstStyle/>
        <a:p>
          <a:endParaRPr lang="en-US"/>
        </a:p>
      </dgm:t>
    </dgm:pt>
    <dgm:pt modelId="{EAA65136-0586-4A18-8E15-B49CA4E3CBD5}" type="sibTrans" cxnId="{954B0F19-7460-4C03-BD49-EC2E19DE47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69EBE7D1-BE70-46BE-9D79-C5814DB3A871}">
      <dgm:prSet phldrT="[Text]"/>
      <dgm:spPr/>
      <dgm:t>
        <a:bodyPr/>
        <a:lstStyle/>
        <a:p>
          <a:r>
            <a:rPr lang="en-US" dirty="0"/>
            <a:t>Machinery</a:t>
          </a:r>
        </a:p>
      </dgm:t>
      <dgm:extLst>
        <a:ext uri="{E40237B7-FDA0-4F09-8148-C483321AD2D9}">
          <dgm14:cNvPr xmlns:dgm14="http://schemas.microsoft.com/office/drawing/2010/diagram" id="0" name="" title="Task 3- machinery"/>
        </a:ext>
      </dgm:extLst>
    </dgm:pt>
    <dgm:pt modelId="{627A88F5-2AA3-4C7F-A403-DF00BC694EFE}" type="parTrans" cxnId="{61C6190C-8806-43E0-948E-D75F8CB9111E}">
      <dgm:prSet/>
      <dgm:spPr/>
      <dgm:t>
        <a:bodyPr/>
        <a:lstStyle/>
        <a:p>
          <a:endParaRPr lang="en-US"/>
        </a:p>
      </dgm:t>
    </dgm:pt>
    <dgm:pt modelId="{307D811D-5444-4AA7-9B96-1D0EAD280298}" type="sibTrans" cxnId="{61C6190C-8806-43E0-948E-D75F8CB9111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3F284474-E89D-4B8C-8975-E7FAEEABCBB5}">
      <dgm:prSet phldrT="[Text]"/>
      <dgm:spPr/>
      <dgm:t>
        <a:bodyPr/>
        <a:lstStyle/>
        <a:p>
          <a:r>
            <a:rPr lang="en-US" dirty="0"/>
            <a:t>Media</a:t>
          </a:r>
        </a:p>
      </dgm:t>
      <dgm:extLst>
        <a:ext uri="{E40237B7-FDA0-4F09-8148-C483321AD2D9}">
          <dgm14:cNvPr xmlns:dgm14="http://schemas.microsoft.com/office/drawing/2010/diagram" id="0" name="" title="Task 2- media"/>
        </a:ext>
      </dgm:extLst>
    </dgm:pt>
    <dgm:pt modelId="{48F1A7B9-58FB-42C1-B6C2-DFEAE8A48B4C}" type="parTrans" cxnId="{1D015BDF-9549-43E2-8256-4221F01FAF1B}">
      <dgm:prSet/>
      <dgm:spPr/>
      <dgm:t>
        <a:bodyPr/>
        <a:lstStyle/>
        <a:p>
          <a:endParaRPr lang="en-US"/>
        </a:p>
      </dgm:t>
    </dgm:pt>
    <dgm:pt modelId="{7259A812-0082-4ED4-99CB-FC40BD4FF4CF}" type="sibTrans" cxnId="{1D015BDF-9549-43E2-8256-4221F01FAF1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34E904C-2930-48B2-8587-2193A99A0C68}">
      <dgm:prSet phldrT="[Text]"/>
      <dgm:spPr/>
      <dgm:t>
        <a:bodyPr/>
        <a:lstStyle/>
        <a:p>
          <a:r>
            <a:rPr lang="en-US" dirty="0"/>
            <a:t>Trade</a:t>
          </a:r>
        </a:p>
      </dgm:t>
      <dgm:extLst>
        <a:ext uri="{E40237B7-FDA0-4F09-8148-C483321AD2D9}">
          <dgm14:cNvPr xmlns:dgm14="http://schemas.microsoft.com/office/drawing/2010/diagram" id="0" name="" title="Task 4- trade"/>
        </a:ext>
      </dgm:extLst>
    </dgm:pt>
    <dgm:pt modelId="{667B58EC-623F-43E2-B548-FEA53B13F2FF}" type="parTrans" cxnId="{C888B978-9E66-44C3-84F1-6B8B31A3D48E}">
      <dgm:prSet/>
      <dgm:spPr/>
      <dgm:t>
        <a:bodyPr/>
        <a:lstStyle/>
        <a:p>
          <a:endParaRPr lang="en-US"/>
        </a:p>
      </dgm:t>
    </dgm:pt>
    <dgm:pt modelId="{AF992532-F1C5-49FB-97CF-BBDE63990D2E}" type="sibTrans" cxnId="{C888B978-9E66-44C3-84F1-6B8B31A3D48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706397F1-7B6F-4F90-B867-7FA944DD4D4B}" type="pres">
      <dgm:prSet presAssocID="{73944C55-B574-4912-B6D4-96704765C5DA}" presName="node" presStyleLbl="node1" presStyleIdx="0" presStyleCnt="5">
        <dgm:presLayoutVars>
          <dgm:bulletEnabled val="1"/>
        </dgm:presLayoutVars>
      </dgm:prSet>
      <dgm:spPr/>
    </dgm:pt>
    <dgm:pt modelId="{A0B88965-212A-4123-9D63-12A248FA925A}" type="pres">
      <dgm:prSet presAssocID="{73944C55-B574-4912-B6D4-96704765C5DA}" presName="dummy" presStyleCnt="0"/>
      <dgm:spPr/>
    </dgm:pt>
    <dgm:pt modelId="{595DC414-F427-4721-AA99-74967B2EEB24}" type="pres">
      <dgm:prSet presAssocID="{EA3F9B71-30C2-492E-9E0D-5C84A662F1B5}" presName="sibTrans" presStyleLbl="sibTrans2D1" presStyleIdx="0" presStyleCnt="5"/>
      <dgm:spPr/>
    </dgm:pt>
    <dgm:pt modelId="{29583AF0-0E28-42A0-8D81-653A8B81695C}" type="pres">
      <dgm:prSet presAssocID="{3F284474-E89D-4B8C-8975-E7FAEEABCBB5}" presName="node" presStyleLbl="node1" presStyleIdx="1" presStyleCnt="5">
        <dgm:presLayoutVars>
          <dgm:bulletEnabled val="1"/>
        </dgm:presLayoutVars>
      </dgm:prSet>
      <dgm:spPr/>
    </dgm:pt>
    <dgm:pt modelId="{F2E2005A-DBC6-43A8-9630-F0ABCB94D084}" type="pres">
      <dgm:prSet presAssocID="{3F284474-E89D-4B8C-8975-E7FAEEABCBB5}" presName="dummy" presStyleCnt="0"/>
      <dgm:spPr/>
    </dgm:pt>
    <dgm:pt modelId="{09FAE67E-6718-4FEB-B58F-524E280EC826}" type="pres">
      <dgm:prSet presAssocID="{7259A812-0082-4ED4-99CB-FC40BD4FF4CF}" presName="sibTrans" presStyleLbl="sibTrans2D1" presStyleIdx="1" presStyleCnt="5"/>
      <dgm:spPr/>
    </dgm:pt>
    <dgm:pt modelId="{59E2355A-1EAB-4CCA-AC8F-02D9581B17F5}" type="pres">
      <dgm:prSet presAssocID="{69EBE7D1-BE70-46BE-9D79-C5814DB3A871}" presName="node" presStyleLbl="node1" presStyleIdx="2" presStyleCnt="5">
        <dgm:presLayoutVars>
          <dgm:bulletEnabled val="1"/>
        </dgm:presLayoutVars>
      </dgm:prSet>
      <dgm:spPr/>
    </dgm:pt>
    <dgm:pt modelId="{865A8E88-F3D1-4E89-BCE2-9EFAADBA6646}" type="pres">
      <dgm:prSet presAssocID="{69EBE7D1-BE70-46BE-9D79-C5814DB3A871}" presName="dummy" presStyleCnt="0"/>
      <dgm:spPr/>
    </dgm:pt>
    <dgm:pt modelId="{CF81F1FF-65F4-4B12-B585-A2C6DFD41A08}" type="pres">
      <dgm:prSet presAssocID="{307D811D-5444-4AA7-9B96-1D0EAD280298}" presName="sibTrans" presStyleLbl="sibTrans2D1" presStyleIdx="2" presStyleCnt="5"/>
      <dgm:spPr/>
    </dgm:pt>
    <dgm:pt modelId="{DEF63668-B5CC-4B19-9781-A439DB715929}" type="pres">
      <dgm:prSet presAssocID="{934E904C-2930-48B2-8587-2193A99A0C68}" presName="node" presStyleLbl="node1" presStyleIdx="3" presStyleCnt="5">
        <dgm:presLayoutVars>
          <dgm:bulletEnabled val="1"/>
        </dgm:presLayoutVars>
      </dgm:prSet>
      <dgm:spPr/>
    </dgm:pt>
    <dgm:pt modelId="{FB6AF957-C5C6-42D6-B141-782B0688E00F}" type="pres">
      <dgm:prSet presAssocID="{934E904C-2930-48B2-8587-2193A99A0C68}" presName="dummy" presStyleCnt="0"/>
      <dgm:spPr/>
    </dgm:pt>
    <dgm:pt modelId="{0A99646A-DC8B-4820-AB30-806A2969E974}" type="pres">
      <dgm:prSet presAssocID="{AF992532-F1C5-49FB-97CF-BBDE63990D2E}" presName="sibTrans" presStyleLbl="sibTrans2D1" presStyleIdx="3" presStyleCnt="5"/>
      <dgm:spPr/>
    </dgm:pt>
    <dgm:pt modelId="{DA035073-3C95-428D-888D-88D84B959E42}" type="pres">
      <dgm:prSet presAssocID="{4E6389A8-06FC-4C03-B153-42D3474C55AA}" presName="node" presStyleLbl="node1" presStyleIdx="4" presStyleCnt="5">
        <dgm:presLayoutVars>
          <dgm:bulletEnabled val="1"/>
        </dgm:presLayoutVars>
      </dgm:prSet>
      <dgm:spPr/>
    </dgm:pt>
    <dgm:pt modelId="{A69A1A16-AE82-48D0-8A32-22E5B79EE2CB}" type="pres">
      <dgm:prSet presAssocID="{4E6389A8-06FC-4C03-B153-42D3474C55AA}" presName="dummy" presStyleCnt="0"/>
      <dgm:spPr/>
    </dgm:pt>
    <dgm:pt modelId="{5CBFE174-2633-4C76-9E34-B9E6281630FC}" type="pres">
      <dgm:prSet presAssocID="{EAA65136-0586-4A18-8E15-B49CA4E3CBD5}" presName="sibTrans" presStyleLbl="sibTrans2D1" presStyleIdx="4" presStyleCnt="5"/>
      <dgm:spPr/>
    </dgm:pt>
  </dgm:ptLst>
  <dgm:cxnLst>
    <dgm:cxn modelId="{9A65AC02-DC70-449C-9B70-76DFC168EB2C}" type="presOf" srcId="{3F284474-E89D-4B8C-8975-E7FAEEABCBB5}" destId="{29583AF0-0E28-42A0-8D81-653A8B81695C}" srcOrd="0" destOrd="0" presId="urn:microsoft.com/office/officeart/2005/8/layout/radial6"/>
    <dgm:cxn modelId="{61C6190C-8806-43E0-948E-D75F8CB9111E}" srcId="{CD789EEF-4B5E-43DD-B856-0213893032FF}" destId="{69EBE7D1-BE70-46BE-9D79-C5814DB3A871}" srcOrd="2" destOrd="0" parTransId="{627A88F5-2AA3-4C7F-A403-DF00BC694EFE}" sibTransId="{307D811D-5444-4AA7-9B96-1D0EAD280298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954B0F19-7460-4C03-BD49-EC2E19DE47AE}" srcId="{CD789EEF-4B5E-43DD-B856-0213893032FF}" destId="{4E6389A8-06FC-4C03-B153-42D3474C55AA}" srcOrd="4" destOrd="0" parTransId="{5520D283-B341-4EA9-B020-2F32B8BBB5D6}" sibTransId="{EAA65136-0586-4A18-8E15-B49CA4E3CBD5}"/>
    <dgm:cxn modelId="{DF65EE2F-65F5-4F70-995A-02BEADD8DAF2}" type="presOf" srcId="{CD789EEF-4B5E-43DD-B856-0213893032FF}" destId="{4D5002D5-010C-429B-8E83-03E155A5B707}" srcOrd="0" destOrd="0" presId="urn:microsoft.com/office/officeart/2005/8/layout/radial6"/>
    <dgm:cxn modelId="{F7C80E5E-1127-4B7A-8C1F-4012D9BF2236}" type="presOf" srcId="{7259A812-0082-4ED4-99CB-FC40BD4FF4CF}" destId="{09FAE67E-6718-4FEB-B58F-524E280EC826}" srcOrd="0" destOrd="0" presId="urn:microsoft.com/office/officeart/2005/8/layout/radial6"/>
    <dgm:cxn modelId="{F58FF548-9DF5-4CE8-AFDB-05D46377224A}" type="presOf" srcId="{307D811D-5444-4AA7-9B96-1D0EAD280298}" destId="{CF81F1FF-65F4-4B12-B585-A2C6DFD41A08}" srcOrd="0" destOrd="0" presId="urn:microsoft.com/office/officeart/2005/8/layout/radial6"/>
    <dgm:cxn modelId="{BB345A6E-F8A2-40BF-8103-2C718CDD5EA2}" type="presOf" srcId="{69EBE7D1-BE70-46BE-9D79-C5814DB3A871}" destId="{59E2355A-1EAB-4CCA-AC8F-02D9581B17F5}" srcOrd="0" destOrd="0" presId="urn:microsoft.com/office/officeart/2005/8/layout/radial6"/>
    <dgm:cxn modelId="{C888B978-9E66-44C3-84F1-6B8B31A3D48E}" srcId="{CD789EEF-4B5E-43DD-B856-0213893032FF}" destId="{934E904C-2930-48B2-8587-2193A99A0C68}" srcOrd="3" destOrd="0" parTransId="{667B58EC-623F-43E2-B548-FEA53B13F2FF}" sibTransId="{AF992532-F1C5-49FB-97CF-BBDE63990D2E}"/>
    <dgm:cxn modelId="{BCD0F77E-09A2-4E16-83E8-73023503617B}" type="presOf" srcId="{4E6389A8-06FC-4C03-B153-42D3474C55AA}" destId="{DA035073-3C95-428D-888D-88D84B959E42}" srcOrd="0" destOrd="0" presId="urn:microsoft.com/office/officeart/2005/8/layout/radial6"/>
    <dgm:cxn modelId="{8D360C82-0AC0-43F0-975A-3659E81DC079}" srcId="{CD789EEF-4B5E-43DD-B856-0213893032FF}" destId="{73944C55-B574-4912-B6D4-96704765C5DA}" srcOrd="0" destOrd="0" parTransId="{504D50CC-20F6-4E6F-9556-ABED24ADFDC1}" sibTransId="{EA3F9B71-30C2-492E-9E0D-5C84A662F1B5}"/>
    <dgm:cxn modelId="{2F678D86-5B81-44DB-97B0-ECB05BD9D5C9}" type="presOf" srcId="{EA3F9B71-30C2-492E-9E0D-5C84A662F1B5}" destId="{595DC414-F427-4721-AA99-74967B2EEB24}" srcOrd="0" destOrd="0" presId="urn:microsoft.com/office/officeart/2005/8/layout/radial6"/>
    <dgm:cxn modelId="{41F74FA1-85A2-4081-97C4-6D454321801D}" type="presOf" srcId="{934E904C-2930-48B2-8587-2193A99A0C68}" destId="{DEF63668-B5CC-4B19-9781-A439DB715929}" srcOrd="0" destOrd="0" presId="urn:microsoft.com/office/officeart/2005/8/layout/radial6"/>
    <dgm:cxn modelId="{FC3D4EAE-AF97-4862-B542-364CF6AC2097}" type="presOf" srcId="{AF992532-F1C5-49FB-97CF-BBDE63990D2E}" destId="{0A99646A-DC8B-4820-AB30-806A2969E974}" srcOrd="0" destOrd="0" presId="urn:microsoft.com/office/officeart/2005/8/layout/radial6"/>
    <dgm:cxn modelId="{8133A0C1-7A5F-4921-A11E-53B69FD5D03F}" type="presOf" srcId="{EAA65136-0586-4A18-8E15-B49CA4E3CBD5}" destId="{5CBFE174-2633-4C76-9E34-B9E6281630FC}" srcOrd="0" destOrd="0" presId="urn:microsoft.com/office/officeart/2005/8/layout/radial6"/>
    <dgm:cxn modelId="{285CF8D3-8E71-4986-8B87-3BB151262D05}" type="presOf" srcId="{661038A5-A781-483A-B3BE-3FC4F0B3FF7E}" destId="{027325E2-23C6-4C06-858B-81D8D052A85E}" srcOrd="0" destOrd="0" presId="urn:microsoft.com/office/officeart/2005/8/layout/radial6"/>
    <dgm:cxn modelId="{1D015BDF-9549-43E2-8256-4221F01FAF1B}" srcId="{CD789EEF-4B5E-43DD-B856-0213893032FF}" destId="{3F284474-E89D-4B8C-8975-E7FAEEABCBB5}" srcOrd="1" destOrd="0" parTransId="{48F1A7B9-58FB-42C1-B6C2-DFEAE8A48B4C}" sibTransId="{7259A812-0082-4ED4-99CB-FC40BD4FF4CF}"/>
    <dgm:cxn modelId="{BA8E55DF-47CE-4A91-BBAF-8BA35EBB821F}" type="presOf" srcId="{73944C55-B574-4912-B6D4-96704765C5DA}" destId="{706397F1-7B6F-4F90-B867-7FA944DD4D4B}" srcOrd="0" destOrd="0" presId="urn:microsoft.com/office/officeart/2005/8/layout/radial6"/>
    <dgm:cxn modelId="{016BE81A-F52A-449C-9844-EFD00A9D1B4A}" type="presParOf" srcId="{027325E2-23C6-4C06-858B-81D8D052A85E}" destId="{4D5002D5-010C-429B-8E83-03E155A5B707}" srcOrd="0" destOrd="0" presId="urn:microsoft.com/office/officeart/2005/8/layout/radial6"/>
    <dgm:cxn modelId="{6056F84F-4152-4F8B-960A-3DF3154E8B05}" type="presParOf" srcId="{027325E2-23C6-4C06-858B-81D8D052A85E}" destId="{706397F1-7B6F-4F90-B867-7FA944DD4D4B}" srcOrd="1" destOrd="0" presId="urn:microsoft.com/office/officeart/2005/8/layout/radial6"/>
    <dgm:cxn modelId="{A61FB135-9ABC-4AD2-A0A0-E35104B17F20}" type="presParOf" srcId="{027325E2-23C6-4C06-858B-81D8D052A85E}" destId="{A0B88965-212A-4123-9D63-12A248FA925A}" srcOrd="2" destOrd="0" presId="urn:microsoft.com/office/officeart/2005/8/layout/radial6"/>
    <dgm:cxn modelId="{6FB94E76-F15C-4B7C-BBF2-0333B8F97666}" type="presParOf" srcId="{027325E2-23C6-4C06-858B-81D8D052A85E}" destId="{595DC414-F427-4721-AA99-74967B2EEB24}" srcOrd="3" destOrd="0" presId="urn:microsoft.com/office/officeart/2005/8/layout/radial6"/>
    <dgm:cxn modelId="{63AF5C24-F37A-4CEC-8385-3BC7D0A75C9D}" type="presParOf" srcId="{027325E2-23C6-4C06-858B-81D8D052A85E}" destId="{29583AF0-0E28-42A0-8D81-653A8B81695C}" srcOrd="4" destOrd="0" presId="urn:microsoft.com/office/officeart/2005/8/layout/radial6"/>
    <dgm:cxn modelId="{BBE38CD0-C1C6-4A5E-A4A6-B84AA071D2A2}" type="presParOf" srcId="{027325E2-23C6-4C06-858B-81D8D052A85E}" destId="{F2E2005A-DBC6-43A8-9630-F0ABCB94D084}" srcOrd="5" destOrd="0" presId="urn:microsoft.com/office/officeart/2005/8/layout/radial6"/>
    <dgm:cxn modelId="{54AA4D4C-32E7-4C18-B157-0FFA23287D4B}" type="presParOf" srcId="{027325E2-23C6-4C06-858B-81D8D052A85E}" destId="{09FAE67E-6718-4FEB-B58F-524E280EC826}" srcOrd="6" destOrd="0" presId="urn:microsoft.com/office/officeart/2005/8/layout/radial6"/>
    <dgm:cxn modelId="{FFF475BF-68DF-4561-90BC-50BE41436A99}" type="presParOf" srcId="{027325E2-23C6-4C06-858B-81D8D052A85E}" destId="{59E2355A-1EAB-4CCA-AC8F-02D9581B17F5}" srcOrd="7" destOrd="0" presId="urn:microsoft.com/office/officeart/2005/8/layout/radial6"/>
    <dgm:cxn modelId="{869A81B0-054A-4A0F-9878-8F1F7BE1DF03}" type="presParOf" srcId="{027325E2-23C6-4C06-858B-81D8D052A85E}" destId="{865A8E88-F3D1-4E89-BCE2-9EFAADBA6646}" srcOrd="8" destOrd="0" presId="urn:microsoft.com/office/officeart/2005/8/layout/radial6"/>
    <dgm:cxn modelId="{4CAC5A32-3B93-4126-8E5E-4B379610CEA5}" type="presParOf" srcId="{027325E2-23C6-4C06-858B-81D8D052A85E}" destId="{CF81F1FF-65F4-4B12-B585-A2C6DFD41A08}" srcOrd="9" destOrd="0" presId="urn:microsoft.com/office/officeart/2005/8/layout/radial6"/>
    <dgm:cxn modelId="{FC4D7474-D1BA-4FE2-A897-F2E34FC6486C}" type="presParOf" srcId="{027325E2-23C6-4C06-858B-81D8D052A85E}" destId="{DEF63668-B5CC-4B19-9781-A439DB715929}" srcOrd="10" destOrd="0" presId="urn:microsoft.com/office/officeart/2005/8/layout/radial6"/>
    <dgm:cxn modelId="{AE34E7E3-481C-4BF4-BCFF-E446C8D5A180}" type="presParOf" srcId="{027325E2-23C6-4C06-858B-81D8D052A85E}" destId="{FB6AF957-C5C6-42D6-B141-782B0688E00F}" srcOrd="11" destOrd="0" presId="urn:microsoft.com/office/officeart/2005/8/layout/radial6"/>
    <dgm:cxn modelId="{7C8DAF06-7387-4C7E-948F-354AA58B6A39}" type="presParOf" srcId="{027325E2-23C6-4C06-858B-81D8D052A85E}" destId="{0A99646A-DC8B-4820-AB30-806A2969E974}" srcOrd="12" destOrd="0" presId="urn:microsoft.com/office/officeart/2005/8/layout/radial6"/>
    <dgm:cxn modelId="{8F40C405-7447-405F-91A3-B18FD64A87F3}" type="presParOf" srcId="{027325E2-23C6-4C06-858B-81D8D052A85E}" destId="{DA035073-3C95-428D-888D-88D84B959E42}" srcOrd="13" destOrd="0" presId="urn:microsoft.com/office/officeart/2005/8/layout/radial6"/>
    <dgm:cxn modelId="{7ECF01E2-32B8-4128-8132-76D506E61875}" type="presParOf" srcId="{027325E2-23C6-4C06-858B-81D8D052A85E}" destId="{A69A1A16-AE82-48D0-8A32-22E5B79EE2CB}" srcOrd="14" destOrd="0" presId="urn:microsoft.com/office/officeart/2005/8/layout/radial6"/>
    <dgm:cxn modelId="{8FFE074E-3A5A-4DD6-9E70-EA6AD2AE34F1}" type="presParOf" srcId="{027325E2-23C6-4C06-858B-81D8D052A85E}" destId="{5CBFE174-2633-4C76-9E34-B9E6281630F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257299" y="52387"/>
          <a:ext cx="2514600" cy="251460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334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2100" b="0" i="0" u="none" strike="noStrike" kern="1200" cap="none" normalizeH="0" baseline="0" dirty="0">
              <a:ln/>
              <a:effectLst/>
              <a:latin typeface="+mn-lt"/>
            </a:rPr>
            <a:t>Market News</a:t>
          </a:r>
          <a:endParaRPr lang="en-US" sz="2100" kern="1200" dirty="0">
            <a:latin typeface="+mn-lt"/>
          </a:endParaRPr>
        </a:p>
      </dsp:txBody>
      <dsp:txXfrm>
        <a:off x="1592579" y="492442"/>
        <a:ext cx="1844040" cy="1131570"/>
      </dsp:txXfrm>
    </dsp:sp>
    <dsp:sp modelId="{27C9E895-11CE-41C6-ACB6-0B7DF2E7BF75}">
      <dsp:nvSpPr>
        <dsp:cNvPr id="0" name=""/>
        <dsp:cNvSpPr/>
      </dsp:nvSpPr>
      <dsp:spPr>
        <a:xfrm>
          <a:off x="2164651" y="1624012"/>
          <a:ext cx="2514600" cy="251460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334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2100" b="0" i="0" u="none" strike="noStrike" kern="1200" cap="none" normalizeH="0" baseline="0" dirty="0">
              <a:ln/>
              <a:effectLst/>
              <a:latin typeface="+mn-lt"/>
            </a:rPr>
            <a:t>Assets Management</a:t>
          </a:r>
        </a:p>
      </dsp:txBody>
      <dsp:txXfrm>
        <a:off x="2933700" y="2273617"/>
        <a:ext cx="1508760" cy="1383030"/>
      </dsp:txXfrm>
    </dsp:sp>
    <dsp:sp modelId="{30A8957B-0DEC-44FF-8942-E5A6D91CF2E5}">
      <dsp:nvSpPr>
        <dsp:cNvPr id="0" name=""/>
        <dsp:cNvSpPr/>
      </dsp:nvSpPr>
      <dsp:spPr>
        <a:xfrm>
          <a:off x="349948" y="1624012"/>
          <a:ext cx="2514600" cy="25146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334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2100" b="0" i="0" u="none" strike="noStrike" kern="1200" cap="none" normalizeH="0" baseline="0" dirty="0">
              <a:ln/>
              <a:effectLst/>
              <a:latin typeface="+mn-lt"/>
            </a:rPr>
            <a:t>Technical Analysis</a:t>
          </a:r>
        </a:p>
      </dsp:txBody>
      <dsp:txXfrm>
        <a:off x="586739" y="2273617"/>
        <a:ext cx="1508760" cy="1383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A783D-F5B2-4DCC-BA2E-5640D044789F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37C0B-BD58-4229-A1C3-E2A44E868CB9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6FDDB-B44E-4281-A5F3-2F52349AD1BA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4907" y="1789593"/>
          <a:ext cx="1145212" cy="1145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Consumer Goods and Services</a:t>
          </a:r>
        </a:p>
      </dsp:txBody>
      <dsp:txXfrm>
        <a:off x="1212619" y="1957305"/>
        <a:ext cx="809788" cy="809788"/>
      </dsp:txXfrm>
    </dsp:sp>
    <dsp:sp modelId="{BD6582BC-7D62-4B6F-A5D1-0AE57EEA3EFD}">
      <dsp:nvSpPr>
        <dsp:cNvPr id="0" name=""/>
        <dsp:cNvSpPr/>
      </dsp:nvSpPr>
      <dsp:spPr>
        <a:xfrm>
          <a:off x="1216689" y="746217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Durable goods</a:t>
          </a:r>
        </a:p>
      </dsp:txBody>
      <dsp:txXfrm>
        <a:off x="1334088" y="863616"/>
        <a:ext cx="566850" cy="566850"/>
      </dsp:txXfrm>
    </dsp:sp>
    <dsp:sp modelId="{FD270AAC-50A3-4636-B194-94E1C3F6E757}">
      <dsp:nvSpPr>
        <dsp:cNvPr id="0" name=""/>
        <dsp:cNvSpPr/>
      </dsp:nvSpPr>
      <dsp:spPr>
        <a:xfrm>
          <a:off x="2431847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Electronics</a:t>
          </a:r>
        </a:p>
      </dsp:txBody>
      <dsp:txXfrm>
        <a:off x="2549246" y="2078774"/>
        <a:ext cx="566850" cy="566850"/>
      </dsp:txXfrm>
    </dsp:sp>
    <dsp:sp modelId="{6F810E4F-8574-42C0-86A4-A217C02538AB}">
      <dsp:nvSpPr>
        <dsp:cNvPr id="0" name=""/>
        <dsp:cNvSpPr/>
      </dsp:nvSpPr>
      <dsp:spPr>
        <a:xfrm>
          <a:off x="1216689" y="3176534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Healthcare</a:t>
          </a:r>
        </a:p>
      </dsp:txBody>
      <dsp:txXfrm>
        <a:off x="1334088" y="3293933"/>
        <a:ext cx="566850" cy="566850"/>
      </dsp:txXfrm>
    </dsp:sp>
    <dsp:sp modelId="{65D72103-F6CF-452C-9010-CFD11BA6E749}">
      <dsp:nvSpPr>
        <dsp:cNvPr id="0" name=""/>
        <dsp:cNvSpPr/>
      </dsp:nvSpPr>
      <dsp:spPr>
        <a:xfrm>
          <a:off x="1530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Foods</a:t>
          </a:r>
        </a:p>
      </dsp:txBody>
      <dsp:txXfrm>
        <a:off x="118929" y="2078774"/>
        <a:ext cx="566850" cy="566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06B5A-2195-4E59-80BD-B28AD7D69EF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56EC-0ECD-4B80-8721-D603008A70E6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3E4FB-CA0B-4CA5-854F-D3A5B8D8DFC5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5536" y="1827348"/>
          <a:ext cx="1145902" cy="11459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 Network</a:t>
          </a:r>
        </a:p>
      </dsp:txBody>
      <dsp:txXfrm>
        <a:off x="1213349" y="1995161"/>
        <a:ext cx="810276" cy="810276"/>
      </dsp:txXfrm>
    </dsp:sp>
    <dsp:sp modelId="{BD6582BC-7D62-4B6F-A5D1-0AE57EEA3EFD}">
      <dsp:nvSpPr>
        <dsp:cNvPr id="0" name=""/>
        <dsp:cNvSpPr/>
      </dsp:nvSpPr>
      <dsp:spPr>
        <a:xfrm>
          <a:off x="1217422" y="783343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Global Data</a:t>
          </a:r>
        </a:p>
      </dsp:txBody>
      <dsp:txXfrm>
        <a:off x="1334891" y="900812"/>
        <a:ext cx="567193" cy="567193"/>
      </dsp:txXfrm>
    </dsp:sp>
    <dsp:sp modelId="{4F208FBD-60FE-4384-9727-45010A37DD1D}">
      <dsp:nvSpPr>
        <dsp:cNvPr id="0" name=""/>
        <dsp:cNvSpPr/>
      </dsp:nvSpPr>
      <dsp:spPr>
        <a:xfrm>
          <a:off x="2433312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Benchmarking</a:t>
          </a:r>
        </a:p>
      </dsp:txBody>
      <dsp:txXfrm>
        <a:off x="2550781" y="2116703"/>
        <a:ext cx="567193" cy="567193"/>
      </dsp:txXfrm>
    </dsp:sp>
    <dsp:sp modelId="{62E303EC-C8C6-4276-B158-8579C8E5C923}">
      <dsp:nvSpPr>
        <dsp:cNvPr id="0" name=""/>
        <dsp:cNvSpPr/>
      </dsp:nvSpPr>
      <dsp:spPr>
        <a:xfrm>
          <a:off x="1217422" y="321512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Brand intelligence</a:t>
          </a:r>
        </a:p>
      </dsp:txBody>
      <dsp:txXfrm>
        <a:off x="1334891" y="3332593"/>
        <a:ext cx="567193" cy="567193"/>
      </dsp:txXfrm>
    </dsp:sp>
    <dsp:sp modelId="{B7D94DD8-4746-4DB5-A9B7-87F44BD7DA33}">
      <dsp:nvSpPr>
        <dsp:cNvPr id="0" name=""/>
        <dsp:cNvSpPr/>
      </dsp:nvSpPr>
      <dsp:spPr>
        <a:xfrm>
          <a:off x="1531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Trends</a:t>
          </a:r>
        </a:p>
      </dsp:txBody>
      <dsp:txXfrm>
        <a:off x="119000" y="2116703"/>
        <a:ext cx="567193" cy="567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FE174-2633-4C76-9E34-B9E6281630FC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646A-DC8B-4820-AB30-806A2969E97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F1FF-65F4-4B12-B585-A2C6DFD41A08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AE67E-6718-4FEB-B58F-524E280EC826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C414-F427-4721-AA99-74967B2EEB2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22792" y="1879027"/>
          <a:ext cx="1189441" cy="1189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Industry and Technology Markets</a:t>
          </a:r>
        </a:p>
      </dsp:txBody>
      <dsp:txXfrm>
        <a:off x="1196982" y="2053217"/>
        <a:ext cx="841061" cy="841061"/>
      </dsp:txXfrm>
    </dsp:sp>
    <dsp:sp modelId="{706397F1-7B6F-4F90-B867-7FA944DD4D4B}">
      <dsp:nvSpPr>
        <dsp:cNvPr id="0" name=""/>
        <dsp:cNvSpPr/>
      </dsp:nvSpPr>
      <dsp:spPr>
        <a:xfrm>
          <a:off x="1201209" y="795232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Finance</a:t>
          </a:r>
        </a:p>
      </dsp:txBody>
      <dsp:txXfrm>
        <a:off x="1323142" y="917165"/>
        <a:ext cx="588742" cy="588742"/>
      </dsp:txXfrm>
    </dsp:sp>
    <dsp:sp modelId="{29583AF0-0E28-42A0-8D81-653A8B81695C}">
      <dsp:nvSpPr>
        <dsp:cNvPr id="0" name=""/>
        <dsp:cNvSpPr/>
      </dsp:nvSpPr>
      <dsp:spPr>
        <a:xfrm>
          <a:off x="2401643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Media</a:t>
          </a:r>
        </a:p>
      </dsp:txBody>
      <dsp:txXfrm>
        <a:off x="2523576" y="1789332"/>
        <a:ext cx="588742" cy="588742"/>
      </dsp:txXfrm>
    </dsp:sp>
    <dsp:sp modelId="{59E2355A-1EAB-4CCA-AC8F-02D9581B17F5}">
      <dsp:nvSpPr>
        <dsp:cNvPr id="0" name=""/>
        <dsp:cNvSpPr/>
      </dsp:nvSpPr>
      <dsp:spPr>
        <a:xfrm>
          <a:off x="1943118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Machinery</a:t>
          </a:r>
        </a:p>
      </dsp:txBody>
      <dsp:txXfrm>
        <a:off x="2065051" y="3200527"/>
        <a:ext cx="588742" cy="588742"/>
      </dsp:txXfrm>
    </dsp:sp>
    <dsp:sp modelId="{DEF63668-B5CC-4B19-9781-A439DB715929}">
      <dsp:nvSpPr>
        <dsp:cNvPr id="0" name=""/>
        <dsp:cNvSpPr/>
      </dsp:nvSpPr>
      <dsp:spPr>
        <a:xfrm>
          <a:off x="459300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Trade</a:t>
          </a:r>
        </a:p>
      </dsp:txBody>
      <dsp:txXfrm>
        <a:off x="581233" y="3200527"/>
        <a:ext cx="588742" cy="588742"/>
      </dsp:txXfrm>
    </dsp:sp>
    <dsp:sp modelId="{DA035073-3C95-428D-888D-88D84B959E42}">
      <dsp:nvSpPr>
        <dsp:cNvPr id="0" name=""/>
        <dsp:cNvSpPr/>
      </dsp:nvSpPr>
      <dsp:spPr>
        <a:xfrm>
          <a:off x="774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B2B Services</a:t>
          </a:r>
        </a:p>
      </dsp:txBody>
      <dsp:txXfrm>
        <a:off x="122707" y="1789332"/>
        <a:ext cx="588742" cy="58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8/3/2018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8/3/2018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dirty="0"/>
              <a:t>nvestment</a:t>
            </a:r>
            <a:br>
              <a:rPr lang="en-US" dirty="0"/>
            </a:br>
            <a:r>
              <a:rPr lang="en-US" b="1" dirty="0"/>
              <a:t>I</a:t>
            </a:r>
            <a:r>
              <a:rPr lang="en-US" dirty="0"/>
              <a:t>nformation</a:t>
            </a:r>
            <a:br>
              <a:rPr lang="en-US" dirty="0"/>
            </a:br>
            <a:r>
              <a:rPr lang="en-US" b="1" dirty="0"/>
              <a:t>F</a:t>
            </a:r>
            <a:r>
              <a:rPr lang="en-US" dirty="0"/>
              <a:t>eed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iif</a:t>
            </a:r>
            <a:r>
              <a:rPr lang="en-US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350A-DE11-4464-8FC2-C0A5B571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2412" y="118258"/>
            <a:ext cx="989171" cy="609600"/>
          </a:xfrm>
        </p:spPr>
        <p:txBody>
          <a:bodyPr/>
          <a:lstStyle/>
          <a:p>
            <a:r>
              <a:rPr lang="en-US" b="1" dirty="0"/>
              <a:t>KDJ</a:t>
            </a:r>
            <a:endParaRPr lang="en-HK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9756D-BAD5-4C79-95D8-8C0DC9522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26" y="838200"/>
            <a:ext cx="11965112" cy="59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3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descr="Three separate radial cycle charts showing the relationship between 4 or 5 tasks in a group"/>
          <p:cNvGrpSpPr/>
          <p:nvPr/>
        </p:nvGrpSpPr>
        <p:grpSpPr>
          <a:xfrm>
            <a:off x="379412" y="609600"/>
            <a:ext cx="11283930" cy="4800600"/>
            <a:chOff x="303212" y="609600"/>
            <a:chExt cx="11283930" cy="4800600"/>
          </a:xfrm>
        </p:grpSpPr>
        <p:graphicFrame>
          <p:nvGraphicFramePr>
            <p:cNvPr id="5" name="Diagram 4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3242502013"/>
                </p:ext>
              </p:extLst>
            </p:nvPr>
          </p:nvGraphicFramePr>
          <p:xfrm>
            <a:off x="303212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4049417886"/>
                </p:ext>
              </p:extLst>
            </p:nvPr>
          </p:nvGraphicFramePr>
          <p:xfrm>
            <a:off x="4327664" y="609600"/>
            <a:ext cx="3236976" cy="4800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8" name="Diagram 7" descr="Radial cycle shows the relationship between 5 tasks in a group"/>
            <p:cNvGraphicFramePr/>
            <p:nvPr>
              <p:extLst>
                <p:ext uri="{D42A27DB-BD31-4B8C-83A1-F6EECF244321}">
                  <p14:modId xmlns:p14="http://schemas.microsoft.com/office/powerpoint/2010/main" val="2573128986"/>
                </p:ext>
              </p:extLst>
            </p:nvPr>
          </p:nvGraphicFramePr>
          <p:xfrm>
            <a:off x="8352115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0EF727-FAA0-4BE2-9210-6A8BDBA0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8000">
              <a:schemeClr val="bg2">
                <a:lumMod val="40000"/>
                <a:lumOff val="60000"/>
              </a:schemeClr>
            </a:gs>
            <a:gs pos="100000">
              <a:schemeClr val="bg2"/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742951"/>
            <a:ext cx="10971372" cy="1066800"/>
          </a:xfrm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379412" y="2438401"/>
            <a:ext cx="10287000" cy="4190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 prevailing financial information to the customers and RMs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Expedite analyzing process carried out by the RMs, and accelerate information access by and disclosure to the customers as well as the RMs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Facilitate security transactions, and thus rally the earned Brokerage, Custody Fee, Subscription for New Issues</a:t>
            </a:r>
          </a:p>
          <a:p>
            <a:pPr marL="0" indent="0">
              <a:buNone/>
            </a:pPr>
            <a:r>
              <a:rPr lang="en-US" dirty="0"/>
              <a:t>	(Shanghai and Shenzhen Connect &amp; US Listed)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9D63E-F59D-45AD-A691-64BF66F27576}"/>
              </a:ext>
            </a:extLst>
          </p:cNvPr>
          <p:cNvSpPr/>
          <p:nvPr/>
        </p:nvSpPr>
        <p:spPr>
          <a:xfrm>
            <a:off x="5332412" y="228600"/>
            <a:ext cx="6629400" cy="2019300"/>
          </a:xfrm>
          <a:prstGeom prst="rect">
            <a:avLst/>
          </a:prstGeom>
          <a:blipFill dpi="0" rotWithShape="1">
            <a:blip r:embed="rId3">
              <a:alphaModFix amt="98000"/>
            </a:blip>
            <a:srcRect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905000" cy="1295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</a:t>
            </a:r>
            <a:br>
              <a:rPr lang="en-US" b="1" dirty="0"/>
            </a:br>
            <a:r>
              <a:rPr lang="en-US" b="1" dirty="0"/>
              <a:t>Case</a:t>
            </a:r>
            <a:br>
              <a:rPr lang="en-US" b="1" dirty="0"/>
            </a:br>
            <a:r>
              <a:rPr lang="en-US" b="1" dirty="0"/>
              <a:t>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446A4F-6A90-4503-BE21-88A017D7B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1" y="-1"/>
            <a:ext cx="9982201" cy="6782091"/>
          </a:xfrm>
          <a:prstGeom prst="parallelogram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3122771" cy="762000"/>
          </a:xfrm>
        </p:spPr>
        <p:txBody>
          <a:bodyPr/>
          <a:lstStyle/>
          <a:p>
            <a:r>
              <a:rPr lang="en-HK" b="1" dirty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412" y="1371600"/>
            <a:ext cx="5029200" cy="1981200"/>
          </a:xfrm>
        </p:spPr>
        <p:txBody>
          <a:bodyPr/>
          <a:lstStyle/>
          <a:p>
            <a:r>
              <a:rPr lang="en-US" dirty="0"/>
              <a:t>Mainly encompass 3 parts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Machine learning and Deep learning</a:t>
            </a:r>
          </a:p>
        </p:txBody>
      </p:sp>
      <p:graphicFrame>
        <p:nvGraphicFramePr>
          <p:cNvPr id="5" name="Content Placeholder 4" descr="Basic venn diagram showing overlapping relationships between 4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6868462"/>
              </p:ext>
            </p:extLst>
          </p:nvPr>
        </p:nvGraphicFramePr>
        <p:xfrm>
          <a:off x="6382944" y="3810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E5BDE4F-0A9D-40C2-9366-E240346C4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5" y="3657600"/>
            <a:ext cx="546792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A8473C-F8BB-4070-BED1-EF367269A9BD}"/>
              </a:ext>
            </a:extLst>
          </p:cNvPr>
          <p:cNvSpPr/>
          <p:nvPr/>
        </p:nvSpPr>
        <p:spPr>
          <a:xfrm>
            <a:off x="303212" y="342900"/>
            <a:ext cx="11658600" cy="6286500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49BC52-9827-4D40-B5CB-48A398D3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512" y="2933700"/>
            <a:ext cx="6781800" cy="990600"/>
          </a:xfrm>
          <a:ln w="63500">
            <a:solidFill>
              <a:schemeClr val="tx1"/>
            </a:solidFill>
          </a:ln>
          <a:effectLst>
            <a:reflection stA="46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6000" b="1" dirty="0"/>
              <a:t>Technical Analysis</a:t>
            </a:r>
          </a:p>
        </p:txBody>
      </p:sp>
    </p:spTree>
    <p:extLst>
      <p:ext uri="{BB962C8B-B14F-4D97-AF65-F5344CB8AC3E}">
        <p14:creationId xmlns:p14="http://schemas.microsoft.com/office/powerpoint/2010/main" val="299031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1398" y="685800"/>
            <a:ext cx="5029200" cy="3429000"/>
          </a:xfrm>
        </p:spPr>
        <p:txBody>
          <a:bodyPr/>
          <a:lstStyle/>
          <a:p>
            <a:r>
              <a:rPr lang="en-US" dirty="0"/>
              <a:t>Provide a list of technical indicators for analysis</a:t>
            </a:r>
          </a:p>
          <a:p>
            <a:r>
              <a:rPr lang="en-US" dirty="0"/>
              <a:t>RM can analyze securities and/or the clients’ portfolios to generate investment advice</a:t>
            </a:r>
          </a:p>
          <a:p>
            <a:r>
              <a:rPr lang="en-US" dirty="0"/>
              <a:t>Feedback for training MI models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14385"/>
              </p:ext>
            </p:extLst>
          </p:nvPr>
        </p:nvGraphicFramePr>
        <p:xfrm>
          <a:off x="6094412" y="685800"/>
          <a:ext cx="5029201" cy="369531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Technical Indicators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 AAPL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Client 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Client </a:t>
                      </a: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B-Bands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CCI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KDJ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MACD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OBV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RSI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Overall Advice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8729CE55-9C8E-4065-A98A-BFACE28EAC15}"/>
              </a:ext>
            </a:extLst>
          </p:cNvPr>
          <p:cNvSpPr/>
          <p:nvPr/>
        </p:nvSpPr>
        <p:spPr>
          <a:xfrm>
            <a:off x="8761412" y="4625371"/>
            <a:ext cx="685800" cy="838200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08110-0101-4CBB-9768-2E1C66F2C977}"/>
              </a:ext>
            </a:extLst>
          </p:cNvPr>
          <p:cNvSpPr txBox="1"/>
          <p:nvPr/>
        </p:nvSpPr>
        <p:spPr>
          <a:xfrm>
            <a:off x="9447212" y="4859805"/>
            <a:ext cx="10668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Training</a:t>
            </a:r>
            <a:endParaRPr lang="en-H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9C38E-AADD-4284-A769-E1030E20D315}"/>
              </a:ext>
            </a:extLst>
          </p:cNvPr>
          <p:cNvSpPr txBox="1"/>
          <p:nvPr/>
        </p:nvSpPr>
        <p:spPr>
          <a:xfrm>
            <a:off x="11106455" y="2678668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……  </a:t>
            </a:r>
            <a:endParaRPr lang="en-H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671C4-8E84-473C-8C99-FE1FB261C36A}"/>
              </a:ext>
            </a:extLst>
          </p:cNvPr>
          <p:cNvSpPr txBox="1"/>
          <p:nvPr/>
        </p:nvSpPr>
        <p:spPr>
          <a:xfrm>
            <a:off x="7195721" y="5707823"/>
            <a:ext cx="381718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More Accurate Investment Advice</a:t>
            </a:r>
            <a:endParaRPr lang="en-H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8877D-E0E8-4B56-AAD5-9CFA18DDE900}"/>
              </a:ext>
            </a:extLst>
          </p:cNvPr>
          <p:cNvSpPr txBox="1"/>
          <p:nvPr/>
        </p:nvSpPr>
        <p:spPr>
          <a:xfrm>
            <a:off x="5027612" y="4393168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* B: Buy S: Sell</a:t>
            </a:r>
            <a:endParaRPr lang="en-H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3223B6-22F2-4A55-A03B-0C29A6C60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3" y="4691490"/>
            <a:ext cx="6030691" cy="20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FC2F2F-F0F6-4B14-840D-CCAF4AA7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3" y="1887929"/>
            <a:ext cx="2194116" cy="1066800"/>
          </a:xfrm>
        </p:spPr>
        <p:txBody>
          <a:bodyPr>
            <a:normAutofit/>
          </a:bodyPr>
          <a:lstStyle/>
          <a:p>
            <a:r>
              <a:rPr lang="en-US" b="1" dirty="0"/>
              <a:t>Bollinger </a:t>
            </a:r>
            <a:br>
              <a:rPr lang="en-US" b="1" dirty="0"/>
            </a:br>
            <a:r>
              <a:rPr lang="en-US" b="1" dirty="0"/>
              <a:t>Bands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4D357C-51DC-408F-B451-3FC347BF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5" y="4495800"/>
            <a:ext cx="5325218" cy="2314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E0CC41-7343-45B7-BD07-64F9D6ECE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47" y="118258"/>
            <a:ext cx="9338747" cy="460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D122AD5-290E-412C-B57A-7CBDC3A2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762000"/>
            <a:ext cx="1447800" cy="685800"/>
          </a:xfrm>
        </p:spPr>
        <p:txBody>
          <a:bodyPr/>
          <a:lstStyle/>
          <a:p>
            <a:r>
              <a:rPr lang="en-US" b="1" dirty="0"/>
              <a:t>MACD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5CEDA-555B-443E-87D0-0E4534F88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" y="2412513"/>
            <a:ext cx="8858534" cy="4369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F7368-F564-4D27-B119-C4BBFEAE1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618" y="76200"/>
            <a:ext cx="434692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700B750C-252C-490B-8400-63790969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026" y="228600"/>
            <a:ext cx="836771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RSI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334E2-0A43-4543-99DA-2A51BB499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1030448"/>
            <a:ext cx="11506116" cy="567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6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141</TotalTime>
  <Words>155</Words>
  <Application>Microsoft Office PowerPoint</Application>
  <PresentationFormat>Custom</PresentationFormat>
  <Paragraphs>70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Cambria</vt:lpstr>
      <vt:lpstr>Corbel</vt:lpstr>
      <vt:lpstr>Sales presentation on product or service</vt:lpstr>
      <vt:lpstr>Investment Information Feed System</vt:lpstr>
      <vt:lpstr>Objectives</vt:lpstr>
      <vt:lpstr>Use Case Diagram</vt:lpstr>
      <vt:lpstr>Methodology</vt:lpstr>
      <vt:lpstr>Technical Analysis</vt:lpstr>
      <vt:lpstr>PowerPoint Presentation</vt:lpstr>
      <vt:lpstr>Bollinger  Bands</vt:lpstr>
      <vt:lpstr>MACD</vt:lpstr>
      <vt:lpstr>RSI</vt:lpstr>
      <vt:lpstr>KDJ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Information Feed System</dc:title>
  <dc:creator>jay siu</dc:creator>
  <cp:lastModifiedBy>jay siu</cp:lastModifiedBy>
  <cp:revision>19</cp:revision>
  <dcterms:created xsi:type="dcterms:W3CDTF">2018-07-31T02:41:36Z</dcterms:created>
  <dcterms:modified xsi:type="dcterms:W3CDTF">2018-08-03T04:27:15Z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