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8/2/2018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57200"/>
            <a:ext cx="4418171" cy="685800"/>
          </a:xfrm>
        </p:spPr>
        <p:txBody>
          <a:bodyPr/>
          <a:lstStyle/>
          <a:p>
            <a:r>
              <a:rPr lang="en-US" b="1" dirty="0"/>
              <a:t>Technical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8012" y="13335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69B7D0-4D2C-44AF-B145-17F50CD1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876800"/>
            <a:ext cx="5938877" cy="179088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3" y="1887929"/>
            <a:ext cx="2194116" cy="1066800"/>
          </a:xfrm>
        </p:spPr>
        <p:txBody>
          <a:bodyPr>
            <a:normAutofit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0CC41-7343-45B7-BD07-64F9D6E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47" y="118258"/>
            <a:ext cx="9338747" cy="46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62000"/>
            <a:ext cx="1447800" cy="685800"/>
          </a:xfrm>
        </p:spPr>
        <p:txBody>
          <a:bodyPr/>
          <a:lstStyle/>
          <a:p>
            <a:r>
              <a:rPr lang="en-US" b="1" dirty="0"/>
              <a:t>MACD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5CEDA-555B-443E-87D0-0E4534F8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" y="2412513"/>
            <a:ext cx="8858534" cy="436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18" y="76200"/>
            <a:ext cx="43469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00B750C-252C-490B-8400-6379096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026" y="228600"/>
            <a:ext cx="836771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334E2-0A43-4543-99DA-2A51BB49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030448"/>
            <a:ext cx="11506116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EF727-FAA0-4BE2-9210-6A8BDB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129</TotalTime>
  <Words>154</Words>
  <Application>Microsoft Office PowerPoint</Application>
  <PresentationFormat>Custom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Bollinger  Bands</vt:lpstr>
      <vt:lpstr>MACD</vt:lpstr>
      <vt:lpstr>RSI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16</cp:revision>
  <dcterms:created xsi:type="dcterms:W3CDTF">2018-07-31T02:41:36Z</dcterms:created>
  <dcterms:modified xsi:type="dcterms:W3CDTF">2018-08-02T02:34:04Z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