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9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7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6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41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21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7CCE4-0725-2E5F-77C5-838315974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fr-CA" dirty="0"/>
              <a:t>Projet ceinture noir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0DB49-55E5-8F4D-4396-B38C92FDD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fr-CA" dirty="0"/>
              <a:t>Iles Belkessam</a:t>
            </a:r>
          </a:p>
        </p:txBody>
      </p:sp>
      <p:pic>
        <p:nvPicPr>
          <p:cNvPr id="4" name="Picture 3" descr="A green and pink gradient&#10;&#10;Description automatically generated">
            <a:extLst>
              <a:ext uri="{FF2B5EF4-FFF2-40B4-BE49-F238E27FC236}">
                <a16:creationId xmlns:a16="http://schemas.microsoft.com/office/drawing/2014/main" id="{9F45A089-4B2E-F47D-972C-9ED323B98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4628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241A-0B44-D150-6349-9CF810D7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3C37-96CA-B025-3D4E-F589B825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0" i="0" dirty="0">
                <a:solidFill>
                  <a:srgbClr val="D1D5DB"/>
                </a:solidFill>
                <a:effectLst/>
                <a:latin typeface="Söhne"/>
              </a:rPr>
              <a:t>Avoir une application permettant aux athlètes de suivre leur progression et de revoir leurs compétitions passées.</a:t>
            </a:r>
          </a:p>
          <a:p>
            <a:r>
              <a:rPr lang="fr-CA" dirty="0">
                <a:solidFill>
                  <a:srgbClr val="D1D5DB"/>
                </a:solidFill>
                <a:latin typeface="Söhne"/>
              </a:rPr>
              <a:t>Faible coût</a:t>
            </a:r>
          </a:p>
          <a:p>
            <a:r>
              <a:rPr lang="fr-CA" dirty="0">
                <a:solidFill>
                  <a:srgbClr val="D1D5DB"/>
                </a:solidFill>
                <a:latin typeface="Söhne"/>
              </a:rPr>
              <a:t>Facile à utiliser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3048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3ED4-1909-3D42-9E74-7063D455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DB981-6172-C316-01FA-A2D00B1B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92" y="2059193"/>
            <a:ext cx="8666953" cy="4399794"/>
          </a:xfrm>
        </p:spPr>
      </p:pic>
    </p:spTree>
    <p:extLst>
      <p:ext uri="{BB962C8B-B14F-4D97-AF65-F5344CB8AC3E}">
        <p14:creationId xmlns:p14="http://schemas.microsoft.com/office/powerpoint/2010/main" val="179313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05B8-843F-EB96-846E-4FEC1410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BF8E-C101-5995-EACE-B938DD722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086E4-7C99-D20E-F1AB-64412AAF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72935"/>
            <a:ext cx="10170367" cy="50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9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7DFB-CAB5-A3DC-F1CD-61660AEA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7D766-EDB3-65B3-0CD9-70A46FA2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378" y="540153"/>
            <a:ext cx="10209244" cy="5591161"/>
          </a:xfrm>
        </p:spPr>
      </p:pic>
    </p:spTree>
    <p:extLst>
      <p:ext uri="{BB962C8B-B14F-4D97-AF65-F5344CB8AC3E}">
        <p14:creationId xmlns:p14="http://schemas.microsoft.com/office/powerpoint/2010/main" val="375318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6A1B-8A10-2443-03E0-9A7D7F4C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Result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B2D0-C14B-C7FB-4A91-A67DFE58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171053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03834"/>
      </a:dk2>
      <a:lt2>
        <a:srgbClr val="E2E4E8"/>
      </a:lt2>
      <a:accent1>
        <a:srgbClr val="B2A06E"/>
      </a:accent1>
      <a:accent2>
        <a:srgbClr val="9DA85C"/>
      </a:accent2>
      <a:accent3>
        <a:srgbClr val="89AC6F"/>
      </a:accent3>
      <a:accent4>
        <a:srgbClr val="62B261"/>
      </a:accent4>
      <a:accent5>
        <a:srgbClr val="6DAE87"/>
      </a:accent5>
      <a:accent6>
        <a:srgbClr val="60B0A1"/>
      </a:accent6>
      <a:hlink>
        <a:srgbClr val="697C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Söhne</vt:lpstr>
      <vt:lpstr>Walbaum Display</vt:lpstr>
      <vt:lpstr>RegattaVTI</vt:lpstr>
      <vt:lpstr>Projet ceinture noir</vt:lpstr>
      <vt:lpstr>Défis</vt:lpstr>
      <vt:lpstr>Comment?</vt:lpstr>
      <vt:lpstr>PowerPoint Presentation</vt:lpstr>
      <vt:lpstr>PowerPoint Presentation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ceinture noir</dc:title>
  <dc:creator>Iles Belkessam</dc:creator>
  <cp:lastModifiedBy>Iles Belkessam</cp:lastModifiedBy>
  <cp:revision>1</cp:revision>
  <dcterms:created xsi:type="dcterms:W3CDTF">2023-09-09T07:33:44Z</dcterms:created>
  <dcterms:modified xsi:type="dcterms:W3CDTF">2023-09-09T07:44:17Z</dcterms:modified>
</cp:coreProperties>
</file>