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9" r:id="rId4"/>
    <p:sldId id="260" r:id="rId5"/>
    <p:sldId id="258"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725" autoAdjust="0"/>
  </p:normalViewPr>
  <p:slideViewPr>
    <p:cSldViewPr>
      <p:cViewPr varScale="1">
        <p:scale>
          <a:sx n="77" d="100"/>
          <a:sy n="77" d="100"/>
        </p:scale>
        <p:origin x="-87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85EB67-85EB-450D-9B0A-DCA86C0FF734}" type="datetimeFigureOut">
              <a:rPr lang="en-US" smtClean="0"/>
              <a:t>8/23/2012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004B0-877E-4805-B5E3-353E8630F24F}" type="slidenum">
              <a:rPr lang="en-US" smtClean="0"/>
              <a:t>‹#›</a:t>
            </a:fld>
            <a:endParaRPr lang="en-US"/>
          </a:p>
        </p:txBody>
      </p:sp>
    </p:spTree>
    <p:extLst>
      <p:ext uri="{BB962C8B-B14F-4D97-AF65-F5344CB8AC3E}">
        <p14:creationId xmlns:p14="http://schemas.microsoft.com/office/powerpoint/2010/main" val="3412782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Keyboard_(computing)"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en.wikipedia.org/wiki/Interactivity" TargetMode="External"/><Relationship Id="rId4" Type="http://schemas.openxmlformats.org/officeDocument/2006/relationships/hyperlink" Target="http://en.wikipedia.org/wiki/Event-driven_programm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A004B0-877E-4805-B5E3-353E8630F24F}" type="slidenum">
              <a:rPr lang="en-US" smtClean="0"/>
              <a:t>1</a:t>
            </a:fld>
            <a:endParaRPr lang="en-US"/>
          </a:p>
        </p:txBody>
      </p:sp>
    </p:spTree>
    <p:extLst>
      <p:ext uri="{BB962C8B-B14F-4D97-AF65-F5344CB8AC3E}">
        <p14:creationId xmlns:p14="http://schemas.microsoft.com/office/powerpoint/2010/main" val="4056718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a:t>
            </a:r>
            <a:r>
              <a:rPr lang="en-US" baseline="0" dirty="0" smtClean="0"/>
              <a:t> am I </a:t>
            </a:r>
            <a:endParaRPr lang="en-US" dirty="0"/>
          </a:p>
        </p:txBody>
      </p:sp>
      <p:sp>
        <p:nvSpPr>
          <p:cNvPr id="4" name="Slide Number Placeholder 3"/>
          <p:cNvSpPr>
            <a:spLocks noGrp="1"/>
          </p:cNvSpPr>
          <p:nvPr>
            <p:ph type="sldNum" sz="quarter" idx="10"/>
          </p:nvPr>
        </p:nvSpPr>
        <p:spPr/>
        <p:txBody>
          <a:bodyPr/>
          <a:lstStyle/>
          <a:p>
            <a:fld id="{58A004B0-877E-4805-B5E3-353E8630F24F}" type="slidenum">
              <a:rPr lang="en-US" smtClean="0"/>
              <a:t>2</a:t>
            </a:fld>
            <a:endParaRPr lang="en-US"/>
          </a:p>
        </p:txBody>
      </p:sp>
    </p:spTree>
    <p:extLst>
      <p:ext uri="{BB962C8B-B14F-4D97-AF65-F5344CB8AC3E}">
        <p14:creationId xmlns:p14="http://schemas.microsoft.com/office/powerpoint/2010/main" val="3030237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A004B0-877E-4805-B5E3-353E8630F24F}" type="slidenum">
              <a:rPr lang="en-US" smtClean="0"/>
              <a:t>3</a:t>
            </a:fld>
            <a:endParaRPr lang="en-US"/>
          </a:p>
        </p:txBody>
      </p:sp>
    </p:spTree>
    <p:extLst>
      <p:ext uri="{BB962C8B-B14F-4D97-AF65-F5344CB8AC3E}">
        <p14:creationId xmlns:p14="http://schemas.microsoft.com/office/powerpoint/2010/main" val="4193025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t>
            </a:r>
            <a:r>
              <a:rPr lang="en-US" b="1" dirty="0" smtClean="0"/>
              <a:t>event</a:t>
            </a:r>
            <a:r>
              <a:rPr lang="en-US" dirty="0" smtClean="0"/>
              <a:t> is an action that is usually initiated outside the scope of a program and that is handled by a piece of code inside the program. Typically events are handled synchronous with the program flow, that is, the program has one or more dedicated places where events are handled. Typical sources of events include the user (who presses a key on the </a:t>
            </a:r>
            <a:r>
              <a:rPr lang="en-US" dirty="0" smtClean="0">
                <a:hlinkClick r:id="rId3" action="ppaction://hlinkfile" tooltip="Keyboard (computing)"/>
              </a:rPr>
              <a:t>keyboard</a:t>
            </a:r>
            <a:r>
              <a:rPr lang="en-US" dirty="0" smtClean="0"/>
              <a:t>, in other words, through a keystroke). Another source is a hardware device such as a timer. A computer program that changes its behavior in response to events is said to be </a:t>
            </a:r>
            <a:r>
              <a:rPr lang="en-US" dirty="0" smtClean="0">
                <a:hlinkClick r:id="rId4" action="ppaction://hlinkfile" tooltip="Event-driven programming"/>
              </a:rPr>
              <a:t>event-driven</a:t>
            </a:r>
            <a:r>
              <a:rPr lang="en-US" dirty="0" smtClean="0"/>
              <a:t>, often with the goal of being </a:t>
            </a:r>
            <a:r>
              <a:rPr lang="en-US" dirty="0" smtClean="0">
                <a:hlinkClick r:id="rId5" action="ppaction://hlinkfile" tooltip="Interactivity"/>
              </a:rPr>
              <a:t>interactive</a:t>
            </a:r>
            <a:r>
              <a:rPr lang="en-US" dirty="0" smtClean="0"/>
              <a:t>.</a:t>
            </a:r>
          </a:p>
          <a:p>
            <a:endParaRPr lang="en-US" dirty="0" smtClean="0"/>
          </a:p>
          <a:p>
            <a:r>
              <a:rPr lang="en-US" dirty="0" smtClean="0"/>
              <a:t>A domain event is an action initiated by a change of state in a</a:t>
            </a:r>
            <a:r>
              <a:rPr lang="en-US" baseline="0" dirty="0" smtClean="0"/>
              <a:t> Domain Object. Other parts of the systems register for events and are notified when the registered event occurs.  This allows loosely coupled modules in a system to coordinate efforts to accomplish the goals of the system.</a:t>
            </a:r>
            <a:endParaRPr lang="en-US" dirty="0" smtClean="0"/>
          </a:p>
          <a:p>
            <a:endParaRPr lang="en-US" dirty="0"/>
          </a:p>
        </p:txBody>
      </p:sp>
      <p:sp>
        <p:nvSpPr>
          <p:cNvPr id="4" name="Slide Number Placeholder 3"/>
          <p:cNvSpPr>
            <a:spLocks noGrp="1"/>
          </p:cNvSpPr>
          <p:nvPr>
            <p:ph type="sldNum" sz="quarter" idx="10"/>
          </p:nvPr>
        </p:nvSpPr>
        <p:spPr/>
        <p:txBody>
          <a:bodyPr/>
          <a:lstStyle/>
          <a:p>
            <a:fld id="{58A004B0-877E-4805-B5E3-353E8630F24F}" type="slidenum">
              <a:rPr lang="en-US" smtClean="0"/>
              <a:t>7</a:t>
            </a:fld>
            <a:endParaRPr lang="en-US"/>
          </a:p>
        </p:txBody>
      </p:sp>
    </p:spTree>
    <p:extLst>
      <p:ext uri="{BB962C8B-B14F-4D97-AF65-F5344CB8AC3E}">
        <p14:creationId xmlns:p14="http://schemas.microsoft.com/office/powerpoint/2010/main" val="1705768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FAA99-93DC-4784-96B3-F0632BEDB3F4}" type="datetimeFigureOut">
              <a:rPr lang="en-US" smtClean="0"/>
              <a:t>8/23/2012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C5EB1-6A3C-41EB-98DE-C690672869D9}" type="slidenum">
              <a:rPr lang="en-US" smtClean="0"/>
              <a:t>‹#›</a:t>
            </a:fld>
            <a:endParaRPr lang="en-US"/>
          </a:p>
        </p:txBody>
      </p:sp>
    </p:spTree>
    <p:extLst>
      <p:ext uri="{BB962C8B-B14F-4D97-AF65-F5344CB8AC3E}">
        <p14:creationId xmlns:p14="http://schemas.microsoft.com/office/powerpoint/2010/main" val="1176032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AA99-93DC-4784-96B3-F0632BEDB3F4}" type="datetimeFigureOut">
              <a:rPr lang="en-US" smtClean="0"/>
              <a:t>8/23/2012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C5EB1-6A3C-41EB-98DE-C690672869D9}" type="slidenum">
              <a:rPr lang="en-US" smtClean="0"/>
              <a:t>‹#›</a:t>
            </a:fld>
            <a:endParaRPr lang="en-US"/>
          </a:p>
        </p:txBody>
      </p:sp>
    </p:spTree>
    <p:extLst>
      <p:ext uri="{BB962C8B-B14F-4D97-AF65-F5344CB8AC3E}">
        <p14:creationId xmlns:p14="http://schemas.microsoft.com/office/powerpoint/2010/main" val="4185863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AA99-93DC-4784-96B3-F0632BEDB3F4}" type="datetimeFigureOut">
              <a:rPr lang="en-US" smtClean="0"/>
              <a:t>8/23/2012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C5EB1-6A3C-41EB-98DE-C690672869D9}" type="slidenum">
              <a:rPr lang="en-US" smtClean="0"/>
              <a:t>‹#›</a:t>
            </a:fld>
            <a:endParaRPr lang="en-US"/>
          </a:p>
        </p:txBody>
      </p:sp>
    </p:spTree>
    <p:extLst>
      <p:ext uri="{BB962C8B-B14F-4D97-AF65-F5344CB8AC3E}">
        <p14:creationId xmlns:p14="http://schemas.microsoft.com/office/powerpoint/2010/main" val="89809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AA99-93DC-4784-96B3-F0632BEDB3F4}" type="datetimeFigureOut">
              <a:rPr lang="en-US" smtClean="0"/>
              <a:t>8/23/2012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C5EB1-6A3C-41EB-98DE-C690672869D9}" type="slidenum">
              <a:rPr lang="en-US" smtClean="0"/>
              <a:t>‹#›</a:t>
            </a:fld>
            <a:endParaRPr lang="en-US"/>
          </a:p>
        </p:txBody>
      </p:sp>
    </p:spTree>
    <p:extLst>
      <p:ext uri="{BB962C8B-B14F-4D97-AF65-F5344CB8AC3E}">
        <p14:creationId xmlns:p14="http://schemas.microsoft.com/office/powerpoint/2010/main" val="246005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FAA99-93DC-4784-96B3-F0632BEDB3F4}" type="datetimeFigureOut">
              <a:rPr lang="en-US" smtClean="0"/>
              <a:t>8/23/2012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C5EB1-6A3C-41EB-98DE-C690672869D9}" type="slidenum">
              <a:rPr lang="en-US" smtClean="0"/>
              <a:t>‹#›</a:t>
            </a:fld>
            <a:endParaRPr lang="en-US"/>
          </a:p>
        </p:txBody>
      </p:sp>
    </p:spTree>
    <p:extLst>
      <p:ext uri="{BB962C8B-B14F-4D97-AF65-F5344CB8AC3E}">
        <p14:creationId xmlns:p14="http://schemas.microsoft.com/office/powerpoint/2010/main" val="403130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FAA99-93DC-4784-96B3-F0632BEDB3F4}" type="datetimeFigureOut">
              <a:rPr lang="en-US" smtClean="0"/>
              <a:t>8/23/2012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C5EB1-6A3C-41EB-98DE-C690672869D9}" type="slidenum">
              <a:rPr lang="en-US" smtClean="0"/>
              <a:t>‹#›</a:t>
            </a:fld>
            <a:endParaRPr lang="en-US"/>
          </a:p>
        </p:txBody>
      </p:sp>
    </p:spTree>
    <p:extLst>
      <p:ext uri="{BB962C8B-B14F-4D97-AF65-F5344CB8AC3E}">
        <p14:creationId xmlns:p14="http://schemas.microsoft.com/office/powerpoint/2010/main" val="409025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FAA99-93DC-4784-96B3-F0632BEDB3F4}" type="datetimeFigureOut">
              <a:rPr lang="en-US" smtClean="0"/>
              <a:t>8/23/2012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4C5EB1-6A3C-41EB-98DE-C690672869D9}" type="slidenum">
              <a:rPr lang="en-US" smtClean="0"/>
              <a:t>‹#›</a:t>
            </a:fld>
            <a:endParaRPr lang="en-US"/>
          </a:p>
        </p:txBody>
      </p:sp>
    </p:spTree>
    <p:extLst>
      <p:ext uri="{BB962C8B-B14F-4D97-AF65-F5344CB8AC3E}">
        <p14:creationId xmlns:p14="http://schemas.microsoft.com/office/powerpoint/2010/main" val="1936194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FAA99-93DC-4784-96B3-F0632BEDB3F4}" type="datetimeFigureOut">
              <a:rPr lang="en-US" smtClean="0"/>
              <a:t>8/23/2012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4C5EB1-6A3C-41EB-98DE-C690672869D9}" type="slidenum">
              <a:rPr lang="en-US" smtClean="0"/>
              <a:t>‹#›</a:t>
            </a:fld>
            <a:endParaRPr lang="en-US"/>
          </a:p>
        </p:txBody>
      </p:sp>
    </p:spTree>
    <p:extLst>
      <p:ext uri="{BB962C8B-B14F-4D97-AF65-F5344CB8AC3E}">
        <p14:creationId xmlns:p14="http://schemas.microsoft.com/office/powerpoint/2010/main" val="1940319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FAA99-93DC-4784-96B3-F0632BEDB3F4}" type="datetimeFigureOut">
              <a:rPr lang="en-US" smtClean="0"/>
              <a:t>8/23/2012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4C5EB1-6A3C-41EB-98DE-C690672869D9}" type="slidenum">
              <a:rPr lang="en-US" smtClean="0"/>
              <a:t>‹#›</a:t>
            </a:fld>
            <a:endParaRPr lang="en-US"/>
          </a:p>
        </p:txBody>
      </p:sp>
    </p:spTree>
    <p:extLst>
      <p:ext uri="{BB962C8B-B14F-4D97-AF65-F5344CB8AC3E}">
        <p14:creationId xmlns:p14="http://schemas.microsoft.com/office/powerpoint/2010/main" val="1948276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FAA99-93DC-4784-96B3-F0632BEDB3F4}" type="datetimeFigureOut">
              <a:rPr lang="en-US" smtClean="0"/>
              <a:t>8/23/2012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C5EB1-6A3C-41EB-98DE-C690672869D9}" type="slidenum">
              <a:rPr lang="en-US" smtClean="0"/>
              <a:t>‹#›</a:t>
            </a:fld>
            <a:endParaRPr lang="en-US"/>
          </a:p>
        </p:txBody>
      </p:sp>
    </p:spTree>
    <p:extLst>
      <p:ext uri="{BB962C8B-B14F-4D97-AF65-F5344CB8AC3E}">
        <p14:creationId xmlns:p14="http://schemas.microsoft.com/office/powerpoint/2010/main" val="3116122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FAA99-93DC-4784-96B3-F0632BEDB3F4}" type="datetimeFigureOut">
              <a:rPr lang="en-US" smtClean="0"/>
              <a:t>8/23/2012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C5EB1-6A3C-41EB-98DE-C690672869D9}" type="slidenum">
              <a:rPr lang="en-US" smtClean="0"/>
              <a:t>‹#›</a:t>
            </a:fld>
            <a:endParaRPr lang="en-US"/>
          </a:p>
        </p:txBody>
      </p:sp>
    </p:spTree>
    <p:extLst>
      <p:ext uri="{BB962C8B-B14F-4D97-AF65-F5344CB8AC3E}">
        <p14:creationId xmlns:p14="http://schemas.microsoft.com/office/powerpoint/2010/main" val="2555068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FAA99-93DC-4784-96B3-F0632BEDB3F4}" type="datetimeFigureOut">
              <a:rPr lang="en-US" smtClean="0"/>
              <a:t>8/23/2012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C5EB1-6A3C-41EB-98DE-C690672869D9}" type="slidenum">
              <a:rPr lang="en-US" smtClean="0"/>
              <a:t>‹#›</a:t>
            </a:fld>
            <a:endParaRPr lang="en-US"/>
          </a:p>
        </p:txBody>
      </p:sp>
    </p:spTree>
    <p:extLst>
      <p:ext uri="{BB962C8B-B14F-4D97-AF65-F5344CB8AC3E}">
        <p14:creationId xmlns:p14="http://schemas.microsoft.com/office/powerpoint/2010/main" val="2439040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Problem_solv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en.wikipedia.org/wiki/Problem_domain" TargetMode="External"/><Relationship Id="rId5" Type="http://schemas.openxmlformats.org/officeDocument/2006/relationships/hyperlink" Target="http://en.wikipedia.org/wiki/Conceptual_model_(computer_science)" TargetMode="External"/><Relationship Id="rId4" Type="http://schemas.openxmlformats.org/officeDocument/2006/relationships/hyperlink" Target="http://en.wikipedia.org/wiki/Software_engineeri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Data" TargetMode="External"/><Relationship Id="rId2" Type="http://schemas.openxmlformats.org/officeDocument/2006/relationships/hyperlink" Target="http://en.wikipedia.org/wiki/Database" TargetMode="External"/><Relationship Id="rId1" Type="http://schemas.openxmlformats.org/officeDocument/2006/relationships/slideLayout" Target="../slideLayouts/slideLayout2.xml"/><Relationship Id="rId4" Type="http://schemas.openxmlformats.org/officeDocument/2006/relationships/hyperlink" Target="http://en.wikipedia.org/wiki/Relational_mode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jaysmith.us/" TargetMode="External"/><Relationship Id="rId2" Type="http://schemas.openxmlformats.org/officeDocument/2006/relationships/hyperlink" Target="mailto:jay@jaysmith.us" TargetMode="Externa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hyperlink" Target="http://www.udidahan.com/" TargetMode="External"/><Relationship Id="rId4" Type="http://schemas.openxmlformats.org/officeDocument/2006/relationships/hyperlink" Target="http://delicious.com/jay.smith/domaineven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encrypted-tbn1.google.com/images?q=tbn:ANd9GcRC1HaugnmxnH3j61JBG-qAVfZxBSDQm7vzjVv8LIiekWTqxK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048000"/>
            <a:ext cx="1247775" cy="217170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685800" y="20574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600" dirty="0" smtClean="0">
                <a:latin typeface="Arial Unicode MS" pitchFamily="34" charset="-128"/>
                <a:ea typeface="Arial Unicode MS" pitchFamily="34" charset="-128"/>
                <a:cs typeface="Arial Unicode MS" pitchFamily="34" charset="-128"/>
              </a:rPr>
              <a:t>Domain Events</a:t>
            </a:r>
            <a:r>
              <a:rPr lang="en-US" dirty="0" smtClean="0"/>
              <a:t/>
            </a:r>
            <a:br>
              <a:rPr lang="en-US" dirty="0" smtClean="0"/>
            </a:br>
            <a:r>
              <a:rPr lang="en-US" sz="1800" dirty="0" smtClean="0">
                <a:solidFill>
                  <a:schemeClr val="bg1">
                    <a:lumMod val="50000"/>
                  </a:schemeClr>
                </a:solidFill>
              </a:rPr>
              <a:t>Creating  compassable applications…</a:t>
            </a:r>
            <a:endParaRPr lang="en-US" sz="4800" dirty="0">
              <a:solidFill>
                <a:schemeClr val="bg1">
                  <a:lumMod val="50000"/>
                </a:schemeClr>
              </a:solidFill>
            </a:endParaRPr>
          </a:p>
        </p:txBody>
      </p:sp>
      <p:sp>
        <p:nvSpPr>
          <p:cNvPr id="7" name="Subtitle 2"/>
          <p:cNvSpPr txBox="1">
            <a:spLocks/>
          </p:cNvSpPr>
          <p:nvPr/>
        </p:nvSpPr>
        <p:spPr>
          <a:xfrm>
            <a:off x="1371600" y="4953000"/>
            <a:ext cx="64008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smtClean="0"/>
              <a:t>Jay Smith</a:t>
            </a:r>
          </a:p>
          <a:p>
            <a:r>
              <a:rPr lang="en-US" sz="2000" smtClean="0"/>
              <a:t>Lead Programmer Analyst </a:t>
            </a:r>
          </a:p>
          <a:p>
            <a:r>
              <a:rPr lang="en-US" sz="2000" smtClean="0"/>
              <a:t>Tyson Foods, Inc.</a:t>
            </a:r>
            <a:endParaRPr lang="en-US" sz="2000" dirty="0"/>
          </a:p>
        </p:txBody>
      </p:sp>
    </p:spTree>
    <p:extLst>
      <p:ext uri="{BB962C8B-B14F-4D97-AF65-F5344CB8AC3E}">
        <p14:creationId xmlns:p14="http://schemas.microsoft.com/office/powerpoint/2010/main" val="1305745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819400" y="1447800"/>
            <a:ext cx="3505200" cy="3962400"/>
            <a:chOff x="2438400" y="1447800"/>
            <a:chExt cx="3505200" cy="3962400"/>
          </a:xfrm>
        </p:grpSpPr>
        <p:pic>
          <p:nvPicPr>
            <p:cNvPr id="5" name="Picture 4" descr="http://spacewiki.com/images/c/cc/Marvin-the-paranoid-androi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504949"/>
              <a:ext cx="2381250" cy="390525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38673" y="1447800"/>
              <a:ext cx="1604927" cy="3770263"/>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39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2157588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Model</a:t>
            </a:r>
            <a:endParaRPr lang="en-US" dirty="0"/>
          </a:p>
        </p:txBody>
      </p:sp>
      <p:sp>
        <p:nvSpPr>
          <p:cNvPr id="3" name="Content Placeholder 2"/>
          <p:cNvSpPr>
            <a:spLocks noGrp="1"/>
          </p:cNvSpPr>
          <p:nvPr>
            <p:ph idx="1"/>
          </p:nvPr>
        </p:nvSpPr>
        <p:spPr/>
        <p:txBody>
          <a:bodyPr/>
          <a:lstStyle/>
          <a:p>
            <a:pPr marL="0" indent="0">
              <a:buNone/>
            </a:pPr>
            <a:r>
              <a:rPr lang="en-US" dirty="0" smtClean="0"/>
              <a:t>A </a:t>
            </a:r>
            <a:r>
              <a:rPr lang="en-US" b="1" dirty="0" smtClean="0"/>
              <a:t>domain model</a:t>
            </a:r>
            <a:r>
              <a:rPr lang="en-US" dirty="0" smtClean="0"/>
              <a:t> in </a:t>
            </a:r>
            <a:r>
              <a:rPr lang="en-US" dirty="0" smtClean="0">
                <a:hlinkClick r:id="rId3" action="ppaction://hlinkfile" tooltip="Problem solving"/>
              </a:rPr>
              <a:t>problem solving</a:t>
            </a:r>
            <a:r>
              <a:rPr lang="en-US" dirty="0" smtClean="0"/>
              <a:t> and </a:t>
            </a:r>
            <a:r>
              <a:rPr lang="en-US" dirty="0" smtClean="0">
                <a:hlinkClick r:id="rId4" action="ppaction://hlinkfile" tooltip="Software engineering"/>
              </a:rPr>
              <a:t>software engineering</a:t>
            </a:r>
            <a:r>
              <a:rPr lang="en-US" dirty="0" smtClean="0"/>
              <a:t> is a </a:t>
            </a:r>
            <a:r>
              <a:rPr lang="en-US" dirty="0" smtClean="0">
                <a:hlinkClick r:id="rId5" action="ppaction://hlinkfile" tooltip="Conceptual model (computer science)"/>
              </a:rPr>
              <a:t>conceptual model</a:t>
            </a:r>
            <a:r>
              <a:rPr lang="en-US" dirty="0" smtClean="0"/>
              <a:t> of all the topics related to a specific problem. It describes the various entities, their attributes, roles, and relationships, plus the constraints that govern the </a:t>
            </a:r>
            <a:r>
              <a:rPr lang="en-US" dirty="0" smtClean="0">
                <a:hlinkClick r:id="rId6" action="ppaction://hlinkfile" tooltip="Problem domain"/>
              </a:rPr>
              <a:t>problem domain</a:t>
            </a:r>
            <a:r>
              <a:rPr lang="en-US" dirty="0" smtClean="0"/>
              <a:t>.</a:t>
            </a:r>
            <a:endParaRPr lang="en-US" dirty="0"/>
          </a:p>
        </p:txBody>
      </p:sp>
    </p:spTree>
    <p:extLst>
      <p:ext uri="{BB962C8B-B14F-4D97-AF65-F5344CB8AC3E}">
        <p14:creationId xmlns:p14="http://schemas.microsoft.com/office/powerpoint/2010/main" val="838366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Model</a:t>
            </a:r>
            <a:endParaRPr lang="en-US" dirty="0"/>
          </a:p>
        </p:txBody>
      </p:sp>
      <p:sp>
        <p:nvSpPr>
          <p:cNvPr id="3" name="Content Placeholder 2"/>
          <p:cNvSpPr>
            <a:spLocks noGrp="1"/>
          </p:cNvSpPr>
          <p:nvPr>
            <p:ph idx="1"/>
          </p:nvPr>
        </p:nvSpPr>
        <p:spPr/>
        <p:txBody>
          <a:bodyPr/>
          <a:lstStyle/>
          <a:p>
            <a:pPr marL="0" indent="0">
              <a:buNone/>
            </a:pPr>
            <a:r>
              <a:rPr lang="en-US" dirty="0" smtClean="0"/>
              <a:t>A </a:t>
            </a:r>
            <a:r>
              <a:rPr lang="en-US" b="1" dirty="0" smtClean="0"/>
              <a:t>database model</a:t>
            </a:r>
            <a:r>
              <a:rPr lang="en-US" dirty="0" smtClean="0"/>
              <a:t> is the theoretical foundation of a </a:t>
            </a:r>
            <a:r>
              <a:rPr lang="en-US" dirty="0" smtClean="0">
                <a:hlinkClick r:id="rId2" action="ppaction://hlinkfile" tooltip="Database"/>
              </a:rPr>
              <a:t>database</a:t>
            </a:r>
            <a:r>
              <a:rPr lang="en-US" dirty="0" smtClean="0"/>
              <a:t> and fundamentally determines in which manner </a:t>
            </a:r>
            <a:r>
              <a:rPr lang="en-US" dirty="0" smtClean="0">
                <a:hlinkClick r:id="rId3" action="ppaction://hlinkfile" tooltip="Data"/>
              </a:rPr>
              <a:t>data</a:t>
            </a:r>
            <a:r>
              <a:rPr lang="en-US" dirty="0" smtClean="0"/>
              <a:t> can be stored, organized, and manipulated in a database system. It thereby defines the infrastructure offered by a particular database system. The most popular example of a database model is the </a:t>
            </a:r>
            <a:r>
              <a:rPr lang="en-US" dirty="0" smtClean="0">
                <a:hlinkClick r:id="rId4" action="ppaction://hlinkfile" tooltip="Relational model"/>
              </a:rPr>
              <a:t>relational model</a:t>
            </a:r>
            <a:r>
              <a:rPr lang="en-US" dirty="0" smtClean="0"/>
              <a:t>.</a:t>
            </a:r>
            <a:endParaRPr lang="en-US" dirty="0"/>
          </a:p>
        </p:txBody>
      </p:sp>
    </p:spTree>
    <p:extLst>
      <p:ext uri="{BB962C8B-B14F-4D97-AF65-F5344CB8AC3E}">
        <p14:creationId xmlns:p14="http://schemas.microsoft.com/office/powerpoint/2010/main" val="1767790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2" y="1143000"/>
            <a:ext cx="631507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297780"/>
            <a:ext cx="86677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04800" y="304800"/>
            <a:ext cx="8458200" cy="584775"/>
          </a:xfrm>
          <a:prstGeom prst="rect">
            <a:avLst/>
          </a:prstGeom>
          <a:noFill/>
        </p:spPr>
        <p:txBody>
          <a:bodyPr wrap="square" rtlCol="0">
            <a:spAutoFit/>
          </a:bodyPr>
          <a:lstStyle/>
          <a:p>
            <a:r>
              <a:rPr lang="en-US" sz="3200" b="1" dirty="0" smtClean="0"/>
              <a:t>Domain</a:t>
            </a:r>
            <a:endParaRPr lang="en-US" b="1" dirty="0"/>
          </a:p>
        </p:txBody>
      </p:sp>
      <p:sp>
        <p:nvSpPr>
          <p:cNvPr id="6" name="TextBox 5"/>
          <p:cNvSpPr txBox="1"/>
          <p:nvPr/>
        </p:nvSpPr>
        <p:spPr>
          <a:xfrm>
            <a:off x="304800" y="3911025"/>
            <a:ext cx="8458200" cy="584775"/>
          </a:xfrm>
          <a:prstGeom prst="rect">
            <a:avLst/>
          </a:prstGeom>
          <a:noFill/>
        </p:spPr>
        <p:txBody>
          <a:bodyPr wrap="square" rtlCol="0">
            <a:spAutoFit/>
          </a:bodyPr>
          <a:lstStyle/>
          <a:p>
            <a:r>
              <a:rPr lang="en-US" sz="3200" b="1" dirty="0" smtClean="0"/>
              <a:t>Database</a:t>
            </a:r>
            <a:endParaRPr lang="en-US" b="1" dirty="0"/>
          </a:p>
        </p:txBody>
      </p:sp>
    </p:spTree>
    <p:extLst>
      <p:ext uri="{BB962C8B-B14F-4D97-AF65-F5344CB8AC3E}">
        <p14:creationId xmlns:p14="http://schemas.microsoft.com/office/powerpoint/2010/main" val="1393712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you want your logic?</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838" y="1647825"/>
            <a:ext cx="6410325"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1980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Domain Events</a:t>
            </a:r>
            <a:endParaRPr lang="en-US" dirty="0"/>
          </a:p>
        </p:txBody>
      </p:sp>
      <p:sp>
        <p:nvSpPr>
          <p:cNvPr id="3" name="Content Placeholder 2"/>
          <p:cNvSpPr>
            <a:spLocks noGrp="1"/>
          </p:cNvSpPr>
          <p:nvPr>
            <p:ph idx="1"/>
          </p:nvPr>
        </p:nvSpPr>
        <p:spPr/>
        <p:txBody>
          <a:bodyPr/>
          <a:lstStyle/>
          <a:p>
            <a:pPr marL="0" indent="0">
              <a:buNone/>
            </a:pPr>
            <a:r>
              <a:rPr lang="en-US" dirty="0"/>
              <a:t>A domain event is an action initiated by a change of state in a Domain Object. </a:t>
            </a:r>
            <a:endParaRPr lang="en-US" dirty="0" smtClean="0"/>
          </a:p>
          <a:p>
            <a:pPr marL="0" indent="0">
              <a:buNone/>
            </a:pPr>
            <a:r>
              <a:rPr lang="en-US" dirty="0" smtClean="0"/>
              <a:t>Other </a:t>
            </a:r>
            <a:r>
              <a:rPr lang="en-US" dirty="0"/>
              <a:t>parts of the systems register for events and are notified when the registered event occurs.  </a:t>
            </a:r>
            <a:endParaRPr lang="en-US" dirty="0" smtClean="0"/>
          </a:p>
          <a:p>
            <a:pPr marL="0" indent="0">
              <a:buNone/>
            </a:pPr>
            <a:r>
              <a:rPr lang="en-US" dirty="0" smtClean="0"/>
              <a:t>This </a:t>
            </a:r>
            <a:r>
              <a:rPr lang="en-US" dirty="0"/>
              <a:t>allows loosely coupled modules in a system to coordinate efforts to accomplish the goals of the system.</a:t>
            </a:r>
          </a:p>
          <a:p>
            <a:pPr marL="0" indent="0">
              <a:buNone/>
            </a:pPr>
            <a:endParaRPr lang="en-US" dirty="0"/>
          </a:p>
        </p:txBody>
      </p:sp>
    </p:spTree>
    <p:extLst>
      <p:ext uri="{BB962C8B-B14F-4D97-AF65-F5344CB8AC3E}">
        <p14:creationId xmlns:p14="http://schemas.microsoft.com/office/powerpoint/2010/main" val="2673092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grpSp>
        <p:nvGrpSpPr>
          <p:cNvPr id="6" name="Group 5"/>
          <p:cNvGrpSpPr/>
          <p:nvPr/>
        </p:nvGrpSpPr>
        <p:grpSpPr>
          <a:xfrm>
            <a:off x="2438400" y="1504949"/>
            <a:ext cx="4343400" cy="3905251"/>
            <a:chOff x="1524000" y="1752600"/>
            <a:chExt cx="4343400" cy="3905251"/>
          </a:xfrm>
        </p:grpSpPr>
        <p:pic>
          <p:nvPicPr>
            <p:cNvPr id="1028" name="Picture 4" descr="http://spacewiki.com/images/c/cc/Marvin-the-paranoid-androi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2381250" cy="39052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34471" y="3124200"/>
              <a:ext cx="203292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MO</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2249383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My Email – </a:t>
            </a:r>
            <a:r>
              <a:rPr lang="en-US" dirty="0" smtClean="0">
                <a:hlinkClick r:id="rId2"/>
              </a:rPr>
              <a:t>jay@jaysmith.us</a:t>
            </a:r>
            <a:endParaRPr lang="en-US" dirty="0" smtClean="0"/>
          </a:p>
          <a:p>
            <a:r>
              <a:rPr lang="en-US" dirty="0" smtClean="0"/>
              <a:t>My Blog – </a:t>
            </a:r>
            <a:r>
              <a:rPr lang="en-US" dirty="0" smtClean="0">
                <a:hlinkClick r:id="rId3"/>
              </a:rPr>
              <a:t>http://jaysmith.us</a:t>
            </a:r>
            <a:endParaRPr lang="en-US" dirty="0" smtClean="0"/>
          </a:p>
          <a:p>
            <a:r>
              <a:rPr lang="en-US" dirty="0"/>
              <a:t>Other Links - </a:t>
            </a:r>
            <a:r>
              <a:rPr lang="en-US" dirty="0">
                <a:hlinkClick r:id="rId4"/>
              </a:rPr>
              <a:t>http://</a:t>
            </a:r>
            <a:r>
              <a:rPr lang="en-US" dirty="0" smtClean="0">
                <a:hlinkClick r:id="rId4"/>
              </a:rPr>
              <a:t>delicious.com/jay.smith/domainevents</a:t>
            </a:r>
            <a:endParaRPr lang="en-US" dirty="0" smtClean="0"/>
          </a:p>
          <a:p>
            <a:r>
              <a:rPr lang="en-US" dirty="0" err="1" smtClean="0"/>
              <a:t>Udi</a:t>
            </a:r>
            <a:r>
              <a:rPr lang="en-US" dirty="0" smtClean="0"/>
              <a:t> </a:t>
            </a:r>
            <a:r>
              <a:rPr lang="en-US" dirty="0" err="1" smtClean="0"/>
              <a:t>Dahan’s</a:t>
            </a:r>
            <a:r>
              <a:rPr lang="en-US" dirty="0"/>
              <a:t> Blog - </a:t>
            </a:r>
            <a:r>
              <a:rPr lang="en-US" dirty="0">
                <a:hlinkClick r:id="rId5"/>
              </a:rPr>
              <a:t>http://</a:t>
            </a:r>
            <a:r>
              <a:rPr lang="en-US" dirty="0" smtClean="0">
                <a:hlinkClick r:id="rId5"/>
              </a:rPr>
              <a:t>www.udidahan.com</a:t>
            </a:r>
            <a:endParaRPr lang="en-US" dirty="0" smtClean="0"/>
          </a:p>
          <a:p>
            <a:endParaRPr lang="en-US" dirty="0"/>
          </a:p>
        </p:txBody>
      </p:sp>
      <p:pic>
        <p:nvPicPr>
          <p:cNvPr id="4" name="Picture 4" descr="https://encrypted-tbn1.google.com/images?q=tbn:ANd9GcRC1HaugnmxnH3j61JBG-qAVfZxBSDQm7vzjVv8LIiekWTqxKg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7467600" y="4457699"/>
            <a:ext cx="1247775"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438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1260</TotalTime>
  <Words>383</Words>
  <Application>Microsoft Office PowerPoint</Application>
  <PresentationFormat>On-screen Show (4:3)</PresentationFormat>
  <Paragraphs>30</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Domain Model</vt:lpstr>
      <vt:lpstr>Database Model</vt:lpstr>
      <vt:lpstr>PowerPoint Presentation</vt:lpstr>
      <vt:lpstr>Where do you want your logic?</vt:lpstr>
      <vt:lpstr>What are Domain Events</vt:lpstr>
      <vt:lpstr>PowerPoint Presentation</vt:lpstr>
      <vt:lpstr>Resources</vt:lpstr>
    </vt:vector>
  </TitlesOfParts>
  <Company>Tyson Foods,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Smith</dc:creator>
  <cp:lastModifiedBy>Jay Smith</cp:lastModifiedBy>
  <cp:revision>17</cp:revision>
  <dcterms:created xsi:type="dcterms:W3CDTF">2012-08-13T17:16:25Z</dcterms:created>
  <dcterms:modified xsi:type="dcterms:W3CDTF">2012-08-23T21:22:22Z</dcterms:modified>
</cp:coreProperties>
</file>