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57" r:id="rId3"/>
    <p:sldId id="258" r:id="rId4"/>
    <p:sldId id="263" r:id="rId5"/>
    <p:sldId id="260" r:id="rId6"/>
    <p:sldId id="268" r:id="rId7"/>
    <p:sldId id="264" r:id="rId8"/>
    <p:sldId id="269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220" autoAdjust="0"/>
  </p:normalViewPr>
  <p:slideViewPr>
    <p:cSldViewPr>
      <p:cViewPr varScale="1">
        <p:scale>
          <a:sx n="75" d="100"/>
          <a:sy n="75" d="100"/>
        </p:scale>
        <p:origin x="-9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548" y="243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70A5B-3CA9-4941-B05A-9B219998C9B2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C3531-79E9-4F88-86FE-35C13A2A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baseline="0" dirty="0" smtClean="0"/>
              <a:t> work for Tyson Foods, as a Lead Programmer Analyst for the Program Management Office.  There I am one of the administrator for our Project Server 2010 implementation and Lead Developer on our project management tools we have created in house. I am also a 3 time Microsoft ASP.NET MVP.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take look at what you are here about.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many of you have heard of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How many of you are already using it on your projects?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answered no, to both or either of those we are going to fill in the missing pieces for your.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answered yes, then you might know some of this and if we have time we will talk about hosting your own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server and why.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look at the agenda.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C3531-79E9-4F88-86FE-35C13A2A64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C3531-79E9-4F88-86FE-35C13A2A64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C3531-79E9-4F88-86FE-35C13A2A643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NuGet</a:t>
            </a:r>
            <a:r>
              <a:rPr lang="en-US" dirty="0" smtClean="0"/>
              <a:t> is a Visual Studio extension that makes it easy to add, remove, and update libraries and tools in Visual Studio projects that use the .NET Framework. When you add a library or tool, </a:t>
            </a:r>
            <a:r>
              <a:rPr lang="en-US" dirty="0" err="1" smtClean="0"/>
              <a:t>NuGet</a:t>
            </a:r>
            <a:r>
              <a:rPr lang="en-US" dirty="0" smtClean="0"/>
              <a:t> copies files to your solution and automatically makes whatever changes are needed in your project, such as adding references and changing your </a:t>
            </a:r>
            <a:r>
              <a:rPr lang="en-US" i="1" dirty="0" err="1" smtClean="0"/>
              <a:t>app.config</a:t>
            </a:r>
            <a:r>
              <a:rPr lang="en-US" dirty="0" smtClean="0"/>
              <a:t> or </a:t>
            </a:r>
            <a:r>
              <a:rPr lang="en-US" i="1" dirty="0" err="1" smtClean="0"/>
              <a:t>web.config</a:t>
            </a:r>
            <a:r>
              <a:rPr lang="en-US" dirty="0" smtClean="0"/>
              <a:t> file. When you remove a library, </a:t>
            </a:r>
            <a:r>
              <a:rPr lang="en-US" dirty="0" err="1" smtClean="0"/>
              <a:t>NuGet</a:t>
            </a:r>
            <a:r>
              <a:rPr lang="en-US" dirty="0" smtClean="0"/>
              <a:t> removes files and reverses whatever changes it made in your project so that no clutter is left.</a:t>
            </a:r>
          </a:p>
          <a:p>
            <a:endParaRPr lang="en-US" dirty="0" smtClean="0"/>
          </a:p>
          <a:p>
            <a:r>
              <a:rPr lang="en-US" dirty="0" err="1" smtClean="0"/>
              <a:t>NuGet</a:t>
            </a:r>
            <a:r>
              <a:rPr lang="en-US" dirty="0" smtClean="0"/>
              <a:t> provides a quick and easy way to add features to an existing application while ensuring that those features are integrated into source control. After installing a library, you can commit changes to your source control repository, and then another developer can perform a get operation against the repository in order to start working with the new features.</a:t>
            </a:r>
          </a:p>
          <a:p>
            <a:endParaRPr lang="en-US" dirty="0" smtClean="0"/>
          </a:p>
          <a:p>
            <a:r>
              <a:rPr lang="en-US" dirty="0" smtClean="0"/>
              <a:t>Everything necessary to install a library or tool is bundled into a </a:t>
            </a:r>
            <a:r>
              <a:rPr lang="en-US" i="1" dirty="0" smtClean="0"/>
              <a:t>package</a:t>
            </a:r>
            <a:r>
              <a:rPr lang="en-US" dirty="0" smtClean="0"/>
              <a:t> (a </a:t>
            </a:r>
            <a:r>
              <a:rPr lang="en-US" i="1" dirty="0" smtClean="0"/>
              <a:t>.</a:t>
            </a:r>
            <a:r>
              <a:rPr lang="en-US" i="1" dirty="0" err="1" smtClean="0"/>
              <a:t>nupkg</a:t>
            </a:r>
            <a:r>
              <a:rPr lang="en-US" dirty="0" smtClean="0"/>
              <a:t> file). A package includes files to copy to your project and a manifest file that describes the contents of the package and what needs to be done to add or remove the library. Packages are bundled into </a:t>
            </a:r>
            <a:r>
              <a:rPr lang="en-US" i="1" dirty="0" smtClean="0"/>
              <a:t>feeds</a:t>
            </a:r>
            <a:r>
              <a:rPr lang="en-US" dirty="0" smtClean="0"/>
              <a:t> that Visual Studio accesses in order to present lists of available packages. There is an official feed that is the default source for </a:t>
            </a:r>
            <a:r>
              <a:rPr lang="en-US" dirty="0" err="1" smtClean="0"/>
              <a:t>NuGet</a:t>
            </a:r>
            <a:r>
              <a:rPr lang="en-US" dirty="0" smtClean="0"/>
              <a:t>, and you can contribute to that feed or create your own feeds.</a:t>
            </a:r>
          </a:p>
          <a:p>
            <a:endParaRPr lang="en-US" dirty="0" smtClean="0"/>
          </a:p>
          <a:p>
            <a:r>
              <a:rPr lang="en-US" dirty="0" smtClean="0"/>
              <a:t>You work with packages by using a dialog box in Visual Studio or by using </a:t>
            </a:r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dirty="0" err="1" smtClean="0"/>
              <a:t>cmdlets</a:t>
            </a:r>
            <a:r>
              <a:rPr lang="en-US" dirty="0" smtClean="0"/>
              <a:t> in a dedicated Visual Studio window. Both options are accessible from the Visual Studio main menu; you can also open the dialog box from a </a:t>
            </a:r>
            <a:r>
              <a:rPr lang="en-US" b="1" dirty="0" smtClean="0"/>
              <a:t>Solution Explorer</a:t>
            </a:r>
            <a:r>
              <a:rPr lang="en-US" dirty="0" smtClean="0"/>
              <a:t> context menu. The </a:t>
            </a:r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dirty="0" err="1" smtClean="0"/>
              <a:t>cmdlets</a:t>
            </a:r>
            <a:r>
              <a:rPr lang="en-US" dirty="0" smtClean="0"/>
              <a:t> require </a:t>
            </a:r>
            <a:r>
              <a:rPr lang="en-US" dirty="0" err="1" smtClean="0"/>
              <a:t>PowerShell</a:t>
            </a:r>
            <a:r>
              <a:rPr lang="en-US" dirty="0" smtClean="0"/>
              <a:t> 2.0. Therefore, </a:t>
            </a:r>
            <a:r>
              <a:rPr lang="en-US" dirty="0" err="1" smtClean="0"/>
              <a:t>NuGet</a:t>
            </a:r>
            <a:r>
              <a:rPr lang="en-US" dirty="0" smtClean="0"/>
              <a:t> requires one of the following operating systems: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C3531-79E9-4F88-86FE-35C13A2A643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dirty="0" err="1" smtClean="0"/>
              <a:t>cmdlets</a:t>
            </a:r>
            <a:r>
              <a:rPr lang="en-US" dirty="0" smtClean="0"/>
              <a:t> require </a:t>
            </a:r>
            <a:r>
              <a:rPr lang="en-US" dirty="0" err="1" smtClean="0"/>
              <a:t>PowerShell</a:t>
            </a:r>
            <a:r>
              <a:rPr lang="en-US" dirty="0" smtClean="0"/>
              <a:t> 2.0. Therefore, </a:t>
            </a:r>
            <a:r>
              <a:rPr lang="en-US" dirty="0" err="1" smtClean="0"/>
              <a:t>NuGet</a:t>
            </a:r>
            <a:r>
              <a:rPr lang="en-US" dirty="0" smtClean="0"/>
              <a:t> requires one of the following operating systems:</a:t>
            </a:r>
          </a:p>
          <a:p>
            <a:r>
              <a:rPr lang="en-US" dirty="0" smtClean="0"/>
              <a:t>Windows 7 </a:t>
            </a:r>
          </a:p>
          <a:p>
            <a:r>
              <a:rPr lang="en-US" dirty="0" smtClean="0"/>
              <a:t>Windows Vista SP1 </a:t>
            </a:r>
          </a:p>
          <a:p>
            <a:r>
              <a:rPr lang="en-US" dirty="0" smtClean="0"/>
              <a:t>Windows Server 2008 </a:t>
            </a:r>
          </a:p>
          <a:p>
            <a:r>
              <a:rPr lang="en-US" dirty="0" smtClean="0"/>
              <a:t>Windows Server 2008 R2 </a:t>
            </a:r>
          </a:p>
          <a:p>
            <a:r>
              <a:rPr lang="en-US" dirty="0" smtClean="0"/>
              <a:t>Windows Server 2003 SP2 </a:t>
            </a:r>
          </a:p>
          <a:p>
            <a:r>
              <a:rPr lang="en-US" dirty="0" smtClean="0"/>
              <a:t>Windows XP SP3 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runs in Visual Studio 2010 or Visual Web Developer 2010.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C3531-79E9-4F88-86FE-35C13A2A643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http://nuget.org/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http://visualstudiogallery.msdn.microsoft.com/ and search</a:t>
            </a:r>
            <a:r>
              <a:rPr lang="en-US" b="0" baseline="0" dirty="0" smtClean="0"/>
              <a:t> for </a:t>
            </a:r>
            <a:r>
              <a:rPr lang="en-US" b="0" baseline="0" dirty="0" err="1" smtClean="0"/>
              <a:t>NuGet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C3531-79E9-4F88-86FE-35C13A2A64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</a:t>
            </a:r>
            <a:r>
              <a:rPr lang="en-US" baseline="0" dirty="0" smtClean="0"/>
              <a:t>y of you use third party libraries in your solutions?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look</a:t>
            </a:r>
            <a:r>
              <a:rPr lang="en-US" baseline="0" dirty="0" smtClean="0"/>
              <a:t> at what it takes to add a reference to a third party library to your solution.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if the solution has dependencies?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Right, rinse and repeat.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take a look at how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makes that easier on 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C3531-79E9-4F88-86FE-35C13A2A64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Open the </a:t>
            </a:r>
            <a:r>
              <a:rPr lang="en-US" b="0" dirty="0" err="1" smtClean="0"/>
              <a:t>Contoso</a:t>
            </a:r>
            <a:r>
              <a:rPr lang="en-US" b="0" dirty="0" smtClean="0"/>
              <a:t> University Solution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Show</a:t>
            </a:r>
            <a:r>
              <a:rPr lang="en-US" b="0" baseline="0" dirty="0" smtClean="0"/>
              <a:t> the Package Manager Console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Show the Add Package Library Reference dialog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Add a reference to </a:t>
            </a:r>
            <a:r>
              <a:rPr lang="en-US" b="0" baseline="0" dirty="0" err="1" smtClean="0"/>
              <a:t>Elmah</a:t>
            </a: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Show that the reference is added to the project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Show the </a:t>
            </a:r>
            <a:r>
              <a:rPr lang="en-US" b="0" baseline="0" dirty="0" err="1" smtClean="0"/>
              <a:t>web.config</a:t>
            </a:r>
            <a:r>
              <a:rPr lang="en-US" b="0" baseline="0" dirty="0" smtClean="0"/>
              <a:t> file changes that were made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Show where the files were stored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Show the </a:t>
            </a:r>
            <a:r>
              <a:rPr lang="en-US" b="0" baseline="0" dirty="0" err="1" smtClean="0"/>
              <a:t>packages.config</a:t>
            </a:r>
            <a:r>
              <a:rPr lang="en-US" b="0" baseline="0" dirty="0" smtClean="0"/>
              <a:t> files in the solution, remark that is content and flagged do not copy.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Build the solution and show that the Elmah.dll is in the bin directory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-- Remove </a:t>
            </a:r>
            <a:r>
              <a:rPr lang="en-US" b="0" baseline="0" dirty="0" err="1" smtClean="0"/>
              <a:t>elmah</a:t>
            </a:r>
            <a:r>
              <a:rPr lang="en-US" b="0" baseline="0" dirty="0" smtClean="0"/>
              <a:t> using the Add Library Reference Dialog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	show that it removed the reference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	show that it removed the </a:t>
            </a:r>
            <a:r>
              <a:rPr lang="en-US" b="0" baseline="0" dirty="0" err="1" smtClean="0"/>
              <a:t>config</a:t>
            </a:r>
            <a:r>
              <a:rPr lang="en-US" b="0" baseline="0" dirty="0" smtClean="0"/>
              <a:t> file changes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-- Let’s add it back using the package manager console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Show how to add the package via the package manager console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Get-package –remote to show the list off all packages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Get-package –remote –filter </a:t>
            </a:r>
            <a:r>
              <a:rPr lang="en-US" b="0" baseline="0" dirty="0" err="1" smtClean="0"/>
              <a:t>elmah</a:t>
            </a: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To install </a:t>
            </a:r>
            <a:r>
              <a:rPr lang="en-US" b="0" baseline="0" dirty="0" err="1" smtClean="0"/>
              <a:t>elmah</a:t>
            </a:r>
            <a:r>
              <a:rPr lang="en-US" b="0" baseline="0" dirty="0" smtClean="0"/>
              <a:t> – install-package </a:t>
            </a:r>
            <a:r>
              <a:rPr lang="en-US" b="0" baseline="0" dirty="0" err="1" smtClean="0"/>
              <a:t>elmah</a:t>
            </a: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Again lets uninstall it using the package manager console this time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Uninstall-package </a:t>
            </a:r>
            <a:r>
              <a:rPr lang="en-US" b="0" baseline="0" dirty="0" err="1" smtClean="0"/>
              <a:t>elmah</a:t>
            </a: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Ok, so we have looked at how to Add/Remove packages but what about updating?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This time lets add </a:t>
            </a:r>
            <a:r>
              <a:rPr lang="en-US" b="0" baseline="0" dirty="0" err="1" smtClean="0"/>
              <a:t>Nlog</a:t>
            </a: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get-package -remote -filter </a:t>
            </a:r>
            <a:r>
              <a:rPr lang="en-US" dirty="0" err="1" smtClean="0"/>
              <a:t>nlog</a:t>
            </a:r>
            <a:r>
              <a:rPr lang="en-US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Here we want to install the older version so you can see how to update 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Install-Package </a:t>
            </a:r>
            <a:r>
              <a:rPr lang="en-US" dirty="0" err="1" smtClean="0"/>
              <a:t>NLog</a:t>
            </a:r>
            <a:r>
              <a:rPr lang="en-US" dirty="0" smtClean="0"/>
              <a:t> -version 1.0.0.505 </a:t>
            </a: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Show the </a:t>
            </a:r>
            <a:r>
              <a:rPr lang="en-US" b="0" baseline="0" dirty="0" err="1" smtClean="0"/>
              <a:t>Nlog</a:t>
            </a:r>
            <a:r>
              <a:rPr lang="en-US" b="0" baseline="0" dirty="0" smtClean="0"/>
              <a:t> reference and that it is for version 1.0.0.505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Now let’s check to see if there are any updates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Get-Package -updates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Also show how to do this with the GUI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Update-package </a:t>
            </a:r>
            <a:r>
              <a:rPr lang="en-US" b="0" baseline="0" dirty="0" err="1" smtClean="0"/>
              <a:t>Nlog</a:t>
            </a: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You can verify that </a:t>
            </a:r>
            <a:r>
              <a:rPr lang="en-US" b="0" baseline="0" dirty="0" err="1" smtClean="0"/>
              <a:t>nuget</a:t>
            </a:r>
            <a:r>
              <a:rPr lang="en-US" b="0" baseline="0" dirty="0" smtClean="0"/>
              <a:t> installed latest version by using get-package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Again show the reference and version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C3531-79E9-4F88-86FE-35C13A2A643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C3531-79E9-4F88-86FE-35C13A2A64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C3531-79E9-4F88-86FE-35C13A2A64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441-12E5-48EA-8D6C-DC2F5B7C856D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E38-CEE5-4168-A75D-F25CB1F7D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441-12E5-48EA-8D6C-DC2F5B7C856D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E38-CEE5-4168-A75D-F25CB1F7D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441-12E5-48EA-8D6C-DC2F5B7C856D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E38-CEE5-4168-A75D-F25CB1F7D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441-12E5-48EA-8D6C-DC2F5B7C856D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E38-CEE5-4168-A75D-F25CB1F7D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441-12E5-48EA-8D6C-DC2F5B7C856D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E38-CEE5-4168-A75D-F25CB1F7D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441-12E5-48EA-8D6C-DC2F5B7C856D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E38-CEE5-4168-A75D-F25CB1F7D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441-12E5-48EA-8D6C-DC2F5B7C856D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E38-CEE5-4168-A75D-F25CB1F7D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441-12E5-48EA-8D6C-DC2F5B7C856D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E38-CEE5-4168-A75D-F25CB1F7D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441-12E5-48EA-8D6C-DC2F5B7C856D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E38-CEE5-4168-A75D-F25CB1F7D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441-12E5-48EA-8D6C-DC2F5B7C856D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E38-CEE5-4168-A75D-F25CB1F7D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441-12E5-48EA-8D6C-DC2F5B7C856D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7E38-CEE5-4168-A75D-F25CB1F7D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3E441-12E5-48EA-8D6C-DC2F5B7C856D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7E38-CEE5-4168-A75D-F25CB1F7DEB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uget-229x64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00" y="6350000"/>
            <a:ext cx="1363267" cy="381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Jay@jaysmith.us" TargetMode="External"/><Relationship Id="rId3" Type="http://schemas.openxmlformats.org/officeDocument/2006/relationships/hyperlink" Target="http://nuget.codeplex.com/" TargetMode="External"/><Relationship Id="rId7" Type="http://schemas.openxmlformats.org/officeDocument/2006/relationships/hyperlink" Target="http://jaysmith.us/" TargetMode="External"/><Relationship Id="rId2" Type="http://schemas.openxmlformats.org/officeDocument/2006/relationships/hyperlink" Target="http://nug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gTJhPi" TargetMode="External"/><Relationship Id="rId5" Type="http://schemas.openxmlformats.org/officeDocument/2006/relationships/hyperlink" Target="http://bit.ly/fYIHHi" TargetMode="External"/><Relationship Id="rId4" Type="http://schemas.openxmlformats.org/officeDocument/2006/relationships/hyperlink" Target="http://bit.ly/bYEwE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contribGraph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38537" y="2514600"/>
            <a:ext cx="2100263" cy="1828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06375"/>
            <a:ext cx="7772400" cy="1470025"/>
          </a:xfrm>
        </p:spPr>
        <p:txBody>
          <a:bodyPr/>
          <a:lstStyle/>
          <a:p>
            <a:r>
              <a:rPr lang="en-US" b="1" dirty="0" smtClean="0"/>
              <a:t>The Creamy Goodness of </a:t>
            </a:r>
            <a:r>
              <a:rPr lang="en-US" b="1" dirty="0" err="1" smtClean="0"/>
              <a:t>NuGet</a:t>
            </a:r>
            <a:r>
              <a:rPr lang="en-US" b="1" dirty="0" smtClean="0"/>
              <a:t>!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/>
          <a:p>
            <a:r>
              <a:rPr lang="en-US" dirty="0" smtClean="0"/>
              <a:t>Jay Smith</a:t>
            </a:r>
          </a:p>
          <a:p>
            <a:r>
              <a:rPr lang="en-US" dirty="0" smtClean="0"/>
              <a:t>Tyson Foods,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362200"/>
            <a:ext cx="77724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828800" y="2667000"/>
            <a:ext cx="64008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Hosting your own feed</a:t>
            </a:r>
            <a:endParaRPr lang="en-US" dirty="0"/>
          </a:p>
        </p:txBody>
      </p:sp>
      <p:pic>
        <p:nvPicPr>
          <p:cNvPr id="5" name="Content Placeholder 5" descr="contribGraph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4937" y="1981200"/>
            <a:ext cx="2100263" cy="1828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NuGet</a:t>
            </a:r>
            <a:r>
              <a:rPr lang="en-US" dirty="0" smtClean="0"/>
              <a:t> Official Site: </a:t>
            </a:r>
            <a:r>
              <a:rPr lang="en-US" dirty="0" smtClean="0">
                <a:hlinkClick r:id="rId2"/>
              </a:rPr>
              <a:t>http://nuget.org</a:t>
            </a:r>
            <a:endParaRPr lang="en-US" dirty="0" smtClean="0"/>
          </a:p>
          <a:p>
            <a:r>
              <a:rPr lang="en-US" dirty="0" err="1" smtClean="0"/>
              <a:t>NuGet</a:t>
            </a:r>
            <a:r>
              <a:rPr lang="en-US" dirty="0" smtClean="0"/>
              <a:t> Dev Site: </a:t>
            </a:r>
            <a:r>
              <a:rPr lang="en-US" dirty="0" smtClean="0">
                <a:hlinkClick r:id="rId3"/>
              </a:rPr>
              <a:t>http://nuget.codeplex.com</a:t>
            </a:r>
            <a:endParaRPr lang="en-US" dirty="0" smtClean="0"/>
          </a:p>
          <a:p>
            <a:r>
              <a:rPr lang="en-US" dirty="0" err="1" smtClean="0"/>
              <a:t>NuGet</a:t>
            </a:r>
            <a:r>
              <a:rPr lang="en-US" dirty="0" smtClean="0"/>
              <a:t> Docs: </a:t>
            </a:r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bit.ly/bYEwEx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NuGet</a:t>
            </a:r>
            <a:r>
              <a:rPr lang="en-US" dirty="0" smtClean="0"/>
              <a:t> Package Explorer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bit.ly/fYIHHi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smtClean="0"/>
              <a:t>Copy Script: </a:t>
            </a:r>
            <a:r>
              <a:rPr lang="en-US" dirty="0" smtClean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bit.ly/gTJhPi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My Blog: </a:t>
            </a:r>
            <a:r>
              <a:rPr lang="en-US" dirty="0" smtClean="0">
                <a:hlinkClick r:id="rId7"/>
              </a:rPr>
              <a:t>http://jaysmith.us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JaySmith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8"/>
              </a:rPr>
              <a:t>Jay@jaysmith.us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Agenda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NuGet</a:t>
            </a:r>
            <a:r>
              <a:rPr lang="en-US" dirty="0" smtClean="0"/>
              <a:t>? </a:t>
            </a:r>
          </a:p>
          <a:p>
            <a:r>
              <a:rPr lang="en-US" dirty="0" smtClean="0"/>
              <a:t>How to add packages to your project </a:t>
            </a:r>
          </a:p>
          <a:p>
            <a:r>
              <a:rPr lang="en-US" dirty="0" smtClean="0"/>
              <a:t>How to update packages in your project </a:t>
            </a:r>
          </a:p>
          <a:p>
            <a:r>
              <a:rPr lang="en-US" dirty="0" smtClean="0"/>
              <a:t>How to remove packages from your project</a:t>
            </a:r>
          </a:p>
          <a:p>
            <a:r>
              <a:rPr lang="en-US" dirty="0" smtClean="0"/>
              <a:t>How to create and publish your own packages</a:t>
            </a:r>
          </a:p>
          <a:p>
            <a:r>
              <a:rPr lang="en-US" dirty="0" smtClean="0"/>
              <a:t>How to host your own package repository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NuGet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C:\Solutions\Presentations\Introduction to Nuget Package Manager\Images\image_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7696533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dirty="0" err="1" smtClean="0"/>
              <a:t>cmdlets</a:t>
            </a:r>
            <a:r>
              <a:rPr lang="en-US" dirty="0" smtClean="0"/>
              <a:t> require </a:t>
            </a:r>
            <a:r>
              <a:rPr lang="en-US" dirty="0" err="1" smtClean="0"/>
              <a:t>PowerShell</a:t>
            </a:r>
            <a:r>
              <a:rPr lang="en-US" dirty="0" smtClean="0"/>
              <a:t> 2.0. Therefore, </a:t>
            </a:r>
            <a:r>
              <a:rPr lang="en-US" dirty="0" err="1" smtClean="0"/>
              <a:t>NuGet</a:t>
            </a:r>
            <a:r>
              <a:rPr lang="en-US" dirty="0" smtClean="0"/>
              <a:t> requires one of the following operating systems: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Windows 7 </a:t>
            </a:r>
          </a:p>
          <a:p>
            <a:r>
              <a:rPr lang="en-US" dirty="0" smtClean="0"/>
              <a:t>Windows Vista SP1 </a:t>
            </a:r>
          </a:p>
          <a:p>
            <a:r>
              <a:rPr lang="en-US" dirty="0" smtClean="0"/>
              <a:t>Windows Server 2008 </a:t>
            </a:r>
          </a:p>
          <a:p>
            <a:r>
              <a:rPr lang="en-US" dirty="0" smtClean="0"/>
              <a:t>Windows Server 2008 R2 </a:t>
            </a:r>
          </a:p>
          <a:p>
            <a:r>
              <a:rPr lang="en-US" dirty="0" smtClean="0"/>
              <a:t>Windows Server 2003 SP2 </a:t>
            </a:r>
          </a:p>
          <a:p>
            <a:r>
              <a:rPr lang="en-US" dirty="0" smtClean="0"/>
              <a:t>Windows XP SP3 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runs in Visual Studio 2010 or Visual Web Developer 2010.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362200"/>
            <a:ext cx="77724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828800" y="2895600"/>
            <a:ext cx="7772400" cy="457200"/>
          </a:xfrm>
        </p:spPr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NuGet</a:t>
            </a:r>
            <a:endParaRPr lang="en-US" dirty="0"/>
          </a:p>
        </p:txBody>
      </p:sp>
      <p:pic>
        <p:nvPicPr>
          <p:cNvPr id="6" name="Content Placeholder 5" descr="contribGraphic.png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5214937" y="1981200"/>
            <a:ext cx="2100263" cy="182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Process for adding third party libraries to your solution: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 to the site</a:t>
            </a:r>
          </a:p>
          <a:p>
            <a:r>
              <a:rPr lang="en-US" dirty="0" smtClean="0"/>
              <a:t>Find the latest version</a:t>
            </a:r>
          </a:p>
          <a:p>
            <a:r>
              <a:rPr lang="en-US" dirty="0" smtClean="0"/>
              <a:t>Download it to your computer</a:t>
            </a:r>
          </a:p>
          <a:p>
            <a:r>
              <a:rPr lang="en-US" dirty="0" smtClean="0"/>
              <a:t>Unpack it to somewhere on our drive</a:t>
            </a:r>
          </a:p>
          <a:p>
            <a:r>
              <a:rPr lang="en-US" dirty="0" smtClean="0"/>
              <a:t>Add a reference to it to your project</a:t>
            </a:r>
          </a:p>
          <a:p>
            <a:r>
              <a:rPr lang="en-US" dirty="0" smtClean="0"/>
              <a:t>Make any necessary configuration file changes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362200"/>
            <a:ext cx="77724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828800" y="2286000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Adding/Removing/Updating</a:t>
            </a:r>
          </a:p>
          <a:p>
            <a:r>
              <a:rPr lang="en-US" dirty="0" smtClean="0"/>
              <a:t> a package reference</a:t>
            </a:r>
            <a:endParaRPr lang="en-US" dirty="0"/>
          </a:p>
        </p:txBody>
      </p:sp>
      <p:pic>
        <p:nvPicPr>
          <p:cNvPr id="5" name="Content Placeholder 5" descr="contribGraph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4937" y="1981200"/>
            <a:ext cx="2100263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a library you created that you want to share with the world</a:t>
            </a:r>
          </a:p>
          <a:p>
            <a:r>
              <a:rPr lang="en-US" dirty="0" smtClean="0"/>
              <a:t>Create Package Folders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NuGet</a:t>
            </a:r>
            <a:r>
              <a:rPr lang="en-US" dirty="0" smtClean="0"/>
              <a:t> Spec file</a:t>
            </a:r>
          </a:p>
          <a:p>
            <a:r>
              <a:rPr lang="en-US" dirty="0" smtClean="0"/>
              <a:t>Add files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NuGet</a:t>
            </a:r>
            <a:r>
              <a:rPr lang="en-US" dirty="0" smtClean="0"/>
              <a:t> command line tool to create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362200"/>
            <a:ext cx="77724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828800" y="2667000"/>
            <a:ext cx="64008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  <a:endParaRPr lang="en-US" dirty="0"/>
          </a:p>
        </p:txBody>
      </p:sp>
      <p:pic>
        <p:nvPicPr>
          <p:cNvPr id="5" name="Content Placeholder 5" descr="contribGraph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4937" y="1981200"/>
            <a:ext cx="2100263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933</Words>
  <Application>Microsoft Office PowerPoint</Application>
  <PresentationFormat>On-screen Show (4:3)</PresentationFormat>
  <Paragraphs>165</Paragraphs>
  <Slides>11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Creamy Goodness of NuGet!</vt:lpstr>
      <vt:lpstr>Agenda</vt:lpstr>
      <vt:lpstr>What is NuGet?</vt:lpstr>
      <vt:lpstr>System Requirements</vt:lpstr>
      <vt:lpstr>DEMO 1</vt:lpstr>
      <vt:lpstr>Adding References</vt:lpstr>
      <vt:lpstr>DEMO 2</vt:lpstr>
      <vt:lpstr>Creating a NuGet Package</vt:lpstr>
      <vt:lpstr>DEMO 3</vt:lpstr>
      <vt:lpstr>DEMO 4</vt:lpstr>
      <vt:lpstr>Resources</vt:lpstr>
    </vt:vector>
  </TitlesOfParts>
  <Company>Tyson Foods,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TSNWLADM</dc:creator>
  <cp:lastModifiedBy>smithjay</cp:lastModifiedBy>
  <cp:revision>53</cp:revision>
  <dcterms:created xsi:type="dcterms:W3CDTF">2011-03-08T02:26:57Z</dcterms:created>
  <dcterms:modified xsi:type="dcterms:W3CDTF">2011-03-24T21:20:57Z</dcterms:modified>
</cp:coreProperties>
</file>