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74" r:id="rId2"/>
    <p:sldId id="273" r:id="rId3"/>
    <p:sldId id="258" r:id="rId4"/>
    <p:sldId id="299" r:id="rId5"/>
    <p:sldId id="289" r:id="rId6"/>
    <p:sldId id="298" r:id="rId7"/>
    <p:sldId id="300" r:id="rId8"/>
    <p:sldId id="301" r:id="rId9"/>
    <p:sldId id="302" r:id="rId10"/>
    <p:sldId id="303" r:id="rId11"/>
    <p:sldId id="304" r:id="rId12"/>
    <p:sldId id="306" r:id="rId13"/>
    <p:sldId id="305" r:id="rId14"/>
    <p:sldId id="290" r:id="rId15"/>
    <p:sldId id="285" r:id="rId16"/>
    <p:sldId id="278" r:id="rId17"/>
    <p:sldId id="280" r:id="rId18"/>
  </p:sldIdLst>
  <p:sldSz cx="9144000" cy="6858000" type="screen4x3"/>
  <p:notesSz cx="7008813" cy="9294813"/>
  <p:defaultTextStyle>
    <a:defPPr>
      <a:defRPr lang="en-GB"/>
    </a:defPPr>
    <a:lvl1pPr algn="l" defTabSz="457200" rtl="0" eaLnBrk="0" fontAlgn="base" hangingPunct="0">
      <a:lnSpc>
        <a:spcPct val="93000"/>
      </a:lnSpc>
      <a:spcBef>
        <a:spcPct val="0"/>
      </a:spcBef>
      <a:spcAft>
        <a:spcPct val="0"/>
      </a:spcAft>
      <a:buClr>
        <a:srgbClr val="000000"/>
      </a:buClr>
      <a:buSzPct val="100000"/>
      <a:buFont typeface="Arial" charset="0"/>
      <a:defRPr kern="1200">
        <a:solidFill>
          <a:schemeClr val="bg1"/>
        </a:solidFill>
        <a:latin typeface="Arial" charset="0"/>
        <a:ea typeface="Lucida Sans Unicode" pitchFamily="34" charset="0"/>
        <a:cs typeface="Lucida Sans Unicode" pitchFamily="34" charset="0"/>
      </a:defRPr>
    </a:lvl1pPr>
    <a:lvl2pPr marL="457200" algn="l" defTabSz="457200" rtl="0" eaLnBrk="0" fontAlgn="base" hangingPunct="0">
      <a:lnSpc>
        <a:spcPct val="93000"/>
      </a:lnSpc>
      <a:spcBef>
        <a:spcPct val="0"/>
      </a:spcBef>
      <a:spcAft>
        <a:spcPct val="0"/>
      </a:spcAft>
      <a:buClr>
        <a:srgbClr val="000000"/>
      </a:buClr>
      <a:buSzPct val="100000"/>
      <a:buFont typeface="Arial" charset="0"/>
      <a:defRPr kern="1200">
        <a:solidFill>
          <a:schemeClr val="bg1"/>
        </a:solidFill>
        <a:latin typeface="Arial" charset="0"/>
        <a:ea typeface="Lucida Sans Unicode" pitchFamily="34" charset="0"/>
        <a:cs typeface="Lucida Sans Unicode" pitchFamily="34" charset="0"/>
      </a:defRPr>
    </a:lvl2pPr>
    <a:lvl3pPr marL="914400" algn="l" defTabSz="457200" rtl="0" eaLnBrk="0" fontAlgn="base" hangingPunct="0">
      <a:lnSpc>
        <a:spcPct val="93000"/>
      </a:lnSpc>
      <a:spcBef>
        <a:spcPct val="0"/>
      </a:spcBef>
      <a:spcAft>
        <a:spcPct val="0"/>
      </a:spcAft>
      <a:buClr>
        <a:srgbClr val="000000"/>
      </a:buClr>
      <a:buSzPct val="100000"/>
      <a:buFont typeface="Arial" charset="0"/>
      <a:defRPr kern="1200">
        <a:solidFill>
          <a:schemeClr val="bg1"/>
        </a:solidFill>
        <a:latin typeface="Arial" charset="0"/>
        <a:ea typeface="Lucida Sans Unicode" pitchFamily="34" charset="0"/>
        <a:cs typeface="Lucida Sans Unicode" pitchFamily="34" charset="0"/>
      </a:defRPr>
    </a:lvl3pPr>
    <a:lvl4pPr marL="1371600" algn="l" defTabSz="457200" rtl="0" eaLnBrk="0" fontAlgn="base" hangingPunct="0">
      <a:lnSpc>
        <a:spcPct val="93000"/>
      </a:lnSpc>
      <a:spcBef>
        <a:spcPct val="0"/>
      </a:spcBef>
      <a:spcAft>
        <a:spcPct val="0"/>
      </a:spcAft>
      <a:buClr>
        <a:srgbClr val="000000"/>
      </a:buClr>
      <a:buSzPct val="100000"/>
      <a:buFont typeface="Arial" charset="0"/>
      <a:defRPr kern="1200">
        <a:solidFill>
          <a:schemeClr val="bg1"/>
        </a:solidFill>
        <a:latin typeface="Arial" charset="0"/>
        <a:ea typeface="Lucida Sans Unicode" pitchFamily="34" charset="0"/>
        <a:cs typeface="Lucida Sans Unicode" pitchFamily="34" charset="0"/>
      </a:defRPr>
    </a:lvl4pPr>
    <a:lvl5pPr marL="1828800" algn="l" defTabSz="457200" rtl="0" eaLnBrk="0" fontAlgn="base" hangingPunct="0">
      <a:lnSpc>
        <a:spcPct val="93000"/>
      </a:lnSpc>
      <a:spcBef>
        <a:spcPct val="0"/>
      </a:spcBef>
      <a:spcAft>
        <a:spcPct val="0"/>
      </a:spcAft>
      <a:buClr>
        <a:srgbClr val="000000"/>
      </a:buClr>
      <a:buSzPct val="100000"/>
      <a:buFont typeface="Arial" charset="0"/>
      <a:defRPr kern="1200">
        <a:solidFill>
          <a:schemeClr val="bg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Arial"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99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defRPr/>
            </a:pPr>
            <a:endParaRPr lang="en-US">
              <a:ea typeface="+mn-ea"/>
            </a:endParaRPr>
          </a:p>
        </p:txBody>
      </p:sp>
      <p:sp>
        <p:nvSpPr>
          <p:cNvPr id="3074" name="Rectangle 2"/>
          <p:cNvSpPr>
            <a:spLocks noGrp="1" noChangeArrowheads="1"/>
          </p:cNvSpPr>
          <p:nvPr>
            <p:ph type="hdr"/>
          </p:nvPr>
        </p:nvSpPr>
        <p:spPr bwMode="auto">
          <a:xfrm>
            <a:off x="0" y="0"/>
            <a:ext cx="3036888" cy="463550"/>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lvl1pPr eaLnBrk="1">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Times New Roman" pitchFamily="18" charset="0"/>
                <a:ea typeface="+mn-ea"/>
              </a:defRPr>
            </a:lvl1pPr>
          </a:lstStyle>
          <a:p>
            <a:pPr>
              <a:defRPr/>
            </a:pPr>
            <a:endParaRPr lang="en-GB"/>
          </a:p>
        </p:txBody>
      </p:sp>
      <p:sp>
        <p:nvSpPr>
          <p:cNvPr id="3075" name="Rectangle 3"/>
          <p:cNvSpPr>
            <a:spLocks noGrp="1" noChangeArrowheads="1"/>
          </p:cNvSpPr>
          <p:nvPr>
            <p:ph type="dt"/>
          </p:nvPr>
        </p:nvSpPr>
        <p:spPr bwMode="auto">
          <a:xfrm>
            <a:off x="3970338" y="0"/>
            <a:ext cx="3036887" cy="463550"/>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lvl1pPr algn="r" eaLnBrk="1">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Times New Roman" pitchFamily="18" charset="0"/>
                <a:ea typeface="+mn-ea"/>
              </a:defRPr>
            </a:lvl1pPr>
          </a:lstStyle>
          <a:p>
            <a:pPr>
              <a:defRPr/>
            </a:pPr>
            <a:endParaRPr lang="en-GB"/>
          </a:p>
        </p:txBody>
      </p:sp>
      <p:sp>
        <p:nvSpPr>
          <p:cNvPr id="20485" name="Rectangle 4"/>
          <p:cNvSpPr>
            <a:spLocks noGrp="1" noChangeArrowheads="1"/>
          </p:cNvSpPr>
          <p:nvPr>
            <p:ph type="sldImg"/>
          </p:nvPr>
        </p:nvSpPr>
        <p:spPr bwMode="auto">
          <a:xfrm>
            <a:off x="1181100" y="696913"/>
            <a:ext cx="4646613" cy="3486150"/>
          </a:xfrm>
          <a:prstGeom prst="rect">
            <a:avLst/>
          </a:prstGeom>
          <a:solidFill>
            <a:srgbClr val="FFFFFF"/>
          </a:solidFill>
          <a:ln w="9360">
            <a:solidFill>
              <a:srgbClr val="000000"/>
            </a:solidFill>
            <a:miter lim="800000"/>
            <a:headEnd/>
            <a:tailEnd/>
          </a:ln>
        </p:spPr>
      </p:sp>
      <p:sp>
        <p:nvSpPr>
          <p:cNvPr id="3077" name="Rectangle 5"/>
          <p:cNvSpPr>
            <a:spLocks noGrp="1" noChangeArrowheads="1"/>
          </p:cNvSpPr>
          <p:nvPr>
            <p:ph type="body"/>
          </p:nvPr>
        </p:nvSpPr>
        <p:spPr bwMode="auto">
          <a:xfrm>
            <a:off x="700088" y="4416425"/>
            <a:ext cx="5608637" cy="4181475"/>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8829675"/>
            <a:ext cx="3036888" cy="463550"/>
          </a:xfrm>
          <a:prstGeom prst="rect">
            <a:avLst/>
          </a:prstGeom>
          <a:noFill/>
          <a:ln w="9525">
            <a:noFill/>
            <a:round/>
            <a:headEnd/>
            <a:tailEnd/>
          </a:ln>
          <a:effectLst/>
        </p:spPr>
        <p:txBody>
          <a:bodyPr vert="horz" wrap="square" lIns="92160" tIns="46080" rIns="92160" bIns="46080" numCol="1" anchor="b" anchorCtr="0" compatLnSpc="1">
            <a:prstTxWarp prst="textNoShape">
              <a:avLst/>
            </a:prstTxWarp>
          </a:bodyPr>
          <a:lstStyle>
            <a:lvl1pPr eaLnBrk="1">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Times New Roman" pitchFamily="18" charset="0"/>
                <a:ea typeface="+mn-ea"/>
              </a:defRPr>
            </a:lvl1pPr>
          </a:lstStyle>
          <a:p>
            <a:pPr>
              <a:defRPr/>
            </a:pPr>
            <a:endParaRPr lang="en-GB"/>
          </a:p>
        </p:txBody>
      </p:sp>
      <p:sp>
        <p:nvSpPr>
          <p:cNvPr id="3079" name="Rectangle 7"/>
          <p:cNvSpPr>
            <a:spLocks noGrp="1" noChangeArrowheads="1"/>
          </p:cNvSpPr>
          <p:nvPr>
            <p:ph type="sldNum"/>
          </p:nvPr>
        </p:nvSpPr>
        <p:spPr bwMode="auto">
          <a:xfrm>
            <a:off x="3970338" y="8829675"/>
            <a:ext cx="3036887" cy="463550"/>
          </a:xfrm>
          <a:prstGeom prst="rect">
            <a:avLst/>
          </a:prstGeom>
          <a:noFill/>
          <a:ln w="9525">
            <a:noFill/>
            <a:round/>
            <a:headEnd/>
            <a:tailEnd/>
          </a:ln>
          <a:effectLst/>
        </p:spPr>
        <p:txBody>
          <a:bodyPr vert="horz" wrap="square" lIns="92160" tIns="46080" rIns="92160" bIns="46080" numCol="1" anchor="b" anchorCtr="0" compatLnSpc="1">
            <a:prstTxWarp prst="textNoShape">
              <a:avLst/>
            </a:prstTxWarp>
          </a:bodyPr>
          <a:lstStyle>
            <a:lvl1pPr algn="r" eaLnBrk="1">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Times New Roman" pitchFamily="18" charset="0"/>
                <a:ea typeface="+mn-ea"/>
              </a:defRPr>
            </a:lvl1pPr>
          </a:lstStyle>
          <a:p>
            <a:pPr>
              <a:defRPr/>
            </a:pPr>
            <a:fld id="{9E5A5965-412D-4882-ACA7-A0CFF60CB201}"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p:spPr>
        <p:txBody>
          <a:bodyPr/>
          <a:lstStyle/>
          <a:p>
            <a:fld id="{0584EAAA-3A47-40B0-B83E-4904E6833CA0}" type="slidenum">
              <a:rPr lang="en-GB" smtClean="0">
                <a:ea typeface="Lucida Sans Unicode" pitchFamily="34" charset="0"/>
              </a:rPr>
              <a:pPr/>
              <a:t>2</a:t>
            </a:fld>
            <a:endParaRPr lang="en-GB" smtClean="0">
              <a:ea typeface="Lucida Sans Unicode" pitchFamily="34" charset="0"/>
            </a:endParaRPr>
          </a:p>
        </p:txBody>
      </p:sp>
      <p:sp>
        <p:nvSpPr>
          <p:cNvPr id="21507"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1508" name="Rectangle 3"/>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p:spPr>
        <p:txBody>
          <a:bodyPr/>
          <a:lstStyle/>
          <a:p>
            <a:fld id="{F928D3BD-E1E1-4E55-9BB6-634B1F504038}" type="slidenum">
              <a:rPr lang="en-GB" smtClean="0">
                <a:ea typeface="Lucida Sans Unicode" pitchFamily="34" charset="0"/>
              </a:rPr>
              <a:pPr/>
              <a:t>11</a:t>
            </a:fld>
            <a:endParaRPr lang="en-GB" smtClean="0">
              <a:ea typeface="Lucida Sans Unicode" pitchFamily="34" charset="0"/>
            </a:endParaRPr>
          </a:p>
        </p:txBody>
      </p:sp>
      <p:sp>
        <p:nvSpPr>
          <p:cNvPr id="30723"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0724"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p:spPr>
        <p:txBody>
          <a:bodyPr/>
          <a:lstStyle/>
          <a:p>
            <a:fld id="{200878D3-F564-4356-BFB1-3459EADB40E7}" type="slidenum">
              <a:rPr lang="en-GB" smtClean="0">
                <a:ea typeface="Lucida Sans Unicode" pitchFamily="34" charset="0"/>
              </a:rPr>
              <a:pPr/>
              <a:t>12</a:t>
            </a:fld>
            <a:endParaRPr lang="en-GB" smtClean="0">
              <a:ea typeface="Lucida Sans Unicode" pitchFamily="34" charset="0"/>
            </a:endParaRPr>
          </a:p>
        </p:txBody>
      </p:sp>
      <p:sp>
        <p:nvSpPr>
          <p:cNvPr id="31747"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1748"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p:spPr>
        <p:txBody>
          <a:bodyPr/>
          <a:lstStyle/>
          <a:p>
            <a:fld id="{B95BF9F0-0B54-4DE4-B481-68D5E0C2FC6A}" type="slidenum">
              <a:rPr lang="en-GB" smtClean="0">
                <a:ea typeface="Lucida Sans Unicode" pitchFamily="34" charset="0"/>
              </a:rPr>
              <a:pPr/>
              <a:t>13</a:t>
            </a:fld>
            <a:endParaRPr lang="en-GB" smtClean="0">
              <a:ea typeface="Lucida Sans Unicode" pitchFamily="34" charset="0"/>
            </a:endParaRPr>
          </a:p>
        </p:txBody>
      </p:sp>
      <p:sp>
        <p:nvSpPr>
          <p:cNvPr id="32771"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2772"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p:spPr>
        <p:txBody>
          <a:bodyPr/>
          <a:lstStyle/>
          <a:p>
            <a:fld id="{0776A281-32E8-4BBA-94EA-955CF7E72E53}" type="slidenum">
              <a:rPr lang="en-GB" smtClean="0">
                <a:ea typeface="Lucida Sans Unicode" pitchFamily="34" charset="0"/>
              </a:rPr>
              <a:pPr/>
              <a:t>14</a:t>
            </a:fld>
            <a:endParaRPr lang="en-GB" smtClean="0">
              <a:ea typeface="Lucida Sans Unicode" pitchFamily="34" charset="0"/>
            </a:endParaRPr>
          </a:p>
        </p:txBody>
      </p:sp>
      <p:sp>
        <p:nvSpPr>
          <p:cNvPr id="33795"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3796"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p:spPr>
        <p:txBody>
          <a:bodyPr/>
          <a:lstStyle/>
          <a:p>
            <a:fld id="{A36B0953-5692-46E3-B2A7-E8D5CC303714}" type="slidenum">
              <a:rPr lang="en-GB" smtClean="0">
                <a:ea typeface="Lucida Sans Unicode" pitchFamily="34" charset="0"/>
              </a:rPr>
              <a:pPr/>
              <a:t>3</a:t>
            </a:fld>
            <a:endParaRPr lang="en-GB" smtClean="0">
              <a:ea typeface="Lucida Sans Unicode" pitchFamily="34" charset="0"/>
            </a:endParaRPr>
          </a:p>
        </p:txBody>
      </p:sp>
      <p:sp>
        <p:nvSpPr>
          <p:cNvPr id="22531"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2532"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p:spPr>
        <p:txBody>
          <a:bodyPr/>
          <a:lstStyle/>
          <a:p>
            <a:fld id="{4EEEBB10-BE34-41B9-A5B0-6847309EC6F5}" type="slidenum">
              <a:rPr lang="en-GB" smtClean="0">
                <a:ea typeface="Lucida Sans Unicode" pitchFamily="34" charset="0"/>
              </a:rPr>
              <a:pPr/>
              <a:t>4</a:t>
            </a:fld>
            <a:endParaRPr lang="en-GB" smtClean="0">
              <a:ea typeface="Lucida Sans Unicode" pitchFamily="34" charset="0"/>
            </a:endParaRPr>
          </a:p>
        </p:txBody>
      </p:sp>
      <p:sp>
        <p:nvSpPr>
          <p:cNvPr id="23555"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3556"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p:spPr>
        <p:txBody>
          <a:bodyPr/>
          <a:lstStyle/>
          <a:p>
            <a:fld id="{3105D5B2-83CB-4FD3-A57B-BFD662F8C1F0}" type="slidenum">
              <a:rPr lang="en-GB" smtClean="0">
                <a:ea typeface="Lucida Sans Unicode" pitchFamily="34" charset="0"/>
              </a:rPr>
              <a:pPr/>
              <a:t>5</a:t>
            </a:fld>
            <a:endParaRPr lang="en-GB" smtClean="0">
              <a:ea typeface="Lucida Sans Unicode" pitchFamily="34" charset="0"/>
            </a:endParaRPr>
          </a:p>
        </p:txBody>
      </p:sp>
      <p:sp>
        <p:nvSpPr>
          <p:cNvPr id="24579"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4580"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p:spPr>
        <p:txBody>
          <a:bodyPr/>
          <a:lstStyle/>
          <a:p>
            <a:fld id="{BB352FDB-C220-4AD8-B879-1DAA91AD4C93}" type="slidenum">
              <a:rPr lang="en-GB" smtClean="0">
                <a:ea typeface="Lucida Sans Unicode" pitchFamily="34" charset="0"/>
              </a:rPr>
              <a:pPr/>
              <a:t>6</a:t>
            </a:fld>
            <a:endParaRPr lang="en-GB" smtClean="0">
              <a:ea typeface="Lucida Sans Unicode" pitchFamily="34" charset="0"/>
            </a:endParaRPr>
          </a:p>
        </p:txBody>
      </p:sp>
      <p:sp>
        <p:nvSpPr>
          <p:cNvPr id="25603"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5604"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p:nvPr>
        </p:nvSpPr>
        <p:spPr>
          <a:noFill/>
        </p:spPr>
        <p:txBody>
          <a:bodyPr/>
          <a:lstStyle/>
          <a:p>
            <a:fld id="{6EFDFCAB-E745-42E1-B742-EFF411B6771D}" type="slidenum">
              <a:rPr lang="en-GB" smtClean="0">
                <a:ea typeface="Lucida Sans Unicode" pitchFamily="34" charset="0"/>
              </a:rPr>
              <a:pPr/>
              <a:t>7</a:t>
            </a:fld>
            <a:endParaRPr lang="en-GB" smtClean="0">
              <a:ea typeface="Lucida Sans Unicode" pitchFamily="34" charset="0"/>
            </a:endParaRPr>
          </a:p>
        </p:txBody>
      </p:sp>
      <p:sp>
        <p:nvSpPr>
          <p:cNvPr id="26627"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6628"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p:spPr>
        <p:txBody>
          <a:bodyPr/>
          <a:lstStyle/>
          <a:p>
            <a:fld id="{634DBF00-60F4-4814-B30F-6A57E1119375}" type="slidenum">
              <a:rPr lang="en-GB" smtClean="0">
                <a:ea typeface="Lucida Sans Unicode" pitchFamily="34" charset="0"/>
              </a:rPr>
              <a:pPr/>
              <a:t>8</a:t>
            </a:fld>
            <a:endParaRPr lang="en-GB" smtClean="0">
              <a:ea typeface="Lucida Sans Unicode" pitchFamily="34" charset="0"/>
            </a:endParaRPr>
          </a:p>
        </p:txBody>
      </p:sp>
      <p:sp>
        <p:nvSpPr>
          <p:cNvPr id="27651"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7652"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p:spPr>
        <p:txBody>
          <a:bodyPr/>
          <a:lstStyle/>
          <a:p>
            <a:fld id="{E1C37289-4EF8-4E96-98BF-ECD2E85C2548}" type="slidenum">
              <a:rPr lang="en-GB" smtClean="0">
                <a:ea typeface="Lucida Sans Unicode" pitchFamily="34" charset="0"/>
              </a:rPr>
              <a:pPr/>
              <a:t>9</a:t>
            </a:fld>
            <a:endParaRPr lang="en-GB" smtClean="0">
              <a:ea typeface="Lucida Sans Unicode" pitchFamily="34" charset="0"/>
            </a:endParaRPr>
          </a:p>
        </p:txBody>
      </p:sp>
      <p:sp>
        <p:nvSpPr>
          <p:cNvPr id="28675"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8676"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p:spPr>
        <p:txBody>
          <a:bodyPr/>
          <a:lstStyle/>
          <a:p>
            <a:fld id="{6B11CF7A-6C7D-445A-B836-2557180C3836}" type="slidenum">
              <a:rPr lang="en-GB" smtClean="0">
                <a:ea typeface="Lucida Sans Unicode" pitchFamily="34" charset="0"/>
              </a:rPr>
              <a:pPr/>
              <a:t>10</a:t>
            </a:fld>
            <a:endParaRPr lang="en-GB" smtClean="0">
              <a:ea typeface="Lucida Sans Unicode" pitchFamily="34" charset="0"/>
            </a:endParaRPr>
          </a:p>
        </p:txBody>
      </p:sp>
      <p:sp>
        <p:nvSpPr>
          <p:cNvPr id="29699" name="Text Box 1"/>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9700" name="Rectangle 2"/>
          <p:cNvSpPr>
            <a:spLocks noChangeArrowheads="1"/>
          </p:cNvSpPr>
          <p:nvPr>
            <p:ph type="body"/>
          </p:nvPr>
        </p:nvSpPr>
        <p:spPr>
          <a:xfrm>
            <a:off x="700088" y="4416425"/>
            <a:ext cx="5610225" cy="418465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5" name="Rectangle 6"/>
          <p:cNvSpPr>
            <a:spLocks noGrp="1" noChangeArrowheads="1"/>
          </p:cNvSpPr>
          <p:nvPr>
            <p:ph type="sldNum" idx="11"/>
          </p:nvPr>
        </p:nvSpPr>
        <p:spPr>
          <a:ln/>
        </p:spPr>
        <p:txBody>
          <a:bodyPr/>
          <a:lstStyle>
            <a:lvl1pPr>
              <a:defRPr/>
            </a:lvl1pPr>
          </a:lstStyle>
          <a:p>
            <a:pPr>
              <a:defRPr/>
            </a:pPr>
            <a:fld id="{2F585130-BB8C-469D-8D11-270E19179B1B}"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5" name="Rectangle 6"/>
          <p:cNvSpPr>
            <a:spLocks noGrp="1" noChangeArrowheads="1"/>
          </p:cNvSpPr>
          <p:nvPr>
            <p:ph type="sldNum" idx="11"/>
          </p:nvPr>
        </p:nvSpPr>
        <p:spPr>
          <a:ln/>
        </p:spPr>
        <p:txBody>
          <a:bodyPr/>
          <a:lstStyle>
            <a:lvl1pPr>
              <a:defRPr/>
            </a:lvl1pPr>
          </a:lstStyle>
          <a:p>
            <a:pPr>
              <a:defRPr/>
            </a:pPr>
            <a:fld id="{F99B8356-690B-464E-84C4-C4B7C17BD0C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57150"/>
            <a:ext cx="2133600" cy="63420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625" y="57150"/>
            <a:ext cx="6249988" cy="6342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5" name="Rectangle 6"/>
          <p:cNvSpPr>
            <a:spLocks noGrp="1" noChangeArrowheads="1"/>
          </p:cNvSpPr>
          <p:nvPr>
            <p:ph type="sldNum" idx="11"/>
          </p:nvPr>
        </p:nvSpPr>
        <p:spPr>
          <a:ln/>
        </p:spPr>
        <p:txBody>
          <a:bodyPr/>
          <a:lstStyle>
            <a:lvl1pPr>
              <a:defRPr/>
            </a:lvl1pPr>
          </a:lstStyle>
          <a:p>
            <a:pPr>
              <a:defRPr/>
            </a:pPr>
            <a:fld id="{586623D3-0DBE-4123-8BC9-C065536278B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57150"/>
            <a:ext cx="5718175"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0"/>
            <a:ext cx="4191000" cy="5027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1600"/>
            <a:ext cx="4192588" cy="5027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a:xfrm>
            <a:off x="304800" y="6534150"/>
            <a:ext cx="3884613" cy="306388"/>
          </a:xfrm>
        </p:spPr>
        <p:txBody>
          <a:bodyPr/>
          <a:lstStyle>
            <a:lvl1pPr>
              <a:defRPr/>
            </a:lvl1pPr>
          </a:lstStyle>
          <a:p>
            <a:pPr>
              <a:defRPr/>
            </a:pPr>
            <a:r>
              <a:rPr lang="en-GB"/>
              <a:t>http://jaysmith.us</a:t>
            </a:r>
          </a:p>
        </p:txBody>
      </p:sp>
      <p:sp>
        <p:nvSpPr>
          <p:cNvPr id="6" name="Slide Number Placeholder 5"/>
          <p:cNvSpPr>
            <a:spLocks noGrp="1"/>
          </p:cNvSpPr>
          <p:nvPr>
            <p:ph type="sldNum" idx="11"/>
          </p:nvPr>
        </p:nvSpPr>
        <p:spPr>
          <a:xfrm>
            <a:off x="7924800" y="6553200"/>
            <a:ext cx="912813" cy="306388"/>
          </a:xfrm>
        </p:spPr>
        <p:txBody>
          <a:bodyPr/>
          <a:lstStyle>
            <a:lvl1pPr>
              <a:defRPr/>
            </a:lvl1pPr>
          </a:lstStyle>
          <a:p>
            <a:pPr>
              <a:defRPr/>
            </a:pPr>
            <a:fld id="{4F99B1D6-4171-4D4D-BDEA-497F746186E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5" name="Rectangle 6"/>
          <p:cNvSpPr>
            <a:spLocks noGrp="1" noChangeArrowheads="1"/>
          </p:cNvSpPr>
          <p:nvPr>
            <p:ph type="sldNum" idx="11"/>
          </p:nvPr>
        </p:nvSpPr>
        <p:spPr>
          <a:ln/>
        </p:spPr>
        <p:txBody>
          <a:bodyPr/>
          <a:lstStyle>
            <a:lvl1pPr>
              <a:defRPr/>
            </a:lvl1pPr>
          </a:lstStyle>
          <a:p>
            <a:pPr>
              <a:defRPr/>
            </a:pPr>
            <a:fld id="{B3DE83E5-5097-4E89-9D90-DD2AF1E5321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5" name="Rectangle 6"/>
          <p:cNvSpPr>
            <a:spLocks noGrp="1" noChangeArrowheads="1"/>
          </p:cNvSpPr>
          <p:nvPr>
            <p:ph type="sldNum" idx="11"/>
          </p:nvPr>
        </p:nvSpPr>
        <p:spPr>
          <a:ln/>
        </p:spPr>
        <p:txBody>
          <a:bodyPr/>
          <a:lstStyle>
            <a:lvl1pPr>
              <a:defRPr/>
            </a:lvl1pPr>
          </a:lstStyle>
          <a:p>
            <a:pPr>
              <a:defRPr/>
            </a:pPr>
            <a:fld id="{6DD86CF7-823E-4D5E-BD8D-2F49CBA42401}"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625" y="1371600"/>
            <a:ext cx="4191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1600"/>
            <a:ext cx="419258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6" name="Rectangle 6"/>
          <p:cNvSpPr>
            <a:spLocks noGrp="1" noChangeArrowheads="1"/>
          </p:cNvSpPr>
          <p:nvPr>
            <p:ph type="sldNum" idx="11"/>
          </p:nvPr>
        </p:nvSpPr>
        <p:spPr>
          <a:ln/>
        </p:spPr>
        <p:txBody>
          <a:bodyPr/>
          <a:lstStyle>
            <a:lvl1pPr>
              <a:defRPr/>
            </a:lvl1pPr>
          </a:lstStyle>
          <a:p>
            <a:pPr>
              <a:defRPr/>
            </a:pPr>
            <a:fld id="{9BCD6DB0-E4C8-4330-A927-DCF1F236176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8" name="Rectangle 6"/>
          <p:cNvSpPr>
            <a:spLocks noGrp="1" noChangeArrowheads="1"/>
          </p:cNvSpPr>
          <p:nvPr>
            <p:ph type="sldNum" idx="11"/>
          </p:nvPr>
        </p:nvSpPr>
        <p:spPr>
          <a:ln/>
        </p:spPr>
        <p:txBody>
          <a:bodyPr/>
          <a:lstStyle>
            <a:lvl1pPr>
              <a:defRPr/>
            </a:lvl1pPr>
          </a:lstStyle>
          <a:p>
            <a:pPr>
              <a:defRPr/>
            </a:pPr>
            <a:fld id="{FCFE74D4-3FC0-4F4A-8018-B416EC08AA00}"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4" name="Rectangle 6"/>
          <p:cNvSpPr>
            <a:spLocks noGrp="1" noChangeArrowheads="1"/>
          </p:cNvSpPr>
          <p:nvPr>
            <p:ph type="sldNum" idx="11"/>
          </p:nvPr>
        </p:nvSpPr>
        <p:spPr>
          <a:ln/>
        </p:spPr>
        <p:txBody>
          <a:bodyPr/>
          <a:lstStyle>
            <a:lvl1pPr>
              <a:defRPr/>
            </a:lvl1pPr>
          </a:lstStyle>
          <a:p>
            <a:pPr>
              <a:defRPr/>
            </a:pPr>
            <a:fld id="{E641AC75-5810-4560-8A60-6EE18EB133C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3" name="Rectangle 6"/>
          <p:cNvSpPr>
            <a:spLocks noGrp="1" noChangeArrowheads="1"/>
          </p:cNvSpPr>
          <p:nvPr>
            <p:ph type="sldNum" idx="11"/>
          </p:nvPr>
        </p:nvSpPr>
        <p:spPr>
          <a:ln/>
        </p:spPr>
        <p:txBody>
          <a:bodyPr/>
          <a:lstStyle>
            <a:lvl1pPr>
              <a:defRPr/>
            </a:lvl1pPr>
          </a:lstStyle>
          <a:p>
            <a:pPr>
              <a:defRPr/>
            </a:pPr>
            <a:fld id="{E91EBB35-FD59-49DB-9B42-5C568379181F}"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6" name="Rectangle 6"/>
          <p:cNvSpPr>
            <a:spLocks noGrp="1" noChangeArrowheads="1"/>
          </p:cNvSpPr>
          <p:nvPr>
            <p:ph type="sldNum" idx="11"/>
          </p:nvPr>
        </p:nvSpPr>
        <p:spPr>
          <a:ln/>
        </p:spPr>
        <p:txBody>
          <a:bodyPr/>
          <a:lstStyle>
            <a:lvl1pPr>
              <a:defRPr/>
            </a:lvl1pPr>
          </a:lstStyle>
          <a:p>
            <a:pPr>
              <a:defRPr/>
            </a:pPr>
            <a:fld id="{B284FAF6-AE9C-480D-B248-D29C24F46B8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pPr>
              <a:defRPr/>
            </a:pPr>
            <a:r>
              <a:rPr lang="en-GB"/>
              <a:t>http://jaysmith.us</a:t>
            </a:r>
          </a:p>
        </p:txBody>
      </p:sp>
      <p:sp>
        <p:nvSpPr>
          <p:cNvPr id="6" name="Rectangle 6"/>
          <p:cNvSpPr>
            <a:spLocks noGrp="1" noChangeArrowheads="1"/>
          </p:cNvSpPr>
          <p:nvPr>
            <p:ph type="sldNum" idx="11"/>
          </p:nvPr>
        </p:nvSpPr>
        <p:spPr>
          <a:ln/>
        </p:spPr>
        <p:txBody>
          <a:bodyPr/>
          <a:lstStyle>
            <a:lvl1pPr>
              <a:defRPr/>
            </a:lvl1pPr>
          </a:lstStyle>
          <a:p>
            <a:pPr>
              <a:defRPr/>
            </a:pPr>
            <a:fld id="{78747202-3D0E-4628-8EA3-A80A4D81B89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3" descr="footer.png"/>
          <p:cNvPicPr>
            <a:picLocks noChangeAspect="1"/>
          </p:cNvPicPr>
          <p:nvPr userDrawn="1"/>
        </p:nvPicPr>
        <p:blipFill>
          <a:blip r:embed="rId14" cstate="print"/>
          <a:srcRect/>
          <a:stretch>
            <a:fillRect/>
          </a:stretch>
        </p:blipFill>
        <p:spPr bwMode="auto">
          <a:xfrm>
            <a:off x="0" y="6337300"/>
            <a:ext cx="9144000" cy="520700"/>
          </a:xfrm>
          <a:prstGeom prst="rect">
            <a:avLst/>
          </a:prstGeom>
          <a:noFill/>
          <a:ln w="9525">
            <a:noFill/>
            <a:miter lim="800000"/>
            <a:headEnd/>
            <a:tailEnd/>
          </a:ln>
        </p:spPr>
      </p:pic>
      <p:pic>
        <p:nvPicPr>
          <p:cNvPr id="1027" name="Picture 15" descr="flowers.png"/>
          <p:cNvPicPr>
            <a:picLocks noChangeAspect="1"/>
          </p:cNvPicPr>
          <p:nvPr userDrawn="1"/>
        </p:nvPicPr>
        <p:blipFill>
          <a:blip r:embed="rId15" cstate="print"/>
          <a:srcRect/>
          <a:stretch>
            <a:fillRect/>
          </a:stretch>
        </p:blipFill>
        <p:spPr bwMode="auto">
          <a:xfrm>
            <a:off x="7531100" y="5118100"/>
            <a:ext cx="1612900" cy="1270000"/>
          </a:xfrm>
          <a:prstGeom prst="rect">
            <a:avLst/>
          </a:prstGeom>
          <a:noFill/>
          <a:ln w="9525">
            <a:noFill/>
            <a:miter lim="800000"/>
            <a:headEnd/>
            <a:tailEnd/>
          </a:ln>
        </p:spPr>
      </p:pic>
      <p:pic>
        <p:nvPicPr>
          <p:cNvPr id="1028" name="Picture 16" descr="header-2.png"/>
          <p:cNvPicPr>
            <a:picLocks noChangeAspect="1"/>
          </p:cNvPicPr>
          <p:nvPr userDrawn="1"/>
        </p:nvPicPr>
        <p:blipFill>
          <a:blip r:embed="rId16" cstate="print"/>
          <a:srcRect/>
          <a:stretch>
            <a:fillRect/>
          </a:stretch>
        </p:blipFill>
        <p:spPr bwMode="auto">
          <a:xfrm>
            <a:off x="0" y="0"/>
            <a:ext cx="9144000" cy="927100"/>
          </a:xfrm>
          <a:prstGeom prst="rect">
            <a:avLst/>
          </a:prstGeom>
          <a:noFill/>
          <a:ln w="9525">
            <a:noFill/>
            <a:miter lim="800000"/>
            <a:headEnd/>
            <a:tailEnd/>
          </a:ln>
        </p:spPr>
      </p:pic>
      <p:sp>
        <p:nvSpPr>
          <p:cNvPr id="1029" name="Rectangle 3"/>
          <p:cNvSpPr>
            <a:spLocks noGrp="1" noChangeArrowheads="1"/>
          </p:cNvSpPr>
          <p:nvPr>
            <p:ph type="title"/>
          </p:nvPr>
        </p:nvSpPr>
        <p:spPr bwMode="auto">
          <a:xfrm>
            <a:off x="301625" y="57150"/>
            <a:ext cx="5718175" cy="62865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Title</a:t>
            </a:r>
          </a:p>
        </p:txBody>
      </p:sp>
      <p:sp>
        <p:nvSpPr>
          <p:cNvPr id="1030" name="Rectangle 4"/>
          <p:cNvSpPr>
            <a:spLocks noGrp="1" noChangeArrowheads="1"/>
          </p:cNvSpPr>
          <p:nvPr>
            <p:ph type="body" idx="1"/>
          </p:nvPr>
        </p:nvSpPr>
        <p:spPr bwMode="auto">
          <a:xfrm>
            <a:off x="301625" y="1371600"/>
            <a:ext cx="8535988" cy="5027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5"/>
          <p:cNvSpPr>
            <a:spLocks noGrp="1" noChangeArrowheads="1"/>
          </p:cNvSpPr>
          <p:nvPr>
            <p:ph type="ftr"/>
          </p:nvPr>
        </p:nvSpPr>
        <p:spPr bwMode="auto">
          <a:xfrm>
            <a:off x="304800" y="6477000"/>
            <a:ext cx="3884613" cy="3063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FFFFF"/>
                </a:solidFill>
                <a:ea typeface="+mn-ea"/>
              </a:defRPr>
            </a:lvl1pPr>
          </a:lstStyle>
          <a:p>
            <a:pPr>
              <a:defRPr/>
            </a:pPr>
            <a:r>
              <a:rPr lang="en-GB"/>
              <a:t>http://jaysmith.us</a:t>
            </a:r>
          </a:p>
        </p:txBody>
      </p:sp>
      <p:sp>
        <p:nvSpPr>
          <p:cNvPr id="3" name="Rectangle 6"/>
          <p:cNvSpPr>
            <a:spLocks noGrp="1" noChangeArrowheads="1"/>
          </p:cNvSpPr>
          <p:nvPr>
            <p:ph type="sldNum"/>
          </p:nvPr>
        </p:nvSpPr>
        <p:spPr bwMode="auto">
          <a:xfrm>
            <a:off x="7924800" y="6477000"/>
            <a:ext cx="912813" cy="3063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FFFFF"/>
                </a:solidFill>
                <a:ea typeface="+mn-ea"/>
              </a:defRPr>
            </a:lvl1pPr>
          </a:lstStyle>
          <a:p>
            <a:pPr>
              <a:defRPr/>
            </a:pPr>
            <a:fld id="{5AC38FE2-CF22-45B5-8AA7-11C5F857580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dt="0"/>
  <p:txStyles>
    <p:titleStyle>
      <a:lvl1pPr algn="l" defTabSz="457200" rtl="0" eaLnBrk="0" fontAlgn="base" hangingPunct="0">
        <a:lnSpc>
          <a:spcPct val="118000"/>
        </a:lnSpc>
        <a:spcBef>
          <a:spcPct val="0"/>
        </a:spcBef>
        <a:spcAft>
          <a:spcPct val="0"/>
        </a:spcAft>
        <a:buClr>
          <a:srgbClr val="FFFFFF"/>
        </a:buClr>
        <a:buSzPct val="100000"/>
        <a:buFont typeface="Arial Black" pitchFamily="34" charset="0"/>
        <a:defRPr sz="3200">
          <a:solidFill>
            <a:srgbClr val="FFFFFF"/>
          </a:solidFill>
          <a:latin typeface="+mj-lt"/>
          <a:ea typeface="Lucida Sans Unicode" pitchFamily="34" charset="0"/>
          <a:cs typeface="+mj-cs"/>
        </a:defRPr>
      </a:lvl1pPr>
      <a:lvl2pPr algn="l" defTabSz="457200" rtl="0" eaLnBrk="0" fontAlgn="base" hangingPunct="0">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ea typeface="Lucida Sans Unicode" pitchFamily="34" charset="0"/>
          <a:cs typeface="Lucida Sans Unicode" pitchFamily="34" charset="0"/>
        </a:defRPr>
      </a:lvl2pPr>
      <a:lvl3pPr algn="l" defTabSz="457200" rtl="0" eaLnBrk="0" fontAlgn="base" hangingPunct="0">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ea typeface="Lucida Sans Unicode" pitchFamily="34" charset="0"/>
          <a:cs typeface="Lucida Sans Unicode" pitchFamily="34" charset="0"/>
        </a:defRPr>
      </a:lvl3pPr>
      <a:lvl4pPr algn="l" defTabSz="457200" rtl="0" eaLnBrk="0" fontAlgn="base" hangingPunct="0">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ea typeface="Lucida Sans Unicode" pitchFamily="34" charset="0"/>
          <a:cs typeface="Lucida Sans Unicode" pitchFamily="34" charset="0"/>
        </a:defRPr>
      </a:lvl4pPr>
      <a:lvl5pPr algn="l" defTabSz="457200" rtl="0" eaLnBrk="0" fontAlgn="base" hangingPunct="0">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ea typeface="Lucida Sans Unicode" pitchFamily="34" charset="0"/>
          <a:cs typeface="Lucida Sans Unicode" pitchFamily="34" charset="0"/>
        </a:defRPr>
      </a:lvl5pPr>
      <a:lvl6pPr marL="457200" algn="l" defTabSz="457200" rtl="0" fontAlgn="base">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cs typeface="Lucida Sans Unicode" pitchFamily="34" charset="0"/>
        </a:defRPr>
      </a:lvl6pPr>
      <a:lvl7pPr marL="914400" algn="l" defTabSz="457200" rtl="0" fontAlgn="base">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cs typeface="Lucida Sans Unicode" pitchFamily="34" charset="0"/>
        </a:defRPr>
      </a:lvl7pPr>
      <a:lvl8pPr marL="1371600" algn="l" defTabSz="457200" rtl="0" fontAlgn="base">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cs typeface="Lucida Sans Unicode" pitchFamily="34" charset="0"/>
        </a:defRPr>
      </a:lvl8pPr>
      <a:lvl9pPr marL="1828800" algn="l" defTabSz="457200" rtl="0" fontAlgn="base">
        <a:lnSpc>
          <a:spcPct val="118000"/>
        </a:lnSpc>
        <a:spcBef>
          <a:spcPct val="0"/>
        </a:spcBef>
        <a:spcAft>
          <a:spcPct val="0"/>
        </a:spcAft>
        <a:buClr>
          <a:srgbClr val="FFFFFF"/>
        </a:buClr>
        <a:buSzPct val="100000"/>
        <a:buFont typeface="Arial Black" pitchFamily="34" charset="0"/>
        <a:defRPr sz="3200">
          <a:solidFill>
            <a:srgbClr val="FFFFFF"/>
          </a:solidFill>
          <a:latin typeface="Arial Black" pitchFamily="34" charset="0"/>
          <a:cs typeface="Lucida Sans Unicode" pitchFamily="34" charset="0"/>
        </a:defRPr>
      </a:lvl9pPr>
    </p:titleStyle>
    <p:bodyStyle>
      <a:lvl1pPr marL="341313" indent="-341313" algn="l" defTabSz="457200" rtl="0" eaLnBrk="0" fontAlgn="base" hangingPunct="0">
        <a:lnSpc>
          <a:spcPct val="93000"/>
        </a:lnSpc>
        <a:spcBef>
          <a:spcPts val="600"/>
        </a:spcBef>
        <a:spcAft>
          <a:spcPct val="0"/>
        </a:spcAft>
        <a:buClr>
          <a:srgbClr val="000000"/>
        </a:buClr>
        <a:buSzPct val="100000"/>
        <a:buFont typeface="Arial" charset="0"/>
        <a:buChar char="•"/>
        <a:defRPr sz="2400">
          <a:solidFill>
            <a:srgbClr val="000000"/>
          </a:solidFill>
          <a:latin typeface="+mn-lt"/>
          <a:ea typeface="Lucida Sans Unicode" pitchFamily="34" charset="0"/>
          <a:cs typeface="+mn-cs"/>
        </a:defRPr>
      </a:lvl1pPr>
      <a:lvl2pPr marL="741363" indent="-284163"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mn-lt"/>
          <a:ea typeface="Lucida Sans Unicode" pitchFamily="34" charset="0"/>
          <a:cs typeface="+mn-cs"/>
        </a:defRPr>
      </a:lvl2pPr>
      <a:lvl3pPr marL="1143000" indent="-228600" algn="l" defTabSz="457200" rtl="0" eaLnBrk="0" fontAlgn="base" hangingPunct="0">
        <a:lnSpc>
          <a:spcPct val="93000"/>
        </a:lnSpc>
        <a:spcBef>
          <a:spcPts val="450"/>
        </a:spcBef>
        <a:spcAft>
          <a:spcPct val="0"/>
        </a:spcAft>
        <a:buClr>
          <a:srgbClr val="000000"/>
        </a:buClr>
        <a:buSzPct val="100000"/>
        <a:buFont typeface="Arial" charset="0"/>
        <a:buChar char="•"/>
        <a:defRPr sz="2400">
          <a:solidFill>
            <a:srgbClr val="000000"/>
          </a:solidFill>
          <a:latin typeface="+mn-lt"/>
          <a:ea typeface="Lucida Sans Unicode" pitchFamily="34" charset="0"/>
          <a:cs typeface="+mn-cs"/>
        </a:defRPr>
      </a:lvl3pPr>
      <a:lvl4pPr marL="1600200" indent="-228600" algn="l" defTabSz="457200" rtl="0" eaLnBrk="0" fontAlgn="base" hangingPunct="0">
        <a:lnSpc>
          <a:spcPct val="93000"/>
        </a:lnSpc>
        <a:spcBef>
          <a:spcPts val="400"/>
        </a:spcBef>
        <a:spcAft>
          <a:spcPct val="0"/>
        </a:spcAft>
        <a:buClr>
          <a:srgbClr val="000000"/>
        </a:buClr>
        <a:buSzPct val="100000"/>
        <a:buFont typeface="Arial" charset="0"/>
        <a:buChar char="–"/>
        <a:defRPr sz="1600">
          <a:solidFill>
            <a:srgbClr val="000000"/>
          </a:solidFill>
          <a:latin typeface="+mn-lt"/>
          <a:ea typeface="Lucida Sans Unicode" pitchFamily="34" charset="0"/>
          <a:cs typeface="+mn-cs"/>
        </a:defRPr>
      </a:lvl4pPr>
      <a:lvl5pPr marL="2057400" indent="-228600" algn="l" defTabSz="457200" rtl="0" eaLnBrk="0" fontAlgn="base" hangingPunct="0">
        <a:lnSpc>
          <a:spcPct val="93000"/>
        </a:lnSpc>
        <a:spcBef>
          <a:spcPts val="400"/>
        </a:spcBef>
        <a:spcAft>
          <a:spcPct val="0"/>
        </a:spcAft>
        <a:buClr>
          <a:srgbClr val="000000"/>
        </a:buClr>
        <a:buSzPct val="100000"/>
        <a:buFont typeface="Arial" charset="0"/>
        <a:buChar char="»"/>
        <a:defRPr sz="1600">
          <a:solidFill>
            <a:srgbClr val="000000"/>
          </a:solidFill>
          <a:latin typeface="+mn-lt"/>
          <a:ea typeface="Lucida Sans Unicode" pitchFamily="34" charset="0"/>
          <a:cs typeface="+mn-cs"/>
        </a:defRPr>
      </a:lvl5pPr>
      <a:lvl6pPr marL="2514600" indent="-228600" algn="l" defTabSz="457200" rtl="0" fontAlgn="base">
        <a:lnSpc>
          <a:spcPct val="93000"/>
        </a:lnSpc>
        <a:spcBef>
          <a:spcPts val="400"/>
        </a:spcBef>
        <a:spcAft>
          <a:spcPct val="0"/>
        </a:spcAft>
        <a:buClr>
          <a:srgbClr val="000000"/>
        </a:buClr>
        <a:buSzPct val="100000"/>
        <a:buFont typeface="Arial" charset="0"/>
        <a:buChar char="»"/>
        <a:defRPr sz="1600">
          <a:solidFill>
            <a:srgbClr val="000000"/>
          </a:solidFill>
          <a:latin typeface="+mn-lt"/>
          <a:cs typeface="+mn-cs"/>
        </a:defRPr>
      </a:lvl6pPr>
      <a:lvl7pPr marL="2971800" indent="-228600" algn="l" defTabSz="457200" rtl="0" fontAlgn="base">
        <a:lnSpc>
          <a:spcPct val="93000"/>
        </a:lnSpc>
        <a:spcBef>
          <a:spcPts val="400"/>
        </a:spcBef>
        <a:spcAft>
          <a:spcPct val="0"/>
        </a:spcAft>
        <a:buClr>
          <a:srgbClr val="000000"/>
        </a:buClr>
        <a:buSzPct val="100000"/>
        <a:buFont typeface="Arial" charset="0"/>
        <a:buChar char="»"/>
        <a:defRPr sz="1600">
          <a:solidFill>
            <a:srgbClr val="000000"/>
          </a:solidFill>
          <a:latin typeface="+mn-lt"/>
          <a:cs typeface="+mn-cs"/>
        </a:defRPr>
      </a:lvl7pPr>
      <a:lvl8pPr marL="3429000" indent="-228600" algn="l" defTabSz="457200" rtl="0" fontAlgn="base">
        <a:lnSpc>
          <a:spcPct val="93000"/>
        </a:lnSpc>
        <a:spcBef>
          <a:spcPts val="400"/>
        </a:spcBef>
        <a:spcAft>
          <a:spcPct val="0"/>
        </a:spcAft>
        <a:buClr>
          <a:srgbClr val="000000"/>
        </a:buClr>
        <a:buSzPct val="100000"/>
        <a:buFont typeface="Arial" charset="0"/>
        <a:buChar char="»"/>
        <a:defRPr sz="1600">
          <a:solidFill>
            <a:srgbClr val="000000"/>
          </a:solidFill>
          <a:latin typeface="+mn-lt"/>
          <a:cs typeface="+mn-cs"/>
        </a:defRPr>
      </a:lvl8pPr>
      <a:lvl9pPr marL="3886200" indent="-228600" algn="l" defTabSz="457200" rtl="0" fontAlgn="base">
        <a:lnSpc>
          <a:spcPct val="93000"/>
        </a:lnSpc>
        <a:spcBef>
          <a:spcPts val="400"/>
        </a:spcBef>
        <a:spcAft>
          <a:spcPct val="0"/>
        </a:spcAft>
        <a:buClr>
          <a:srgbClr val="000000"/>
        </a:buClr>
        <a:buSzPct val="100000"/>
        <a:buFont typeface="Arial"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3075" name="Rectangle 2"/>
          <p:cNvSpPr>
            <a:spLocks noGrp="1" noChangeArrowheads="1"/>
          </p:cNvSpPr>
          <p:nvPr>
            <p:ph type="title"/>
          </p:nvPr>
        </p:nvSpPr>
        <p:spPr>
          <a:xfrm>
            <a:off x="1676400" y="2590800"/>
            <a:ext cx="5718175" cy="990600"/>
          </a:xfrm>
        </p:spPr>
        <p:txBody>
          <a:bodyPr/>
          <a:lstStyle/>
          <a:p>
            <a:pPr algn="ctr" eaLnBrk="1" hangingPunct="1"/>
            <a:r>
              <a:rPr lang="en-US" sz="2800" smtClean="0">
                <a:solidFill>
                  <a:schemeClr val="tx1"/>
                </a:solidFill>
              </a:rPr>
              <a:t>Principles of </a:t>
            </a:r>
            <a:br>
              <a:rPr lang="en-US" sz="2800" smtClean="0">
                <a:solidFill>
                  <a:schemeClr val="tx1"/>
                </a:solidFill>
              </a:rPr>
            </a:br>
            <a:r>
              <a:rPr lang="en-US" sz="2800" smtClean="0">
                <a:solidFill>
                  <a:schemeClr val="tx1"/>
                </a:solidFill>
              </a:rPr>
              <a:t>Extreme Programming</a:t>
            </a:r>
          </a:p>
        </p:txBody>
      </p:sp>
      <p:sp>
        <p:nvSpPr>
          <p:cNvPr id="3076" name="Rectangle 4"/>
          <p:cNvSpPr>
            <a:spLocks noChangeArrowheads="1"/>
          </p:cNvSpPr>
          <p:nvPr/>
        </p:nvSpPr>
        <p:spPr bwMode="auto">
          <a:xfrm>
            <a:off x="914400" y="4648200"/>
            <a:ext cx="4800600" cy="1524000"/>
          </a:xfrm>
          <a:prstGeom prst="rect">
            <a:avLst/>
          </a:prstGeom>
          <a:noFill/>
          <a:ln w="9525">
            <a:noFill/>
            <a:round/>
            <a:headEnd/>
            <a:tailEnd/>
          </a:ln>
        </p:spPr>
        <p:txBody>
          <a:bodyPr lIns="90000" tIns="46800" rIns="90000" bIns="46800"/>
          <a:lstStyle/>
          <a:p>
            <a:pPr eaLnBrk="1" hangingPunct="1">
              <a:lnSpc>
                <a:spcPct val="100000"/>
              </a:lnSpc>
              <a:spcBef>
                <a:spcPts val="5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tx1"/>
                </a:solidFill>
              </a:rPr>
              <a:t>Jay Smith</a:t>
            </a:r>
          </a:p>
          <a:p>
            <a:pPr eaLnBrk="1" hangingPunct="1">
              <a:lnSpc>
                <a:spcPct val="100000"/>
              </a:lnSpc>
              <a:spcBef>
                <a:spcPts val="5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tx1"/>
                </a:solidFill>
              </a:rPr>
              <a:t>Microsoft ASP .NET MVP</a:t>
            </a:r>
          </a:p>
          <a:p>
            <a:pPr eaLnBrk="1" hangingPunct="1">
              <a:lnSpc>
                <a:spcPct val="100000"/>
              </a:lnSpc>
              <a:spcBef>
                <a:spcPts val="5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tx1"/>
                </a:solidFill>
              </a:rPr>
              <a:t>PMO Architect and Evangelist</a:t>
            </a:r>
          </a:p>
          <a:p>
            <a:pPr eaLnBrk="1" hangingPunct="1">
              <a:lnSpc>
                <a:spcPct val="100000"/>
              </a:lnSpc>
              <a:spcBef>
                <a:spcPts val="5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chemeClr val="tx1"/>
                </a:solidFill>
              </a:rPr>
              <a:t>Tyson Foods,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2291" name="Slide Number Placeholder 4"/>
          <p:cNvSpPr>
            <a:spLocks noGrp="1"/>
          </p:cNvSpPr>
          <p:nvPr>
            <p:ph type="sldNum" sz="quarter" idx="11"/>
          </p:nvPr>
        </p:nvSpPr>
        <p:spPr>
          <a:noFill/>
        </p:spPr>
        <p:txBody>
          <a:bodyPr/>
          <a:lstStyle/>
          <a:p>
            <a:fld id="{0649F603-2399-4207-8045-BB609090073D}" type="slidenum">
              <a:rPr lang="en-GB" smtClean="0">
                <a:ea typeface="Lucida Sans Unicode" pitchFamily="34" charset="0"/>
              </a:rPr>
              <a:pPr/>
              <a:t>10</a:t>
            </a:fld>
            <a:endParaRPr lang="en-GB" smtClean="0">
              <a:ea typeface="Lucida Sans Unicode" pitchFamily="34" charset="0"/>
            </a:endParaRPr>
          </a:p>
        </p:txBody>
      </p:sp>
      <p:sp>
        <p:nvSpPr>
          <p:cNvPr id="12292"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Design Improvement</a:t>
            </a:r>
            <a:endParaRPr lang="en-GB" sz="2000" smtClean="0">
              <a:solidFill>
                <a:schemeClr val="bg1"/>
              </a:solidFill>
            </a:endParaRPr>
          </a:p>
        </p:txBody>
      </p:sp>
      <p:sp>
        <p:nvSpPr>
          <p:cNvPr id="12293"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Don’t let the sun set on bad code.  Keep the code as clean and expressive as possible.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3315" name="Slide Number Placeholder 4"/>
          <p:cNvSpPr>
            <a:spLocks noGrp="1"/>
          </p:cNvSpPr>
          <p:nvPr>
            <p:ph type="sldNum" sz="quarter" idx="11"/>
          </p:nvPr>
        </p:nvSpPr>
        <p:spPr>
          <a:noFill/>
        </p:spPr>
        <p:txBody>
          <a:bodyPr/>
          <a:lstStyle/>
          <a:p>
            <a:fld id="{9EEA289D-EFCB-4BC9-9576-791BF0261A4B}" type="slidenum">
              <a:rPr lang="en-GB" smtClean="0">
                <a:ea typeface="Lucida Sans Unicode" pitchFamily="34" charset="0"/>
              </a:rPr>
              <a:pPr/>
              <a:t>11</a:t>
            </a:fld>
            <a:endParaRPr lang="en-GB" smtClean="0">
              <a:ea typeface="Lucida Sans Unicode" pitchFamily="34" charset="0"/>
            </a:endParaRPr>
          </a:p>
        </p:txBody>
      </p:sp>
      <p:sp>
        <p:nvSpPr>
          <p:cNvPr id="13316"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Continuous Integration</a:t>
            </a:r>
            <a:endParaRPr lang="en-GB" sz="2000" smtClean="0">
              <a:solidFill>
                <a:schemeClr val="bg1"/>
              </a:solidFill>
            </a:endParaRPr>
          </a:p>
        </p:txBody>
      </p:sp>
      <p:sp>
        <p:nvSpPr>
          <p:cNvPr id="13317"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The team keeps the system fully integrated at all times.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4339" name="Slide Number Placeholder 4"/>
          <p:cNvSpPr>
            <a:spLocks noGrp="1"/>
          </p:cNvSpPr>
          <p:nvPr>
            <p:ph type="sldNum" sz="quarter" idx="11"/>
          </p:nvPr>
        </p:nvSpPr>
        <p:spPr>
          <a:noFill/>
        </p:spPr>
        <p:txBody>
          <a:bodyPr/>
          <a:lstStyle/>
          <a:p>
            <a:fld id="{DB8A5079-A8FF-45E5-8F70-099EC105E2F9}" type="slidenum">
              <a:rPr lang="en-GB" smtClean="0">
                <a:ea typeface="Lucida Sans Unicode" pitchFamily="34" charset="0"/>
              </a:rPr>
              <a:pPr/>
              <a:t>12</a:t>
            </a:fld>
            <a:endParaRPr lang="en-GB" smtClean="0">
              <a:ea typeface="Lucida Sans Unicode" pitchFamily="34" charset="0"/>
            </a:endParaRPr>
          </a:p>
        </p:txBody>
      </p:sp>
      <p:sp>
        <p:nvSpPr>
          <p:cNvPr id="14340"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Sustainable Pace</a:t>
            </a:r>
            <a:endParaRPr lang="en-GB" sz="2000" smtClean="0">
              <a:solidFill>
                <a:schemeClr val="bg1"/>
              </a:solidFill>
            </a:endParaRPr>
          </a:p>
        </p:txBody>
      </p:sp>
      <p:sp>
        <p:nvSpPr>
          <p:cNvPr id="14341"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The team is in it for the long term.  They work hard, at a pace that can be sustained indefinitely.  They conserve their energy, treating the project as a marathon rather than a sprint.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5363" name="Slide Number Placeholder 4"/>
          <p:cNvSpPr>
            <a:spLocks noGrp="1"/>
          </p:cNvSpPr>
          <p:nvPr>
            <p:ph type="sldNum" sz="quarter" idx="11"/>
          </p:nvPr>
        </p:nvSpPr>
        <p:spPr>
          <a:noFill/>
        </p:spPr>
        <p:txBody>
          <a:bodyPr/>
          <a:lstStyle/>
          <a:p>
            <a:fld id="{77E2AFB0-8DE0-45C7-AAF0-D60F0D4CD792}" type="slidenum">
              <a:rPr lang="en-GB" smtClean="0">
                <a:ea typeface="Lucida Sans Unicode" pitchFamily="34" charset="0"/>
              </a:rPr>
              <a:pPr/>
              <a:t>13</a:t>
            </a:fld>
            <a:endParaRPr lang="en-GB" smtClean="0">
              <a:ea typeface="Lucida Sans Unicode" pitchFamily="34" charset="0"/>
            </a:endParaRPr>
          </a:p>
        </p:txBody>
      </p:sp>
      <p:sp>
        <p:nvSpPr>
          <p:cNvPr id="15364"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Other</a:t>
            </a:r>
            <a:endParaRPr lang="en-GB" sz="2000" smtClean="0">
              <a:solidFill>
                <a:schemeClr val="bg1"/>
              </a:solidFill>
            </a:endParaRPr>
          </a:p>
        </p:txBody>
      </p:sp>
      <p:sp>
        <p:nvSpPr>
          <p:cNvPr id="15365" name="Rectangle 2"/>
          <p:cNvSpPr>
            <a:spLocks noChangeArrowheads="1"/>
          </p:cNvSpPr>
          <p:nvPr>
            <p:ph type="body" idx="1"/>
          </p:nvPr>
        </p:nvSpPr>
        <p:spPr>
          <a:xfrm>
            <a:off x="301625" y="1446213"/>
            <a:ext cx="8537575" cy="4956175"/>
          </a:xfrm>
        </p:spPr>
        <p:txBody>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Collective Code Ownership</a:t>
            </a:r>
          </a:p>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	Any pair of programmers can improve any code at any time.</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Coding Standard</a:t>
            </a:r>
          </a:p>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	All the code in the system looks as if it was written by a single – very competent – individual.</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Metaphor</a:t>
            </a:r>
          </a:p>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	The team develops a common vision of how the program works.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6387" name="Slide Number Placeholder 4"/>
          <p:cNvSpPr>
            <a:spLocks noGrp="1"/>
          </p:cNvSpPr>
          <p:nvPr>
            <p:ph type="sldNum" sz="quarter" idx="11"/>
          </p:nvPr>
        </p:nvSpPr>
        <p:spPr>
          <a:noFill/>
        </p:spPr>
        <p:txBody>
          <a:bodyPr/>
          <a:lstStyle/>
          <a:p>
            <a:fld id="{A3D9BC74-2E68-43D7-835D-95F01FC3605C}" type="slidenum">
              <a:rPr lang="en-GB" smtClean="0">
                <a:ea typeface="Lucida Sans Unicode" pitchFamily="34" charset="0"/>
              </a:rPr>
              <a:pPr/>
              <a:t>14</a:t>
            </a:fld>
            <a:endParaRPr lang="en-GB" smtClean="0">
              <a:ea typeface="Lucida Sans Unicode" pitchFamily="34" charset="0"/>
            </a:endParaRPr>
          </a:p>
        </p:txBody>
      </p:sp>
      <p:sp>
        <p:nvSpPr>
          <p:cNvPr id="16388"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Short Cycles</a:t>
            </a:r>
            <a:endParaRPr lang="en-GB" sz="2000" smtClean="0">
              <a:solidFill>
                <a:schemeClr val="bg1"/>
              </a:solidFill>
            </a:endParaRPr>
          </a:p>
        </p:txBody>
      </p:sp>
      <p:pic>
        <p:nvPicPr>
          <p:cNvPr id="16389" name="Picture 2" descr="http://www.surfscranton.com/Architecture/images/DilbertStory.gif"/>
          <p:cNvPicPr>
            <a:picLocks noChangeAspect="1" noChangeArrowheads="1"/>
          </p:cNvPicPr>
          <p:nvPr/>
        </p:nvPicPr>
        <p:blipFill>
          <a:blip r:embed="rId3" cstate="print"/>
          <a:srcRect/>
          <a:stretch>
            <a:fillRect/>
          </a:stretch>
        </p:blipFill>
        <p:spPr bwMode="auto">
          <a:xfrm>
            <a:off x="1447800" y="990600"/>
            <a:ext cx="5743575" cy="2019300"/>
          </a:xfrm>
          <a:prstGeom prst="rect">
            <a:avLst/>
          </a:prstGeom>
          <a:noFill/>
          <a:ln w="9525">
            <a:noFill/>
            <a:miter lim="800000"/>
            <a:headEnd/>
            <a:tailEnd/>
          </a:ln>
        </p:spPr>
      </p:pic>
      <p:pic>
        <p:nvPicPr>
          <p:cNvPr id="16390" name="Picture 4" descr="Agile Process"/>
          <p:cNvPicPr>
            <a:picLocks noChangeAspect="1" noChangeArrowheads="1"/>
          </p:cNvPicPr>
          <p:nvPr/>
        </p:nvPicPr>
        <p:blipFill>
          <a:blip r:embed="rId4" cstate="print"/>
          <a:srcRect/>
          <a:stretch>
            <a:fillRect/>
          </a:stretch>
        </p:blipFill>
        <p:spPr bwMode="auto">
          <a:xfrm>
            <a:off x="2057400" y="2819400"/>
            <a:ext cx="4381500" cy="32670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7411" name="Rectangle 2"/>
          <p:cNvSpPr>
            <a:spLocks noGrp="1" noChangeArrowheads="1"/>
          </p:cNvSpPr>
          <p:nvPr>
            <p:ph type="title"/>
          </p:nvPr>
        </p:nvSpPr>
        <p:spPr>
          <a:xfrm>
            <a:off x="0" y="57150"/>
            <a:ext cx="9144000" cy="628650"/>
          </a:xfrm>
        </p:spPr>
        <p:txBody>
          <a:bodyPr/>
          <a:lstStyle/>
          <a:p>
            <a:pPr eaLnBrk="1" hangingPunct="1"/>
            <a:r>
              <a:rPr lang="en-US" smtClean="0">
                <a:solidFill>
                  <a:schemeClr val="bg1"/>
                </a:solidFill>
              </a:rPr>
              <a:t>Summary</a:t>
            </a:r>
          </a:p>
        </p:txBody>
      </p:sp>
      <p:sp>
        <p:nvSpPr>
          <p:cNvPr id="17412" name="Rectangle 3"/>
          <p:cNvSpPr>
            <a:spLocks noGrp="1" noChangeArrowheads="1"/>
          </p:cNvSpPr>
          <p:nvPr>
            <p:ph type="body" idx="1"/>
          </p:nvPr>
        </p:nvSpPr>
        <p:spPr/>
        <p:txBody>
          <a:bodyPr/>
          <a:lstStyle/>
          <a:p>
            <a:pPr eaLnBrk="1" hangingPunct="1">
              <a:buFont typeface="Arial" charset="0"/>
              <a:buNone/>
            </a:pPr>
            <a:r>
              <a:rPr lang="en-US" smtClean="0"/>
              <a:t>Extreme Programming is a set of simple and concrete practices that combine into an agile development process.  </a:t>
            </a:r>
          </a:p>
          <a:p>
            <a:pPr eaLnBrk="1" hangingPunct="1">
              <a:buFont typeface="Arial" charset="0"/>
              <a:buNone/>
            </a:pPr>
            <a:endParaRPr lang="en-US" smtClean="0"/>
          </a:p>
          <a:p>
            <a:pPr eaLnBrk="1" hangingPunct="1">
              <a:buFont typeface="Arial" charset="0"/>
              <a:buNone/>
            </a:pPr>
            <a:r>
              <a:rPr lang="en-US" smtClean="0"/>
              <a:t>XP is a good general-purpose method for developing software.  </a:t>
            </a:r>
          </a:p>
          <a:p>
            <a:pPr eaLnBrk="1" hangingPunct="1">
              <a:buFont typeface="Arial" charset="0"/>
              <a:buNone/>
            </a:pPr>
            <a:endParaRPr lang="en-US" smtClean="0"/>
          </a:p>
          <a:p>
            <a:pPr eaLnBrk="1" hangingPunct="1">
              <a:buFont typeface="Arial" charset="0"/>
              <a:buNone/>
            </a:pPr>
            <a:r>
              <a:rPr lang="en-US" smtClean="0"/>
              <a:t>Many project teams will be able to adopt it as is.  </a:t>
            </a:r>
          </a:p>
          <a:p>
            <a:pPr eaLnBrk="1" hangingPunct="1">
              <a:buFont typeface="Arial" charset="0"/>
              <a:buNone/>
            </a:pPr>
            <a:endParaRPr lang="en-US" smtClean="0"/>
          </a:p>
          <a:p>
            <a:pPr eaLnBrk="1" hangingPunct="1">
              <a:buFont typeface="Arial" charset="0"/>
              <a:buNone/>
            </a:pPr>
            <a:r>
              <a:rPr lang="en-US" smtClean="0"/>
              <a:t>Many others will be able to adapt it by adding or modifying practices.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8435" name="Rectangle 2"/>
          <p:cNvSpPr>
            <a:spLocks noGrp="1" noChangeArrowheads="1"/>
          </p:cNvSpPr>
          <p:nvPr>
            <p:ph type="title"/>
          </p:nvPr>
        </p:nvSpPr>
        <p:spPr>
          <a:xfrm>
            <a:off x="0" y="57150"/>
            <a:ext cx="9144000" cy="628650"/>
          </a:xfrm>
        </p:spPr>
        <p:txBody>
          <a:bodyPr/>
          <a:lstStyle/>
          <a:p>
            <a:pPr eaLnBrk="1" hangingPunct="1"/>
            <a:r>
              <a:rPr lang="en-US" smtClean="0">
                <a:solidFill>
                  <a:schemeClr val="bg1"/>
                </a:solidFill>
              </a:rPr>
              <a:t>Resources</a:t>
            </a:r>
          </a:p>
        </p:txBody>
      </p:sp>
      <p:sp>
        <p:nvSpPr>
          <p:cNvPr id="18436" name="Rectangle 3"/>
          <p:cNvSpPr>
            <a:spLocks noGrp="1" noChangeArrowheads="1"/>
          </p:cNvSpPr>
          <p:nvPr>
            <p:ph type="body" idx="1"/>
          </p:nvPr>
        </p:nvSpPr>
        <p:spPr/>
        <p:txBody>
          <a:bodyPr/>
          <a:lstStyle/>
          <a:p>
            <a:pPr eaLnBrk="1" hangingPunct="1"/>
            <a:r>
              <a:rPr lang="en-US" smtClean="0"/>
              <a:t>Extreme Programming – http://extremeprogramming.org</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9459" name="Rectangle 2"/>
          <p:cNvSpPr>
            <a:spLocks noGrp="1" noChangeArrowheads="1"/>
          </p:cNvSpPr>
          <p:nvPr>
            <p:ph type="title"/>
          </p:nvPr>
        </p:nvSpPr>
        <p:spPr>
          <a:xfrm>
            <a:off x="0" y="57150"/>
            <a:ext cx="9144000" cy="628650"/>
          </a:xfrm>
        </p:spPr>
        <p:txBody>
          <a:bodyPr/>
          <a:lstStyle/>
          <a:p>
            <a:pPr eaLnBrk="1" hangingPunct="1"/>
            <a:r>
              <a:rPr lang="en-US" smtClean="0">
                <a:solidFill>
                  <a:schemeClr val="bg1"/>
                </a:solidFill>
              </a:rPr>
              <a:t>Contact Info</a:t>
            </a:r>
          </a:p>
        </p:txBody>
      </p:sp>
      <p:sp>
        <p:nvSpPr>
          <p:cNvPr id="19460" name="Rectangle 3"/>
          <p:cNvSpPr>
            <a:spLocks noGrp="1" noChangeArrowheads="1"/>
          </p:cNvSpPr>
          <p:nvPr>
            <p:ph type="body" idx="1"/>
          </p:nvPr>
        </p:nvSpPr>
        <p:spPr/>
        <p:txBody>
          <a:bodyPr/>
          <a:lstStyle/>
          <a:p>
            <a:pPr eaLnBrk="1" hangingPunct="1"/>
            <a:endParaRPr lang="en-US" smtClean="0"/>
          </a:p>
          <a:p>
            <a:pPr eaLnBrk="1" hangingPunct="1"/>
            <a:r>
              <a:rPr lang="en-US" smtClean="0"/>
              <a:t>Jay Smith - </a:t>
            </a:r>
            <a:r>
              <a:rPr lang="en-US" smtClean="0">
                <a:solidFill>
                  <a:schemeClr val="tx1"/>
                </a:solidFill>
              </a:rPr>
              <a:t>jay@jaysmith.us</a:t>
            </a:r>
          </a:p>
          <a:p>
            <a:pPr eaLnBrk="1" hangingPunct="1">
              <a:buFont typeface="Arial" charset="0"/>
              <a:buNone/>
            </a:pPr>
            <a:r>
              <a:rPr lang="en-US" smtClean="0">
                <a:solidFill>
                  <a:schemeClr val="tx1"/>
                </a:solidFill>
              </a:rPr>
              <a:t>					 http://jaysmith.us</a:t>
            </a:r>
          </a:p>
          <a:p>
            <a:pPr eaLnBrk="1" hangingPunct="1">
              <a:buFont typeface="Arial" charset="0"/>
              <a:buNone/>
            </a:pPr>
            <a:endParaRPr lang="en-US" smtClean="0">
              <a:solidFill>
                <a:schemeClr val="tx1"/>
              </a:solidFill>
            </a:endParaRPr>
          </a:p>
          <a:p>
            <a:pPr eaLnBrk="1" hangingPunct="1"/>
            <a:r>
              <a:rPr lang="en-US" smtClean="0">
                <a:solidFill>
                  <a:schemeClr val="tx1"/>
                </a:solidFill>
              </a:rPr>
              <a:t>Twitter – http://twitter.com/JaySmith</a:t>
            </a:r>
          </a:p>
          <a:p>
            <a:pPr eaLnBrk="1" hangingPunct="1">
              <a:buFont typeface="Arial" charset="0"/>
              <a:buNone/>
            </a:pPr>
            <a:endParaRPr lang="en-US" smtClean="0">
              <a:solidFill>
                <a:schemeClr val="tx1"/>
              </a:solidFill>
            </a:endParaRPr>
          </a:p>
          <a:p>
            <a:pPr eaLnBrk="1" hangingPunct="1"/>
            <a:r>
              <a:rPr lang="en-US" smtClean="0">
                <a:solidFill>
                  <a:schemeClr val="tx1"/>
                </a:solidFill>
              </a:rPr>
              <a:t>LinkedIn - http://www.linkedin.com/in/jaywsmith</a:t>
            </a:r>
          </a:p>
          <a:p>
            <a:pPr eaLnBrk="1" hangingPunct="1"/>
            <a:endParaRPr lang="en-US" smtClean="0">
              <a:solidFill>
                <a:srgbClr val="FF9900"/>
              </a:solidFill>
            </a:endParaRPr>
          </a:p>
          <a:p>
            <a:pPr eaLnBrk="1" hangingPunct="1"/>
            <a:r>
              <a:rPr lang="en-US" smtClean="0">
                <a:solidFill>
                  <a:schemeClr val="tx1"/>
                </a:solidFill>
              </a:rPr>
              <a:t>NWA .NET User Group - http://nwadnug.org</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4099" name="Slide Number Placeholder 4"/>
          <p:cNvSpPr>
            <a:spLocks noGrp="1"/>
          </p:cNvSpPr>
          <p:nvPr>
            <p:ph type="sldNum" sz="quarter" idx="11"/>
          </p:nvPr>
        </p:nvSpPr>
        <p:spPr>
          <a:noFill/>
        </p:spPr>
        <p:txBody>
          <a:bodyPr/>
          <a:lstStyle/>
          <a:p>
            <a:fld id="{89203C0C-0BCD-4D01-8EF5-A5219B82AC76}" type="slidenum">
              <a:rPr lang="en-GB" smtClean="0">
                <a:ea typeface="Lucida Sans Unicode" pitchFamily="34" charset="0"/>
              </a:rPr>
              <a:pPr/>
              <a:t>2</a:t>
            </a:fld>
            <a:endParaRPr lang="en-GB" smtClean="0">
              <a:ea typeface="Lucida Sans Unicode" pitchFamily="34" charset="0"/>
            </a:endParaRPr>
          </a:p>
        </p:txBody>
      </p:sp>
      <p:sp>
        <p:nvSpPr>
          <p:cNvPr id="4100" name="Rectangle 2"/>
          <p:cNvSpPr>
            <a:spLocks noGrp="1" noChangeArrowheads="1"/>
          </p:cNvSpPr>
          <p:nvPr>
            <p:ph type="title"/>
          </p:nvPr>
        </p:nvSpPr>
        <p:spPr>
          <a:xfrm>
            <a:off x="0" y="0"/>
            <a:ext cx="9144000" cy="7620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Agenda</a:t>
            </a:r>
          </a:p>
        </p:txBody>
      </p:sp>
      <p:sp>
        <p:nvSpPr>
          <p:cNvPr id="4101" name="Rectangle 3"/>
          <p:cNvSpPr>
            <a:spLocks noGrp="1" noChangeArrowheads="1"/>
          </p:cNvSpPr>
          <p:nvPr>
            <p:ph type="body" idx="1"/>
          </p:nvPr>
        </p:nvSpPr>
        <p:spPr>
          <a:xfrm>
            <a:off x="301625" y="1446213"/>
            <a:ext cx="8537575" cy="4956175"/>
          </a:xfrm>
        </p:spPr>
        <p:txBody>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Introduction</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Whole Team</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solidFill>
                  <a:schemeClr val="tx1"/>
                </a:solidFill>
              </a:rPr>
              <a:t>Planning Game</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solidFill>
                  <a:schemeClr val="tx1"/>
                </a:solidFill>
              </a:rPr>
              <a:t>Customer Tests</a:t>
            </a:r>
            <a:endParaRPr lang="en-GB" smtClean="0"/>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Simple Design</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Pair Programming</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Test Driven Development</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Design Improvement</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Collective Ownership</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Continuous Integration</a:t>
            </a:r>
          </a:p>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5123" name="Slide Number Placeholder 4"/>
          <p:cNvSpPr>
            <a:spLocks noGrp="1"/>
          </p:cNvSpPr>
          <p:nvPr>
            <p:ph type="sldNum" sz="quarter" idx="11"/>
          </p:nvPr>
        </p:nvSpPr>
        <p:spPr>
          <a:noFill/>
        </p:spPr>
        <p:txBody>
          <a:bodyPr/>
          <a:lstStyle/>
          <a:p>
            <a:fld id="{ADA07657-12D2-4FBC-821E-542C891B8B3F}" type="slidenum">
              <a:rPr lang="en-GB" smtClean="0">
                <a:ea typeface="Lucida Sans Unicode" pitchFamily="34" charset="0"/>
              </a:rPr>
              <a:pPr/>
              <a:t>3</a:t>
            </a:fld>
            <a:endParaRPr lang="en-GB" smtClean="0">
              <a:ea typeface="Lucida Sans Unicode" pitchFamily="34" charset="0"/>
            </a:endParaRPr>
          </a:p>
        </p:txBody>
      </p:sp>
      <p:sp>
        <p:nvSpPr>
          <p:cNvPr id="5124"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Whole Team</a:t>
            </a:r>
            <a:endParaRPr lang="en-GB" sz="2000" smtClean="0">
              <a:solidFill>
                <a:schemeClr val="bg1"/>
              </a:solidFill>
            </a:endParaRPr>
          </a:p>
        </p:txBody>
      </p:sp>
      <p:sp>
        <p:nvSpPr>
          <p:cNvPr id="5125"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All the contributions to an XP project, business analyst, testers, etc., work together in an open space, members of one team.  The walls of this space is littered with big visible charts and other evidence of their progress.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6147" name="Slide Number Placeholder 4"/>
          <p:cNvSpPr>
            <a:spLocks noGrp="1"/>
          </p:cNvSpPr>
          <p:nvPr>
            <p:ph type="sldNum" sz="quarter" idx="11"/>
          </p:nvPr>
        </p:nvSpPr>
        <p:spPr>
          <a:noFill/>
        </p:spPr>
        <p:txBody>
          <a:bodyPr/>
          <a:lstStyle/>
          <a:p>
            <a:fld id="{ACC9565A-043F-406B-A92B-31C25EF2D598}" type="slidenum">
              <a:rPr lang="en-GB" smtClean="0">
                <a:ea typeface="Lucida Sans Unicode" pitchFamily="34" charset="0"/>
              </a:rPr>
              <a:pPr/>
              <a:t>4</a:t>
            </a:fld>
            <a:endParaRPr lang="en-GB" smtClean="0">
              <a:ea typeface="Lucida Sans Unicode" pitchFamily="34" charset="0"/>
            </a:endParaRPr>
          </a:p>
        </p:txBody>
      </p:sp>
      <p:sp>
        <p:nvSpPr>
          <p:cNvPr id="6148"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Planning Game</a:t>
            </a:r>
            <a:endParaRPr lang="en-GB" sz="2000" smtClean="0">
              <a:solidFill>
                <a:schemeClr val="bg1"/>
              </a:solidFill>
            </a:endParaRPr>
          </a:p>
        </p:txBody>
      </p:sp>
      <p:sp>
        <p:nvSpPr>
          <p:cNvPr id="6149"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Planning is continuous and progressive.  Every two weeks, for the next two weeks, developers estimate the cost of the candidate features, and customers select those features to be implemented upon cost and business values.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7171" name="Slide Number Placeholder 4"/>
          <p:cNvSpPr>
            <a:spLocks noGrp="1"/>
          </p:cNvSpPr>
          <p:nvPr>
            <p:ph type="sldNum" sz="quarter" idx="11"/>
          </p:nvPr>
        </p:nvSpPr>
        <p:spPr>
          <a:noFill/>
        </p:spPr>
        <p:txBody>
          <a:bodyPr/>
          <a:lstStyle/>
          <a:p>
            <a:fld id="{AC4287EE-E7C6-494F-9CC7-0A55DBAAC629}" type="slidenum">
              <a:rPr lang="en-GB" smtClean="0">
                <a:ea typeface="Lucida Sans Unicode" pitchFamily="34" charset="0"/>
              </a:rPr>
              <a:pPr/>
              <a:t>5</a:t>
            </a:fld>
            <a:endParaRPr lang="en-GB" smtClean="0">
              <a:ea typeface="Lucida Sans Unicode" pitchFamily="34" charset="0"/>
            </a:endParaRPr>
          </a:p>
        </p:txBody>
      </p:sp>
      <p:sp>
        <p:nvSpPr>
          <p:cNvPr id="7172"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User Stories</a:t>
            </a:r>
            <a:endParaRPr lang="en-GB" sz="2000" smtClean="0">
              <a:solidFill>
                <a:schemeClr val="bg1"/>
              </a:solidFill>
            </a:endParaRPr>
          </a:p>
        </p:txBody>
      </p:sp>
      <p:pic>
        <p:nvPicPr>
          <p:cNvPr id="7173" name="Picture 2" descr="http://www.extremeperl.org/i/closechase-planning-game.jpg"/>
          <p:cNvPicPr>
            <a:picLocks noChangeAspect="1" noChangeArrowheads="1"/>
          </p:cNvPicPr>
          <p:nvPr/>
        </p:nvPicPr>
        <p:blipFill>
          <a:blip r:embed="rId3" cstate="print"/>
          <a:srcRect/>
          <a:stretch>
            <a:fillRect/>
          </a:stretch>
        </p:blipFill>
        <p:spPr bwMode="auto">
          <a:xfrm>
            <a:off x="1600200" y="1447800"/>
            <a:ext cx="5962650" cy="3790950"/>
          </a:xfrm>
          <a:prstGeom prst="rect">
            <a:avLst/>
          </a:prstGeom>
          <a:noFill/>
          <a:ln w="9525">
            <a:solidFill>
              <a:schemeClr val="tx1"/>
            </a:solid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8195" name="Slide Number Placeholder 4"/>
          <p:cNvSpPr>
            <a:spLocks noGrp="1"/>
          </p:cNvSpPr>
          <p:nvPr>
            <p:ph type="sldNum" sz="quarter" idx="11"/>
          </p:nvPr>
        </p:nvSpPr>
        <p:spPr>
          <a:noFill/>
        </p:spPr>
        <p:txBody>
          <a:bodyPr/>
          <a:lstStyle/>
          <a:p>
            <a:fld id="{8FEA40D8-CFDA-41F4-BBF7-17BDF7A2EF99}" type="slidenum">
              <a:rPr lang="en-GB" smtClean="0">
                <a:ea typeface="Lucida Sans Unicode" pitchFamily="34" charset="0"/>
              </a:rPr>
              <a:pPr/>
              <a:t>6</a:t>
            </a:fld>
            <a:endParaRPr lang="en-GB" smtClean="0">
              <a:ea typeface="Lucida Sans Unicode" pitchFamily="34" charset="0"/>
            </a:endParaRPr>
          </a:p>
        </p:txBody>
      </p:sp>
      <p:sp>
        <p:nvSpPr>
          <p:cNvPr id="8196"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The Planning Game</a:t>
            </a:r>
            <a:endParaRPr lang="en-GB" sz="2000" smtClean="0">
              <a:solidFill>
                <a:schemeClr val="bg1"/>
              </a:solidFill>
            </a:endParaRPr>
          </a:p>
        </p:txBody>
      </p:sp>
      <p:sp>
        <p:nvSpPr>
          <p:cNvPr id="8197"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mtClean="0"/>
          </a:p>
        </p:txBody>
      </p:sp>
      <p:pic>
        <p:nvPicPr>
          <p:cNvPr id="8198" name="Picture 2" descr="http://extremeprogramming.org/map/images/iteration.gif"/>
          <p:cNvPicPr>
            <a:picLocks noChangeAspect="1" noChangeArrowheads="1"/>
          </p:cNvPicPr>
          <p:nvPr/>
        </p:nvPicPr>
        <p:blipFill>
          <a:blip r:embed="rId3" cstate="print"/>
          <a:srcRect/>
          <a:stretch>
            <a:fillRect/>
          </a:stretch>
        </p:blipFill>
        <p:spPr bwMode="auto">
          <a:xfrm>
            <a:off x="312738" y="990600"/>
            <a:ext cx="8269287" cy="53340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9219" name="Slide Number Placeholder 4"/>
          <p:cNvSpPr>
            <a:spLocks noGrp="1"/>
          </p:cNvSpPr>
          <p:nvPr>
            <p:ph type="sldNum" sz="quarter" idx="11"/>
          </p:nvPr>
        </p:nvSpPr>
        <p:spPr>
          <a:noFill/>
        </p:spPr>
        <p:txBody>
          <a:bodyPr/>
          <a:lstStyle/>
          <a:p>
            <a:fld id="{F21056F1-7EE9-4284-9727-47AD2AB21AC1}" type="slidenum">
              <a:rPr lang="en-GB" smtClean="0">
                <a:ea typeface="Lucida Sans Unicode" pitchFamily="34" charset="0"/>
              </a:rPr>
              <a:pPr/>
              <a:t>7</a:t>
            </a:fld>
            <a:endParaRPr lang="en-GB" smtClean="0">
              <a:ea typeface="Lucida Sans Unicode" pitchFamily="34" charset="0"/>
            </a:endParaRPr>
          </a:p>
        </p:txBody>
      </p:sp>
      <p:sp>
        <p:nvSpPr>
          <p:cNvPr id="9220"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Customer Tests</a:t>
            </a:r>
            <a:endParaRPr lang="en-GB" sz="2000" smtClean="0">
              <a:solidFill>
                <a:schemeClr val="bg1"/>
              </a:solidFill>
            </a:endParaRPr>
          </a:p>
        </p:txBody>
      </p:sp>
      <p:sp>
        <p:nvSpPr>
          <p:cNvPr id="9221"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As part of selecting each desired feature, the customers define automated acceptance tests to show that the feature is working.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0243" name="Slide Number Placeholder 4"/>
          <p:cNvSpPr>
            <a:spLocks noGrp="1"/>
          </p:cNvSpPr>
          <p:nvPr>
            <p:ph type="sldNum" sz="quarter" idx="11"/>
          </p:nvPr>
        </p:nvSpPr>
        <p:spPr>
          <a:noFill/>
        </p:spPr>
        <p:txBody>
          <a:bodyPr/>
          <a:lstStyle/>
          <a:p>
            <a:fld id="{0845A4F4-D9DB-492B-8F44-EDB082A938C1}" type="slidenum">
              <a:rPr lang="en-GB" smtClean="0">
                <a:ea typeface="Lucida Sans Unicode" pitchFamily="34" charset="0"/>
              </a:rPr>
              <a:pPr/>
              <a:t>8</a:t>
            </a:fld>
            <a:endParaRPr lang="en-GB" smtClean="0">
              <a:ea typeface="Lucida Sans Unicode" pitchFamily="34" charset="0"/>
            </a:endParaRPr>
          </a:p>
        </p:txBody>
      </p:sp>
      <p:sp>
        <p:nvSpPr>
          <p:cNvPr id="10244"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Pair Programming</a:t>
            </a:r>
          </a:p>
        </p:txBody>
      </p:sp>
      <p:sp>
        <p:nvSpPr>
          <p:cNvPr id="10245" name="Rectangle 2"/>
          <p:cNvSpPr>
            <a:spLocks noChangeArrowheads="1"/>
          </p:cNvSpPr>
          <p:nvPr>
            <p:ph type="body" idx="1"/>
          </p:nvPr>
        </p:nvSpPr>
        <p:spPr>
          <a:xfrm>
            <a:off x="301625" y="1446213"/>
            <a:ext cx="8537575" cy="4956175"/>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All production software is built by two programmers, sitting side by side, at the same machine.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GB" smtClean="0">
                <a:ea typeface="Lucida Sans Unicode" pitchFamily="34" charset="0"/>
              </a:rPr>
              <a:t>http://jaysmith.us</a:t>
            </a:r>
          </a:p>
        </p:txBody>
      </p:sp>
      <p:sp>
        <p:nvSpPr>
          <p:cNvPr id="11267" name="Slide Number Placeholder 4"/>
          <p:cNvSpPr>
            <a:spLocks noGrp="1"/>
          </p:cNvSpPr>
          <p:nvPr>
            <p:ph type="sldNum" sz="quarter" idx="11"/>
          </p:nvPr>
        </p:nvSpPr>
        <p:spPr>
          <a:noFill/>
        </p:spPr>
        <p:txBody>
          <a:bodyPr/>
          <a:lstStyle/>
          <a:p>
            <a:fld id="{EA000C95-EBC7-4F94-8684-1E8CDA7FB5A1}" type="slidenum">
              <a:rPr lang="en-GB" smtClean="0">
                <a:ea typeface="Lucida Sans Unicode" pitchFamily="34" charset="0"/>
              </a:rPr>
              <a:pPr/>
              <a:t>9</a:t>
            </a:fld>
            <a:endParaRPr lang="en-GB" smtClean="0">
              <a:ea typeface="Lucida Sans Unicode" pitchFamily="34" charset="0"/>
            </a:endParaRPr>
          </a:p>
        </p:txBody>
      </p:sp>
      <p:sp>
        <p:nvSpPr>
          <p:cNvPr id="11268" name="Rectangle 1"/>
          <p:cNvSpPr>
            <a:spLocks noChangeArrowheads="1"/>
          </p:cNvSpPr>
          <p:nvPr>
            <p:ph type="title"/>
          </p:nvPr>
        </p:nvSpPr>
        <p:spPr>
          <a:xfrm>
            <a:off x="0" y="0"/>
            <a:ext cx="9144000" cy="685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chemeClr val="bg1"/>
                </a:solidFill>
              </a:rPr>
              <a:t>Test-Driven Development</a:t>
            </a:r>
            <a:endParaRPr lang="en-GB" sz="2000" smtClean="0">
              <a:solidFill>
                <a:schemeClr val="bg1"/>
              </a:solidFill>
            </a:endParaRPr>
          </a:p>
        </p:txBody>
      </p:sp>
      <p:sp>
        <p:nvSpPr>
          <p:cNvPr id="11269" name="Rectangle 2"/>
          <p:cNvSpPr>
            <a:spLocks noChangeArrowheads="1"/>
          </p:cNvSpPr>
          <p:nvPr>
            <p:ph type="body" idx="1"/>
          </p:nvPr>
        </p:nvSpPr>
        <p:spPr>
          <a:xfrm>
            <a:off x="301625" y="1446213"/>
            <a:ext cx="8537575" cy="1525587"/>
          </a:xfrm>
        </p:spPr>
        <p:txBody>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The programmers work in very short cycles, adding a failing test, then making it work.</a:t>
            </a:r>
          </a:p>
        </p:txBody>
      </p:sp>
      <p:grpSp>
        <p:nvGrpSpPr>
          <p:cNvPr id="11270" name="Group 17"/>
          <p:cNvGrpSpPr>
            <a:grpSpLocks/>
          </p:cNvGrpSpPr>
          <p:nvPr/>
        </p:nvGrpSpPr>
        <p:grpSpPr bwMode="auto">
          <a:xfrm>
            <a:off x="1828800" y="3303588"/>
            <a:ext cx="1066800" cy="1712912"/>
            <a:chOff x="2362200" y="3352800"/>
            <a:chExt cx="1066800" cy="1712284"/>
          </a:xfrm>
        </p:grpSpPr>
        <p:sp>
          <p:nvSpPr>
            <p:cNvPr id="11277" name="Oval 5"/>
            <p:cNvSpPr>
              <a:spLocks noChangeArrowheads="1"/>
            </p:cNvSpPr>
            <p:nvPr/>
          </p:nvSpPr>
          <p:spPr bwMode="auto">
            <a:xfrm>
              <a:off x="2362200" y="3352800"/>
              <a:ext cx="1066800" cy="1143000"/>
            </a:xfrm>
            <a:prstGeom prst="ellipse">
              <a:avLst/>
            </a:prstGeom>
            <a:solidFill>
              <a:srgbClr val="C00000"/>
            </a:solidFill>
            <a:ln w="9525" algn="ctr">
              <a:solidFill>
                <a:schemeClr val="tx1"/>
              </a:solidFill>
              <a:round/>
              <a:headEnd/>
              <a:tailEnd/>
            </a:ln>
          </p:spPr>
          <p:txBody>
            <a:bodyPr/>
            <a:lstStyle/>
            <a:p>
              <a:endParaRPr lang="en-US"/>
            </a:p>
          </p:txBody>
        </p:sp>
        <p:sp>
          <p:nvSpPr>
            <p:cNvPr id="11278" name="TextBox 12"/>
            <p:cNvSpPr txBox="1">
              <a:spLocks noChangeArrowheads="1"/>
            </p:cNvSpPr>
            <p:nvPr/>
          </p:nvSpPr>
          <p:spPr bwMode="auto">
            <a:xfrm>
              <a:off x="2429256" y="4572000"/>
              <a:ext cx="942887" cy="493084"/>
            </a:xfrm>
            <a:prstGeom prst="rect">
              <a:avLst/>
            </a:prstGeom>
            <a:noFill/>
            <a:ln w="9525">
              <a:noFill/>
              <a:miter lim="800000"/>
              <a:headEnd/>
              <a:tailEnd/>
            </a:ln>
          </p:spPr>
          <p:txBody>
            <a:bodyPr wrap="none">
              <a:spAutoFit/>
            </a:bodyPr>
            <a:lstStyle/>
            <a:p>
              <a:r>
                <a:rPr lang="en-US" sz="2800" b="1">
                  <a:solidFill>
                    <a:srgbClr val="C00000"/>
                  </a:solidFill>
                </a:rPr>
                <a:t>RED</a:t>
              </a:r>
            </a:p>
          </p:txBody>
        </p:sp>
      </p:grpSp>
      <p:grpSp>
        <p:nvGrpSpPr>
          <p:cNvPr id="11271" name="Group 15"/>
          <p:cNvGrpSpPr>
            <a:grpSpLocks/>
          </p:cNvGrpSpPr>
          <p:nvPr/>
        </p:nvGrpSpPr>
        <p:grpSpPr bwMode="auto">
          <a:xfrm>
            <a:off x="3352800" y="3316288"/>
            <a:ext cx="1460500" cy="1712912"/>
            <a:chOff x="3770376" y="3352800"/>
            <a:chExt cx="1460656" cy="1712284"/>
          </a:xfrm>
        </p:grpSpPr>
        <p:sp>
          <p:nvSpPr>
            <p:cNvPr id="11275" name="Oval 6"/>
            <p:cNvSpPr>
              <a:spLocks noChangeArrowheads="1"/>
            </p:cNvSpPr>
            <p:nvPr/>
          </p:nvSpPr>
          <p:spPr bwMode="auto">
            <a:xfrm>
              <a:off x="3962400" y="3352800"/>
              <a:ext cx="1066800" cy="1143000"/>
            </a:xfrm>
            <a:prstGeom prst="ellipse">
              <a:avLst/>
            </a:prstGeom>
            <a:solidFill>
              <a:srgbClr val="00B050"/>
            </a:solidFill>
            <a:ln w="9525" algn="ctr">
              <a:solidFill>
                <a:schemeClr val="tx1"/>
              </a:solidFill>
              <a:round/>
              <a:headEnd/>
              <a:tailEnd/>
            </a:ln>
          </p:spPr>
          <p:txBody>
            <a:bodyPr/>
            <a:lstStyle/>
            <a:p>
              <a:endParaRPr lang="en-US"/>
            </a:p>
          </p:txBody>
        </p:sp>
        <p:sp>
          <p:nvSpPr>
            <p:cNvPr id="11276" name="TextBox 14"/>
            <p:cNvSpPr txBox="1">
              <a:spLocks noChangeArrowheads="1"/>
            </p:cNvSpPr>
            <p:nvPr/>
          </p:nvSpPr>
          <p:spPr bwMode="auto">
            <a:xfrm>
              <a:off x="3770376" y="4572000"/>
              <a:ext cx="1460656" cy="493084"/>
            </a:xfrm>
            <a:prstGeom prst="rect">
              <a:avLst/>
            </a:prstGeom>
            <a:noFill/>
            <a:ln w="9525">
              <a:noFill/>
              <a:miter lim="800000"/>
              <a:headEnd/>
              <a:tailEnd/>
            </a:ln>
          </p:spPr>
          <p:txBody>
            <a:bodyPr wrap="none">
              <a:spAutoFit/>
            </a:bodyPr>
            <a:lstStyle/>
            <a:p>
              <a:r>
                <a:rPr lang="en-US" sz="2800" b="1">
                  <a:solidFill>
                    <a:srgbClr val="00B050"/>
                  </a:solidFill>
                </a:rPr>
                <a:t>GREEN</a:t>
              </a:r>
            </a:p>
          </p:txBody>
        </p:sp>
      </p:grpSp>
      <p:grpSp>
        <p:nvGrpSpPr>
          <p:cNvPr id="11272" name="Group 18"/>
          <p:cNvGrpSpPr>
            <a:grpSpLocks/>
          </p:cNvGrpSpPr>
          <p:nvPr/>
        </p:nvGrpSpPr>
        <p:grpSpPr bwMode="auto">
          <a:xfrm>
            <a:off x="5029200" y="3316288"/>
            <a:ext cx="2154238" cy="1712912"/>
            <a:chOff x="5023104" y="3352800"/>
            <a:chExt cx="2154116" cy="1712284"/>
          </a:xfrm>
        </p:grpSpPr>
        <p:sp>
          <p:nvSpPr>
            <p:cNvPr id="8" name="Oval 7"/>
            <p:cNvSpPr/>
            <p:nvPr/>
          </p:nvSpPr>
          <p:spPr bwMode="auto">
            <a:xfrm>
              <a:off x="5562823" y="3352800"/>
              <a:ext cx="1066740" cy="1142581"/>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17" name="TextBox 16"/>
            <p:cNvSpPr txBox="1"/>
            <p:nvPr/>
          </p:nvSpPr>
          <p:spPr>
            <a:xfrm>
              <a:off x="5023104" y="4571553"/>
              <a:ext cx="2154116" cy="493531"/>
            </a:xfrm>
            <a:prstGeom prst="rect">
              <a:avLst/>
            </a:prstGeom>
            <a:noFill/>
          </p:spPr>
          <p:txBody>
            <a:bodyPr wrap="none">
              <a:spAutoFit/>
            </a:bodyPr>
            <a:lstStyle/>
            <a:p>
              <a:pPr>
                <a:defRPr/>
              </a:pPr>
              <a:r>
                <a:rPr lang="en-US" sz="2800" b="1" dirty="0">
                  <a:solidFill>
                    <a:schemeClr val="bg1">
                      <a:lumMod val="75000"/>
                    </a:schemeClr>
                  </a:solidFill>
                  <a:ea typeface="+mn-ea"/>
                </a:rPr>
                <a:t>REFACTOR</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Lucida Sans Unicode"/>
      </a:majorFont>
      <a:minorFont>
        <a:latin typeface="Arial"/>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Lucida Sans Unicode"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TotalTime>
  <Words>426</Words>
  <Application>Microsoft Office PowerPoint</Application>
  <PresentationFormat>On-screen Show (4:3)</PresentationFormat>
  <Paragraphs>109</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Lucida Sans Unicode</vt:lpstr>
      <vt:lpstr>Arial Black</vt:lpstr>
      <vt:lpstr>Times New Roman</vt:lpstr>
      <vt:lpstr>Wingdings</vt:lpstr>
      <vt:lpstr>Default Design</vt:lpstr>
      <vt:lpstr>Principles of  Extreme Programming</vt:lpstr>
      <vt:lpstr>Agenda</vt:lpstr>
      <vt:lpstr>Whole Team</vt:lpstr>
      <vt:lpstr>Planning Game</vt:lpstr>
      <vt:lpstr>User Stories</vt:lpstr>
      <vt:lpstr>The Planning Game</vt:lpstr>
      <vt:lpstr>Customer Tests</vt:lpstr>
      <vt:lpstr>Pair Programming</vt:lpstr>
      <vt:lpstr>Test-Driven Development</vt:lpstr>
      <vt:lpstr>Design Improvement</vt:lpstr>
      <vt:lpstr>Continuous Integration</vt:lpstr>
      <vt:lpstr>Sustainable Pace</vt:lpstr>
      <vt:lpstr>Other</vt:lpstr>
      <vt:lpstr>Short Cycles</vt:lpstr>
      <vt:lpstr>Summary</vt:lpstr>
      <vt:lpstr>Resources</vt:lpstr>
      <vt:lpstr>Contact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Tyson Foods, Inc.</dc:creator>
  <cp:lastModifiedBy>TSNWLADM</cp:lastModifiedBy>
  <cp:revision>48</cp:revision>
  <dcterms:modified xsi:type="dcterms:W3CDTF">2011-09-06T21:35:27Z</dcterms:modified>
</cp:coreProperties>
</file>