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0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EE6F-F6DC-44BD-8858-9F8B62F94BF9}" type="datetimeFigureOut">
              <a:rPr lang="en-US" smtClean="0"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D5F3-A41B-4B8F-ABB7-ECD4D3557A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660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60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1722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7625-D0BB-4417-A57F-17D21DAEA8E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6C2B-8BB7-41EB-8C0E-CD6BDD7C2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660A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ysmith.us/" TargetMode="External"/><Relationship Id="rId2" Type="http://schemas.openxmlformats.org/officeDocument/2006/relationships/hyperlink" Target="mailto:jay@jaysmith.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7315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34000"/>
            <a:ext cx="7162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Jay Smith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Lead Programmer Analyst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Tyson Foods, Inc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876800" y="3429000"/>
            <a:ext cx="3429000" cy="16764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MVC3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Framework Code First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Framework Code First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660A8"/>
                </a:solidFill>
              </a:rPr>
              <a:t>About Me</a:t>
            </a:r>
            <a:endParaRPr lang="en-US" b="1" dirty="0">
              <a:solidFill>
                <a:srgbClr val="3660A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 Programmer Analyst for Tyson Foods</a:t>
            </a:r>
          </a:p>
          <a:p>
            <a:r>
              <a:rPr lang="en-US" dirty="0" smtClean="0"/>
              <a:t>Microsoft ASP NET MVP </a:t>
            </a:r>
          </a:p>
          <a:p>
            <a:r>
              <a:rPr lang="en-US" dirty="0" smtClean="0"/>
              <a:t>Believes the Agile approach is the right way to create software</a:t>
            </a:r>
            <a:endParaRPr lang="en-US" dirty="0" smtClean="0"/>
          </a:p>
          <a:p>
            <a:r>
              <a:rPr lang="en-US" dirty="0" smtClean="0"/>
              <a:t>Suffers from Community-</a:t>
            </a:r>
            <a:r>
              <a:rPr lang="en-US" dirty="0" err="1" smtClean="0"/>
              <a:t>itis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jay@jaysmith.us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Blog: </a:t>
            </a:r>
            <a:r>
              <a:rPr lang="en-US" sz="2800" dirty="0" smtClean="0">
                <a:hlinkClick r:id="rId3"/>
              </a:rPr>
              <a:t>http://jaysmith.us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Twitter: @</a:t>
            </a:r>
            <a:r>
              <a:rPr lang="en-US" sz="2800" dirty="0" err="1" smtClean="0"/>
              <a:t>JaySmith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t"/>
            <a:r>
              <a:rPr lang="en-US" dirty="0"/>
              <a:t>How to create a new ASP.NET MVC project</a:t>
            </a:r>
          </a:p>
          <a:p>
            <a:pPr lvl="0" fontAlgn="t"/>
            <a:r>
              <a:rPr lang="en-US" dirty="0"/>
              <a:t>How to create ASP.NET MVC controllers and views</a:t>
            </a:r>
          </a:p>
          <a:p>
            <a:pPr lvl="0" fontAlgn="t"/>
            <a:r>
              <a:rPr lang="en-US" dirty="0"/>
              <a:t>How to create a new database using the Entity Framework code-first paradigm</a:t>
            </a:r>
          </a:p>
          <a:p>
            <a:pPr lvl="0" fontAlgn="t"/>
            <a:r>
              <a:rPr lang="en-US" dirty="0"/>
              <a:t>How to retrieve and display data</a:t>
            </a:r>
          </a:p>
          <a:p>
            <a:pPr lvl="0" fontAlgn="t"/>
            <a:r>
              <a:rPr lang="en-US" dirty="0"/>
              <a:t>How to edit data and enable data validation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new ASP.NET MVC3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 smtClean="0"/>
              <a:t> View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Classes that represent the data of the application and that use validation logic to enforce business rules for that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Template files that are used to dynamically generate HTML responses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Controller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Classes that handle in coming request to the application, retrieve model data, and then specify the view templates that return a response to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Controller and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1533525"/>
            <a:ext cx="52768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MVC3</vt:lpstr>
      <vt:lpstr>About Me</vt:lpstr>
      <vt:lpstr>Agenda</vt:lpstr>
      <vt:lpstr>Demo</vt:lpstr>
      <vt:lpstr>Model View Controller</vt:lpstr>
      <vt:lpstr>Model View Controller</vt:lpstr>
      <vt:lpstr>Model View Controller</vt:lpstr>
      <vt:lpstr>Demo</vt:lpstr>
      <vt:lpstr>Slide 9</vt:lpstr>
      <vt:lpstr>Demo</vt:lpstr>
      <vt:lpstr>Demo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smithjay</dc:creator>
  <cp:lastModifiedBy>smithjay</cp:lastModifiedBy>
  <cp:revision>20</cp:revision>
  <dcterms:created xsi:type="dcterms:W3CDTF">2011-03-13T14:23:52Z</dcterms:created>
  <dcterms:modified xsi:type="dcterms:W3CDTF">2011-03-14T03:10:06Z</dcterms:modified>
</cp:coreProperties>
</file>