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68" r:id="rId4"/>
    <p:sldId id="269" r:id="rId5"/>
    <p:sldId id="271" r:id="rId6"/>
    <p:sldId id="272" r:id="rId7"/>
    <p:sldId id="27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67" autoAdjust="0"/>
  </p:normalViewPr>
  <p:slideViewPr>
    <p:cSldViewPr>
      <p:cViewPr varScale="1">
        <p:scale>
          <a:sx n="73" d="100"/>
          <a:sy n="73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548" y="243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0A5B-3CA9-4941-B05A-9B219998C9B2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C3531-79E9-4F88-86FE-35C13A2A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work for Tyson Foods, as a Lead Programmer Analyst for the Program Management Office.  There I am one of the administrator for our Project Server 2010 implementation and Lead Developer on our project management tools we have created in house. I am also a 3 time Microsoft ASP.NET MVP.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take look at what you are here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of you have heard of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How many of you are already using it on your projects?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answered no, to both or either of those we are going to fill in the missing pieces for your.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answered yes, then you might know some of this and if we have time we will talk about hosting your own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server and why.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look at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E441-12E5-48EA-8D6C-DC2F5B7C856D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Jay@jaysmith.us" TargetMode="External"/><Relationship Id="rId3" Type="http://schemas.openxmlformats.org/officeDocument/2006/relationships/hyperlink" Target="http://nuget.codeplex.com/" TargetMode="External"/><Relationship Id="rId7" Type="http://schemas.openxmlformats.org/officeDocument/2006/relationships/hyperlink" Target="http://jaysmith.us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gTJhPi" TargetMode="External"/><Relationship Id="rId5" Type="http://schemas.openxmlformats.org/officeDocument/2006/relationships/hyperlink" Target="http://bit.ly/fYIHHi" TargetMode="External"/><Relationship Id="rId4" Type="http://schemas.openxmlformats.org/officeDocument/2006/relationships/hyperlink" Target="http://bit.ly/bYEw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6375"/>
            <a:ext cx="7772400" cy="1470025"/>
          </a:xfrm>
        </p:spPr>
        <p:txBody>
          <a:bodyPr/>
          <a:lstStyle/>
          <a:p>
            <a:r>
              <a:rPr lang="en-US" b="1" dirty="0" smtClean="0"/>
              <a:t>Design Patterns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34767"/>
            <a:ext cx="5867400" cy="453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About Design Patterns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General, reusable solutions to common problems</a:t>
            </a:r>
          </a:p>
          <a:p>
            <a:endParaRPr lang="en-US" dirty="0" smtClean="0"/>
          </a:p>
          <a:p>
            <a:r>
              <a:rPr lang="en-US" dirty="0" smtClean="0"/>
              <a:t>Not a complete, finished solution</a:t>
            </a:r>
          </a:p>
          <a:p>
            <a:endParaRPr lang="en-US" dirty="0" smtClean="0"/>
          </a:p>
          <a:p>
            <a:r>
              <a:rPr lang="en-US" dirty="0" smtClean="0"/>
              <a:t>A template, recipe, or approach to solving certain problems</a:t>
            </a:r>
          </a:p>
          <a:p>
            <a:endParaRPr lang="en-US" dirty="0" smtClean="0"/>
          </a:p>
          <a:p>
            <a:r>
              <a:rPr lang="en-US" dirty="0" smtClean="0"/>
              <a:t>Each has a specific name, so we can discuss common elements of design using a common vocabulary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Common Design Patterns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Factory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Singleton: Intent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Ensure a class has only one instance</a:t>
            </a:r>
          </a:p>
          <a:p>
            <a:endParaRPr lang="en-US" dirty="0" smtClean="0"/>
          </a:p>
          <a:p>
            <a:r>
              <a:rPr lang="en-US" dirty="0" smtClean="0"/>
              <a:t>Make the class itself responsible for keeping track of it’s sole instance</a:t>
            </a:r>
          </a:p>
          <a:p>
            <a:endParaRPr lang="en-US" dirty="0" smtClean="0"/>
          </a:p>
          <a:p>
            <a:r>
              <a:rPr lang="en-US" dirty="0" smtClean="0"/>
              <a:t>“There can be only one</a:t>
            </a:r>
            <a:r>
              <a:rPr lang="en-US" dirty="0" smtClean="0"/>
              <a:t>!”</a:t>
            </a:r>
          </a:p>
          <a:p>
            <a:r>
              <a:rPr lang="en-US" smtClean="0"/>
              <a:t>http://csharpindepth.com/Articles/General/Singleton.aspx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Singleton: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Thread Safe</a:t>
            </a:r>
          </a:p>
          <a:p>
            <a:r>
              <a:rPr lang="en-US" dirty="0" smtClean="0"/>
              <a:t>Code Sample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Singleton: How it is used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methods on instance directly</a:t>
            </a:r>
          </a:p>
          <a:p>
            <a:r>
              <a:rPr lang="en-US" dirty="0" smtClean="0"/>
              <a:t>Assign variables  to instance</a:t>
            </a:r>
          </a:p>
          <a:p>
            <a:r>
              <a:rPr lang="en-US" dirty="0" smtClean="0"/>
              <a:t>Pass as parameter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Singleton: Thread Safe Version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LazySingleton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Official Site: </a:t>
            </a:r>
            <a:r>
              <a:rPr lang="en-US" dirty="0" smtClean="0">
                <a:hlinkClick r:id="rId2"/>
              </a:rPr>
              <a:t>http://nuget.org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Dev Site: </a:t>
            </a:r>
            <a:r>
              <a:rPr lang="en-US" dirty="0" smtClean="0">
                <a:hlinkClick r:id="rId3"/>
              </a:rPr>
              <a:t>http://nuget.codeplex.com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Docs: </a:t>
            </a:r>
            <a:r>
              <a:rPr lang="en-US" dirty="0" smtClean="0">
                <a:hlinkClick r:id="rId4"/>
              </a:rPr>
              <a:t>http://bit.ly/bYEwEx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 Explorer: </a:t>
            </a:r>
            <a:r>
              <a:rPr lang="en-US" dirty="0" smtClean="0">
                <a:hlinkClick r:id="rId5"/>
              </a:rPr>
              <a:t>http://bit.ly/fYIHHi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Copy Script: </a:t>
            </a:r>
            <a:r>
              <a:rPr lang="en-US" dirty="0" smtClean="0">
                <a:hlinkClick r:id="rId6"/>
              </a:rPr>
              <a:t>http://bit.ly/gTJhPi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My Blog: </a:t>
            </a:r>
            <a:r>
              <a:rPr lang="en-US" dirty="0" smtClean="0">
                <a:hlinkClick r:id="rId7"/>
              </a:rPr>
              <a:t>http://jaysmith.us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JaySmith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8"/>
              </a:rPr>
              <a:t>Jay@jaysmith.us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319</Words>
  <Application>Microsoft Office PowerPoint</Application>
  <PresentationFormat>On-screen Show (4:3)</PresentationFormat>
  <Paragraphs>62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Design Patterns</vt:lpstr>
      <vt:lpstr>About Design Patterns</vt:lpstr>
      <vt:lpstr>Common Design Patterns</vt:lpstr>
      <vt:lpstr>Singleton: Intent</vt:lpstr>
      <vt:lpstr>Singleton: Structure</vt:lpstr>
      <vt:lpstr>Singleton: How it is used</vt:lpstr>
      <vt:lpstr>Singleton: Thread Safe Version</vt:lpstr>
      <vt:lpstr>Resources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TSNWLADM</dc:creator>
  <cp:lastModifiedBy>smithjay</cp:lastModifiedBy>
  <cp:revision>62</cp:revision>
  <dcterms:created xsi:type="dcterms:W3CDTF">2011-03-08T02:26:57Z</dcterms:created>
  <dcterms:modified xsi:type="dcterms:W3CDTF">2011-08-02T13:54:16Z</dcterms:modified>
</cp:coreProperties>
</file>