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  <p:sldMasterId id="2147483824" r:id="rId2"/>
    <p:sldMasterId id="2147483836" r:id="rId3"/>
  </p:sldMasterIdLst>
  <p:notesMasterIdLst>
    <p:notesMasterId r:id="rId11"/>
  </p:notesMasterIdLst>
  <p:handoutMasterIdLst>
    <p:handoutMasterId r:id="rId12"/>
  </p:handoutMasterIdLst>
  <p:sldIdLst>
    <p:sldId id="256" r:id="rId4"/>
    <p:sldId id="283" r:id="rId5"/>
    <p:sldId id="288" r:id="rId6"/>
    <p:sldId id="285" r:id="rId7"/>
    <p:sldId id="265" r:id="rId8"/>
    <p:sldId id="286" r:id="rId9"/>
    <p:sldId id="28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A3A4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495" autoAdjust="0"/>
    <p:restoredTop sz="79649" autoAdjust="0"/>
  </p:normalViewPr>
  <p:slideViewPr>
    <p:cSldViewPr>
      <p:cViewPr varScale="1">
        <p:scale>
          <a:sx n="59" d="100"/>
          <a:sy n="59" d="100"/>
        </p:scale>
        <p:origin x="-6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>
            <a:lvl1pPr defTabSz="90664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>
            <a:lvl1pPr algn="r" defTabSz="90664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b" anchorCtr="0" compatLnSpc="1">
            <a:prstTxWarp prst="textNoShape">
              <a:avLst/>
            </a:prstTxWarp>
          </a:bodyPr>
          <a:lstStyle>
            <a:lvl1pPr defTabSz="90664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b" anchorCtr="0" compatLnSpc="1">
            <a:prstTxWarp prst="textNoShape">
              <a:avLst/>
            </a:prstTxWarp>
          </a:bodyPr>
          <a:lstStyle>
            <a:lvl1pPr algn="r" defTabSz="906648">
              <a:defRPr sz="1200"/>
            </a:lvl1pPr>
          </a:lstStyle>
          <a:p>
            <a:pPr>
              <a:defRPr/>
            </a:pPr>
            <a:fld id="{6E96A0F1-8F5C-4C94-AAB1-2B8899F77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>
            <a:lvl1pPr defTabSz="90664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>
            <a:lvl1pPr algn="r" defTabSz="90664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3400"/>
            <a:ext cx="5489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b" anchorCtr="0" compatLnSpc="1">
            <a:prstTxWarp prst="textNoShape">
              <a:avLst/>
            </a:prstTxWarp>
          </a:bodyPr>
          <a:lstStyle>
            <a:lvl1pPr defTabSz="90664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b" anchorCtr="0" compatLnSpc="1">
            <a:prstTxWarp prst="textNoShape">
              <a:avLst/>
            </a:prstTxWarp>
          </a:bodyPr>
          <a:lstStyle>
            <a:lvl1pPr algn="r" defTabSz="90664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2FB4C2C-FBAB-44D0-81EA-FED9F15AE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1"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6463"/>
            <a:fld id="{6CFE3B74-1053-4D94-8D35-C726A9B8A955}" type="slidenum">
              <a:rPr lang="en-US" smtClean="0"/>
              <a:pPr defTabSz="906463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</a:t>
            </a:r>
            <a:r>
              <a:rPr lang="en-US" baseline="0" dirty="0" smtClean="0"/>
              <a:t>’ve implemented the Single Responsibility Principle correctly when each of your objects only has one reason to change.</a:t>
            </a:r>
          </a:p>
          <a:p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6463"/>
            <a:fld id="{CED596EA-D3FF-4E49-BEF4-D88B1A39A3E7}" type="slidenum">
              <a:rPr lang="en-US" smtClean="0"/>
              <a:pPr defTabSz="906463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SRP and</a:t>
            </a:r>
            <a:r>
              <a:rPr lang="en-US" baseline="0" dirty="0" smtClean="0"/>
              <a:t> DRY related and often appear together.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DRY is about putting a piece of functionality in a single place, such as a class.</a:t>
            </a:r>
          </a:p>
          <a:p>
            <a:r>
              <a:rPr lang="en-US" baseline="0" dirty="0" smtClean="0"/>
              <a:t>SRP is about making sure that a class does only one thing, that that it does it well.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good applications, one class does one thing, and does it well, and no other classes share the same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FB4C2C-FBAB-44D0-81EA-FED9F15AE1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6463"/>
            <a:fld id="{CED596EA-D3FF-4E49-BEF4-D88B1A39A3E7}" type="slidenum">
              <a:rPr lang="en-US" smtClean="0"/>
              <a:pPr defTabSz="906463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6463"/>
            <a:fld id="{126204D2-66D9-4D6C-AEF6-9A1EE5092D5D}" type="slidenum">
              <a:rPr lang="en-US" smtClean="0"/>
              <a:pPr defTabSz="906463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6463"/>
            <a:fld id="{CED596EA-D3FF-4E49-BEF4-D88B1A39A3E7}" type="slidenum">
              <a:rPr lang="en-US" smtClean="0"/>
              <a:pPr defTabSz="906463"/>
              <a:t>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– Tyson Foods, Inc. Internal Use Only</a:t>
            </a:r>
          </a:p>
          <a:p>
            <a:pPr>
              <a:defRPr/>
            </a:pPr>
            <a:r>
              <a:rPr lang="en-US" smtClean="0"/>
              <a:t>Copyright 2005 Tyson Foods, Inc.</a:t>
            </a:r>
            <a:r>
              <a:rPr lang="en-US" sz="1000" smtClean="0"/>
              <a:t> </a:t>
            </a:r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0083-7361-4E3A-BF77-834505A5B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6F24-1F00-475F-9A52-8E17EA11C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1BE19-34D9-4927-88E2-6461CBE95D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0"/>
            <a:ext cx="48037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279525"/>
            <a:ext cx="4192588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79525"/>
            <a:ext cx="4192587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496E8-80AB-41FF-8A56-861540E8B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– Tyson Foods, Inc. Internal Use Only</a:t>
            </a:r>
          </a:p>
          <a:p>
            <a:pPr>
              <a:defRPr/>
            </a:pPr>
            <a:r>
              <a:rPr lang="en-US" smtClean="0"/>
              <a:t>Copyright 2005 Tyson Foods, Inc.</a:t>
            </a:r>
            <a:r>
              <a:rPr lang="en-US" sz="1000" smtClean="0"/>
              <a:t> </a:t>
            </a:r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0083-7361-4E3A-BF77-834505A5B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F0829-38F7-4D52-9D63-3842B5FEF3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1E68A-5941-4793-84A7-584B16570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7E663-2EC0-42D0-AED5-FE796ECB49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17EBE-3B1A-496E-8A6E-E23D733FE4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10075-921B-48AC-867F-166C024028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321BF-CBE1-4FC2-B3CD-5F43895E8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F0829-38F7-4D52-9D63-3842B5FEF3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981AC-BA4A-46BA-9439-1DCCE7F81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89E39-2E63-4CF4-A375-0A3B6E69E7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6F24-1F00-475F-9A52-8E17EA11C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1BE19-34D9-4927-88E2-6461CBE95D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– Tyson Foods, Inc. Internal Use Only</a:t>
            </a:r>
          </a:p>
          <a:p>
            <a:pPr>
              <a:defRPr/>
            </a:pPr>
            <a:r>
              <a:rPr lang="en-US" smtClean="0"/>
              <a:t>Copyright 2005 Tyson Foods, Inc.</a:t>
            </a:r>
            <a:r>
              <a:rPr lang="en-US" sz="1000" smtClean="0"/>
              <a:t> </a:t>
            </a:r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0083-7361-4E3A-BF77-834505A5B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F0829-38F7-4D52-9D63-3842B5FEF3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1E68A-5941-4793-84A7-584B16570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7E663-2EC0-42D0-AED5-FE796ECB49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17EBE-3B1A-496E-8A6E-E23D733FE4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10075-921B-48AC-867F-166C024028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1E68A-5941-4793-84A7-584B16570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321BF-CBE1-4FC2-B3CD-5F43895E8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981AC-BA4A-46BA-9439-1DCCE7F81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89E39-2E63-4CF4-A375-0A3B6E69E7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6F24-1F00-475F-9A52-8E17EA11C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1BE19-34D9-4927-88E2-6461CBE95D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7E663-2EC0-42D0-AED5-FE796ECB49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17EBE-3B1A-496E-8A6E-E23D733FE4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10075-921B-48AC-867F-166C024028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321BF-CBE1-4FC2-B3CD-5F43895E8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981AC-BA4A-46BA-9439-1DCCE7F81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89E39-2E63-4CF4-A375-0A3B6E69E7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 descr="C:\Documents and Settings\smithjay\My Documents\Cropper Captures\CropperCapture[3].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1066800"/>
            <a:ext cx="9144000" cy="152400"/>
          </a:xfrm>
          <a:prstGeom prst="rect">
            <a:avLst/>
          </a:prstGeom>
          <a:noFill/>
        </p:spPr>
      </p:pic>
      <p:pic>
        <p:nvPicPr>
          <p:cNvPr id="49156" name="Picture 4" descr="C:\Documents and Settings\smithjay\My Documents\Cropper Captures\CropperCapture[2]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38632BC-3BB9-4D52-AD6D-A110CFE17F7A}" type="datetimeFigureOut">
              <a:rPr lang="en-US" smtClean="0"/>
              <a:pPr/>
              <a:t>2/3/2009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6EBD0C-A88B-4BA9-8063-7757CE55A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0" y="6172200"/>
              <a:ext cx="9144000" cy="76200"/>
            </a:xfrm>
            <a:prstGeom prst="rect">
              <a:avLst/>
            </a:prstGeom>
            <a:solidFill>
              <a:srgbClr val="C00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  <a:solidFill>
            <a:srgbClr val="C00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70" y="0"/>
            <a:ext cx="9130430" cy="144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38632BC-3BB9-4D52-AD6D-A110CFE17F7A}" type="datetimeFigureOut">
              <a:rPr lang="en-US" smtClean="0"/>
              <a:pPr/>
              <a:t>2/3/2009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6EBD0C-A88B-4BA9-8063-7757CE55A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0" y="6172200"/>
              <a:ext cx="9144000" cy="76200"/>
            </a:xfrm>
            <a:prstGeom prst="rect">
              <a:avLst/>
            </a:prstGeom>
            <a:solidFill>
              <a:srgbClr val="C00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  <a:solidFill>
            <a:srgbClr val="C00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70" y="0"/>
            <a:ext cx="9130430" cy="144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38632BC-3BB9-4D52-AD6D-A110CFE17F7A}" type="datetimeFigureOut">
              <a:rPr lang="en-US" smtClean="0"/>
              <a:pPr/>
              <a:t>2/3/2009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6EBD0C-A88B-4BA9-8063-7757CE55A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066800" y="2286000"/>
            <a:ext cx="7162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Creating S.O.L.I.D Applications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The Single Responsibility Principle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Jay Smith</a:t>
            </a: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1447800" y="4876800"/>
            <a:ext cx="6400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PMO Architect and Evangelist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Microsoft ASP .NET MVP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301625" y="1203325"/>
            <a:ext cx="8537575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sz="3200" b="1" kern="0" dirty="0">
              <a:latin typeface="+mn-lt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sz="3200" b="1" kern="0" dirty="0">
              <a:latin typeface="+mn-lt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sz="3200" b="1" kern="0" dirty="0" smtClean="0">
                <a:latin typeface="+mn-lt"/>
              </a:rPr>
              <a:t>Every object in your system should have a single responsibility, and all the object’s services should be focused on carrying out a single responsibility.</a:t>
            </a:r>
            <a:endParaRPr lang="en-US" sz="3200" b="1" kern="0" dirty="0">
              <a:latin typeface="+mn-lt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9067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Single Responsibility Principle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624D99-D2E3-4D50-A7C5-5CB36B03A9C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0"/>
            <a:ext cx="823277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Repeat Yourself (DRY)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D496E8-80AB-41FF-8A56-861540E8B82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301625" y="1203325"/>
            <a:ext cx="8537575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sz="3200" b="1" kern="0" dirty="0">
              <a:latin typeface="+mn-lt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sz="3200" b="1" kern="0" dirty="0">
              <a:latin typeface="+mn-lt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sz="3200" b="1" kern="0" dirty="0" smtClean="0">
                <a:latin typeface="+mn-lt"/>
              </a:rPr>
              <a:t>Avoid duplicate code by abstracting out things that are common and placing those things in a single location.</a:t>
            </a:r>
            <a:endParaRPr lang="en-US" sz="3200" b="1" kern="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301625" y="1203325"/>
            <a:ext cx="8537575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endParaRPr lang="en-US" sz="3200" b="1" kern="0" dirty="0" smtClean="0">
              <a:latin typeface="+mn-lt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sz="3200" b="1" kern="0" dirty="0" smtClean="0">
                <a:latin typeface="+mn-lt"/>
              </a:rPr>
              <a:t>The 	</a:t>
            </a:r>
            <a:r>
              <a:rPr lang="en-US" sz="3200" b="1" u="sng" kern="0" dirty="0" smtClean="0">
                <a:latin typeface="+mn-lt"/>
              </a:rPr>
              <a:t>OBJECT</a:t>
            </a:r>
            <a:r>
              <a:rPr lang="en-US" sz="3200" b="1" kern="0" dirty="0" smtClean="0">
                <a:latin typeface="+mn-lt"/>
              </a:rPr>
              <a:t>	</a:t>
            </a:r>
            <a:r>
              <a:rPr lang="en-US" sz="3200" b="1" u="sng" kern="0" dirty="0" smtClean="0">
                <a:latin typeface="+mn-lt"/>
              </a:rPr>
              <a:t>METHOD NAME</a:t>
            </a:r>
            <a:r>
              <a:rPr lang="en-US" sz="3200" b="1" kern="0" dirty="0" smtClean="0">
                <a:latin typeface="+mn-lt"/>
              </a:rPr>
              <a:t>		itself.</a:t>
            </a: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sz="3200" b="1" kern="0" dirty="0" smtClean="0">
              <a:latin typeface="+mn-lt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sz="3200" b="1" kern="0" dirty="0" smtClean="0">
                <a:latin typeface="+mn-lt"/>
              </a:rPr>
              <a:t>The 	</a:t>
            </a:r>
            <a:r>
              <a:rPr lang="en-US" sz="3200" b="1" u="sng" kern="0" dirty="0" smtClean="0">
                <a:latin typeface="+mn-lt"/>
              </a:rPr>
              <a:t>Automobile</a:t>
            </a:r>
            <a:r>
              <a:rPr lang="en-US" sz="3200" b="1" kern="0" dirty="0" smtClean="0">
                <a:latin typeface="+mn-lt"/>
              </a:rPr>
              <a:t>		</a:t>
            </a:r>
            <a:r>
              <a:rPr lang="en-US" sz="3200" b="1" u="sng" kern="0" dirty="0" smtClean="0">
                <a:latin typeface="+mn-lt"/>
              </a:rPr>
              <a:t>Start(s)</a:t>
            </a:r>
            <a:r>
              <a:rPr lang="en-US" sz="3200" b="1" kern="0" dirty="0" smtClean="0">
                <a:latin typeface="+mn-lt"/>
              </a:rPr>
              <a:t>	itself.</a:t>
            </a:r>
            <a:endParaRPr lang="en-US" sz="3200" b="1" kern="0" dirty="0">
              <a:latin typeface="+mn-lt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9067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Testing for</a:t>
            </a:r>
            <a:r>
              <a:rPr lang="en-US" sz="3600" dirty="0" smtClean="0"/>
              <a:t> Single Responsibility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624D99-D2E3-4D50-A7C5-5CB36B03A9C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9225" y="0"/>
            <a:ext cx="8766175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A11E5-1676-4435-AF9B-0C0C99B3C8D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703387"/>
            <a:ext cx="3248025" cy="385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301625" y="1371600"/>
            <a:ext cx="85375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 b="1" kern="0" dirty="0" smtClean="0">
                <a:latin typeface="+mn-lt"/>
              </a:rPr>
              <a:t>The 	</a:t>
            </a:r>
            <a:r>
              <a:rPr lang="en-US" sz="3200" b="1" u="sng" kern="0" dirty="0" smtClean="0">
                <a:latin typeface="+mn-lt"/>
              </a:rPr>
              <a:t>Automobile</a:t>
            </a:r>
            <a:r>
              <a:rPr lang="en-US" sz="3200" b="1" kern="0" dirty="0" smtClean="0">
                <a:latin typeface="+mn-lt"/>
              </a:rPr>
              <a:t>	</a:t>
            </a:r>
            <a:r>
              <a:rPr lang="en-US" sz="3200" b="1" u="sng" kern="0" dirty="0" smtClean="0">
                <a:latin typeface="+mn-lt"/>
              </a:rPr>
              <a:t>Start(s)</a:t>
            </a:r>
            <a:r>
              <a:rPr lang="en-US" sz="3200" b="1" kern="0" dirty="0" smtClean="0">
                <a:latin typeface="+mn-lt"/>
              </a:rPr>
              <a:t>			itself.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 b="1" kern="0" dirty="0" smtClean="0">
                <a:latin typeface="+mn-lt"/>
              </a:rPr>
              <a:t>The 	</a:t>
            </a:r>
            <a:r>
              <a:rPr lang="en-US" sz="3200" b="1" u="sng" kern="0" dirty="0" smtClean="0">
                <a:latin typeface="+mn-lt"/>
              </a:rPr>
              <a:t>Automobile</a:t>
            </a:r>
            <a:r>
              <a:rPr lang="en-US" sz="3200" b="1" kern="0" dirty="0" smtClean="0">
                <a:latin typeface="+mn-lt"/>
              </a:rPr>
              <a:t>	</a:t>
            </a:r>
            <a:r>
              <a:rPr lang="en-US" sz="3200" b="1" u="sng" kern="0" dirty="0" smtClean="0">
                <a:latin typeface="+mn-lt"/>
              </a:rPr>
              <a:t>Stop(s</a:t>
            </a:r>
            <a:r>
              <a:rPr lang="en-US" sz="3200" b="1" u="sng" kern="0" dirty="0" smtClean="0">
                <a:latin typeface="+mn-lt"/>
              </a:rPr>
              <a:t>)</a:t>
            </a:r>
            <a:r>
              <a:rPr lang="en-US" sz="3200" b="1" kern="0" dirty="0" smtClean="0">
                <a:latin typeface="+mn-lt"/>
              </a:rPr>
              <a:t>	</a:t>
            </a:r>
            <a:r>
              <a:rPr lang="en-US" sz="3200" b="1" kern="0" dirty="0" smtClean="0">
                <a:latin typeface="+mn-lt"/>
              </a:rPr>
              <a:t>		itself.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 b="1" kern="0" dirty="0" smtClean="0">
                <a:latin typeface="+mn-lt"/>
              </a:rPr>
              <a:t>The 	</a:t>
            </a:r>
            <a:r>
              <a:rPr lang="en-US" sz="3200" b="1" u="sng" kern="0" dirty="0" smtClean="0">
                <a:latin typeface="+mn-lt"/>
              </a:rPr>
              <a:t>Automobile</a:t>
            </a:r>
            <a:r>
              <a:rPr lang="en-US" sz="3200" b="1" kern="0" dirty="0" smtClean="0">
                <a:latin typeface="+mn-lt"/>
              </a:rPr>
              <a:t>	</a:t>
            </a:r>
            <a:r>
              <a:rPr lang="en-US" sz="3200" b="1" u="sng" kern="0" dirty="0" err="1" smtClean="0">
                <a:latin typeface="+mn-lt"/>
              </a:rPr>
              <a:t>ChangesTires</a:t>
            </a:r>
            <a:r>
              <a:rPr lang="en-US" sz="3200" b="1" u="sng" kern="0" dirty="0" smtClean="0">
                <a:latin typeface="+mn-lt"/>
              </a:rPr>
              <a:t>(s</a:t>
            </a:r>
            <a:r>
              <a:rPr lang="en-US" sz="3200" b="1" u="sng" kern="0" dirty="0" smtClean="0">
                <a:latin typeface="+mn-lt"/>
              </a:rPr>
              <a:t>)</a:t>
            </a:r>
            <a:r>
              <a:rPr lang="en-US" sz="3200" b="1" kern="0" dirty="0" smtClean="0">
                <a:latin typeface="+mn-lt"/>
              </a:rPr>
              <a:t>	</a:t>
            </a:r>
            <a:r>
              <a:rPr lang="en-US" sz="3200" b="1" kern="0" dirty="0" smtClean="0">
                <a:latin typeface="+mn-lt"/>
              </a:rPr>
              <a:t>	itself</a:t>
            </a:r>
            <a:r>
              <a:rPr lang="en-US" sz="3200" b="1" kern="0" dirty="0" smtClean="0">
                <a:latin typeface="+mn-lt"/>
              </a:rPr>
              <a:t>.</a:t>
            </a:r>
            <a:endParaRPr lang="en-US" sz="3200" b="1" kern="0" dirty="0" smtClean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 b="1" kern="0" dirty="0" smtClean="0">
                <a:latin typeface="+mn-lt"/>
              </a:rPr>
              <a:t>The 	</a:t>
            </a:r>
            <a:r>
              <a:rPr lang="en-US" sz="3200" b="1" u="sng" kern="0" dirty="0" smtClean="0">
                <a:latin typeface="+mn-lt"/>
              </a:rPr>
              <a:t>Automobile</a:t>
            </a:r>
            <a:r>
              <a:rPr lang="en-US" sz="3200" b="1" kern="0" dirty="0" smtClean="0">
                <a:latin typeface="+mn-lt"/>
              </a:rPr>
              <a:t>	</a:t>
            </a:r>
            <a:r>
              <a:rPr lang="en-US" sz="3200" b="1" u="sng" kern="0" dirty="0" smtClean="0">
                <a:latin typeface="+mn-lt"/>
              </a:rPr>
              <a:t>Drive(s</a:t>
            </a:r>
            <a:r>
              <a:rPr lang="en-US" sz="3200" b="1" u="sng" kern="0" dirty="0" smtClean="0">
                <a:latin typeface="+mn-lt"/>
              </a:rPr>
              <a:t>)</a:t>
            </a:r>
            <a:r>
              <a:rPr lang="en-US" sz="3200" b="1" kern="0" dirty="0" smtClean="0">
                <a:latin typeface="+mn-lt"/>
              </a:rPr>
              <a:t>	</a:t>
            </a:r>
            <a:r>
              <a:rPr lang="en-US" sz="3200" b="1" kern="0" dirty="0" smtClean="0">
                <a:latin typeface="+mn-lt"/>
              </a:rPr>
              <a:t>		itself.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 b="1" kern="0" dirty="0" smtClean="0">
                <a:latin typeface="+mn-lt"/>
              </a:rPr>
              <a:t>The 	</a:t>
            </a:r>
            <a:r>
              <a:rPr lang="en-US" sz="3200" b="1" u="sng" kern="0" dirty="0" smtClean="0">
                <a:latin typeface="+mn-lt"/>
              </a:rPr>
              <a:t>Automobile</a:t>
            </a:r>
            <a:r>
              <a:rPr lang="en-US" sz="3200" b="1" kern="0" dirty="0" smtClean="0">
                <a:latin typeface="+mn-lt"/>
              </a:rPr>
              <a:t>	</a:t>
            </a:r>
            <a:r>
              <a:rPr lang="en-US" sz="3200" b="1" u="sng" kern="0" dirty="0" smtClean="0">
                <a:latin typeface="+mn-lt"/>
              </a:rPr>
              <a:t>Wash(s</a:t>
            </a:r>
            <a:r>
              <a:rPr lang="en-US" sz="3200" b="1" u="sng" kern="0" dirty="0" smtClean="0">
                <a:latin typeface="+mn-lt"/>
              </a:rPr>
              <a:t>)</a:t>
            </a:r>
            <a:r>
              <a:rPr lang="en-US" sz="3200" b="1" kern="0" dirty="0" smtClean="0">
                <a:latin typeface="+mn-lt"/>
              </a:rPr>
              <a:t>	</a:t>
            </a:r>
            <a:r>
              <a:rPr lang="en-US" sz="3200" b="1" kern="0" dirty="0" smtClean="0">
                <a:latin typeface="+mn-lt"/>
              </a:rPr>
              <a:t>		itself.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 b="1" kern="0" dirty="0" smtClean="0">
                <a:latin typeface="+mn-lt"/>
              </a:rPr>
              <a:t>The 	</a:t>
            </a:r>
            <a:r>
              <a:rPr lang="en-US" sz="3200" b="1" u="sng" kern="0" dirty="0" smtClean="0">
                <a:latin typeface="+mn-lt"/>
              </a:rPr>
              <a:t>Automobile</a:t>
            </a:r>
            <a:r>
              <a:rPr lang="en-US" sz="3200" b="1" kern="0" dirty="0" smtClean="0">
                <a:latin typeface="+mn-lt"/>
              </a:rPr>
              <a:t>	</a:t>
            </a:r>
            <a:r>
              <a:rPr lang="en-US" sz="3200" b="1" u="sng" kern="0" dirty="0" smtClean="0">
                <a:latin typeface="+mn-lt"/>
              </a:rPr>
              <a:t>Check(s) Oil</a:t>
            </a:r>
            <a:r>
              <a:rPr lang="en-US" sz="3200" b="1" kern="0" dirty="0" smtClean="0">
                <a:latin typeface="+mn-lt"/>
              </a:rPr>
              <a:t>		itself.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 b="1" kern="0" dirty="0" smtClean="0">
                <a:latin typeface="+mn-lt"/>
              </a:rPr>
              <a:t>The 	</a:t>
            </a:r>
            <a:r>
              <a:rPr lang="en-US" sz="3200" b="1" u="sng" kern="0" dirty="0" smtClean="0">
                <a:latin typeface="+mn-lt"/>
              </a:rPr>
              <a:t>Automobile</a:t>
            </a:r>
            <a:r>
              <a:rPr lang="en-US" sz="3200" b="1" kern="0" dirty="0" smtClean="0">
                <a:latin typeface="+mn-lt"/>
              </a:rPr>
              <a:t>	</a:t>
            </a:r>
            <a:r>
              <a:rPr lang="en-US" sz="3200" b="1" u="sng" kern="0" dirty="0" smtClean="0">
                <a:latin typeface="+mn-lt"/>
              </a:rPr>
              <a:t>Get(s) Oil</a:t>
            </a:r>
            <a:r>
              <a:rPr lang="en-US" sz="3200" b="1" kern="0" dirty="0" smtClean="0">
                <a:latin typeface="+mn-lt"/>
              </a:rPr>
              <a:t>	</a:t>
            </a:r>
            <a:r>
              <a:rPr lang="en-US" sz="3200" b="1" kern="0" dirty="0" smtClean="0">
                <a:latin typeface="+mn-lt"/>
              </a:rPr>
              <a:t>		itself</a:t>
            </a:r>
            <a:r>
              <a:rPr lang="en-US" sz="3200" b="1" kern="0" dirty="0" smtClean="0">
                <a:latin typeface="+mn-lt"/>
              </a:rPr>
              <a:t>.</a:t>
            </a:r>
            <a:endParaRPr lang="en-US" sz="3200" b="1" kern="0" dirty="0">
              <a:latin typeface="+mn-lt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9067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Testing for</a:t>
            </a:r>
            <a:r>
              <a:rPr lang="en-US" sz="3600" dirty="0" smtClean="0"/>
              <a:t> Single Responsibility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624D99-D2E3-4D50-A7C5-5CB36B03A9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D496E8-80AB-41FF-8A56-861540E8B82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2458346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10000"/>
            <a:ext cx="324108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371600"/>
            <a:ext cx="3200400" cy="152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733800"/>
            <a:ext cx="3200400" cy="164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dust_v1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ardust_v1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tardust_v1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</TotalTime>
  <Words>188</Words>
  <Application>Microsoft Office PowerPoint</Application>
  <PresentationFormat>On-screen Show (4:3)</PresentationFormat>
  <Paragraphs>47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Stardust_v1.0</vt:lpstr>
      <vt:lpstr>1_Stardust_v1.0</vt:lpstr>
      <vt:lpstr>2_Stardust_v1.0</vt:lpstr>
      <vt:lpstr>Slide 1</vt:lpstr>
      <vt:lpstr>The Single Responsibility Principle</vt:lpstr>
      <vt:lpstr>Don’t Repeat Yourself (DRY)</vt:lpstr>
      <vt:lpstr>Testing for Single Responsibility</vt:lpstr>
      <vt:lpstr>Example</vt:lpstr>
      <vt:lpstr>Testing for Single Responsibility</vt:lpstr>
      <vt:lpstr>New Classes</vt:lpstr>
    </vt:vector>
  </TitlesOfParts>
  <Company>Tyson Foods,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Jay W. Smith</cp:lastModifiedBy>
  <cp:revision>184</cp:revision>
  <cp:lastPrinted>2004-10-19T16:21:55Z</cp:lastPrinted>
  <dcterms:created xsi:type="dcterms:W3CDTF">2005-02-07T16:58:52Z</dcterms:created>
  <dcterms:modified xsi:type="dcterms:W3CDTF">2009-02-03T21:26:14Z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y0">
    <vt:lpwstr/>
  </property>
  <property fmtid="{D5CDD505-2E9C-101B-9397-08002B2CF9AE}" pid="3" name="Document Types">
    <vt:lpwstr>Presentation Templates</vt:lpwstr>
  </property>
  <property fmtid="{D5CDD505-2E9C-101B-9397-08002B2CF9AE}" pid="4" name="Page View">
    <vt:lpwstr>None</vt:lpwstr>
  </property>
  <property fmtid="{D5CDD505-2E9C-101B-9397-08002B2CF9AE}" pid="5" name="Document Type">
    <vt:lpwstr>PowerPoint</vt:lpwstr>
  </property>
  <property fmtid="{D5CDD505-2E9C-101B-9397-08002B2CF9AE}" pid="6" name="Subject0">
    <vt:lpwstr>Templates</vt:lpwstr>
  </property>
  <property fmtid="{D5CDD505-2E9C-101B-9397-08002B2CF9AE}" pid="7" name="Description0">
    <vt:lpwstr/>
  </property>
</Properties>
</file>