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9" r:id="rId3"/>
    <p:sldId id="270" r:id="rId4"/>
    <p:sldId id="271" r:id="rId5"/>
    <p:sldId id="261" r:id="rId6"/>
    <p:sldId id="262" r:id="rId7"/>
    <p:sldId id="263" r:id="rId8"/>
    <p:sldId id="264" r:id="rId9"/>
    <p:sldId id="265" r:id="rId10"/>
    <p:sldId id="268" r:id="rId1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044" autoAdjust="0"/>
    <p:restoredTop sz="82964" autoAdjust="0"/>
  </p:normalViewPr>
  <p:slideViewPr>
    <p:cSldViewPr>
      <p:cViewPr varScale="1">
        <p:scale>
          <a:sx n="91" d="100"/>
          <a:sy n="91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3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9200"/>
            <a:ext cx="303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fld id="{89DA1D6C-C4F6-4CD6-A1D5-F061E677D7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8" tIns="46144" rIns="92288" bIns="46144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17861B5A-6184-452F-B186-5A5A065FF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A4EF1-3092-4852-BEA7-9D4570176C87}" type="slidenum">
              <a:rPr lang="en-US"/>
              <a:pPr/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557213"/>
            <a:ext cx="5008562" cy="3756025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54525"/>
            <a:ext cx="5607050" cy="4183063"/>
          </a:xfrm>
          <a:noFill/>
          <a:ln/>
        </p:spPr>
        <p:txBody>
          <a:bodyPr/>
          <a:lstStyle/>
          <a:p>
            <a:pPr marL="171450" indent="-17145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A4EF1-3092-4852-BEA7-9D4570176C87}" type="slidenum">
              <a:rPr lang="en-US"/>
              <a:pPr/>
              <a:t>6</a:t>
            </a:fld>
            <a:endParaRPr 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557213"/>
            <a:ext cx="5008562" cy="3756025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54525"/>
            <a:ext cx="5607050" cy="4183063"/>
          </a:xfrm>
          <a:noFill/>
          <a:ln/>
        </p:spPr>
        <p:txBody>
          <a:bodyPr/>
          <a:lstStyle/>
          <a:p>
            <a:pPr marL="171450" indent="-17145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A4EF1-3092-4852-BEA7-9D4570176C87}" type="slidenum">
              <a:rPr lang="en-US"/>
              <a:pPr/>
              <a:t>7</a:t>
            </a:fld>
            <a:endParaRPr 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557213"/>
            <a:ext cx="5008562" cy="3756025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54525"/>
            <a:ext cx="5607050" cy="4183063"/>
          </a:xfrm>
          <a:noFill/>
          <a:ln/>
        </p:spPr>
        <p:txBody>
          <a:bodyPr/>
          <a:lstStyle/>
          <a:p>
            <a:pPr marL="171450" indent="-17145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A4EF1-3092-4852-BEA7-9D4570176C87}" type="slidenum">
              <a:rPr lang="en-US"/>
              <a:pPr/>
              <a:t>8</a:t>
            </a:fld>
            <a:endParaRPr 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557213"/>
            <a:ext cx="5008562" cy="3756025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54525"/>
            <a:ext cx="5607050" cy="4183063"/>
          </a:xfrm>
          <a:noFill/>
          <a:ln/>
        </p:spPr>
        <p:txBody>
          <a:bodyPr/>
          <a:lstStyle/>
          <a:p>
            <a:pPr marL="171450" indent="-17145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A4EF1-3092-4852-BEA7-9D4570176C87}" type="slidenum">
              <a:rPr lang="en-US"/>
              <a:pPr/>
              <a:t>9</a:t>
            </a:fld>
            <a:endParaRPr 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557213"/>
            <a:ext cx="5008562" cy="3756025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54525"/>
            <a:ext cx="5607050" cy="4183063"/>
          </a:xfrm>
          <a:noFill/>
          <a:ln/>
        </p:spPr>
        <p:txBody>
          <a:bodyPr/>
          <a:lstStyle/>
          <a:p>
            <a:pPr marL="171450" indent="-17145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A4EF1-3092-4852-BEA7-9D4570176C87}" type="slidenum">
              <a:rPr lang="en-US"/>
              <a:pPr/>
              <a:t>10</a:t>
            </a:fld>
            <a:endParaRPr 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557213"/>
            <a:ext cx="5008562" cy="3756025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54525"/>
            <a:ext cx="5607050" cy="4183063"/>
          </a:xfrm>
          <a:noFill/>
          <a:ln/>
        </p:spPr>
        <p:txBody>
          <a:bodyPr/>
          <a:lstStyle/>
          <a:p>
            <a:pPr marL="171450" indent="-171450"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red-bar-bott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91288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419600"/>
            <a:ext cx="44196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7" name="Rectangle 11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09600" y="1066800"/>
            <a:ext cx="7924800" cy="1371600"/>
          </a:xfrm>
        </p:spPr>
        <p:txBody>
          <a:bodyPr/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8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971800"/>
            <a:ext cx="6400800" cy="762000"/>
          </a:xfrm>
        </p:spPr>
        <p:txBody>
          <a:bodyPr/>
          <a:lstStyle>
            <a:lvl1pPr marL="0" indent="0" algn="ctr">
              <a:buFontTx/>
              <a:buNone/>
              <a:defRPr sz="20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0"/>
          </p:nvPr>
        </p:nvSpPr>
        <p:spPr bwMode="white">
          <a:xfrm>
            <a:off x="0" y="6477000"/>
            <a:ext cx="51816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 b="1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 – Tyson Foods, Inc. Internal Use Only</a:t>
            </a:r>
          </a:p>
          <a:p>
            <a:pPr>
              <a:defRPr/>
            </a:pPr>
            <a:r>
              <a:rPr lang="en-US"/>
              <a:t>Copyright 2005 Tyson Foods, Inc.</a:t>
            </a:r>
            <a:r>
              <a:rPr lang="en-US" sz="1000"/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39118-0ABB-4687-A28B-72E903E9F7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0"/>
            <a:ext cx="21336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0"/>
            <a:ext cx="6251575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154CE-AEFC-4D8C-A796-90A255067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0"/>
            <a:ext cx="48037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279525"/>
            <a:ext cx="4192588" cy="5273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79525"/>
            <a:ext cx="4192587" cy="5273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9139B-8DE3-4858-967F-DC3072341A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C0C5B-6617-4659-B908-184A3716D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0A1B2-A3C6-4C06-8208-2ABCAA8DC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279525"/>
            <a:ext cx="4192588" cy="5273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79525"/>
            <a:ext cx="4192587" cy="5273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3B8E3-D3F3-4B0F-B2DD-90076A81F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9E5D9-5C98-42CA-98C8-A238319F7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8E1CE-0A67-4431-B6C9-D5E5FFD46B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02FC0-7620-415F-91B7-AB88E1F49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80799-0913-41CE-8837-295C54BCA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98EBA-2BCA-4BB9-B571-AE25C0A80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red-bar-bottom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553200"/>
            <a:ext cx="914082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white">
          <a:xfrm>
            <a:off x="301625" y="0"/>
            <a:ext cx="48037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279525"/>
            <a:ext cx="8537575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04800" y="6610350"/>
            <a:ext cx="3886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7924800" y="6534150"/>
            <a:ext cx="914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5C52169-F914-4A20-B4AC-FB1AD5244D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5" descr="poweredByTysonLogo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-76200"/>
            <a:ext cx="9144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 – Tyson Foods, Inc. Internal Use Only</a:t>
            </a:r>
          </a:p>
          <a:p>
            <a:pPr>
              <a:defRPr/>
            </a:pPr>
            <a:r>
              <a:rPr lang="en-US"/>
              <a:t>Copyright 2005 Tyson Foods, Inc.</a:t>
            </a:r>
            <a:r>
              <a:rPr lang="en-US" sz="1000"/>
              <a:t> 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Jay Smith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Source Code Management:</a:t>
            </a:r>
            <a:br>
              <a:rPr lang="en-US" dirty="0" smtClean="0"/>
            </a:br>
            <a:r>
              <a:rPr lang="en-US" dirty="0" smtClean="0"/>
              <a:t>Branching and Merging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571164-74B1-418E-85E2-169BCE203F4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Resources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1625" y="1279525"/>
            <a:ext cx="8537575" cy="5273675"/>
          </a:xfrm>
        </p:spPr>
        <p:txBody>
          <a:bodyPr/>
          <a:lstStyle/>
          <a:p>
            <a:pPr eaLnBrk="1" hangingPunct="1"/>
            <a:r>
              <a:rPr lang="en-US" dirty="0" smtClean="0"/>
              <a:t>VS 2005 Technical Article: Branching and Merging by Chris  </a:t>
            </a:r>
            <a:r>
              <a:rPr lang="en-US" dirty="0" err="1" smtClean="0"/>
              <a:t>Brimele</a:t>
            </a:r>
            <a:endParaRPr lang="en-US" dirty="0" smtClean="0"/>
          </a:p>
          <a:p>
            <a:pPr eaLnBrk="1" hangingPunct="1"/>
            <a:r>
              <a:rPr lang="en-US" dirty="0" smtClean="0"/>
              <a:t>Team Foundation Server Branching </a:t>
            </a:r>
            <a:r>
              <a:rPr lang="en-US" smtClean="0"/>
              <a:t>Guidance by </a:t>
            </a:r>
            <a:r>
              <a:rPr lang="en-US" dirty="0" smtClean="0"/>
              <a:t>John Jacob, Mario Rodriguez, and Graham Barry</a:t>
            </a:r>
          </a:p>
          <a:p>
            <a:pPr eaLnBrk="1" hangingPunct="1"/>
            <a:r>
              <a:rPr lang="en-US" dirty="0" smtClean="0"/>
              <a:t>Version Control with Subversion – Chapter 4</a:t>
            </a:r>
          </a:p>
          <a:p>
            <a:pPr eaLnBrk="1" hangingPunct="1"/>
            <a:endParaRPr lang="en-US" dirty="0" smtClean="0"/>
          </a:p>
          <a:p>
            <a:pPr algn="ctr" eaLnBrk="1" hangingPunct="1">
              <a:buNone/>
            </a:pPr>
            <a:r>
              <a:rPr lang="en-US" dirty="0" smtClean="0"/>
              <a:t>http://delicious/jay.smith/SCM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0"/>
            <a:ext cx="6251575" cy="1143000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4" y="1279525"/>
            <a:ext cx="8461375" cy="527367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Version 1.0 of application X was released 4 weeks ago and development work on version 2.0 is in full swing and a bug has been discovered.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current state of the project won’t allow you to just fix the bug and release.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What do you do?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E9139B-8DE3-4858-967F-DC3072341A7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4" y="1279525"/>
            <a:ext cx="8461375" cy="5273675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Branching is </a:t>
            </a:r>
            <a:r>
              <a:rPr lang="en-US" dirty="0" smtClean="0"/>
              <a:t>the duplication of an object under revision control (such as a source code file, or a directory tree) so that modifications can happen in parallel along both branches.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E9139B-8DE3-4858-967F-DC3072341A7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4" y="1279525"/>
            <a:ext cx="8385175" cy="5273675"/>
          </a:xfrm>
        </p:spPr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Merging </a:t>
            </a:r>
            <a:r>
              <a:rPr lang="en-US" dirty="0" smtClean="0"/>
              <a:t>is the act of reconciling multiple changes made to different copies of the same file. Most often, it is necessary when a file is modified by two people on two different computers at the same time. Later, these changes are merged, resulting in a single new file that contains both sets of changes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E9139B-8DE3-4858-967F-DC3072341A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571164-74B1-418E-85E2-169BCE203F4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Branch per Release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1625" y="1279525"/>
            <a:ext cx="8537575" cy="5273675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590800"/>
            <a:ext cx="6487574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571164-74B1-418E-85E2-169BCE203F4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5641975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Copy Promotion Branch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1625" y="1279525"/>
            <a:ext cx="8537575" cy="5273675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514600"/>
            <a:ext cx="5867400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571164-74B1-418E-85E2-169BCE203F4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 smtClean="0"/>
              <a:t>Branch per Task</a:t>
            </a:r>
            <a:endParaRPr lang="en-US" b="1" dirty="0"/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1625" y="1279525"/>
            <a:ext cx="8537575" cy="5273675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509837"/>
            <a:ext cx="6143824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571164-74B1-418E-85E2-169BCE203F4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5718175" cy="1143000"/>
          </a:xfrm>
          <a:noFill/>
        </p:spPr>
        <p:txBody>
          <a:bodyPr/>
          <a:lstStyle/>
          <a:p>
            <a:r>
              <a:rPr lang="en-US" b="1" dirty="0" smtClean="0"/>
              <a:t>Branch per Component</a:t>
            </a:r>
            <a:endParaRPr lang="en-US" b="1" dirty="0"/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1625" y="1279525"/>
            <a:ext cx="8537575" cy="5273675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5957" y="2643187"/>
            <a:ext cx="5644043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571164-74B1-418E-85E2-169BCE203F4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5870575" cy="1143000"/>
          </a:xfrm>
          <a:noFill/>
        </p:spPr>
        <p:txBody>
          <a:bodyPr/>
          <a:lstStyle/>
          <a:p>
            <a:r>
              <a:rPr lang="en-US" b="1" dirty="0" smtClean="0"/>
              <a:t>Branch per Technology</a:t>
            </a:r>
            <a:endParaRPr lang="en-US" b="1" dirty="0"/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1625" y="1279525"/>
            <a:ext cx="8537575" cy="5273675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3550" y="2725511"/>
            <a:ext cx="5810250" cy="207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W Powered by Tyson">
  <a:themeElements>
    <a:clrScheme name="PW Powered by Tys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W Powered by Tys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W Powered by Tys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W Powered by Tys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W Powered by Tys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W Powered by Tys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W Powered by Tys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W Powered by Tys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W Powered by Tys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W Powered by Tys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W Powered by Tys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W Powered by Tys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W Powered by Tys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W Powered by Tys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237</Words>
  <Application>Microsoft Office PowerPoint</Application>
  <PresentationFormat>On-screen Show (4:3)</PresentationFormat>
  <Paragraphs>42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PW Powered by Tyson</vt:lpstr>
      <vt:lpstr>Source Code Management: Branching and Merging</vt:lpstr>
      <vt:lpstr>The Problem</vt:lpstr>
      <vt:lpstr>Branching</vt:lpstr>
      <vt:lpstr>Merging</vt:lpstr>
      <vt:lpstr>Branch per Release</vt:lpstr>
      <vt:lpstr>Copy Promotion Branch</vt:lpstr>
      <vt:lpstr>Branch per Task</vt:lpstr>
      <vt:lpstr>Branch per Component</vt:lpstr>
      <vt:lpstr>Branch per Technology</vt:lpstr>
      <vt:lpstr>Resources</vt:lpstr>
    </vt:vector>
  </TitlesOfParts>
  <Company>Tyson Foods,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Jay.Smith</dc:creator>
  <cp:lastModifiedBy>Jay W. Smith</cp:lastModifiedBy>
  <cp:revision>12</cp:revision>
  <cp:lastPrinted>2004-10-19T16:21:55Z</cp:lastPrinted>
  <dcterms:created xsi:type="dcterms:W3CDTF">2005-02-07T16:58:52Z</dcterms:created>
  <dcterms:modified xsi:type="dcterms:W3CDTF">2009-01-07T16:03:30Z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tegory0">
    <vt:lpwstr/>
  </property>
  <property fmtid="{D5CDD505-2E9C-101B-9397-08002B2CF9AE}" pid="3" name="Document Types">
    <vt:lpwstr>Presentation Templates</vt:lpwstr>
  </property>
  <property fmtid="{D5CDD505-2E9C-101B-9397-08002B2CF9AE}" pid="4" name="Page View">
    <vt:lpwstr>None</vt:lpwstr>
  </property>
  <property fmtid="{D5CDD505-2E9C-101B-9397-08002B2CF9AE}" pid="5" name="Document Type">
    <vt:lpwstr>PowerPoint</vt:lpwstr>
  </property>
  <property fmtid="{D5CDD505-2E9C-101B-9397-08002B2CF9AE}" pid="6" name="Subject0">
    <vt:lpwstr>Templates</vt:lpwstr>
  </property>
  <property fmtid="{D5CDD505-2E9C-101B-9397-08002B2CF9AE}" pid="7" name="Description0">
    <vt:lpwstr/>
  </property>
</Properties>
</file>