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75" autoAdjust="0"/>
  </p:normalViewPr>
  <p:slideViewPr>
    <p:cSldViewPr>
      <p:cViewPr varScale="1">
        <p:scale>
          <a:sx n="56" d="100"/>
          <a:sy n="56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9714D-7C0A-4AE8-848E-2160156DF4E7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1AB4A-907F-4075-A18D-8758AB9B73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locally without a server</a:t>
            </a:r>
          </a:p>
          <a:p>
            <a:r>
              <a:rPr lang="en-US" baseline="0" dirty="0" smtClean="0"/>
              <a:t>Using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with a remote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1AB4A-907F-4075-A18D-8758AB9B73E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typical setup of a centralized system such as CVS,</a:t>
            </a:r>
            <a:r>
              <a:rPr lang="en-US" baseline="0" dirty="0" smtClean="0"/>
              <a:t> </a:t>
            </a:r>
            <a:r>
              <a:rPr lang="en-US" dirty="0" smtClean="0"/>
              <a:t>Subversion and even</a:t>
            </a:r>
            <a:r>
              <a:rPr lang="en-US" baseline="0" dirty="0" smtClean="0"/>
              <a:t> Team Foundation Server</a:t>
            </a:r>
            <a:r>
              <a:rPr lang="en-US" dirty="0" smtClean="0"/>
              <a:t> involve a server with a repository and users as clients that push and pull the changes remotely. Everyone must be in tone with the same repository at the same time, if they want to commit.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1AB4A-907F-4075-A18D-8758AB9B73E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Contributors can step in immediately, since: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they would need is to fork the project from the official repository in a service.</a:t>
            </a:r>
          </a:p>
          <a:p>
            <a:pPr lvl="1"/>
            <a:r>
              <a:rPr lang="en-US" dirty="0" smtClean="0"/>
              <a:t>No need for them build patches, once they are finished, they can just ask others to pull from their repository.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more open development process for everyone.</a:t>
            </a:r>
          </a:p>
          <a:p>
            <a:r>
              <a:rPr lang="en-US" dirty="0" smtClean="0"/>
              <a:t>Contributors can team up and handle their own merging, thus giving greater quality contributions in the end.</a:t>
            </a:r>
          </a:p>
          <a:p>
            <a:r>
              <a:rPr lang="en-US" dirty="0" smtClean="0"/>
              <a:t>Less work for integrators (merging branches is trivial (under 5 minutes))</a:t>
            </a:r>
          </a:p>
          <a:p>
            <a:r>
              <a:rPr lang="en-US" dirty="0" smtClean="0"/>
              <a:t>Contributors can have their own branches without affecting others' (but being able to share them if necessary).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However, there are some potential problems:</a:t>
            </a:r>
          </a:p>
          <a:p>
            <a:r>
              <a:rPr lang="en-US" dirty="0" smtClean="0"/>
              <a:t>Grasping the distributed model represents somewhat of a learning curve (</a:t>
            </a:r>
            <a:r>
              <a:rPr lang="en-US" dirty="0" err="1" smtClean="0"/>
              <a:t>unbiasing</a:t>
            </a:r>
            <a:r>
              <a:rPr lang="en-US" dirty="0" smtClean="0"/>
              <a:t> oneself from CVS/SVN is a general recommendation).</a:t>
            </a:r>
          </a:p>
          <a:p>
            <a:r>
              <a:rPr lang="en-US" dirty="0" smtClean="0"/>
              <a:t>Everyone must be willing to adopt the tool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1AB4A-907F-4075-A18D-8758AB9B73E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blogification</a:t>
            </a:r>
            <a:r>
              <a:rPr lang="en-US" baseline="0" dirty="0" smtClean="0"/>
              <a:t> project on </a:t>
            </a:r>
            <a:r>
              <a:rPr lang="en-US" baseline="0" dirty="0" err="1" smtClean="0"/>
              <a:t>github</a:t>
            </a:r>
            <a:endParaRPr lang="en-US" baseline="0" dirty="0" smtClean="0"/>
          </a:p>
          <a:p>
            <a:r>
              <a:rPr lang="en-US" baseline="0" dirty="0" smtClean="0"/>
              <a:t>Complete the setup</a:t>
            </a:r>
          </a:p>
          <a:p>
            <a:r>
              <a:rPr lang="en-US" baseline="0" dirty="0" smtClean="0"/>
              <a:t>Add some files and push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1AB4A-907F-4075-A18D-8758AB9B73E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2A0B-8910-4F15-B65F-A2DBDC1C4D6F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042-DD43-4023-B745-786F2126A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2A0B-8910-4F15-B65F-A2DBDC1C4D6F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042-DD43-4023-B745-786F2126A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2A0B-8910-4F15-B65F-A2DBDC1C4D6F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042-DD43-4023-B745-786F2126A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2A0B-8910-4F15-B65F-A2DBDC1C4D6F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042-DD43-4023-B745-786F2126A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Solutions\Presentations\Getting Git\Images\git-logo_thum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6388593"/>
            <a:ext cx="685800" cy="4694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2A0B-8910-4F15-B65F-A2DBDC1C4D6F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042-DD43-4023-B745-786F2126A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2A0B-8910-4F15-B65F-A2DBDC1C4D6F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042-DD43-4023-B745-786F2126A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2A0B-8910-4F15-B65F-A2DBDC1C4D6F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042-DD43-4023-B745-786F2126A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2A0B-8910-4F15-B65F-A2DBDC1C4D6F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042-DD43-4023-B745-786F2126A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2A0B-8910-4F15-B65F-A2DBDC1C4D6F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042-DD43-4023-B745-786F2126A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2A0B-8910-4F15-B65F-A2DBDC1C4D6F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042-DD43-4023-B745-786F2126A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2A0B-8910-4F15-B65F-A2DBDC1C4D6F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D042-DD43-4023-B745-786F2126A3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52A0B-8910-4F15-B65F-A2DBDC1C4D6F}" type="datetimeFigureOut">
              <a:rPr lang="en-US" smtClean="0"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D042-DD43-4023-B745-786F2126A3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oomla.org/Image:CentralizedVCS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ocs.joomla.org/images/2/28/DistributedVCS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oomla.org/images/3/33/OpenSourceProjectScenario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0425"/>
            <a:ext cx="3505200" cy="1470025"/>
          </a:xfrm>
        </p:spPr>
        <p:txBody>
          <a:bodyPr>
            <a:normAutofit/>
          </a:bodyPr>
          <a:lstStyle/>
          <a:p>
            <a:pPr algn="r"/>
            <a:r>
              <a:rPr lang="en-US" sz="7200" dirty="0" smtClean="0"/>
              <a:t>Getting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Smith</a:t>
            </a:r>
          </a:p>
          <a:p>
            <a:r>
              <a:rPr lang="en-US" dirty="0" smtClean="0"/>
              <a:t>Tyson Foods, Inc.</a:t>
            </a:r>
            <a:endParaRPr lang="en-US" dirty="0"/>
          </a:p>
        </p:txBody>
      </p:sp>
      <p:pic>
        <p:nvPicPr>
          <p:cNvPr id="1026" name="Picture 2" descr="C:\Solutions\Presentations\Getting Git\Images\git-logo_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209800"/>
            <a:ext cx="1962150" cy="1343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Centralized vs. Distributed Version Control</a:t>
            </a:r>
          </a:p>
          <a:p>
            <a:r>
              <a:rPr lang="en-US" dirty="0" smtClean="0"/>
              <a:t>Basic Workflow</a:t>
            </a:r>
          </a:p>
          <a:p>
            <a:r>
              <a:rPr lang="en-US" dirty="0" smtClean="0"/>
              <a:t>First Steps to using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Installing </a:t>
            </a:r>
            <a:r>
              <a:rPr lang="en-US" dirty="0" err="1" smtClean="0"/>
              <a:t>mysisgit</a:t>
            </a:r>
            <a:endParaRPr lang="en-US" dirty="0" smtClean="0"/>
          </a:p>
          <a:p>
            <a:pPr lvl="1"/>
            <a:r>
              <a:rPr lang="en-US" dirty="0" smtClean="0"/>
              <a:t>Configuring</a:t>
            </a:r>
          </a:p>
          <a:p>
            <a:r>
              <a:rPr lang="en-US" dirty="0" smtClean="0"/>
              <a:t>How to clone repositories</a:t>
            </a:r>
          </a:p>
          <a:p>
            <a:r>
              <a:rPr lang="en-US" dirty="0" smtClean="0"/>
              <a:t>How to work with remote repositories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pic>
        <p:nvPicPr>
          <p:cNvPr id="3074" name="Picture 2" descr="Image:CentralizedVCS.png">
            <a:hlinkClick r:id="rId3" tooltip="Image:CentralizedVCS.png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0057" y="1371600"/>
            <a:ext cx="7571963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  <a:endParaRPr lang="en-US" dirty="0"/>
          </a:p>
        </p:txBody>
      </p:sp>
      <p:pic>
        <p:nvPicPr>
          <p:cNvPr id="2050" name="Picture 2" descr="Image:DistributedVC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" y="1371600"/>
            <a:ext cx="7571964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Work Flow</a:t>
            </a:r>
            <a:endParaRPr lang="en-US" dirty="0"/>
          </a:p>
        </p:txBody>
      </p:sp>
      <p:pic>
        <p:nvPicPr>
          <p:cNvPr id="18434" name="Picture 2" descr="Image:OpenSourceProjectScenario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8007" y="1371600"/>
            <a:ext cx="7211633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6" name="Content Placeholder 5" descr="xcp-github-log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98192" y="1600200"/>
            <a:ext cx="634761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277</Words>
  <Application>Microsoft Office PowerPoint</Application>
  <PresentationFormat>On-screen Show (4:3)</PresentationFormat>
  <Paragraphs>39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Getting</vt:lpstr>
      <vt:lpstr>About Me</vt:lpstr>
      <vt:lpstr>Agenda</vt:lpstr>
      <vt:lpstr>Centralized Version Control</vt:lpstr>
      <vt:lpstr>Distributed Version Control</vt:lpstr>
      <vt:lpstr>Basic Work Flow</vt:lpstr>
      <vt:lpstr>DEMO</vt:lpstr>
    </vt:vector>
  </TitlesOfParts>
  <Company>Tyson Foods,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TSNWLADM</dc:creator>
  <cp:lastModifiedBy>TSNWLADM</cp:lastModifiedBy>
  <cp:revision>14</cp:revision>
  <dcterms:created xsi:type="dcterms:W3CDTF">2011-03-04T21:24:39Z</dcterms:created>
  <dcterms:modified xsi:type="dcterms:W3CDTF">2011-03-04T22:38:41Z</dcterms:modified>
</cp:coreProperties>
</file>