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  <p:sldMasterId id="2147483824" r:id="rId2"/>
    <p:sldMasterId id="2147483836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5" r:id="rId5"/>
    <p:sldId id="268" r:id="rId6"/>
    <p:sldId id="270" r:id="rId7"/>
    <p:sldId id="272" r:id="rId8"/>
    <p:sldId id="273" r:id="rId9"/>
    <p:sldId id="269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3A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95" autoAdjust="0"/>
    <p:restoredTop sz="79649" autoAdjust="0"/>
  </p:normalViewPr>
  <p:slideViewPr>
    <p:cSldViewPr>
      <p:cViewPr varScale="1">
        <p:scale>
          <a:sx n="87" d="100"/>
          <a:sy n="87" d="100"/>
        </p:scale>
        <p:origin x="-3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defTabSz="90664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defTabSz="906648">
              <a:defRPr sz="1200"/>
            </a:lvl1pPr>
          </a:lstStyle>
          <a:p>
            <a:pPr>
              <a:defRPr/>
            </a:pPr>
            <a:fld id="{6E96A0F1-8F5C-4C94-AAB1-2B8899F77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3400"/>
            <a:ext cx="5489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defTabSz="90664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FB4C2C-FBAB-44D0-81EA-FED9F15AE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66688" indent="-166688" eaLnBrk="1" hangingPunct="1">
              <a:buFont typeface="Arial" pitchFamily="34" charset="0"/>
              <a:buNone/>
              <a:defRPr/>
            </a:pPr>
            <a:r>
              <a:rPr lang="en-US" dirty="0" smtClean="0"/>
              <a:t>Tyson 8 Years</a:t>
            </a:r>
          </a:p>
          <a:p>
            <a:pPr marL="166688" indent="-166688" eaLnBrk="1" hangingPunct="1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Been with Tyson for 8 years in IS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Sales and Marketing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Enterprise Reporting (before and during P1)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Tyson Labeling (SLAP) in Manufacturing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Currently work on the PMO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en-US" dirty="0" smtClean="0"/>
              <a:t>Our job is to help project teams be successful</a:t>
            </a:r>
          </a:p>
          <a:p>
            <a:pPr lvl="3">
              <a:buFont typeface="Arial" pitchFamily="34" charset="0"/>
              <a:buChar char="•"/>
              <a:defRPr/>
            </a:pPr>
            <a:r>
              <a:rPr lang="en-US" dirty="0" smtClean="0"/>
              <a:t>We are a development team, and we eat out own dog food.</a:t>
            </a:r>
          </a:p>
          <a:p>
            <a:pPr lvl="3">
              <a:buFont typeface="Arial" pitchFamily="34" charset="0"/>
              <a:buNone/>
              <a:defRPr/>
            </a:pPr>
            <a:endParaRPr lang="en-US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Wal-Mart 12 years previous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7 Years in ISD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First Experience with Agile: SIRAS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6CFE3B74-1053-4D94-8D35-C726A9B8A955}" type="slidenum">
              <a:rPr lang="en-US" smtClean="0"/>
              <a:pPr defTabSz="906463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126204D2-66D9-4D6C-AEF6-9A1EE5092D5D}" type="slidenum">
              <a:rPr lang="en-US" smtClean="0"/>
              <a:pPr defTabSz="906463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Syndication is more than new and blogs</a:t>
            </a:r>
          </a:p>
          <a:p>
            <a:r>
              <a:rPr lang="en-US" dirty="0" smtClean="0"/>
              <a:t>Can be used to represent almost any set of data</a:t>
            </a:r>
          </a:p>
          <a:p>
            <a:r>
              <a:rPr lang="en-US" dirty="0" smtClean="0"/>
              <a:t>Usually slow changing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B4C2C-FBAB-44D0-81EA-FED9F15AE1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B4C2C-FBAB-44D0-81EA-FED9F15AE18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6463"/>
            <a:fld id="{126204D2-66D9-4D6C-AEF6-9A1EE5092D5D}" type="slidenum">
              <a:rPr lang="en-US" smtClean="0"/>
              <a:pPr defTabSz="906463"/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48037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279525"/>
            <a:ext cx="419258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79525"/>
            <a:ext cx="419258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496E8-80AB-41FF-8A56-861540E8B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– Tyson Foods, Inc. Internal Use Only</a:t>
            </a:r>
          </a:p>
          <a:p>
            <a:pPr>
              <a:defRPr/>
            </a:pPr>
            <a:r>
              <a:rPr lang="en-US" smtClean="0"/>
              <a:t>Copyright 2005 Tyson Foods, Inc.</a:t>
            </a:r>
            <a:r>
              <a:rPr lang="en-US" sz="1000" smtClean="0"/>
              <a:t> </a:t>
            </a:r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0083-7361-4E3A-BF77-834505A5B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0829-38F7-4D52-9D63-3842B5FEF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1E68A-5941-4793-84A7-584B16570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46F24-1F00-475F-9A52-8E17EA11C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1BE19-34D9-4927-88E2-6461CBE95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7E663-2EC0-42D0-AED5-FE796ECB49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17EBE-3B1A-496E-8A6E-E23D733FE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10075-921B-48AC-867F-166C02402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321BF-CBE1-4FC2-B3CD-5F43895E8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981AC-BA4A-46BA-9439-1DCCE7F8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32BC-3BB9-4D52-AD6D-A110CFE17F7A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89E39-2E63-4CF4-A375-0A3B6E69E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Documents and Settings\smithjay\My Documents\Cropper Captures\CropperCapture[3]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066800"/>
            <a:ext cx="9144000" cy="152400"/>
          </a:xfrm>
          <a:prstGeom prst="rect">
            <a:avLst/>
          </a:prstGeom>
          <a:noFill/>
        </p:spPr>
      </p:pic>
      <p:pic>
        <p:nvPicPr>
          <p:cNvPr id="49156" name="Picture 4" descr="C:\Documents and Settings\smithjay\My Documents\Cropper Captures\CropperCapture[2]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5/12/2009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0" y="6172200"/>
              <a:ext cx="9144000" cy="76200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70" y="0"/>
            <a:ext cx="913043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5/12/2009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48400"/>
              <a:ext cx="9144000" cy="609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0" y="6172200"/>
              <a:ext cx="9144000" cy="76200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70" y="0"/>
            <a:ext cx="913043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8632BC-3BB9-4D52-AD6D-A110CFE17F7A}" type="datetimeFigureOut">
              <a:rPr lang="en-US" smtClean="0"/>
              <a:pPr/>
              <a:t>5/12/2009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EBD0C-A88B-4BA9-8063-7757CE55A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200400" y="1905000"/>
            <a:ext cx="5486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smtClean="0">
                <a:latin typeface="+mn-lt"/>
              </a:rPr>
              <a:t>Exposing Yourself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smtClean="0">
                <a:latin typeface="+mn-lt"/>
              </a:rPr>
              <a:t>RSS and ATOM Syndication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3810000" y="4495800"/>
            <a:ext cx="4191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Jay Smith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Father, Architect, Developer, MVP, Community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Evangelist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http://www.granitegrok.com/pix/flas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70" y="2209800"/>
            <a:ext cx="208593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9225" y="0"/>
            <a:ext cx="876617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A11E5-1676-4435-AF9B-0C0C99B3C8D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385175" cy="4892675"/>
          </a:xfrm>
        </p:spPr>
        <p:txBody>
          <a:bodyPr/>
          <a:lstStyle/>
          <a:p>
            <a:r>
              <a:rPr lang="en-US" dirty="0" smtClean="0"/>
              <a:t>The Syndication Sisters: RSS and ATOM</a:t>
            </a:r>
          </a:p>
          <a:p>
            <a:r>
              <a:rPr lang="en-US" dirty="0" smtClean="0"/>
              <a:t>Podcast Pimping</a:t>
            </a:r>
          </a:p>
          <a:p>
            <a:r>
              <a:rPr lang="en-US" dirty="0" smtClean="0"/>
              <a:t>Get in Bed with Syndication</a:t>
            </a:r>
          </a:p>
          <a:p>
            <a:r>
              <a:rPr lang="en-US" dirty="0" smtClean="0"/>
              <a:t>Demo: Being the Voyeur</a:t>
            </a:r>
          </a:p>
          <a:p>
            <a:r>
              <a:rPr lang="en-US" dirty="0" smtClean="0"/>
              <a:t>Demo: Exposing Yourself for Fun</a:t>
            </a:r>
          </a:p>
          <a:p>
            <a:r>
              <a:rPr lang="en-US" dirty="0" smtClean="0"/>
              <a:t>Exposed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85375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Syndication Sisters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0600" y="1828800"/>
            <a:ext cx="2819400" cy="3886200"/>
            <a:chOff x="1143000" y="1828800"/>
            <a:chExt cx="2819400" cy="3886200"/>
          </a:xfrm>
        </p:grpSpPr>
        <p:pic>
          <p:nvPicPr>
            <p:cNvPr id="11270" name="Picture 6" descr="http://www.ptptn.gov.my/image/image_gallery?img_id=118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0" y="1828800"/>
              <a:ext cx="2819400" cy="2819400"/>
            </a:xfrm>
            <a:prstGeom prst="rect">
              <a:avLst/>
            </a:prstGeom>
            <a:noFill/>
          </p:spPr>
        </p:pic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1600200" y="4953000"/>
              <a:ext cx="1981199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RSS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1" y="4953000"/>
            <a:ext cx="1981199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ATOM</a:t>
            </a:r>
            <a:endParaRPr lang="en-US" dirty="0"/>
          </a:p>
        </p:txBody>
      </p:sp>
      <p:pic>
        <p:nvPicPr>
          <p:cNvPr id="11266" name="Picture 2" descr="http://dret.net/netdret/docs/soa-rest-www2009/img/ato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752600"/>
            <a:ext cx="2895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Pimping Podcast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202" name="Picture 2" descr="http://www.thecostumeshop.ie/blog/wp-content/uploads/2008/09/pimp-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06448"/>
            <a:ext cx="1504950" cy="3451352"/>
          </a:xfrm>
          <a:prstGeom prst="rect">
            <a:avLst/>
          </a:prstGeom>
          <a:noFill/>
        </p:spPr>
      </p:pic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438400"/>
            <a:ext cx="6099175" cy="1219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Feed + Enclosures = Podcast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8385175" cy="1143000"/>
          </a:xfrm>
        </p:spPr>
        <p:txBody>
          <a:bodyPr/>
          <a:lstStyle/>
          <a:p>
            <a:r>
              <a:rPr lang="en-US" dirty="0" smtClean="0"/>
              <a:t>Get in Bed with Syndication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3250" name="Picture 2" descr="photo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9200" y="1371599"/>
            <a:ext cx="64008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8308975" cy="1143000"/>
          </a:xfrm>
        </p:spPr>
        <p:txBody>
          <a:bodyPr/>
          <a:lstStyle/>
          <a:p>
            <a:r>
              <a:rPr lang="en-US" dirty="0" smtClean="0"/>
              <a:t>Get in Bed with Syndication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4274" name="Picture 2" descr="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848600" cy="4944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461375" cy="481647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10000" dirty="0" smtClean="0"/>
              <a:t>Joy Ride!</a:t>
            </a:r>
            <a:endParaRPr lang="en-US" sz="10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496E8-80AB-41FF-8A56-861540E8B8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9225" y="0"/>
            <a:ext cx="876617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Exposed Resources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279525"/>
            <a:ext cx="8385175" cy="47402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 b="1" dirty="0" smtClean="0"/>
              <a:t>RSS 2.0 Specification </a:t>
            </a:r>
            <a:r>
              <a:rPr lang="en-US" sz="3000" dirty="0" smtClean="0"/>
              <a:t>-http://cyber.law.harvard.edu/rss/rss.html</a:t>
            </a:r>
          </a:p>
          <a:p>
            <a:pPr>
              <a:buFontTx/>
              <a:buNone/>
            </a:pPr>
            <a:r>
              <a:rPr lang="en-US" sz="3000" b="1" dirty="0" smtClean="0"/>
              <a:t>ATOM 1.0 </a:t>
            </a:r>
            <a:r>
              <a:rPr lang="en-US" sz="3000" dirty="0" smtClean="0"/>
              <a:t>- http://tools.ietf.org/html/rfc4287</a:t>
            </a:r>
          </a:p>
          <a:p>
            <a:pPr>
              <a:buFontTx/>
              <a:buNone/>
            </a:pPr>
            <a:endParaRPr lang="en-US" sz="3000" dirty="0" smtClean="0"/>
          </a:p>
          <a:p>
            <a:pPr>
              <a:buFontTx/>
              <a:buNone/>
            </a:pPr>
            <a:r>
              <a:rPr lang="en-US" sz="3000" b="1" dirty="0" smtClean="0"/>
              <a:t>Microsoft WCF Community Site</a:t>
            </a:r>
            <a:r>
              <a:rPr lang="en-US" sz="3000" dirty="0" smtClean="0"/>
              <a:t> -				http://wcf.netfx3.com</a:t>
            </a:r>
          </a:p>
          <a:p>
            <a:pPr>
              <a:buFontTx/>
              <a:buNone/>
            </a:pPr>
            <a:endParaRPr lang="en-US" sz="3000" dirty="0" smtClean="0"/>
          </a:p>
          <a:p>
            <a:pPr>
              <a:buFontTx/>
              <a:buNone/>
            </a:pPr>
            <a:r>
              <a:rPr lang="en-US" sz="3000" b="1" dirty="0" smtClean="0"/>
              <a:t>Additional Resources</a:t>
            </a:r>
            <a:r>
              <a:rPr lang="en-US" sz="3000" dirty="0" smtClean="0"/>
              <a:t> - http://delicious.com/jay.smith/Syndication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A11E5-1676-4435-AF9B-0C0C99B3C8D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tardust_v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196</Words>
  <Application>Microsoft Office PowerPoint</Application>
  <PresentationFormat>On-screen Show (4:3)</PresentationFormat>
  <Paragraphs>55</Paragraphs>
  <Slides>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Stardust_v1.0</vt:lpstr>
      <vt:lpstr>1_Stardust_v1.0</vt:lpstr>
      <vt:lpstr>2_Stardust_v1.0</vt:lpstr>
      <vt:lpstr>Slide 1</vt:lpstr>
      <vt:lpstr>Agenda</vt:lpstr>
      <vt:lpstr>The Syndication Sisters</vt:lpstr>
      <vt:lpstr>Pimping Podcast</vt:lpstr>
      <vt:lpstr>Get in Bed with Syndication</vt:lpstr>
      <vt:lpstr>Get in Bed with Syndication</vt:lpstr>
      <vt:lpstr>Slide 7</vt:lpstr>
      <vt:lpstr>Exposed Resources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Jay W. Smith</cp:lastModifiedBy>
  <cp:revision>215</cp:revision>
  <cp:lastPrinted>2004-10-19T16:21:55Z</cp:lastPrinted>
  <dcterms:created xsi:type="dcterms:W3CDTF">2005-02-07T16:58:52Z</dcterms:created>
  <dcterms:modified xsi:type="dcterms:W3CDTF">2009-05-12T20:47:34Z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/>
  </property>
  <property fmtid="{D5CDD505-2E9C-101B-9397-08002B2CF9AE}" pid="3" name="Document Types">
    <vt:lpwstr>Presentation Templates</vt:lpwstr>
  </property>
  <property fmtid="{D5CDD505-2E9C-101B-9397-08002B2CF9AE}" pid="4" name="Page View">
    <vt:lpwstr>None</vt:lpwstr>
  </property>
  <property fmtid="{D5CDD505-2E9C-101B-9397-08002B2CF9AE}" pid="5" name="Document Type">
    <vt:lpwstr>PowerPoint</vt:lpwstr>
  </property>
  <property fmtid="{D5CDD505-2E9C-101B-9397-08002B2CF9AE}" pid="6" name="Subject0">
    <vt:lpwstr>Templates</vt:lpwstr>
  </property>
  <property fmtid="{D5CDD505-2E9C-101B-9397-08002B2CF9AE}" pid="7" name="Description0">
    <vt:lpwstr/>
  </property>
</Properties>
</file>