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  <p:sldMasterId id="2147483824" r:id="rId2"/>
    <p:sldMasterId id="2147483836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5" r:id="rId5"/>
    <p:sldId id="268" r:id="rId6"/>
    <p:sldId id="267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3A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95" autoAdjust="0"/>
    <p:restoredTop sz="79649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fld id="{6E96A0F1-8F5C-4C94-AAB1-2B8899F77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9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FB4C2C-FBAB-44D0-81EA-FED9F15AE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66688" indent="-166688" eaLnBrk="1" hangingPunct="1">
              <a:buFont typeface="Arial" pitchFamily="34" charset="0"/>
              <a:buNone/>
              <a:defRPr/>
            </a:pPr>
            <a:r>
              <a:rPr lang="en-US" dirty="0" smtClean="0"/>
              <a:t>Tyson 8 Years</a:t>
            </a:r>
          </a:p>
          <a:p>
            <a:pPr marL="166688" indent="-166688" eaLnBrk="1" hangingPunct="1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Been with Tyson for 8 years in IS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Sales and Marketing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Enterprise Reporting (before and during P1)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Tyson Labeling (SLAP) in Manufacturing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Currently work on the PMO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en-US" dirty="0" smtClean="0"/>
              <a:t>Our job is to help project teams be successful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en-US" dirty="0" smtClean="0"/>
              <a:t>We are a development team, and we eat out own dog food.</a:t>
            </a:r>
          </a:p>
          <a:p>
            <a:pPr lvl="3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Wal-Mart 12 years previous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7 Years in 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First Experience with Agile: SIRAS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6CFE3B74-1053-4D94-8D35-C726A9B8A955}" type="slidenum">
              <a:rPr lang="en-US" smtClean="0"/>
              <a:pPr defTabSz="906463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126204D2-66D9-4D6C-AEF6-9A1EE5092D5D}" type="slidenum">
              <a:rPr lang="en-US" smtClean="0"/>
              <a:pPr defTabSz="906463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B4C2C-FBAB-44D0-81EA-FED9F15AE1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126204D2-66D9-4D6C-AEF6-9A1EE5092D5D}" type="slidenum">
              <a:rPr lang="en-US" smtClean="0"/>
              <a:pPr defTabSz="906463"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48037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419258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79525"/>
            <a:ext cx="419258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496E8-80AB-41FF-8A56-861540E8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smithjay\My Documents\Cropper Captures\CropperCapture[3]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1066800"/>
            <a:ext cx="9144000" cy="152400"/>
          </a:xfrm>
          <a:prstGeom prst="rect">
            <a:avLst/>
          </a:prstGeom>
          <a:noFill/>
        </p:spPr>
      </p:pic>
      <p:pic>
        <p:nvPicPr>
          <p:cNvPr id="49156" name="Picture 4" descr="C:\Documents and Settings\smithjay\My Documents\Cropper Captures\CropperCapture[2]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66800" y="2286000"/>
            <a:ext cx="7162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>
                <a:latin typeface="+mn-lt"/>
              </a:rPr>
              <a:t>Introduction to Syndication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Jay Smith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1447800" y="48768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PMO Architect and Evangelist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Microsoft ASP .NET MVP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9225" y="0"/>
            <a:ext cx="876617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A11E5-1676-4435-AF9B-0C0C99B3C8D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385175" cy="4892675"/>
          </a:xfrm>
        </p:spPr>
        <p:txBody>
          <a:bodyPr/>
          <a:lstStyle/>
          <a:p>
            <a:r>
              <a:rPr lang="en-US" dirty="0" smtClean="0"/>
              <a:t>Syndication</a:t>
            </a:r>
          </a:p>
          <a:p>
            <a:r>
              <a:rPr lang="en-US" dirty="0" smtClean="0"/>
              <a:t>WCF Syndication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385175" cy="4587875"/>
          </a:xfrm>
        </p:spPr>
        <p:txBody>
          <a:bodyPr/>
          <a:lstStyle/>
          <a:p>
            <a:r>
              <a:rPr lang="en-US" dirty="0" smtClean="0"/>
              <a:t>Syndication is more than new and blogs</a:t>
            </a:r>
          </a:p>
          <a:p>
            <a:r>
              <a:rPr lang="en-US" dirty="0" smtClean="0"/>
              <a:t>Can be used to represent almost any set of data</a:t>
            </a:r>
          </a:p>
          <a:p>
            <a:r>
              <a:rPr lang="en-US" dirty="0" smtClean="0"/>
              <a:t>Usually slow changing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Syndication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537575" cy="4740275"/>
          </a:xfrm>
        </p:spPr>
        <p:txBody>
          <a:bodyPr/>
          <a:lstStyle/>
          <a:p>
            <a:r>
              <a:rPr lang="en-US" dirty="0" smtClean="0"/>
              <a:t>Introduced with .NET 3.5</a:t>
            </a:r>
          </a:p>
          <a:p>
            <a:r>
              <a:rPr lang="en-US" dirty="0" smtClean="0"/>
              <a:t>A generic approach to consuming and generating feeds</a:t>
            </a:r>
          </a:p>
          <a:p>
            <a:r>
              <a:rPr lang="en-US" dirty="0" smtClean="0"/>
              <a:t>Easy to use object model</a:t>
            </a:r>
          </a:p>
          <a:p>
            <a:r>
              <a:rPr lang="en-US" dirty="0" smtClean="0"/>
              <a:t>Transport agnostic</a:t>
            </a:r>
          </a:p>
          <a:p>
            <a:r>
              <a:rPr lang="en-US" dirty="0" smtClean="0"/>
              <a:t>Supports Syndication extensions</a:t>
            </a:r>
          </a:p>
          <a:p>
            <a:r>
              <a:rPr lang="en-US" dirty="0" smtClean="0"/>
              <a:t>Extensible Formatters</a:t>
            </a:r>
          </a:p>
          <a:p>
            <a:r>
              <a:rPr lang="en-US" dirty="0" smtClean="0"/>
              <a:t>Format agnostic (RSS 2.0 and ATOM 1.0)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461375" cy="4816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0000" dirty="0" smtClean="0"/>
              <a:t/>
            </a:r>
            <a:br>
              <a:rPr lang="en-US" sz="10000" dirty="0" smtClean="0"/>
            </a:br>
            <a:r>
              <a:rPr lang="en-US" sz="10000" dirty="0" smtClean="0"/>
              <a:t>DEMO</a:t>
            </a:r>
            <a:endParaRPr lang="en-US" sz="1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9225" y="0"/>
            <a:ext cx="876617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Resources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8385175" cy="47402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b="1" dirty="0" smtClean="0"/>
              <a:t>RSS 2.0 Specification</a:t>
            </a:r>
            <a:r>
              <a:rPr lang="en-US" sz="3000" b="1" dirty="0" smtClean="0"/>
              <a:t> </a:t>
            </a:r>
            <a:r>
              <a:rPr lang="en-US" sz="3000" dirty="0" smtClean="0"/>
              <a:t>-http://cyber.law.harvard.edu/rss/rss.html</a:t>
            </a:r>
            <a:endParaRPr lang="en-US" sz="3000" dirty="0" smtClean="0"/>
          </a:p>
          <a:p>
            <a:pPr>
              <a:buFontTx/>
              <a:buNone/>
            </a:pPr>
            <a:r>
              <a:rPr lang="en-US" sz="3000" b="1" dirty="0" smtClean="0"/>
              <a:t>ATOM 1.0 </a:t>
            </a:r>
            <a:r>
              <a:rPr lang="en-US" sz="3000" dirty="0" smtClean="0"/>
              <a:t>- http</a:t>
            </a:r>
            <a:r>
              <a:rPr lang="en-US" sz="3000" dirty="0" smtClean="0"/>
              <a:t>://tools.ietf.org/html/rfc4287</a:t>
            </a:r>
            <a:endParaRPr lang="en-US" sz="3000" dirty="0" smtClean="0"/>
          </a:p>
          <a:p>
            <a:pPr>
              <a:buFontTx/>
              <a:buNone/>
            </a:pPr>
            <a:endParaRPr lang="en-US" sz="3000" dirty="0" smtClean="0"/>
          </a:p>
          <a:p>
            <a:pPr>
              <a:buFontTx/>
              <a:buNone/>
            </a:pPr>
            <a:r>
              <a:rPr lang="en-US" sz="3000" b="1" dirty="0" smtClean="0"/>
              <a:t>Microsoft WCF Community </a:t>
            </a:r>
            <a:r>
              <a:rPr lang="en-US" sz="3000" b="1" dirty="0" smtClean="0"/>
              <a:t>Site</a:t>
            </a:r>
            <a:r>
              <a:rPr lang="en-US" sz="3000" dirty="0" smtClean="0"/>
              <a:t> -				http</a:t>
            </a:r>
            <a:r>
              <a:rPr lang="en-US" sz="3000" dirty="0" smtClean="0"/>
              <a:t>://</a:t>
            </a:r>
            <a:r>
              <a:rPr lang="en-US" sz="3000" dirty="0" smtClean="0"/>
              <a:t>wcf.netfx3.com</a:t>
            </a:r>
          </a:p>
          <a:p>
            <a:pPr>
              <a:buFontTx/>
              <a:buNone/>
            </a:pPr>
            <a:endParaRPr lang="en-US" sz="3000" dirty="0" smtClean="0"/>
          </a:p>
          <a:p>
            <a:pPr>
              <a:buFontTx/>
              <a:buNone/>
            </a:pPr>
            <a:r>
              <a:rPr lang="en-US" sz="3000" b="1" dirty="0" smtClean="0"/>
              <a:t>Additional </a:t>
            </a:r>
            <a:r>
              <a:rPr lang="en-US" sz="3000" b="1" dirty="0" smtClean="0"/>
              <a:t>Resources</a:t>
            </a:r>
            <a:r>
              <a:rPr lang="en-US" sz="3000" dirty="0" smtClean="0"/>
              <a:t> - </a:t>
            </a:r>
            <a:r>
              <a:rPr lang="en-US" sz="3000" dirty="0" smtClean="0"/>
              <a:t>http://del.icio.us/jay.smith/Syndication</a:t>
            </a:r>
            <a:endParaRPr lang="en-US" sz="3000" dirty="0" smtClean="0"/>
          </a:p>
          <a:p>
            <a:pPr>
              <a:buFontTx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A11E5-1676-4435-AF9B-0C0C99B3C8D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3142</TotalTime>
  <Words>176</Words>
  <Application>Microsoft Office PowerPoint</Application>
  <PresentationFormat>On-screen Show (4:3)</PresentationFormat>
  <Paragraphs>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Stardust_v1.0</vt:lpstr>
      <vt:lpstr>1_Stardust_v1.0</vt:lpstr>
      <vt:lpstr>2_Stardust_v1.0</vt:lpstr>
      <vt:lpstr>Slide 1</vt:lpstr>
      <vt:lpstr>Agenda</vt:lpstr>
      <vt:lpstr>Syndication</vt:lpstr>
      <vt:lpstr>WCF Syndication</vt:lpstr>
      <vt:lpstr>Slide 5</vt:lpstr>
      <vt:lpstr>Resources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Jay Smith</cp:lastModifiedBy>
  <cp:revision>187</cp:revision>
  <cp:lastPrinted>2004-10-19T16:21:55Z</cp:lastPrinted>
  <dcterms:created xsi:type="dcterms:W3CDTF">2005-02-07T16:58:52Z</dcterms:created>
  <dcterms:modified xsi:type="dcterms:W3CDTF">2009-03-28T00:39:01Z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/>
  </property>
  <property fmtid="{D5CDD505-2E9C-101B-9397-08002B2CF9AE}" pid="3" name="Document Types">
    <vt:lpwstr>Presentation Templates</vt:lpwstr>
  </property>
  <property fmtid="{D5CDD505-2E9C-101B-9397-08002B2CF9AE}" pid="4" name="Page View">
    <vt:lpwstr>None</vt:lpwstr>
  </property>
  <property fmtid="{D5CDD505-2E9C-101B-9397-08002B2CF9AE}" pid="5" name="Document Type">
    <vt:lpwstr>PowerPoint</vt:lpwstr>
  </property>
  <property fmtid="{D5CDD505-2E9C-101B-9397-08002B2CF9AE}" pid="6" name="Subject0">
    <vt:lpwstr>Templates</vt:lpwstr>
  </property>
  <property fmtid="{D5CDD505-2E9C-101B-9397-08002B2CF9AE}" pid="7" name="Description0">
    <vt:lpwstr/>
  </property>
</Properties>
</file>