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E508AD-D47A-45C0-8524-72DD493B234D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50A677-A9C7-4774-A481-DBAF61525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038600"/>
            <a:ext cx="80010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Visual studio 2010</a:t>
            </a:r>
            <a:br>
              <a:rPr lang="en-US" dirty="0" smtClean="0"/>
            </a:br>
            <a:r>
              <a:rPr lang="en-US" dirty="0" err="1" smtClean="0"/>
              <a:t>web.config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</a:t>
            </a:r>
            <a:r>
              <a:rPr lang="en-US" dirty="0" smtClean="0"/>
              <a:t>Smith – Tyson Foods, </a:t>
            </a:r>
            <a:r>
              <a:rPr lang="en-US" dirty="0" smtClean="0"/>
              <a:t>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2010 </a:t>
            </a:r>
            <a:r>
              <a:rPr lang="en-US" dirty="0" err="1" smtClean="0"/>
              <a:t>web.config</a:t>
            </a:r>
            <a:r>
              <a:rPr lang="en-US" dirty="0" smtClean="0"/>
              <a:t> </a:t>
            </a:r>
            <a:r>
              <a:rPr lang="en-US" dirty="0" err="1" smtClean="0"/>
              <a:t>Tranformation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</p:spPr>
      </p:sp>
      <p:grpSp>
        <p:nvGrpSpPr>
          <p:cNvPr id="5" name="Group 4"/>
          <p:cNvGrpSpPr/>
          <p:nvPr/>
        </p:nvGrpSpPr>
        <p:grpSpPr>
          <a:xfrm>
            <a:off x="1676400" y="228600"/>
            <a:ext cx="2159317" cy="1701227"/>
            <a:chOff x="1173163" y="1469708"/>
            <a:chExt cx="2159317" cy="1701227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8378" y="1469708"/>
              <a:ext cx="1074102" cy="1412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3163" y="1859915"/>
              <a:ext cx="1092517" cy="1311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2413317" y="2921318"/>
            <a:ext cx="1584960" cy="1363928"/>
            <a:chOff x="1259840" y="3248025"/>
            <a:chExt cx="1290320" cy="1094911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65263" y="3248025"/>
              <a:ext cx="828675" cy="97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259840" y="4145279"/>
              <a:ext cx="1290320" cy="19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Segoe"/>
                  <a:cs typeface="Arial" pitchFamily="34" charset="0"/>
                </a:rPr>
                <a:t>Web.Staging.Config</a:t>
              </a:r>
              <a:endParaRPr lang="en-US" sz="900" b="1" dirty="0">
                <a:solidFill>
                  <a:schemeClr val="bg1"/>
                </a:solidFill>
                <a:latin typeface="Segoe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72597" y="1865279"/>
            <a:ext cx="2336800" cy="1339817"/>
            <a:chOff x="4185920" y="4406867"/>
            <a:chExt cx="2336800" cy="1339817"/>
          </a:xfrm>
        </p:grpSpPr>
        <p:pic>
          <p:nvPicPr>
            <p:cNvPr id="12" name="Picture 8" descr="C:\Users\vijoshi\Desktop\Images\Thunderbolt electricity blue edge ligh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321764">
              <a:off x="4257720" y="5194234"/>
              <a:ext cx="2038350" cy="552450"/>
            </a:xfrm>
            <a:prstGeom prst="rect">
              <a:avLst/>
            </a:prstGeom>
            <a:noFill/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63790" y="4406867"/>
              <a:ext cx="1133696" cy="673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185920" y="5029200"/>
              <a:ext cx="233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XML Transformation Engine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Elbow Connector 14"/>
          <p:cNvCxnSpPr/>
          <p:nvPr/>
        </p:nvCxnSpPr>
        <p:spPr>
          <a:xfrm>
            <a:off x="3723957" y="1461452"/>
            <a:ext cx="1026510" cy="7403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3683548" y="2201845"/>
            <a:ext cx="1066919" cy="1324602"/>
          </a:xfrm>
          <a:prstGeom prst="bentConnector3">
            <a:avLst>
              <a:gd name="adj1" fmla="val 519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4163" y="2201845"/>
            <a:ext cx="1576904" cy="12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401877" y="1478279"/>
            <a:ext cx="1625600" cy="1646784"/>
            <a:chOff x="6893306" y="2729548"/>
            <a:chExt cx="1341120" cy="1266042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42138" y="2729548"/>
              <a:ext cx="847725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6893306" y="3782634"/>
              <a:ext cx="1341120" cy="2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(Staging Ready)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268720" y="4836846"/>
            <a:ext cx="239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Outputted to OBJ\staging folder of your project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</p:spPr>
      </p:sp>
      <p:grpSp>
        <p:nvGrpSpPr>
          <p:cNvPr id="29" name="Group 10"/>
          <p:cNvGrpSpPr/>
          <p:nvPr/>
        </p:nvGrpSpPr>
        <p:grpSpPr>
          <a:xfrm>
            <a:off x="1612537" y="91169"/>
            <a:ext cx="1584960" cy="1363928"/>
            <a:chOff x="1259840" y="3248025"/>
            <a:chExt cx="1290320" cy="1094911"/>
          </a:xfrm>
        </p:grpSpPr>
        <p:pic>
          <p:nvPicPr>
            <p:cNvPr id="3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5263" y="3248025"/>
              <a:ext cx="828675" cy="97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" name="TextBox 30"/>
            <p:cNvSpPr txBox="1"/>
            <p:nvPr/>
          </p:nvSpPr>
          <p:spPr>
            <a:xfrm>
              <a:off x="1259840" y="4145279"/>
              <a:ext cx="1290320" cy="19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Segoe"/>
                  <a:cs typeface="Arial" pitchFamily="34" charset="0"/>
                </a:rPr>
                <a:t>Web.Staging.Config</a:t>
              </a:r>
              <a:endParaRPr lang="en-US" sz="900" b="1" dirty="0">
                <a:solidFill>
                  <a:schemeClr val="bg1"/>
                </a:solidFill>
                <a:latin typeface="Segoe"/>
                <a:cs typeface="Arial" pitchFamily="34" charset="0"/>
              </a:endParaRPr>
            </a:p>
          </p:txBody>
        </p:sp>
      </p:grpSp>
      <p:grpSp>
        <p:nvGrpSpPr>
          <p:cNvPr id="32" name="Group 16"/>
          <p:cNvGrpSpPr/>
          <p:nvPr/>
        </p:nvGrpSpPr>
        <p:grpSpPr>
          <a:xfrm>
            <a:off x="6959600" y="367542"/>
            <a:ext cx="2336800" cy="1339817"/>
            <a:chOff x="4185920" y="4406867"/>
            <a:chExt cx="2336800" cy="1339817"/>
          </a:xfrm>
        </p:grpSpPr>
        <p:pic>
          <p:nvPicPr>
            <p:cNvPr id="33" name="Picture 8" descr="C:\Users\vijoshi\Desktop\Images\Thunderbolt electricity blue edge ligh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321764">
              <a:off x="4257720" y="5194234"/>
              <a:ext cx="2038350" cy="552450"/>
            </a:xfrm>
            <a:prstGeom prst="rect">
              <a:avLst/>
            </a:prstGeom>
            <a:noFill/>
          </p:spPr>
        </p:pic>
        <p:pic>
          <p:nvPicPr>
            <p:cNvPr id="34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63790" y="4406867"/>
              <a:ext cx="1133696" cy="673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" name="TextBox 34"/>
            <p:cNvSpPr txBox="1"/>
            <p:nvPr/>
          </p:nvSpPr>
          <p:spPr>
            <a:xfrm>
              <a:off x="4185920" y="5029200"/>
              <a:ext cx="233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XML Transformation Engine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rot="16200000" flipH="1">
            <a:off x="7796012" y="1934897"/>
            <a:ext cx="468944" cy="11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3"/>
          <p:cNvGrpSpPr/>
          <p:nvPr/>
        </p:nvGrpSpPr>
        <p:grpSpPr>
          <a:xfrm>
            <a:off x="7463246" y="2175094"/>
            <a:ext cx="1625600" cy="1646784"/>
            <a:chOff x="6893306" y="2729548"/>
            <a:chExt cx="1341120" cy="1266042"/>
          </a:xfrm>
        </p:grpSpPr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42138" y="2729548"/>
              <a:ext cx="847725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" name="TextBox 38"/>
            <p:cNvSpPr txBox="1"/>
            <p:nvPr/>
          </p:nvSpPr>
          <p:spPr>
            <a:xfrm>
              <a:off x="6893306" y="3782634"/>
              <a:ext cx="1341120" cy="21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(Staging Ready)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Picture 2" descr="C:\Users\vijoshi\Desktop\Images\Used Final\Transfo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0944" y="1447800"/>
            <a:ext cx="1920519" cy="1579468"/>
          </a:xfrm>
          <a:prstGeom prst="rect">
            <a:avLst/>
          </a:prstGeom>
          <a:noFill/>
        </p:spPr>
      </p:pic>
      <p:pic>
        <p:nvPicPr>
          <p:cNvPr id="41" name="Picture 3" descr="C:\Users\vijoshi\Desktop\Images\Used Final\Locato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5350" y="1371600"/>
            <a:ext cx="1365883" cy="1562285"/>
          </a:xfrm>
          <a:prstGeom prst="rect">
            <a:avLst/>
          </a:prstGeom>
          <a:noFill/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3775" y="3810000"/>
            <a:ext cx="7591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0200" y="3048000"/>
            <a:ext cx="39719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Straight Arrow Connector 43"/>
          <p:cNvCxnSpPr/>
          <p:nvPr/>
        </p:nvCxnSpPr>
        <p:spPr>
          <a:xfrm>
            <a:off x="2882768" y="696298"/>
            <a:ext cx="4554702" cy="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Visual Studio 2010 </a:t>
            </a:r>
            <a:r>
              <a:rPr lang="en-US" dirty="0" err="1" smtClean="0"/>
              <a:t>web.config</a:t>
            </a:r>
            <a:r>
              <a:rPr lang="en-US" dirty="0" smtClean="0"/>
              <a:t> transformation solves the problem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Corporate Development Environment</a:t>
            </a:r>
          </a:p>
          <a:p>
            <a:r>
              <a:rPr lang="en-US" dirty="0" smtClean="0"/>
              <a:t>Deployment Challenges</a:t>
            </a:r>
          </a:p>
          <a:p>
            <a:r>
              <a:rPr lang="en-US" dirty="0" smtClean="0"/>
              <a:t>Deployment Strategy 1</a:t>
            </a:r>
          </a:p>
          <a:p>
            <a:r>
              <a:rPr lang="en-US" dirty="0" smtClean="0"/>
              <a:t>Deployment Strategy 2</a:t>
            </a:r>
          </a:p>
          <a:p>
            <a:r>
              <a:rPr lang="en-US" dirty="0" smtClean="0"/>
              <a:t>Deployment Strategy 3</a:t>
            </a:r>
          </a:p>
          <a:p>
            <a:r>
              <a:rPr lang="en-US" dirty="0" smtClean="0"/>
              <a:t>VS 2010 </a:t>
            </a:r>
            <a:r>
              <a:rPr lang="en-US" dirty="0" err="1" smtClean="0"/>
              <a:t>Web.config</a:t>
            </a:r>
            <a:r>
              <a:rPr lang="en-US" dirty="0" smtClean="0"/>
              <a:t> Transformations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Corporate Dev Environment</a:t>
            </a:r>
            <a:endParaRPr lang="en-US" dirty="0"/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1752600" y="2057400"/>
            <a:ext cx="1752600" cy="1184564"/>
            <a:chOff x="1231586" y="3791267"/>
            <a:chExt cx="2103121" cy="1421796"/>
          </a:xfrm>
        </p:grpSpPr>
        <p:pic>
          <p:nvPicPr>
            <p:cNvPr id="6" name="Picture 3" descr="D:\Aeshen\TechNet 2006\12-December\Msft-longhorn-papers\TDM Deck\Windows Illustration Icons\Comput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4516" y="3791267"/>
              <a:ext cx="1133476" cy="11337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3" descr="D:\Aeshen\TechNet 2006\12-December\Msft-longhorn-papers\TDM Deck\Windows Illustration Icons\Female Us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31586" y="3850336"/>
              <a:ext cx="1173481" cy="12137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1336362" y="4862119"/>
              <a:ext cx="1998345" cy="3509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5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Developer</a:t>
              </a: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7543800" y="838200"/>
            <a:ext cx="801687" cy="1014413"/>
            <a:chOff x="4470226" y="1330336"/>
            <a:chExt cx="962386" cy="1216537"/>
          </a:xfrm>
        </p:grpSpPr>
        <p:pic>
          <p:nvPicPr>
            <p:cNvPr id="10" name="Picture 1" descr="D:\Aeshen\TechNet 2006\12-December\Msft-longhorn-papers\TDM Deck\Windows Illustration Icons\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70226" y="1330336"/>
              <a:ext cx="855666" cy="11708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 rot="612865">
              <a:off x="4743628" y="1376625"/>
              <a:ext cx="559144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/>
              <a:lightRig rig="threePt" dir="t"/>
            </a:scene3d>
          </p:spPr>
          <p:txBody>
            <a:bodyPr>
              <a:spAutoFit/>
            </a:bodyPr>
            <a:lstStyle/>
            <a:p>
              <a:pPr defTabSz="914253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2"/>
                  </a:solidFill>
                  <a:latin typeface="+mn-lt"/>
                  <a:cs typeface="+mn-cs"/>
                </a:rPr>
                <a:t>IIS7</a:t>
              </a:r>
            </a:p>
          </p:txBody>
        </p:sp>
        <p:pic>
          <p:nvPicPr>
            <p:cNvPr id="12" name="Picture 9" descr="D:\Aeshen\TechNet 2006\12-December\Msft-longhorn-papers\TDM Deck\Windows Illustration Icons\Interne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66447" y="2080708"/>
              <a:ext cx="466165" cy="466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6"/>
          <p:cNvGrpSpPr/>
          <p:nvPr/>
        </p:nvGrpSpPr>
        <p:grpSpPr>
          <a:xfrm>
            <a:off x="4724400" y="3581400"/>
            <a:ext cx="1201738" cy="809625"/>
            <a:chOff x="2895600" y="2702070"/>
            <a:chExt cx="1201738" cy="809625"/>
          </a:xfrm>
        </p:grpSpPr>
        <p:pic>
          <p:nvPicPr>
            <p:cNvPr id="25" name="Rectangle 3893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95600" y="2702070"/>
              <a:ext cx="1201738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38936"/>
            <p:cNvSpPr txBox="1">
              <a:spLocks noChangeArrowheads="1"/>
            </p:cNvSpPr>
            <p:nvPr/>
          </p:nvSpPr>
          <p:spPr bwMode="auto">
            <a:xfrm>
              <a:off x="3145306" y="2976242"/>
              <a:ext cx="6654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/>
                <a:t>Internet</a:t>
              </a:r>
            </a:p>
          </p:txBody>
        </p:sp>
      </p:grp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3581400"/>
            <a:ext cx="92551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2" descr="D:\DVD_ART34\Artwork_Imagery\Icons - Illustrations\_eHOME ICONS\dense servers tall rac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1066800"/>
            <a:ext cx="609600" cy="1050519"/>
          </a:xfrm>
          <a:prstGeom prst="rect">
            <a:avLst/>
          </a:prstGeom>
          <a:noFill/>
        </p:spPr>
      </p:pic>
      <p:cxnSp>
        <p:nvCxnSpPr>
          <p:cNvPr id="37" name="Elbow Connector 36"/>
          <p:cNvCxnSpPr/>
          <p:nvPr/>
        </p:nvCxnSpPr>
        <p:spPr>
          <a:xfrm rot="16200000" flipV="1">
            <a:off x="3744489" y="1208511"/>
            <a:ext cx="1219200" cy="93577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124200" y="3352800"/>
            <a:ext cx="3581400" cy="241156"/>
          </a:xfrm>
          <a:prstGeom prst="bentConnector3">
            <a:avLst>
              <a:gd name="adj1" fmla="val 87581"/>
            </a:avLst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0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162800" y="3352800"/>
            <a:ext cx="88542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7848600" y="2057400"/>
            <a:ext cx="812916" cy="120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2743200" y="609600"/>
            <a:ext cx="54229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3657600" y="1905000"/>
            <a:ext cx="102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5181600" y="457200"/>
            <a:ext cx="70436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4915" y="1295400"/>
            <a:ext cx="838199" cy="62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tx1">
                <a:lumMod val="85000"/>
              </a:schemeClr>
            </a:extrusionClr>
            <a:contourClr>
              <a:schemeClr val="tx1">
                <a:lumMod val="75000"/>
              </a:schemeClr>
            </a:contourClr>
          </a:sp3d>
        </p:spPr>
      </p:pic>
      <p:sp>
        <p:nvSpPr>
          <p:cNvPr id="45" name="TextBox 44"/>
          <p:cNvSpPr txBox="1"/>
          <p:nvPr/>
        </p:nvSpPr>
        <p:spPr>
          <a:xfrm>
            <a:off x="381000" y="6858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Copy Web</a:t>
            </a:r>
          </a:p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Publish Web</a:t>
            </a: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381000" y="2590800"/>
            <a:ext cx="1112763" cy="95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34531 0.0111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0.54722 0.212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" y="10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41302 0.2291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" y="11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45191 0.0027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command files to modify configuration for different environments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command files to modify configuration for different environments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command files to modify configuration for different environments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Jay Smith">
      <a:dk1>
        <a:sysClr val="windowText" lastClr="000000"/>
      </a:dk1>
      <a:lt1>
        <a:srgbClr val="F2F2F2"/>
      </a:lt1>
      <a:dk2>
        <a:srgbClr val="424242"/>
      </a:dk2>
      <a:lt2>
        <a:srgbClr val="F2F2F2"/>
      </a:lt2>
      <a:accent1>
        <a:srgbClr val="424242"/>
      </a:accent1>
      <a:accent2>
        <a:srgbClr val="D70606"/>
      </a:accent2>
      <a:accent3>
        <a:srgbClr val="424242"/>
      </a:accent3>
      <a:accent4>
        <a:srgbClr val="424242"/>
      </a:accent4>
      <a:accent5>
        <a:srgbClr val="424242"/>
      </a:accent5>
      <a:accent6>
        <a:srgbClr val="968C8C"/>
      </a:accent6>
      <a:hlink>
        <a:srgbClr val="D70606"/>
      </a:hlink>
      <a:folHlink>
        <a:srgbClr val="D7060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</TotalTime>
  <Words>124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Visual studio 2010 web.config transformation</vt:lpstr>
      <vt:lpstr>Agenda</vt:lpstr>
      <vt:lpstr>The Corporate Dev Environment</vt:lpstr>
      <vt:lpstr>Deployment Strategy 1</vt:lpstr>
      <vt:lpstr>DEMO 1</vt:lpstr>
      <vt:lpstr>Deployment Strategy 2</vt:lpstr>
      <vt:lpstr>DEMO 2</vt:lpstr>
      <vt:lpstr>Deployment Strategy 3</vt:lpstr>
      <vt:lpstr>DEMO 3</vt:lpstr>
      <vt:lpstr>VS 2010 web.config Tranformation</vt:lpstr>
      <vt:lpstr>Slide 11</vt:lpstr>
      <vt:lpstr>DEMO 4</vt:lpstr>
      <vt:lpstr>Summary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2010 web.config transoformation</dc:title>
  <dc:creator>Jay Smith</dc:creator>
  <cp:lastModifiedBy>Jay Smith</cp:lastModifiedBy>
  <cp:revision>9</cp:revision>
  <dcterms:created xsi:type="dcterms:W3CDTF">2009-10-18T22:04:10Z</dcterms:created>
  <dcterms:modified xsi:type="dcterms:W3CDTF">2009-10-19T01:02:56Z</dcterms:modified>
</cp:coreProperties>
</file>