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9" r:id="rId3"/>
    <p:sldId id="281" r:id="rId4"/>
    <p:sldId id="284" r:id="rId5"/>
    <p:sldId id="283" r:id="rId6"/>
    <p:sldId id="269" r:id="rId7"/>
    <p:sldId id="285" r:id="rId8"/>
    <p:sldId id="282" r:id="rId9"/>
    <p:sldId id="286" r:id="rId10"/>
    <p:sldId id="278" r:id="rId11"/>
    <p:sldId id="28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90" autoAdjust="0"/>
  </p:normalViewPr>
  <p:slideViewPr>
    <p:cSldViewPr>
      <p:cViewPr varScale="1">
        <p:scale>
          <a:sx n="83" d="100"/>
          <a:sy n="83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65D9-1328-4F13-88F8-CC8EBCCA73B8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8E9B4-7F8B-4A39-BDD6-3E957F5685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Inbox Zero a</a:t>
            </a:r>
            <a:r>
              <a:rPr lang="en-US" baseline="0" dirty="0" smtClean="0"/>
              <a:t> term coined from a Merlin Mann’s series of blog post.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</a:t>
            </a:r>
            <a:r>
              <a:rPr lang="en-US" baseline="0" dirty="0" smtClean="0"/>
              <a:t> days of email, it was fun</a:t>
            </a:r>
          </a:p>
          <a:p>
            <a:r>
              <a:rPr lang="en-US" baseline="0" dirty="0" smtClean="0"/>
              <a:t>You connected with a dozen of your friends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didn’t really need a system to keep up with the hand full of emails you would receive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Somewhere along the way email became the de-facto way knowledge works communicated.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</a:t>
            </a:r>
            <a:r>
              <a:rPr lang="en-US" baseline="0" dirty="0" smtClean="0"/>
              <a:t> days of email, it was fun</a:t>
            </a:r>
          </a:p>
          <a:p>
            <a:r>
              <a:rPr lang="en-US" baseline="0" dirty="0" smtClean="0"/>
              <a:t>You connected with a dozen of your friends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didn’t really need a system to keep up with the hand full of emails you would receive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Somewhere along the way email became the de-facto way knowledge works communicated.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 we have tons</a:t>
            </a:r>
            <a:r>
              <a:rPr lang="en-US" baseline="0" dirty="0" smtClean="0"/>
              <a:t> of email slamming our inbox everyday.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many feel they live their life in their inbox?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 is less like a party and more like a work out at the gym.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Many have developed ways of handling the large amount of email</a:t>
            </a:r>
          </a:p>
          <a:p>
            <a:r>
              <a:rPr lang="en-US" baseline="0" dirty="0" smtClean="0"/>
              <a:t>	Many are simple to start but grow to the over complicated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assets for Knowledge works is Time &amp; Attention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time is finite, demands on your time are infinite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we have tons</a:t>
            </a:r>
            <a:r>
              <a:rPr lang="en-US" baseline="0" dirty="0" smtClean="0"/>
              <a:t> of email slamming our inbox everyday.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many feel they live their life in their inbox?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 is less like a party and more like a work out at the gym.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have developed ways of handling the large amount of email</a:t>
            </a:r>
          </a:p>
          <a:p>
            <a:r>
              <a:rPr lang="en-US" baseline="0" dirty="0" smtClean="0"/>
              <a:t>	Many are simple to start but grow to the over complicated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assets for Knowledge works is Time &amp; Attention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time is finite, demands on your time are infinite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C201-B220-4126-9404-8F8F914F652B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74900"/>
            <a:ext cx="67246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68827" y="6248400"/>
            <a:ext cx="413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content written </a:t>
            </a:r>
            <a:r>
              <a:rPr lang="en-US" b="1" dirty="0" smtClean="0"/>
              <a:t>by: Merlin Mann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490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Inbox Zero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437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action-based email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685800"/>
            <a:ext cx="731520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728663"/>
            <a:ext cx="56197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576388"/>
            <a:ext cx="73723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315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2057400"/>
            <a:ext cx="731520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620000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59150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5" y="80963"/>
            <a:ext cx="5886450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wallpapers.eu.com/wallpapers/party-time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9918" y="5334000"/>
            <a:ext cx="4092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Email was a party!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ocketcultures.com/topicsoftheworld/files/2010/07/bw-tokyo-hu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" y="0"/>
            <a:ext cx="9153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macwallpapers.eu/bulkupload/Animals/sqe/Squirrels/Squirrel%20Party%20Like%20a%20Rock%20Star%20on%20Mac%20Pic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31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shrinkthecamel.files.wordpress.com/2009/11/girl-screaming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" y="1175776"/>
            <a:ext cx="8534400" cy="56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aladium.net/00g/usps_AmericanPostOfficeMailClerkSortingMailOnATrain_8b14713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tnesswithweights.com/pictures/free%20weigh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77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pachd.com/free-images/misc-images/arrows-sign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" y="-136525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ytn.org/images/process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62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229</Words>
  <Application>Microsoft Office PowerPoint</Application>
  <PresentationFormat>On-screen Show (4:3)</PresentationFormat>
  <Paragraphs>45</Paragraphs>
  <Slides>18</Slides>
  <Notes>7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Tyson Foods,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Productivity Tips</dc:title>
  <dc:creator>smithjay</dc:creator>
  <cp:lastModifiedBy>Jay Smith</cp:lastModifiedBy>
  <cp:revision>24</cp:revision>
  <dcterms:created xsi:type="dcterms:W3CDTF">2011-04-22T20:58:00Z</dcterms:created>
  <dcterms:modified xsi:type="dcterms:W3CDTF">2012-02-13T15:17:17Z</dcterms:modified>
</cp:coreProperties>
</file>