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35"/>
  </p:notesMasterIdLst>
  <p:handoutMasterIdLst>
    <p:handoutMasterId r:id="rId36"/>
  </p:handoutMasterIdLst>
  <p:sldIdLst>
    <p:sldId id="322" r:id="rId5"/>
    <p:sldId id="323" r:id="rId6"/>
    <p:sldId id="340" r:id="rId7"/>
    <p:sldId id="341" r:id="rId8"/>
    <p:sldId id="324" r:id="rId9"/>
    <p:sldId id="313" r:id="rId10"/>
    <p:sldId id="325" r:id="rId11"/>
    <p:sldId id="327" r:id="rId12"/>
    <p:sldId id="328" r:id="rId13"/>
    <p:sldId id="329" r:id="rId14"/>
    <p:sldId id="326" r:id="rId15"/>
    <p:sldId id="330" r:id="rId16"/>
    <p:sldId id="331" r:id="rId17"/>
    <p:sldId id="332" r:id="rId18"/>
    <p:sldId id="333" r:id="rId19"/>
    <p:sldId id="334" r:id="rId20"/>
    <p:sldId id="335" r:id="rId21"/>
    <p:sldId id="336" r:id="rId22"/>
    <p:sldId id="339" r:id="rId23"/>
    <p:sldId id="337" r:id="rId24"/>
    <p:sldId id="343" r:id="rId25"/>
    <p:sldId id="344" r:id="rId26"/>
    <p:sldId id="345" r:id="rId27"/>
    <p:sldId id="338" r:id="rId28"/>
    <p:sldId id="342" r:id="rId29"/>
    <p:sldId id="346" r:id="rId30"/>
    <p:sldId id="348" r:id="rId31"/>
    <p:sldId id="349" r:id="rId32"/>
    <p:sldId id="347" r:id="rId33"/>
    <p:sldId id="350" r:id="rId34"/>
  </p:sldIdLst>
  <p:sldSz cx="12188825" cy="6858000"/>
  <p:notesSz cx="6858000" cy="9144000"/>
  <p:custDataLst>
    <p:tags r:id="rId3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4030">
          <p15:clr>
            <a:srgbClr val="A4A3A4"/>
          </p15:clr>
        </p15:guide>
        <p15:guide id="3" orient="horz" pos="1200">
          <p15:clr>
            <a:srgbClr val="A4A3A4"/>
          </p15:clr>
        </p15:guide>
        <p15:guide id="4" orient="horz" pos="1008">
          <p15:clr>
            <a:srgbClr val="A4A3A4"/>
          </p15:clr>
        </p15:guide>
        <p15:guide id="5" orient="horz" pos="3792">
          <p15:clr>
            <a:srgbClr val="A4A3A4"/>
          </p15:clr>
        </p15:guide>
        <p15:guide id="6" orient="horz">
          <p15:clr>
            <a:srgbClr val="A4A3A4"/>
          </p15:clr>
        </p15:guide>
        <p15:guide id="7" orient="horz" pos="3360">
          <p15:clr>
            <a:srgbClr val="A4A3A4"/>
          </p15:clr>
        </p15:guide>
        <p15:guide id="8" orient="horz" pos="3312">
          <p15:clr>
            <a:srgbClr val="A4A3A4"/>
          </p15:clr>
        </p15:guide>
        <p15:guide id="9" orient="horz" pos="240">
          <p15:clr>
            <a:srgbClr val="A4A3A4"/>
          </p15:clr>
        </p15:guide>
        <p15:guide id="10" orient="horz" pos="432">
          <p15:clr>
            <a:srgbClr val="A4A3A4"/>
          </p15:clr>
        </p15:guide>
        <p15:guide id="11" orient="horz" pos="2784">
          <p15:clr>
            <a:srgbClr val="A4A3A4"/>
          </p15:clr>
        </p15:guide>
        <p15:guide id="12" pos="3839">
          <p15:clr>
            <a:srgbClr val="A4A3A4"/>
          </p15:clr>
        </p15:guide>
        <p15:guide id="13" pos="959">
          <p15:clr>
            <a:srgbClr val="A4A3A4"/>
          </p15:clr>
        </p15:guide>
        <p15:guide id="14" pos="6143">
          <p15:clr>
            <a:srgbClr val="A4A3A4"/>
          </p15:clr>
        </p15:guide>
        <p15:guide id="15" pos="1247">
          <p15:clr>
            <a:srgbClr val="A4A3A4"/>
          </p15:clr>
        </p15:guide>
        <p15:guide id="16" pos="7007">
          <p15:clr>
            <a:srgbClr val="A4A3A4"/>
          </p15:clr>
        </p15:guide>
        <p15:guide id="17" pos="5855">
          <p15:clr>
            <a:srgbClr val="A4A3A4"/>
          </p15:clr>
        </p15:guide>
        <p15:guide id="18" pos="671">
          <p15:clr>
            <a:srgbClr val="A4A3A4"/>
          </p15:clr>
        </p15:guide>
        <p15:guide id="19" pos="7151">
          <p15:clr>
            <a:srgbClr val="A4A3A4"/>
          </p15:clr>
        </p15:guide>
        <p15:guide id="20" pos="31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581" autoAdjust="0"/>
  </p:normalViewPr>
  <p:slideViewPr>
    <p:cSldViewPr showGuides="1">
      <p:cViewPr varScale="1">
        <p:scale>
          <a:sx n="119" d="100"/>
          <a:sy n="119" d="100"/>
        </p:scale>
        <p:origin x="96" y="360"/>
      </p:cViewPr>
      <p:guideLst>
        <p:guide orient="horz" pos="2160"/>
        <p:guide orient="horz" pos="4030"/>
        <p:guide orient="horz" pos="1200"/>
        <p:guide orient="horz" pos="1008"/>
        <p:guide orient="horz" pos="3792"/>
        <p:guide orient="horz"/>
        <p:guide orient="horz" pos="3360"/>
        <p:guide orient="horz" pos="3312"/>
        <p:guide orient="horz" pos="240"/>
        <p:guide orient="horz" pos="432"/>
        <p:guide orient="horz" pos="2784"/>
        <p:guide pos="3839"/>
        <p:guide pos="959"/>
        <p:guide pos="6143"/>
        <p:guide pos="1247"/>
        <p:guide pos="7007"/>
        <p:guide pos="5855"/>
        <p:guide pos="671"/>
        <p:guide pos="7151"/>
        <p:guide pos="311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9" d="100"/>
          <a:sy n="79" d="100"/>
        </p:scale>
        <p:origin x="2496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microsoft.com/office/2016/11/relationships/changesInfo" Target="changesInfos/changesInfo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ags" Target="tags/tag1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y Smith" userId="000b86c8d19ae5b5" providerId="Windows Live" clId="Web-{A1EE9D69-8DF2-4DCF-9EF8-7D7915F92D2F}"/>
    <pc:docChg chg="modSld">
      <pc:chgData name="Jay Smith" userId="000b86c8d19ae5b5" providerId="Windows Live" clId="Web-{A1EE9D69-8DF2-4DCF-9EF8-7D7915F92D2F}" dt="2018-09-06T23:32:38.728" v="17" actId="20577"/>
      <pc:docMkLst>
        <pc:docMk/>
      </pc:docMkLst>
      <pc:sldChg chg="modSp">
        <pc:chgData name="Jay Smith" userId="000b86c8d19ae5b5" providerId="Windows Live" clId="Web-{A1EE9D69-8DF2-4DCF-9EF8-7D7915F92D2F}" dt="2018-09-06T23:32:38.728" v="16" actId="20577"/>
        <pc:sldMkLst>
          <pc:docMk/>
          <pc:sldMk cId="2066142424" sldId="326"/>
        </pc:sldMkLst>
        <pc:spChg chg="mod">
          <ac:chgData name="Jay Smith" userId="000b86c8d19ae5b5" providerId="Windows Live" clId="Web-{A1EE9D69-8DF2-4DCF-9EF8-7D7915F92D2F}" dt="2018-09-06T23:32:38.728" v="16" actId="20577"/>
          <ac:spMkLst>
            <pc:docMk/>
            <pc:sldMk cId="2066142424" sldId="326"/>
            <ac:spMk id="3" creationId="{407093D2-A0BE-4F83-9B82-CFADFD9C9453}"/>
          </ac:spMkLst>
        </pc:spChg>
      </pc:sldChg>
    </pc:docChg>
  </pc:docChgLst>
  <pc:docChgLst>
    <pc:chgData name="Jay Smith" userId="000b86c8d19ae5b5" providerId="Windows Live" clId="Web-{B92258C7-8CA5-45A4-8022-F7650F81F7CA}"/>
    <pc:docChg chg="addSld modSld sldOrd">
      <pc:chgData name="Jay Smith" userId="000b86c8d19ae5b5" providerId="Windows Live" clId="Web-{B92258C7-8CA5-45A4-8022-F7650F81F7CA}" dt="2018-10-21T20:14:12.290" v="189" actId="20577"/>
      <pc:docMkLst>
        <pc:docMk/>
      </pc:docMkLst>
      <pc:sldChg chg="modSp">
        <pc:chgData name="Jay Smith" userId="000b86c8d19ae5b5" providerId="Windows Live" clId="Web-{B92258C7-8CA5-45A4-8022-F7650F81F7CA}" dt="2018-10-21T20:14:12.290" v="188" actId="20577"/>
        <pc:sldMkLst>
          <pc:docMk/>
          <pc:sldMk cId="3346625830" sldId="338"/>
        </pc:sldMkLst>
        <pc:spChg chg="mod">
          <ac:chgData name="Jay Smith" userId="000b86c8d19ae5b5" providerId="Windows Live" clId="Web-{B92258C7-8CA5-45A4-8022-F7650F81F7CA}" dt="2018-10-21T20:14:12.290" v="188" actId="20577"/>
          <ac:spMkLst>
            <pc:docMk/>
            <pc:sldMk cId="3346625830" sldId="338"/>
            <ac:spMk id="2" creationId="{C9B9ABBD-B9B4-48FB-B330-279DFA92D230}"/>
          </ac:spMkLst>
        </pc:spChg>
        <pc:spChg chg="mod">
          <ac:chgData name="Jay Smith" userId="000b86c8d19ae5b5" providerId="Windows Live" clId="Web-{B92258C7-8CA5-45A4-8022-F7650F81F7CA}" dt="2018-10-21T20:13:50.024" v="152" actId="20577"/>
          <ac:spMkLst>
            <pc:docMk/>
            <pc:sldMk cId="3346625830" sldId="338"/>
            <ac:spMk id="3" creationId="{407093D2-A0BE-4F83-9B82-CFADFD9C9453}"/>
          </ac:spMkLst>
        </pc:spChg>
      </pc:sldChg>
      <pc:sldChg chg="modSp ord">
        <pc:chgData name="Jay Smith" userId="000b86c8d19ae5b5" providerId="Windows Live" clId="Web-{B92258C7-8CA5-45A4-8022-F7650F81F7CA}" dt="2018-10-21T19:56:32.451" v="121" actId="20577"/>
        <pc:sldMkLst>
          <pc:docMk/>
          <pc:sldMk cId="1671866957" sldId="343"/>
        </pc:sldMkLst>
        <pc:spChg chg="mod">
          <ac:chgData name="Jay Smith" userId="000b86c8d19ae5b5" providerId="Windows Live" clId="Web-{B92258C7-8CA5-45A4-8022-F7650F81F7CA}" dt="2018-10-21T19:56:32.451" v="121" actId="20577"/>
          <ac:spMkLst>
            <pc:docMk/>
            <pc:sldMk cId="1671866957" sldId="343"/>
            <ac:spMk id="3" creationId="{EA60EEE9-629C-4770-898C-5051B77BAAE6}"/>
          </ac:spMkLst>
        </pc:spChg>
      </pc:sldChg>
      <pc:sldChg chg="addSp delSp modSp new">
        <pc:chgData name="Jay Smith" userId="000b86c8d19ae5b5" providerId="Windows Live" clId="Web-{B92258C7-8CA5-45A4-8022-F7650F81F7CA}" dt="2018-10-21T20:13:24.352" v="130" actId="20577"/>
        <pc:sldMkLst>
          <pc:docMk/>
          <pc:sldMk cId="3249288012" sldId="344"/>
        </pc:sldMkLst>
        <pc:spChg chg="del">
          <ac:chgData name="Jay Smith" userId="000b86c8d19ae5b5" providerId="Windows Live" clId="Web-{B92258C7-8CA5-45A4-8022-F7650F81F7CA}" dt="2018-10-21T19:46:39.758" v="4"/>
          <ac:spMkLst>
            <pc:docMk/>
            <pc:sldMk cId="3249288012" sldId="344"/>
            <ac:spMk id="2" creationId="{25BB78CA-F92C-4D90-82B3-6F8B062270E8}"/>
          </ac:spMkLst>
        </pc:spChg>
        <pc:spChg chg="del">
          <ac:chgData name="Jay Smith" userId="000b86c8d19ae5b5" providerId="Windows Live" clId="Web-{B92258C7-8CA5-45A4-8022-F7650F81F7CA}" dt="2018-10-21T19:46:31.992" v="2"/>
          <ac:spMkLst>
            <pc:docMk/>
            <pc:sldMk cId="3249288012" sldId="344"/>
            <ac:spMk id="3" creationId="{DD2EAA58-483D-422F-9566-9E0BD16AC4F9}"/>
          </ac:spMkLst>
        </pc:spChg>
        <pc:spChg chg="add mod">
          <ac:chgData name="Jay Smith" userId="000b86c8d19ae5b5" providerId="Windows Live" clId="Web-{B92258C7-8CA5-45A4-8022-F7650F81F7CA}" dt="2018-10-21T20:13:24.352" v="130" actId="20577"/>
          <ac:spMkLst>
            <pc:docMk/>
            <pc:sldMk cId="3249288012" sldId="344"/>
            <ac:spMk id="9" creationId="{0D18558E-72E7-4DDE-961C-09FC954C1BD5}"/>
          </ac:spMkLst>
        </pc:spChg>
        <pc:spChg chg="add mod">
          <ac:chgData name="Jay Smith" userId="000b86c8d19ae5b5" providerId="Windows Live" clId="Web-{B92258C7-8CA5-45A4-8022-F7650F81F7CA}" dt="2018-10-21T19:55:31.216" v="107" actId="20577"/>
          <ac:spMkLst>
            <pc:docMk/>
            <pc:sldMk cId="3249288012" sldId="344"/>
            <ac:spMk id="10" creationId="{FB14DE3E-E88B-409F-95D4-1AD47BC6DD2A}"/>
          </ac:spMkLst>
        </pc:spChg>
        <pc:picChg chg="add mod ord">
          <ac:chgData name="Jay Smith" userId="000b86c8d19ae5b5" providerId="Windows Live" clId="Web-{B92258C7-8CA5-45A4-8022-F7650F81F7CA}" dt="2018-10-21T19:46:52.492" v="7" actId="1076"/>
          <ac:picMkLst>
            <pc:docMk/>
            <pc:sldMk cId="3249288012" sldId="344"/>
            <ac:picMk id="4" creationId="{E5ABFBFF-8E41-45B0-8C4E-C7EC31B88D14}"/>
          </ac:picMkLst>
        </pc:picChg>
        <pc:picChg chg="add del mod">
          <ac:chgData name="Jay Smith" userId="000b86c8d19ae5b5" providerId="Windows Live" clId="Web-{B92258C7-8CA5-45A4-8022-F7650F81F7CA}" dt="2018-10-21T19:53:00.765" v="37"/>
          <ac:picMkLst>
            <pc:docMk/>
            <pc:sldMk cId="3249288012" sldId="344"/>
            <ac:picMk id="6" creationId="{7F0F756B-B8C4-4F28-8D53-B7C42921E3AC}"/>
          </ac:picMkLst>
        </pc:picChg>
        <pc:picChg chg="add del mod">
          <ac:chgData name="Jay Smith" userId="000b86c8d19ae5b5" providerId="Windows Live" clId="Web-{B92258C7-8CA5-45A4-8022-F7650F81F7CA}" dt="2018-10-21T19:53:02.324" v="38"/>
          <ac:picMkLst>
            <pc:docMk/>
            <pc:sldMk cId="3249288012" sldId="344"/>
            <ac:picMk id="8" creationId="{833D540A-4C57-472D-BE59-EE33FC27C686}"/>
          </ac:picMkLst>
        </pc:picChg>
      </pc:sldChg>
      <pc:sldChg chg="modSp add replId">
        <pc:chgData name="Jay Smith" userId="000b86c8d19ae5b5" providerId="Windows Live" clId="Web-{B92258C7-8CA5-45A4-8022-F7650F81F7CA}" dt="2018-10-21T20:13:12.836" v="125" actId="1076"/>
        <pc:sldMkLst>
          <pc:docMk/>
          <pc:sldMk cId="1035298215" sldId="345"/>
        </pc:sldMkLst>
        <pc:picChg chg="mod">
          <ac:chgData name="Jay Smith" userId="000b86c8d19ae5b5" providerId="Windows Live" clId="Web-{B92258C7-8CA5-45A4-8022-F7650F81F7CA}" dt="2018-10-21T20:11:55.741" v="124" actId="1076"/>
          <ac:picMkLst>
            <pc:docMk/>
            <pc:sldMk cId="1035298215" sldId="345"/>
            <ac:picMk id="6" creationId="{7F0F756B-B8C4-4F28-8D53-B7C42921E3AC}"/>
          </ac:picMkLst>
        </pc:picChg>
        <pc:picChg chg="mod">
          <ac:chgData name="Jay Smith" userId="000b86c8d19ae5b5" providerId="Windows Live" clId="Web-{B92258C7-8CA5-45A4-8022-F7650F81F7CA}" dt="2018-10-21T20:13:12.836" v="125" actId="1076"/>
          <ac:picMkLst>
            <pc:docMk/>
            <pc:sldMk cId="1035298215" sldId="345"/>
            <ac:picMk id="8" creationId="{833D540A-4C57-472D-BE59-EE33FC27C686}"/>
          </ac:picMkLst>
        </pc:picChg>
      </pc:sldChg>
    </pc:docChg>
  </pc:docChgLst>
  <pc:docChgLst>
    <pc:chgData name="Jay Smith" userId="000b86c8d19ae5b5" providerId="Windows Live" clId="Web-{31371DC7-2FDB-46B9-818E-12060E40A602}"/>
    <pc:docChg chg="modSld">
      <pc:chgData name="Jay Smith" userId="000b86c8d19ae5b5" providerId="Windows Live" clId="Web-{31371DC7-2FDB-46B9-818E-12060E40A602}" dt="2018-09-05T17:53:35.512" v="43" actId="20577"/>
      <pc:docMkLst>
        <pc:docMk/>
      </pc:docMkLst>
      <pc:sldChg chg="modSp">
        <pc:chgData name="Jay Smith" userId="000b86c8d19ae5b5" providerId="Windows Live" clId="Web-{31371DC7-2FDB-46B9-818E-12060E40A602}" dt="2018-09-05T17:53:35.512" v="42" actId="20577"/>
        <pc:sldMkLst>
          <pc:docMk/>
          <pc:sldMk cId="4214489819" sldId="322"/>
        </pc:sldMkLst>
        <pc:spChg chg="mod">
          <ac:chgData name="Jay Smith" userId="000b86c8d19ae5b5" providerId="Windows Live" clId="Web-{31371DC7-2FDB-46B9-818E-12060E40A602}" dt="2018-09-05T17:38:22.593" v="37" actId="14100"/>
          <ac:spMkLst>
            <pc:docMk/>
            <pc:sldMk cId="4214489819" sldId="322"/>
            <ac:spMk id="2" creationId="{00000000-0000-0000-0000-000000000000}"/>
          </ac:spMkLst>
        </pc:spChg>
        <pc:spChg chg="mod">
          <ac:chgData name="Jay Smith" userId="000b86c8d19ae5b5" providerId="Windows Live" clId="Web-{31371DC7-2FDB-46B9-818E-12060E40A602}" dt="2018-09-05T17:53:35.512" v="42" actId="20577"/>
          <ac:spMkLst>
            <pc:docMk/>
            <pc:sldMk cId="4214489819" sldId="322"/>
            <ac:spMk id="3" creationId="{00000000-0000-0000-0000-000000000000}"/>
          </ac:spMkLst>
        </pc:spChg>
      </pc:sldChg>
      <pc:sldChg chg="modSp">
        <pc:chgData name="Jay Smith" userId="000b86c8d19ae5b5" providerId="Windows Live" clId="Web-{31371DC7-2FDB-46B9-818E-12060E40A602}" dt="2018-09-05T17:32:55.203" v="9" actId="14100"/>
        <pc:sldMkLst>
          <pc:docMk/>
          <pc:sldMk cId="214342230" sldId="324"/>
        </pc:sldMkLst>
        <pc:spChg chg="mod">
          <ac:chgData name="Jay Smith" userId="000b86c8d19ae5b5" providerId="Windows Live" clId="Web-{31371DC7-2FDB-46B9-818E-12060E40A602}" dt="2018-09-05T17:32:55.203" v="9" actId="14100"/>
          <ac:spMkLst>
            <pc:docMk/>
            <pc:sldMk cId="214342230" sldId="324"/>
            <ac:spMk id="2" creationId="{00000000-0000-0000-0000-000000000000}"/>
          </ac:spMkLst>
        </pc:spChg>
      </pc:sldChg>
      <pc:sldChg chg="modSp">
        <pc:chgData name="Jay Smith" userId="000b86c8d19ae5b5" providerId="Windows Live" clId="Web-{31371DC7-2FDB-46B9-818E-12060E40A602}" dt="2018-09-05T17:32:48.671" v="7" actId="14100"/>
        <pc:sldMkLst>
          <pc:docMk/>
          <pc:sldMk cId="1293278337" sldId="329"/>
        </pc:sldMkLst>
        <pc:spChg chg="mod">
          <ac:chgData name="Jay Smith" userId="000b86c8d19ae5b5" providerId="Windows Live" clId="Web-{31371DC7-2FDB-46B9-818E-12060E40A602}" dt="2018-09-05T17:32:48.671" v="7" actId="14100"/>
          <ac:spMkLst>
            <pc:docMk/>
            <pc:sldMk cId="1293278337" sldId="329"/>
            <ac:spMk id="2" creationId="{00000000-0000-0000-0000-000000000000}"/>
          </ac:spMkLst>
        </pc:spChg>
      </pc:sldChg>
    </pc:docChg>
  </pc:docChgLst>
  <pc:docChgLst>
    <pc:chgData name="Jay Smith" userId="000b86c8d19ae5b5" providerId="Windows Live" clId="Web-{29510938-374B-4682-B074-961F1B64B155}"/>
    <pc:docChg chg="modSld">
      <pc:chgData name="Jay Smith" userId="000b86c8d19ae5b5" providerId="Windows Live" clId="Web-{29510938-374B-4682-B074-961F1B64B155}" dt="2018-09-06T19:06:53.024" v="208" actId="20577"/>
      <pc:docMkLst>
        <pc:docMk/>
      </pc:docMkLst>
      <pc:sldChg chg="addSp delSp modSp">
        <pc:chgData name="Jay Smith" userId="000b86c8d19ae5b5" providerId="Windows Live" clId="Web-{29510938-374B-4682-B074-961F1B64B155}" dt="2018-09-06T19:06:53.024" v="207" actId="20577"/>
        <pc:sldMkLst>
          <pc:docMk/>
          <pc:sldMk cId="2066142424" sldId="326"/>
        </pc:sldMkLst>
        <pc:spChg chg="mod">
          <ac:chgData name="Jay Smith" userId="000b86c8d19ae5b5" providerId="Windows Live" clId="Web-{29510938-374B-4682-B074-961F1B64B155}" dt="2018-09-06T19:06:17.897" v="198" actId="20577"/>
          <ac:spMkLst>
            <pc:docMk/>
            <pc:sldMk cId="2066142424" sldId="326"/>
            <ac:spMk id="2" creationId="{C9B9ABBD-B9B4-48FB-B330-279DFA92D230}"/>
          </ac:spMkLst>
        </pc:spChg>
        <pc:spChg chg="mod">
          <ac:chgData name="Jay Smith" userId="000b86c8d19ae5b5" providerId="Windows Live" clId="Web-{29510938-374B-4682-B074-961F1B64B155}" dt="2018-09-06T19:06:53.024" v="207" actId="20577"/>
          <ac:spMkLst>
            <pc:docMk/>
            <pc:sldMk cId="2066142424" sldId="326"/>
            <ac:spMk id="3" creationId="{407093D2-A0BE-4F83-9B82-CFADFD9C9453}"/>
          </ac:spMkLst>
        </pc:spChg>
        <pc:spChg chg="add del mod">
          <ac:chgData name="Jay Smith" userId="000b86c8d19ae5b5" providerId="Windows Live" clId="Web-{29510938-374B-4682-B074-961F1B64B155}" dt="2018-09-06T18:41:08.135" v="50"/>
          <ac:spMkLst>
            <pc:docMk/>
            <pc:sldMk cId="2066142424" sldId="326"/>
            <ac:spMk id="4" creationId="{3D958A8E-4BE5-475B-9915-884C396B5526}"/>
          </ac:spMkLst>
        </pc:spChg>
      </pc:sldChg>
    </pc:docChg>
  </pc:docChgLst>
  <pc:docChgLst>
    <pc:chgData name="Jay Smith" userId="000b86c8d19ae5b5" providerId="Windows Live" clId="Web-{70A39E3A-02A3-461F-B5D1-AB46B6445C76}"/>
    <pc:docChg chg="addSld modSld sldOrd">
      <pc:chgData name="Jay Smith" userId="000b86c8d19ae5b5" providerId="Windows Live" clId="Web-{70A39E3A-02A3-461F-B5D1-AB46B6445C76}" dt="2018-10-25T17:24:46.377" v="1260" actId="20577"/>
      <pc:docMkLst>
        <pc:docMk/>
      </pc:docMkLst>
      <pc:sldChg chg="modSp">
        <pc:chgData name="Jay Smith" userId="000b86c8d19ae5b5" providerId="Windows Live" clId="Web-{70A39E3A-02A3-461F-B5D1-AB46B6445C76}" dt="2018-10-25T17:09:17.798" v="1148" actId="20577"/>
        <pc:sldMkLst>
          <pc:docMk/>
          <pc:sldMk cId="4206988261" sldId="313"/>
        </pc:sldMkLst>
        <pc:spChg chg="mod">
          <ac:chgData name="Jay Smith" userId="000b86c8d19ae5b5" providerId="Windows Live" clId="Web-{70A39E3A-02A3-461F-B5D1-AB46B6445C76}" dt="2018-10-25T17:09:17.798" v="1148" actId="20577"/>
          <ac:spMkLst>
            <pc:docMk/>
            <pc:sldMk cId="4206988261" sldId="313"/>
            <ac:spMk id="3" creationId="{00000000-0000-0000-0000-000000000000}"/>
          </ac:spMkLst>
        </pc:spChg>
      </pc:sldChg>
      <pc:sldChg chg="modSp">
        <pc:chgData name="Jay Smith" userId="000b86c8d19ae5b5" providerId="Windows Live" clId="Web-{70A39E3A-02A3-461F-B5D1-AB46B6445C76}" dt="2018-10-25T17:09:37.158" v="1166" actId="20577"/>
        <pc:sldMkLst>
          <pc:docMk/>
          <pc:sldMk cId="1994694413" sldId="323"/>
        </pc:sldMkLst>
        <pc:spChg chg="mod">
          <ac:chgData name="Jay Smith" userId="000b86c8d19ae5b5" providerId="Windows Live" clId="Web-{70A39E3A-02A3-461F-B5D1-AB46B6445C76}" dt="2018-10-25T17:09:37.158" v="1166" actId="20577"/>
          <ac:spMkLst>
            <pc:docMk/>
            <pc:sldMk cId="1994694413" sldId="323"/>
            <ac:spMk id="14" creationId="{00000000-0000-0000-0000-000000000000}"/>
          </ac:spMkLst>
        </pc:spChg>
      </pc:sldChg>
      <pc:sldChg chg="modSp">
        <pc:chgData name="Jay Smith" userId="000b86c8d19ae5b5" providerId="Windows Live" clId="Web-{70A39E3A-02A3-461F-B5D1-AB46B6445C76}" dt="2018-10-25T17:09:13.439" v="1145" actId="20577"/>
        <pc:sldMkLst>
          <pc:docMk/>
          <pc:sldMk cId="2786291713" sldId="325"/>
        </pc:sldMkLst>
        <pc:spChg chg="mod">
          <ac:chgData name="Jay Smith" userId="000b86c8d19ae5b5" providerId="Windows Live" clId="Web-{70A39E3A-02A3-461F-B5D1-AB46B6445C76}" dt="2018-10-25T17:09:13.439" v="1145" actId="20577"/>
          <ac:spMkLst>
            <pc:docMk/>
            <pc:sldMk cId="2786291713" sldId="325"/>
            <ac:spMk id="3" creationId="{00000000-0000-0000-0000-000000000000}"/>
          </ac:spMkLst>
        </pc:spChg>
      </pc:sldChg>
      <pc:sldChg chg="modSp">
        <pc:chgData name="Jay Smith" userId="000b86c8d19ae5b5" providerId="Windows Live" clId="Web-{70A39E3A-02A3-461F-B5D1-AB46B6445C76}" dt="2018-10-25T17:08:56.203" v="1136" actId="20577"/>
        <pc:sldMkLst>
          <pc:docMk/>
          <pc:sldMk cId="2066142424" sldId="326"/>
        </pc:sldMkLst>
        <pc:spChg chg="mod">
          <ac:chgData name="Jay Smith" userId="000b86c8d19ae5b5" providerId="Windows Live" clId="Web-{70A39E3A-02A3-461F-B5D1-AB46B6445C76}" dt="2018-10-25T17:08:56.203" v="1136" actId="20577"/>
          <ac:spMkLst>
            <pc:docMk/>
            <pc:sldMk cId="2066142424" sldId="326"/>
            <ac:spMk id="3" creationId="{407093D2-A0BE-4F83-9B82-CFADFD9C9453}"/>
          </ac:spMkLst>
        </pc:spChg>
      </pc:sldChg>
      <pc:sldChg chg="modSp">
        <pc:chgData name="Jay Smith" userId="000b86c8d19ae5b5" providerId="Windows Live" clId="Web-{70A39E3A-02A3-461F-B5D1-AB46B6445C76}" dt="2018-10-25T17:09:07.610" v="1142" actId="20577"/>
        <pc:sldMkLst>
          <pc:docMk/>
          <pc:sldMk cId="566213318" sldId="327"/>
        </pc:sldMkLst>
        <pc:spChg chg="mod">
          <ac:chgData name="Jay Smith" userId="000b86c8d19ae5b5" providerId="Windows Live" clId="Web-{70A39E3A-02A3-461F-B5D1-AB46B6445C76}" dt="2018-10-25T17:09:07.610" v="1142" actId="20577"/>
          <ac:spMkLst>
            <pc:docMk/>
            <pc:sldMk cId="566213318" sldId="327"/>
            <ac:spMk id="3" creationId="{00000000-0000-0000-0000-000000000000}"/>
          </ac:spMkLst>
        </pc:spChg>
      </pc:sldChg>
      <pc:sldChg chg="modSp">
        <pc:chgData name="Jay Smith" userId="000b86c8d19ae5b5" providerId="Windows Live" clId="Web-{70A39E3A-02A3-461F-B5D1-AB46B6445C76}" dt="2018-10-25T17:09:03.469" v="1139" actId="20577"/>
        <pc:sldMkLst>
          <pc:docMk/>
          <pc:sldMk cId="3188271143" sldId="328"/>
        </pc:sldMkLst>
        <pc:spChg chg="mod">
          <ac:chgData name="Jay Smith" userId="000b86c8d19ae5b5" providerId="Windows Live" clId="Web-{70A39E3A-02A3-461F-B5D1-AB46B6445C76}" dt="2018-10-25T17:00:46.631" v="989" actId="20577"/>
          <ac:spMkLst>
            <pc:docMk/>
            <pc:sldMk cId="3188271143" sldId="328"/>
            <ac:spMk id="2" creationId="{00000000-0000-0000-0000-000000000000}"/>
          </ac:spMkLst>
        </pc:spChg>
        <pc:spChg chg="mod">
          <ac:chgData name="Jay Smith" userId="000b86c8d19ae5b5" providerId="Windows Live" clId="Web-{70A39E3A-02A3-461F-B5D1-AB46B6445C76}" dt="2018-10-25T17:09:03.469" v="1139" actId="20577"/>
          <ac:spMkLst>
            <pc:docMk/>
            <pc:sldMk cId="3188271143" sldId="328"/>
            <ac:spMk id="3" creationId="{00000000-0000-0000-0000-000000000000}"/>
          </ac:spMkLst>
        </pc:spChg>
      </pc:sldChg>
      <pc:sldChg chg="modSp">
        <pc:chgData name="Jay Smith" userId="000b86c8d19ae5b5" providerId="Windows Live" clId="Web-{70A39E3A-02A3-461F-B5D1-AB46B6445C76}" dt="2018-10-25T17:08:50.578" v="1133" actId="20577"/>
        <pc:sldMkLst>
          <pc:docMk/>
          <pc:sldMk cId="1717652903" sldId="330"/>
        </pc:sldMkLst>
        <pc:spChg chg="mod">
          <ac:chgData name="Jay Smith" userId="000b86c8d19ae5b5" providerId="Windows Live" clId="Web-{70A39E3A-02A3-461F-B5D1-AB46B6445C76}" dt="2018-10-25T17:08:50.578" v="1133" actId="20577"/>
          <ac:spMkLst>
            <pc:docMk/>
            <pc:sldMk cId="1717652903" sldId="330"/>
            <ac:spMk id="3" creationId="{407093D2-A0BE-4F83-9B82-CFADFD9C9453}"/>
          </ac:spMkLst>
        </pc:spChg>
      </pc:sldChg>
      <pc:sldChg chg="modSp">
        <pc:chgData name="Jay Smith" userId="000b86c8d19ae5b5" providerId="Windows Live" clId="Web-{70A39E3A-02A3-461F-B5D1-AB46B6445C76}" dt="2018-10-25T17:22:15.900" v="1233" actId="20577"/>
        <pc:sldMkLst>
          <pc:docMk/>
          <pc:sldMk cId="681364218" sldId="335"/>
        </pc:sldMkLst>
        <pc:spChg chg="mod">
          <ac:chgData name="Jay Smith" userId="000b86c8d19ae5b5" providerId="Windows Live" clId="Web-{70A39E3A-02A3-461F-B5D1-AB46B6445C76}" dt="2018-10-25T17:22:15.900" v="1233" actId="20577"/>
          <ac:spMkLst>
            <pc:docMk/>
            <pc:sldMk cId="681364218" sldId="335"/>
            <ac:spMk id="3" creationId="{407093D2-A0BE-4F83-9B82-CFADFD9C9453}"/>
          </ac:spMkLst>
        </pc:spChg>
      </pc:sldChg>
      <pc:sldChg chg="modSp">
        <pc:chgData name="Jay Smith" userId="000b86c8d19ae5b5" providerId="Windows Live" clId="Web-{70A39E3A-02A3-461F-B5D1-AB46B6445C76}" dt="2018-10-25T16:18:58.784" v="34" actId="20577"/>
        <pc:sldMkLst>
          <pc:docMk/>
          <pc:sldMk cId="3606130942" sldId="337"/>
        </pc:sldMkLst>
        <pc:spChg chg="mod">
          <ac:chgData name="Jay Smith" userId="000b86c8d19ae5b5" providerId="Windows Live" clId="Web-{70A39E3A-02A3-461F-B5D1-AB46B6445C76}" dt="2018-10-25T16:18:58.784" v="34" actId="20577"/>
          <ac:spMkLst>
            <pc:docMk/>
            <pc:sldMk cId="3606130942" sldId="337"/>
            <ac:spMk id="2" creationId="{00000000-0000-0000-0000-000000000000}"/>
          </ac:spMkLst>
        </pc:spChg>
      </pc:sldChg>
      <pc:sldChg chg="modSp">
        <pc:chgData name="Jay Smith" userId="000b86c8d19ae5b5" providerId="Windows Live" clId="Web-{70A39E3A-02A3-461F-B5D1-AB46B6445C76}" dt="2018-10-25T16:19:09.066" v="38" actId="20577"/>
        <pc:sldMkLst>
          <pc:docMk/>
          <pc:sldMk cId="3346625830" sldId="338"/>
        </pc:sldMkLst>
        <pc:spChg chg="mod">
          <ac:chgData name="Jay Smith" userId="000b86c8d19ae5b5" providerId="Windows Live" clId="Web-{70A39E3A-02A3-461F-B5D1-AB46B6445C76}" dt="2018-10-25T16:19:09.066" v="38" actId="20577"/>
          <ac:spMkLst>
            <pc:docMk/>
            <pc:sldMk cId="3346625830" sldId="338"/>
            <ac:spMk id="2" creationId="{C9B9ABBD-B9B4-48FB-B330-279DFA92D230}"/>
          </ac:spMkLst>
        </pc:spChg>
      </pc:sldChg>
      <pc:sldChg chg="modSp">
        <pc:chgData name="Jay Smith" userId="000b86c8d19ae5b5" providerId="Windows Live" clId="Web-{70A39E3A-02A3-461F-B5D1-AB46B6445C76}" dt="2018-10-25T17:09:22.204" v="1151" actId="20577"/>
        <pc:sldMkLst>
          <pc:docMk/>
          <pc:sldMk cId="1245371828" sldId="341"/>
        </pc:sldMkLst>
        <pc:spChg chg="mod">
          <ac:chgData name="Jay Smith" userId="000b86c8d19ae5b5" providerId="Windows Live" clId="Web-{70A39E3A-02A3-461F-B5D1-AB46B6445C76}" dt="2018-10-25T17:09:22.204" v="1151" actId="20577"/>
          <ac:spMkLst>
            <pc:docMk/>
            <pc:sldMk cId="1245371828" sldId="341"/>
            <ac:spMk id="14" creationId="{00000000-0000-0000-0000-000000000000}"/>
          </ac:spMkLst>
        </pc:spChg>
      </pc:sldChg>
      <pc:sldChg chg="modSp">
        <pc:chgData name="Jay Smith" userId="000b86c8d19ae5b5" providerId="Windows Live" clId="Web-{70A39E3A-02A3-461F-B5D1-AB46B6445C76}" dt="2018-10-25T16:19:51.724" v="48" actId="20577"/>
        <pc:sldMkLst>
          <pc:docMk/>
          <pc:sldMk cId="1288895539" sldId="342"/>
        </pc:sldMkLst>
        <pc:spChg chg="mod">
          <ac:chgData name="Jay Smith" userId="000b86c8d19ae5b5" providerId="Windows Live" clId="Web-{70A39E3A-02A3-461F-B5D1-AB46B6445C76}" dt="2018-10-25T16:07:23.670" v="0" actId="20577"/>
          <ac:spMkLst>
            <pc:docMk/>
            <pc:sldMk cId="1288895539" sldId="342"/>
            <ac:spMk id="2" creationId="{49262940-5D5C-4762-B5BE-2925DE9AECB7}"/>
          </ac:spMkLst>
        </pc:spChg>
        <pc:spChg chg="mod">
          <ac:chgData name="Jay Smith" userId="000b86c8d19ae5b5" providerId="Windows Live" clId="Web-{70A39E3A-02A3-461F-B5D1-AB46B6445C76}" dt="2018-10-25T16:19:51.724" v="48" actId="20577"/>
          <ac:spMkLst>
            <pc:docMk/>
            <pc:sldMk cId="1288895539" sldId="342"/>
            <ac:spMk id="3" creationId="{3D03AF3F-7FA0-4742-B083-41DD0C02974C}"/>
          </ac:spMkLst>
        </pc:spChg>
      </pc:sldChg>
      <pc:sldChg chg="modSp">
        <pc:chgData name="Jay Smith" userId="000b86c8d19ae5b5" providerId="Windows Live" clId="Web-{70A39E3A-02A3-461F-B5D1-AB46B6445C76}" dt="2018-10-25T17:08:35.374" v="1130" actId="20577"/>
        <pc:sldMkLst>
          <pc:docMk/>
          <pc:sldMk cId="1671866957" sldId="343"/>
        </pc:sldMkLst>
        <pc:spChg chg="mod">
          <ac:chgData name="Jay Smith" userId="000b86c8d19ae5b5" providerId="Windows Live" clId="Web-{70A39E3A-02A3-461F-B5D1-AB46B6445C76}" dt="2018-10-25T16:07:33.780" v="3" actId="20577"/>
          <ac:spMkLst>
            <pc:docMk/>
            <pc:sldMk cId="1671866957" sldId="343"/>
            <ac:spMk id="2" creationId="{3F872829-602F-415E-B9B9-7DD25F56C0D4}"/>
          </ac:spMkLst>
        </pc:spChg>
        <pc:spChg chg="mod">
          <ac:chgData name="Jay Smith" userId="000b86c8d19ae5b5" providerId="Windows Live" clId="Web-{70A39E3A-02A3-461F-B5D1-AB46B6445C76}" dt="2018-10-25T17:08:35.374" v="1130" actId="20577"/>
          <ac:spMkLst>
            <pc:docMk/>
            <pc:sldMk cId="1671866957" sldId="343"/>
            <ac:spMk id="3" creationId="{EA60EEE9-629C-4770-898C-5051B77BAAE6}"/>
          </ac:spMkLst>
        </pc:spChg>
      </pc:sldChg>
      <pc:sldChg chg="modSp new">
        <pc:chgData name="Jay Smith" userId="000b86c8d19ae5b5" providerId="Windows Live" clId="Web-{70A39E3A-02A3-461F-B5D1-AB46B6445C76}" dt="2018-10-25T17:08:16.437" v="1124" actId="20577"/>
        <pc:sldMkLst>
          <pc:docMk/>
          <pc:sldMk cId="2815827510" sldId="346"/>
        </pc:sldMkLst>
        <pc:spChg chg="mod">
          <ac:chgData name="Jay Smith" userId="000b86c8d19ae5b5" providerId="Windows Live" clId="Web-{70A39E3A-02A3-461F-B5D1-AB46B6445C76}" dt="2018-10-25T16:24:42.583" v="279" actId="20577"/>
          <ac:spMkLst>
            <pc:docMk/>
            <pc:sldMk cId="2815827510" sldId="346"/>
            <ac:spMk id="2" creationId="{63123CF2-5D20-4DD8-A41F-004F4EAEAC7E}"/>
          </ac:spMkLst>
        </pc:spChg>
        <pc:spChg chg="mod">
          <ac:chgData name="Jay Smith" userId="000b86c8d19ae5b5" providerId="Windows Live" clId="Web-{70A39E3A-02A3-461F-B5D1-AB46B6445C76}" dt="2018-10-25T17:08:16.437" v="1124" actId="20577"/>
          <ac:spMkLst>
            <pc:docMk/>
            <pc:sldMk cId="2815827510" sldId="346"/>
            <ac:spMk id="3" creationId="{2F45CD07-9C82-4151-A3A5-3AE9D24AB300}"/>
          </ac:spMkLst>
        </pc:spChg>
      </pc:sldChg>
      <pc:sldChg chg="modSp new">
        <pc:chgData name="Jay Smith" userId="000b86c8d19ae5b5" providerId="Windows Live" clId="Web-{70A39E3A-02A3-461F-B5D1-AB46B6445C76}" dt="2018-10-25T17:12:00.822" v="1182" actId="20577"/>
        <pc:sldMkLst>
          <pc:docMk/>
          <pc:sldMk cId="3308295940" sldId="347"/>
        </pc:sldMkLst>
        <pc:spChg chg="mod">
          <ac:chgData name="Jay Smith" userId="000b86c8d19ae5b5" providerId="Windows Live" clId="Web-{70A39E3A-02A3-461F-B5D1-AB46B6445C76}" dt="2018-10-25T17:04:00.500" v="1004" actId="14100"/>
          <ac:spMkLst>
            <pc:docMk/>
            <pc:sldMk cId="3308295940" sldId="347"/>
            <ac:spMk id="2" creationId="{38824008-650D-4B01-8DF1-B8B185BBBC8C}"/>
          </ac:spMkLst>
        </pc:spChg>
        <pc:spChg chg="mod">
          <ac:chgData name="Jay Smith" userId="000b86c8d19ae5b5" providerId="Windows Live" clId="Web-{70A39E3A-02A3-461F-B5D1-AB46B6445C76}" dt="2018-10-25T17:12:00.822" v="1182" actId="20577"/>
          <ac:spMkLst>
            <pc:docMk/>
            <pc:sldMk cId="3308295940" sldId="347"/>
            <ac:spMk id="3" creationId="{F1CBB48C-1FD5-49E2-9CE9-E5A400C7EA60}"/>
          </ac:spMkLst>
        </pc:spChg>
      </pc:sldChg>
      <pc:sldChg chg="modSp new">
        <pc:chgData name="Jay Smith" userId="000b86c8d19ae5b5" providerId="Windows Live" clId="Web-{70A39E3A-02A3-461F-B5D1-AB46B6445C76}" dt="2018-10-25T17:24:43.799" v="1258" actId="20577"/>
        <pc:sldMkLst>
          <pc:docMk/>
          <pc:sldMk cId="3009078395" sldId="348"/>
        </pc:sldMkLst>
        <pc:spChg chg="mod">
          <ac:chgData name="Jay Smith" userId="000b86c8d19ae5b5" providerId="Windows Live" clId="Web-{70A39E3A-02A3-461F-B5D1-AB46B6445C76}" dt="2018-10-25T16:28:32.829" v="565" actId="20577"/>
          <ac:spMkLst>
            <pc:docMk/>
            <pc:sldMk cId="3009078395" sldId="348"/>
            <ac:spMk id="2" creationId="{CE8FB878-F28F-4B7E-BC19-1AFB20EAEE64}"/>
          </ac:spMkLst>
        </pc:spChg>
        <pc:spChg chg="mod">
          <ac:chgData name="Jay Smith" userId="000b86c8d19ae5b5" providerId="Windows Live" clId="Web-{70A39E3A-02A3-461F-B5D1-AB46B6445C76}" dt="2018-10-25T17:24:43.799" v="1258" actId="20577"/>
          <ac:spMkLst>
            <pc:docMk/>
            <pc:sldMk cId="3009078395" sldId="348"/>
            <ac:spMk id="3" creationId="{FB1A3584-2B27-49C2-AD74-0294A640CEBE}"/>
          </ac:spMkLst>
        </pc:spChg>
      </pc:sldChg>
      <pc:sldChg chg="modSp new">
        <pc:chgData name="Jay Smith" userId="000b86c8d19ae5b5" providerId="Windows Live" clId="Web-{70A39E3A-02A3-461F-B5D1-AB46B6445C76}" dt="2018-10-25T17:12:38.308" v="1200" actId="20577"/>
        <pc:sldMkLst>
          <pc:docMk/>
          <pc:sldMk cId="2070545290" sldId="349"/>
        </pc:sldMkLst>
        <pc:spChg chg="mod">
          <ac:chgData name="Jay Smith" userId="000b86c8d19ae5b5" providerId="Windows Live" clId="Web-{70A39E3A-02A3-461F-B5D1-AB46B6445C76}" dt="2018-10-25T16:54:20.643" v="961" actId="20577"/>
          <ac:spMkLst>
            <pc:docMk/>
            <pc:sldMk cId="2070545290" sldId="349"/>
            <ac:spMk id="2" creationId="{806777EC-BF8D-4A19-B9BE-1B6A29A7ED19}"/>
          </ac:spMkLst>
        </pc:spChg>
        <pc:spChg chg="mod">
          <ac:chgData name="Jay Smith" userId="000b86c8d19ae5b5" providerId="Windows Live" clId="Web-{70A39E3A-02A3-461F-B5D1-AB46B6445C76}" dt="2018-10-25T17:12:38.308" v="1200" actId="20577"/>
          <ac:spMkLst>
            <pc:docMk/>
            <pc:sldMk cId="2070545290" sldId="349"/>
            <ac:spMk id="3" creationId="{5BAD839D-D8C5-4337-B0E3-E25D44B4C721}"/>
          </ac:spMkLst>
        </pc:spChg>
      </pc:sldChg>
      <pc:sldChg chg="modSp add ord replId">
        <pc:chgData name="Jay Smith" userId="000b86c8d19ae5b5" providerId="Windows Live" clId="Web-{70A39E3A-02A3-461F-B5D1-AB46B6445C76}" dt="2018-10-25T16:38:04.202" v="949" actId="20577"/>
        <pc:sldMkLst>
          <pc:docMk/>
          <pc:sldMk cId="3492959990" sldId="350"/>
        </pc:sldMkLst>
        <pc:spChg chg="mod">
          <ac:chgData name="Jay Smith" userId="000b86c8d19ae5b5" providerId="Windows Live" clId="Web-{70A39E3A-02A3-461F-B5D1-AB46B6445C76}" dt="2018-10-25T16:38:04.202" v="949" actId="20577"/>
          <ac:spMkLst>
            <pc:docMk/>
            <pc:sldMk cId="3492959990" sldId="350"/>
            <ac:spMk id="2" creationId="{00000000-0000-0000-0000-000000000000}"/>
          </ac:spMkLst>
        </pc:spChg>
      </pc:sldChg>
    </pc:docChg>
  </pc:docChgLst>
  <pc:docChgLst>
    <pc:chgData name="Jay Smith" userId="000b86c8d19ae5b5" providerId="Windows Live" clId="Web-{7F5C64BD-F5BD-4DF4-B1FD-8D1FB5DB8C2F}"/>
    <pc:docChg chg="addSld modSld sldOrd">
      <pc:chgData name="Jay Smith" userId="000b86c8d19ae5b5" providerId="Windows Live" clId="Web-{7F5C64BD-F5BD-4DF4-B1FD-8D1FB5DB8C2F}" dt="2018-09-15T00:39:04.284" v="1798" actId="14100"/>
      <pc:docMkLst>
        <pc:docMk/>
      </pc:docMkLst>
      <pc:sldChg chg="modSp">
        <pc:chgData name="Jay Smith" userId="000b86c8d19ae5b5" providerId="Windows Live" clId="Web-{7F5C64BD-F5BD-4DF4-B1FD-8D1FB5DB8C2F}" dt="2018-09-14T23:26:03.467" v="1539" actId="20577"/>
        <pc:sldMkLst>
          <pc:docMk/>
          <pc:sldMk cId="1994694413" sldId="323"/>
        </pc:sldMkLst>
        <pc:spChg chg="mod">
          <ac:chgData name="Jay Smith" userId="000b86c8d19ae5b5" providerId="Windows Live" clId="Web-{7F5C64BD-F5BD-4DF4-B1FD-8D1FB5DB8C2F}" dt="2018-09-14T23:26:03.467" v="1539" actId="20577"/>
          <ac:spMkLst>
            <pc:docMk/>
            <pc:sldMk cId="1994694413" sldId="323"/>
            <ac:spMk id="14" creationId="{00000000-0000-0000-0000-000000000000}"/>
          </ac:spMkLst>
        </pc:spChg>
      </pc:sldChg>
      <pc:sldChg chg="modSp">
        <pc:chgData name="Jay Smith" userId="000b86c8d19ae5b5" providerId="Windows Live" clId="Web-{7F5C64BD-F5BD-4DF4-B1FD-8D1FB5DB8C2F}" dt="2018-09-14T22:21:48.656" v="66" actId="20577"/>
        <pc:sldMkLst>
          <pc:docMk/>
          <pc:sldMk cId="2066142424" sldId="326"/>
        </pc:sldMkLst>
        <pc:spChg chg="mod">
          <ac:chgData name="Jay Smith" userId="000b86c8d19ae5b5" providerId="Windows Live" clId="Web-{7F5C64BD-F5BD-4DF4-B1FD-8D1FB5DB8C2F}" dt="2018-09-14T22:21:48.656" v="66" actId="20577"/>
          <ac:spMkLst>
            <pc:docMk/>
            <pc:sldMk cId="2066142424" sldId="326"/>
            <ac:spMk id="3" creationId="{407093D2-A0BE-4F83-9B82-CFADFD9C9453}"/>
          </ac:spMkLst>
        </pc:spChg>
      </pc:sldChg>
      <pc:sldChg chg="modSp add replId">
        <pc:chgData name="Jay Smith" userId="000b86c8d19ae5b5" providerId="Windows Live" clId="Web-{7F5C64BD-F5BD-4DF4-B1FD-8D1FB5DB8C2F}" dt="2018-09-14T22:40:25.045" v="720" actId="20577"/>
        <pc:sldMkLst>
          <pc:docMk/>
          <pc:sldMk cId="1717652903" sldId="330"/>
        </pc:sldMkLst>
        <pc:spChg chg="mod">
          <ac:chgData name="Jay Smith" userId="000b86c8d19ae5b5" providerId="Windows Live" clId="Web-{7F5C64BD-F5BD-4DF4-B1FD-8D1FB5DB8C2F}" dt="2018-09-14T22:39:16.247" v="709" actId="14100"/>
          <ac:spMkLst>
            <pc:docMk/>
            <pc:sldMk cId="1717652903" sldId="330"/>
            <ac:spMk id="2" creationId="{C9B9ABBD-B9B4-48FB-B330-279DFA92D230}"/>
          </ac:spMkLst>
        </pc:spChg>
        <pc:spChg chg="mod">
          <ac:chgData name="Jay Smith" userId="000b86c8d19ae5b5" providerId="Windows Live" clId="Web-{7F5C64BD-F5BD-4DF4-B1FD-8D1FB5DB8C2F}" dt="2018-09-14T22:40:25.045" v="720" actId="20577"/>
          <ac:spMkLst>
            <pc:docMk/>
            <pc:sldMk cId="1717652903" sldId="330"/>
            <ac:spMk id="3" creationId="{407093D2-A0BE-4F83-9B82-CFADFD9C9453}"/>
          </ac:spMkLst>
        </pc:spChg>
      </pc:sldChg>
      <pc:sldChg chg="modSp add replId">
        <pc:chgData name="Jay Smith" userId="000b86c8d19ae5b5" providerId="Windows Live" clId="Web-{7F5C64BD-F5BD-4DF4-B1FD-8D1FB5DB8C2F}" dt="2018-09-14T22:39:47.888" v="713" actId="14100"/>
        <pc:sldMkLst>
          <pc:docMk/>
          <pc:sldMk cId="220131451" sldId="331"/>
        </pc:sldMkLst>
        <pc:spChg chg="mod">
          <ac:chgData name="Jay Smith" userId="000b86c8d19ae5b5" providerId="Windows Live" clId="Web-{7F5C64BD-F5BD-4DF4-B1FD-8D1FB5DB8C2F}" dt="2018-09-14T22:39:31.263" v="711" actId="14100"/>
          <ac:spMkLst>
            <pc:docMk/>
            <pc:sldMk cId="220131451" sldId="331"/>
            <ac:spMk id="2" creationId="{C9B9ABBD-B9B4-48FB-B330-279DFA92D230}"/>
          </ac:spMkLst>
        </pc:spChg>
        <pc:spChg chg="mod">
          <ac:chgData name="Jay Smith" userId="000b86c8d19ae5b5" providerId="Windows Live" clId="Web-{7F5C64BD-F5BD-4DF4-B1FD-8D1FB5DB8C2F}" dt="2018-09-14T22:39:47.888" v="713" actId="14100"/>
          <ac:spMkLst>
            <pc:docMk/>
            <pc:sldMk cId="220131451" sldId="331"/>
            <ac:spMk id="3" creationId="{407093D2-A0BE-4F83-9B82-CFADFD9C9453}"/>
          </ac:spMkLst>
        </pc:spChg>
      </pc:sldChg>
      <pc:sldChg chg="modSp add ord replId">
        <pc:chgData name="Jay Smith" userId="000b86c8d19ae5b5" providerId="Windows Live" clId="Web-{7F5C64BD-F5BD-4DF4-B1FD-8D1FB5DB8C2F}" dt="2018-09-14T22:37:13.292" v="624" actId="20577"/>
        <pc:sldMkLst>
          <pc:docMk/>
          <pc:sldMk cId="1528392530" sldId="332"/>
        </pc:sldMkLst>
        <pc:spChg chg="mod">
          <ac:chgData name="Jay Smith" userId="000b86c8d19ae5b5" providerId="Windows Live" clId="Web-{7F5C64BD-F5BD-4DF4-B1FD-8D1FB5DB8C2F}" dt="2018-09-14T22:37:13.292" v="624" actId="20577"/>
          <ac:spMkLst>
            <pc:docMk/>
            <pc:sldMk cId="1528392530" sldId="332"/>
            <ac:spMk id="2" creationId="{00000000-0000-0000-0000-000000000000}"/>
          </ac:spMkLst>
        </pc:spChg>
      </pc:sldChg>
      <pc:sldChg chg="addSp delSp modSp add ord replId">
        <pc:chgData name="Jay Smith" userId="000b86c8d19ae5b5" providerId="Windows Live" clId="Web-{7F5C64BD-F5BD-4DF4-B1FD-8D1FB5DB8C2F}" dt="2018-09-14T23:34:05.176" v="1616" actId="1076"/>
        <pc:sldMkLst>
          <pc:docMk/>
          <pc:sldMk cId="1784344816" sldId="333"/>
        </pc:sldMkLst>
        <pc:spChg chg="mod">
          <ac:chgData name="Jay Smith" userId="000b86c8d19ae5b5" providerId="Windows Live" clId="Web-{7F5C64BD-F5BD-4DF4-B1FD-8D1FB5DB8C2F}" dt="2018-09-14T23:03:23.138" v="799" actId="1076"/>
          <ac:spMkLst>
            <pc:docMk/>
            <pc:sldMk cId="1784344816" sldId="333"/>
            <ac:spMk id="2" creationId="{C9B9ABBD-B9B4-48FB-B330-279DFA92D230}"/>
          </ac:spMkLst>
        </pc:spChg>
        <pc:spChg chg="del mod">
          <ac:chgData name="Jay Smith" userId="000b86c8d19ae5b5" providerId="Windows Live" clId="Web-{7F5C64BD-F5BD-4DF4-B1FD-8D1FB5DB8C2F}" dt="2018-09-14T22:56:16.966" v="743"/>
          <ac:spMkLst>
            <pc:docMk/>
            <pc:sldMk cId="1784344816" sldId="333"/>
            <ac:spMk id="3" creationId="{407093D2-A0BE-4F83-9B82-CFADFD9C9453}"/>
          </ac:spMkLst>
        </pc:spChg>
        <pc:spChg chg="add del mod">
          <ac:chgData name="Jay Smith" userId="000b86c8d19ae5b5" providerId="Windows Live" clId="Web-{7F5C64BD-F5BD-4DF4-B1FD-8D1FB5DB8C2F}" dt="2018-09-14T22:56:45.045" v="744"/>
          <ac:spMkLst>
            <pc:docMk/>
            <pc:sldMk cId="1784344816" sldId="333"/>
            <ac:spMk id="5" creationId="{6AF2DA33-29C4-4ACD-8F60-0CD39638DE8D}"/>
          </ac:spMkLst>
        </pc:spChg>
        <pc:picChg chg="add mod ord">
          <ac:chgData name="Jay Smith" userId="000b86c8d19ae5b5" providerId="Windows Live" clId="Web-{7F5C64BD-F5BD-4DF4-B1FD-8D1FB5DB8C2F}" dt="2018-09-14T23:33:37.081" v="1613"/>
          <ac:picMkLst>
            <pc:docMk/>
            <pc:sldMk cId="1784344816" sldId="333"/>
            <ac:picMk id="6" creationId="{71FC1E23-779B-467F-9E4E-5BF2344E7788}"/>
          </ac:picMkLst>
        </pc:picChg>
        <pc:picChg chg="add mod ord">
          <ac:chgData name="Jay Smith" userId="000b86c8d19ae5b5" providerId="Windows Live" clId="Web-{7F5C64BD-F5BD-4DF4-B1FD-8D1FB5DB8C2F}" dt="2018-09-14T23:12:27.432" v="1092" actId="1076"/>
          <ac:picMkLst>
            <pc:docMk/>
            <pc:sldMk cId="1784344816" sldId="333"/>
            <ac:picMk id="8" creationId="{9EB76CEB-322F-48B8-9292-E4C6E07D9434}"/>
          </ac:picMkLst>
        </pc:picChg>
        <pc:picChg chg="add mod">
          <ac:chgData name="Jay Smith" userId="000b86c8d19ae5b5" providerId="Windows Live" clId="Web-{7F5C64BD-F5BD-4DF4-B1FD-8D1FB5DB8C2F}" dt="2018-09-14T23:12:04.525" v="1086" actId="14100"/>
          <ac:picMkLst>
            <pc:docMk/>
            <pc:sldMk cId="1784344816" sldId="333"/>
            <ac:picMk id="10" creationId="{859EDAEF-F77D-4868-89AB-D29ED448497A}"/>
          </ac:picMkLst>
        </pc:picChg>
        <pc:picChg chg="add mod">
          <ac:chgData name="Jay Smith" userId="000b86c8d19ae5b5" providerId="Windows Live" clId="Web-{7F5C64BD-F5BD-4DF4-B1FD-8D1FB5DB8C2F}" dt="2018-09-14T22:58:07.890" v="757" actId="1076"/>
          <ac:picMkLst>
            <pc:docMk/>
            <pc:sldMk cId="1784344816" sldId="333"/>
            <ac:picMk id="12" creationId="{61028243-9311-4799-9032-660B722C5588}"/>
          </ac:picMkLst>
        </pc:picChg>
        <pc:picChg chg="add mod">
          <ac:chgData name="Jay Smith" userId="000b86c8d19ae5b5" providerId="Windows Live" clId="Web-{7F5C64BD-F5BD-4DF4-B1FD-8D1FB5DB8C2F}" dt="2018-09-14T23:34:05.176" v="1616" actId="1076"/>
          <ac:picMkLst>
            <pc:docMk/>
            <pc:sldMk cId="1784344816" sldId="333"/>
            <ac:picMk id="14" creationId="{53843684-0A32-47D7-B126-9BF5BB12905C}"/>
          </ac:picMkLst>
        </pc:picChg>
        <pc:picChg chg="add mod">
          <ac:chgData name="Jay Smith" userId="000b86c8d19ae5b5" providerId="Windows Live" clId="Web-{7F5C64BD-F5BD-4DF4-B1FD-8D1FB5DB8C2F}" dt="2018-09-14T23:00:20.010" v="764" actId="1076"/>
          <ac:picMkLst>
            <pc:docMk/>
            <pc:sldMk cId="1784344816" sldId="333"/>
            <ac:picMk id="16" creationId="{0081E1DB-8FAC-44FD-B5D5-82EEF547D34C}"/>
          </ac:picMkLst>
        </pc:picChg>
        <pc:picChg chg="add mod">
          <ac:chgData name="Jay Smith" userId="000b86c8d19ae5b5" providerId="Windows Live" clId="Web-{7F5C64BD-F5BD-4DF4-B1FD-8D1FB5DB8C2F}" dt="2018-09-14T23:03:46.872" v="803" actId="14100"/>
          <ac:picMkLst>
            <pc:docMk/>
            <pc:sldMk cId="1784344816" sldId="333"/>
            <ac:picMk id="18" creationId="{B10E4B8E-A507-428A-8B15-1EFF4F9432CC}"/>
          </ac:picMkLst>
        </pc:picChg>
        <pc:picChg chg="add mod">
          <ac:chgData name="Jay Smith" userId="000b86c8d19ae5b5" providerId="Windows Live" clId="Web-{7F5C64BD-F5BD-4DF4-B1FD-8D1FB5DB8C2F}" dt="2018-09-14T23:33:43.878" v="1614" actId="1076"/>
          <ac:picMkLst>
            <pc:docMk/>
            <pc:sldMk cId="1784344816" sldId="333"/>
            <ac:picMk id="20" creationId="{CFDA2432-9E19-4A96-BC89-BBE73441FE95}"/>
          </ac:picMkLst>
        </pc:picChg>
        <pc:picChg chg="add mod">
          <ac:chgData name="Jay Smith" userId="000b86c8d19ae5b5" providerId="Windows Live" clId="Web-{7F5C64BD-F5BD-4DF4-B1FD-8D1FB5DB8C2F}" dt="2018-09-14T23:02:55.215" v="797" actId="1076"/>
          <ac:picMkLst>
            <pc:docMk/>
            <pc:sldMk cId="1784344816" sldId="333"/>
            <ac:picMk id="22" creationId="{D7C0FB70-9F2D-451B-8F00-7A5700A3C808}"/>
          </ac:picMkLst>
        </pc:picChg>
        <pc:picChg chg="add mod">
          <ac:chgData name="Jay Smith" userId="000b86c8d19ae5b5" providerId="Windows Live" clId="Web-{7F5C64BD-F5BD-4DF4-B1FD-8D1FB5DB8C2F}" dt="2018-09-14T23:33:48.410" v="1615" actId="1076"/>
          <ac:picMkLst>
            <pc:docMk/>
            <pc:sldMk cId="1784344816" sldId="333"/>
            <ac:picMk id="24" creationId="{D057C036-E384-4F3C-BCE9-F8BC6590058F}"/>
          </ac:picMkLst>
        </pc:picChg>
        <pc:picChg chg="add del mod">
          <ac:chgData name="Jay Smith" userId="000b86c8d19ae5b5" providerId="Windows Live" clId="Web-{7F5C64BD-F5BD-4DF4-B1FD-8D1FB5DB8C2F}" dt="2018-09-14T23:11:57.510" v="1082"/>
          <ac:picMkLst>
            <pc:docMk/>
            <pc:sldMk cId="1784344816" sldId="333"/>
            <ac:picMk id="26" creationId="{AD51E18E-2F2F-4CA0-9F3C-787227162F9D}"/>
          </ac:picMkLst>
        </pc:picChg>
        <pc:picChg chg="add del mod">
          <ac:chgData name="Jay Smith" userId="000b86c8d19ae5b5" providerId="Windows Live" clId="Web-{7F5C64BD-F5BD-4DF4-B1FD-8D1FB5DB8C2F}" dt="2018-09-14T23:11:40.713" v="1080"/>
          <ac:picMkLst>
            <pc:docMk/>
            <pc:sldMk cId="1784344816" sldId="333"/>
            <ac:picMk id="28" creationId="{ECE1A03D-DDE3-4CA7-908B-A0DC4B623D5E}"/>
          </ac:picMkLst>
        </pc:picChg>
        <pc:picChg chg="add mod">
          <ac:chgData name="Jay Smith" userId="000b86c8d19ae5b5" providerId="Windows Live" clId="Web-{7F5C64BD-F5BD-4DF4-B1FD-8D1FB5DB8C2F}" dt="2018-09-14T23:02:52.809" v="796" actId="1076"/>
          <ac:picMkLst>
            <pc:docMk/>
            <pc:sldMk cId="1784344816" sldId="333"/>
            <ac:picMk id="30" creationId="{F6652361-2C96-4D7E-A448-F415071309D5}"/>
          </ac:picMkLst>
        </pc:picChg>
        <pc:picChg chg="add del mod">
          <ac:chgData name="Jay Smith" userId="000b86c8d19ae5b5" providerId="Windows Live" clId="Web-{7F5C64BD-F5BD-4DF4-B1FD-8D1FB5DB8C2F}" dt="2018-09-14T23:11:46.150" v="1081"/>
          <ac:picMkLst>
            <pc:docMk/>
            <pc:sldMk cId="1784344816" sldId="333"/>
            <ac:picMk id="32" creationId="{4BC1913E-3993-49DC-AAA0-3F4AA9F7C0EC}"/>
          </ac:picMkLst>
        </pc:picChg>
      </pc:sldChg>
      <pc:sldChg chg="modSp add ord replId">
        <pc:chgData name="Jay Smith" userId="000b86c8d19ae5b5" providerId="Windows Live" clId="Web-{7F5C64BD-F5BD-4DF4-B1FD-8D1FB5DB8C2F}" dt="2018-09-14T23:11:12.540" v="1078" actId="20577"/>
        <pc:sldMkLst>
          <pc:docMk/>
          <pc:sldMk cId="234396602" sldId="334"/>
        </pc:sldMkLst>
        <pc:spChg chg="mod">
          <ac:chgData name="Jay Smith" userId="000b86c8d19ae5b5" providerId="Windows Live" clId="Web-{7F5C64BD-F5BD-4DF4-B1FD-8D1FB5DB8C2F}" dt="2018-09-14T23:04:35.263" v="824" actId="20577"/>
          <ac:spMkLst>
            <pc:docMk/>
            <pc:sldMk cId="234396602" sldId="334"/>
            <ac:spMk id="2" creationId="{C9B9ABBD-B9B4-48FB-B330-279DFA92D230}"/>
          </ac:spMkLst>
        </pc:spChg>
        <pc:spChg chg="mod">
          <ac:chgData name="Jay Smith" userId="000b86c8d19ae5b5" providerId="Windows Live" clId="Web-{7F5C64BD-F5BD-4DF4-B1FD-8D1FB5DB8C2F}" dt="2018-09-14T23:11:12.540" v="1078" actId="20577"/>
          <ac:spMkLst>
            <pc:docMk/>
            <pc:sldMk cId="234396602" sldId="334"/>
            <ac:spMk id="3" creationId="{407093D2-A0BE-4F83-9B82-CFADFD9C9453}"/>
          </ac:spMkLst>
        </pc:spChg>
      </pc:sldChg>
      <pc:sldChg chg="modSp add replId">
        <pc:chgData name="Jay Smith" userId="000b86c8d19ae5b5" providerId="Windows Live" clId="Web-{7F5C64BD-F5BD-4DF4-B1FD-8D1FB5DB8C2F}" dt="2018-09-14T23:16:45.123" v="1307" actId="20577"/>
        <pc:sldMkLst>
          <pc:docMk/>
          <pc:sldMk cId="681364218" sldId="335"/>
        </pc:sldMkLst>
        <pc:spChg chg="mod">
          <ac:chgData name="Jay Smith" userId="000b86c8d19ae5b5" providerId="Windows Live" clId="Web-{7F5C64BD-F5BD-4DF4-B1FD-8D1FB5DB8C2F}" dt="2018-09-14T23:13:10.152" v="1106" actId="20577"/>
          <ac:spMkLst>
            <pc:docMk/>
            <pc:sldMk cId="681364218" sldId="335"/>
            <ac:spMk id="2" creationId="{C9B9ABBD-B9B4-48FB-B330-279DFA92D230}"/>
          </ac:spMkLst>
        </pc:spChg>
        <pc:spChg chg="mod">
          <ac:chgData name="Jay Smith" userId="000b86c8d19ae5b5" providerId="Windows Live" clId="Web-{7F5C64BD-F5BD-4DF4-B1FD-8D1FB5DB8C2F}" dt="2018-09-14T23:16:45.123" v="1307" actId="20577"/>
          <ac:spMkLst>
            <pc:docMk/>
            <pc:sldMk cId="681364218" sldId="335"/>
            <ac:spMk id="3" creationId="{407093D2-A0BE-4F83-9B82-CFADFD9C9453}"/>
          </ac:spMkLst>
        </pc:spChg>
      </pc:sldChg>
      <pc:sldChg chg="addSp modSp add replId">
        <pc:chgData name="Jay Smith" userId="000b86c8d19ae5b5" providerId="Windows Live" clId="Web-{7F5C64BD-F5BD-4DF4-B1FD-8D1FB5DB8C2F}" dt="2018-09-15T00:36:39.197" v="1797" actId="1076"/>
        <pc:sldMkLst>
          <pc:docMk/>
          <pc:sldMk cId="2019578427" sldId="336"/>
        </pc:sldMkLst>
        <pc:spChg chg="mod">
          <ac:chgData name="Jay Smith" userId="000b86c8d19ae5b5" providerId="Windows Live" clId="Web-{7F5C64BD-F5BD-4DF4-B1FD-8D1FB5DB8C2F}" dt="2018-09-14T23:17:09.592" v="1310" actId="20577"/>
          <ac:spMkLst>
            <pc:docMk/>
            <pc:sldMk cId="2019578427" sldId="336"/>
            <ac:spMk id="2" creationId="{C9B9ABBD-B9B4-48FB-B330-279DFA92D230}"/>
          </ac:spMkLst>
        </pc:spChg>
        <pc:spChg chg="mod">
          <ac:chgData name="Jay Smith" userId="000b86c8d19ae5b5" providerId="Windows Live" clId="Web-{7F5C64BD-F5BD-4DF4-B1FD-8D1FB5DB8C2F}" dt="2018-09-15T00:36:39.197" v="1797" actId="1076"/>
          <ac:spMkLst>
            <pc:docMk/>
            <pc:sldMk cId="2019578427" sldId="336"/>
            <ac:spMk id="3" creationId="{407093D2-A0BE-4F83-9B82-CFADFD9C9453}"/>
          </ac:spMkLst>
        </pc:spChg>
        <pc:picChg chg="add mod">
          <ac:chgData name="Jay Smith" userId="000b86c8d19ae5b5" providerId="Windows Live" clId="Web-{7F5C64BD-F5BD-4DF4-B1FD-8D1FB5DB8C2F}" dt="2018-09-15T00:30:46.029" v="1795" actId="1076"/>
          <ac:picMkLst>
            <pc:docMk/>
            <pc:sldMk cId="2019578427" sldId="336"/>
            <ac:picMk id="4" creationId="{CE902FBC-19F7-4DA0-AFE9-C438231BE063}"/>
          </ac:picMkLst>
        </pc:picChg>
      </pc:sldChg>
      <pc:sldChg chg="modSp add ord replId">
        <pc:chgData name="Jay Smith" userId="000b86c8d19ae5b5" providerId="Windows Live" clId="Web-{7F5C64BD-F5BD-4DF4-B1FD-8D1FB5DB8C2F}" dt="2018-09-14T23:26:56.671" v="1568" actId="20577"/>
        <pc:sldMkLst>
          <pc:docMk/>
          <pc:sldMk cId="3606130942" sldId="337"/>
        </pc:sldMkLst>
        <pc:spChg chg="mod">
          <ac:chgData name="Jay Smith" userId="000b86c8d19ae5b5" providerId="Windows Live" clId="Web-{7F5C64BD-F5BD-4DF4-B1FD-8D1FB5DB8C2F}" dt="2018-09-14T23:26:56.671" v="1568" actId="20577"/>
          <ac:spMkLst>
            <pc:docMk/>
            <pc:sldMk cId="3606130942" sldId="337"/>
            <ac:spMk id="2" creationId="{00000000-0000-0000-0000-000000000000}"/>
          </ac:spMkLst>
        </pc:spChg>
      </pc:sldChg>
      <pc:sldChg chg="modSp add ord replId">
        <pc:chgData name="Jay Smith" userId="000b86c8d19ae5b5" providerId="Windows Live" clId="Web-{7F5C64BD-F5BD-4DF4-B1FD-8D1FB5DB8C2F}" dt="2018-09-14T23:32:56.878" v="1611" actId="20577"/>
        <pc:sldMkLst>
          <pc:docMk/>
          <pc:sldMk cId="3346625830" sldId="338"/>
        </pc:sldMkLst>
        <pc:spChg chg="mod">
          <ac:chgData name="Jay Smith" userId="000b86c8d19ae5b5" providerId="Windows Live" clId="Web-{7F5C64BD-F5BD-4DF4-B1FD-8D1FB5DB8C2F}" dt="2018-09-14T23:31:02.635" v="1577" actId="20577"/>
          <ac:spMkLst>
            <pc:docMk/>
            <pc:sldMk cId="3346625830" sldId="338"/>
            <ac:spMk id="2" creationId="{C9B9ABBD-B9B4-48FB-B330-279DFA92D230}"/>
          </ac:spMkLst>
        </pc:spChg>
        <pc:spChg chg="mod">
          <ac:chgData name="Jay Smith" userId="000b86c8d19ae5b5" providerId="Windows Live" clId="Web-{7F5C64BD-F5BD-4DF4-B1FD-8D1FB5DB8C2F}" dt="2018-09-14T23:32:56.878" v="1611" actId="20577"/>
          <ac:spMkLst>
            <pc:docMk/>
            <pc:sldMk cId="3346625830" sldId="338"/>
            <ac:spMk id="3" creationId="{407093D2-A0BE-4F83-9B82-CFADFD9C9453}"/>
          </ac:spMkLst>
        </pc:spChg>
      </pc:sldChg>
      <pc:sldChg chg="addSp delSp modSp add replId">
        <pc:chgData name="Jay Smith" userId="000b86c8d19ae5b5" providerId="Windows Live" clId="Web-{7F5C64BD-F5BD-4DF4-B1FD-8D1FB5DB8C2F}" dt="2018-09-15T00:39:04.284" v="1798" actId="14100"/>
        <pc:sldMkLst>
          <pc:docMk/>
          <pc:sldMk cId="3813110723" sldId="339"/>
        </pc:sldMkLst>
        <pc:spChg chg="del mod">
          <ac:chgData name="Jay Smith" userId="000b86c8d19ae5b5" providerId="Windows Live" clId="Web-{7F5C64BD-F5BD-4DF4-B1FD-8D1FB5DB8C2F}" dt="2018-09-15T00:19:23.185" v="1626"/>
          <ac:spMkLst>
            <pc:docMk/>
            <pc:sldMk cId="3813110723" sldId="339"/>
            <ac:spMk id="2" creationId="{C9B9ABBD-B9B4-48FB-B330-279DFA92D230}"/>
          </ac:spMkLst>
        </pc:spChg>
        <pc:spChg chg="del mod">
          <ac:chgData name="Jay Smith" userId="000b86c8d19ae5b5" providerId="Windows Live" clId="Web-{7F5C64BD-F5BD-4DF4-B1FD-8D1FB5DB8C2F}" dt="2018-09-15T00:19:41.998" v="1635"/>
          <ac:spMkLst>
            <pc:docMk/>
            <pc:sldMk cId="3813110723" sldId="339"/>
            <ac:spMk id="3" creationId="{407093D2-A0BE-4F83-9B82-CFADFD9C9453}"/>
          </ac:spMkLst>
        </pc:spChg>
        <pc:spChg chg="add del mod">
          <ac:chgData name="Jay Smith" userId="000b86c8d19ae5b5" providerId="Windows Live" clId="Web-{7F5C64BD-F5BD-4DF4-B1FD-8D1FB5DB8C2F}" dt="2018-09-15T00:19:48.154" v="1636"/>
          <ac:spMkLst>
            <pc:docMk/>
            <pc:sldMk cId="3813110723" sldId="339"/>
            <ac:spMk id="7" creationId="{96DAE5A2-5710-41F2-BD52-214CA4EC0F97}"/>
          </ac:spMkLst>
        </pc:spChg>
        <pc:spChg chg="add mod">
          <ac:chgData name="Jay Smith" userId="000b86c8d19ae5b5" providerId="Windows Live" clId="Web-{7F5C64BD-F5BD-4DF4-B1FD-8D1FB5DB8C2F}" dt="2018-09-15T00:23:12.543" v="1687" actId="20577"/>
          <ac:spMkLst>
            <pc:docMk/>
            <pc:sldMk cId="3813110723" sldId="339"/>
            <ac:spMk id="8" creationId="{615D7160-9E11-4946-A68F-2E37E2260670}"/>
          </ac:spMkLst>
        </pc:spChg>
        <pc:spChg chg="add del mod">
          <ac:chgData name="Jay Smith" userId="000b86c8d19ae5b5" providerId="Windows Live" clId="Web-{7F5C64BD-F5BD-4DF4-B1FD-8D1FB5DB8C2F}" dt="2018-09-15T00:22:26.379" v="1649"/>
          <ac:spMkLst>
            <pc:docMk/>
            <pc:sldMk cId="3813110723" sldId="339"/>
            <ac:spMk id="9" creationId="{107ED76C-2F73-416D-8091-93D5ACBE2824}"/>
          </ac:spMkLst>
        </pc:spChg>
        <pc:spChg chg="add mod">
          <ac:chgData name="Jay Smith" userId="000b86c8d19ae5b5" providerId="Windows Live" clId="Web-{7F5C64BD-F5BD-4DF4-B1FD-8D1FB5DB8C2F}" dt="2018-09-15T00:29:55.433" v="1786" actId="1076"/>
          <ac:spMkLst>
            <pc:docMk/>
            <pc:sldMk cId="3813110723" sldId="339"/>
            <ac:spMk id="11" creationId="{983CFCDB-5B28-469B-AAE8-7BC66FBA7CA4}"/>
          </ac:spMkLst>
        </pc:spChg>
        <pc:spChg chg="add mod">
          <ac:chgData name="Jay Smith" userId="000b86c8d19ae5b5" providerId="Windows Live" clId="Web-{7F5C64BD-F5BD-4DF4-B1FD-8D1FB5DB8C2F}" dt="2018-09-15T00:29:59.480" v="1787" actId="1076"/>
          <ac:spMkLst>
            <pc:docMk/>
            <pc:sldMk cId="3813110723" sldId="339"/>
            <ac:spMk id="12" creationId="{8BFD343A-36C6-4807-A9C2-E32CFD03EC41}"/>
          </ac:spMkLst>
        </pc:spChg>
        <pc:picChg chg="add mod">
          <ac:chgData name="Jay Smith" userId="000b86c8d19ae5b5" providerId="Windows Live" clId="Web-{7F5C64BD-F5BD-4DF4-B1FD-8D1FB5DB8C2F}" dt="2018-09-15T00:39:04.284" v="1798" actId="14100"/>
          <ac:picMkLst>
            <pc:docMk/>
            <pc:sldMk cId="3813110723" sldId="339"/>
            <ac:picMk id="4" creationId="{D96853D8-17E8-4D18-887A-8EAF8ECE6B3A}"/>
          </ac:picMkLst>
        </pc:picChg>
        <pc:picChg chg="add del mod">
          <ac:chgData name="Jay Smith" userId="000b86c8d19ae5b5" providerId="Windows Live" clId="Web-{7F5C64BD-F5BD-4DF4-B1FD-8D1FB5DB8C2F}" dt="2018-09-15T00:30:27.763" v="1791"/>
          <ac:picMkLst>
            <pc:docMk/>
            <pc:sldMk cId="3813110723" sldId="339"/>
            <ac:picMk id="13" creationId="{6F796BF8-91A4-49DB-BCDB-77D41B667216}"/>
          </ac:picMkLst>
        </pc:picChg>
        <pc:cxnChg chg="add mod">
          <ac:chgData name="Jay Smith" userId="000b86c8d19ae5b5" providerId="Windows Live" clId="Web-{7F5C64BD-F5BD-4DF4-B1FD-8D1FB5DB8C2F}" dt="2018-09-15T00:30:14.262" v="1790" actId="14100"/>
          <ac:cxnSpMkLst>
            <pc:docMk/>
            <pc:sldMk cId="3813110723" sldId="339"/>
            <ac:cxnSpMk id="10" creationId="{7A7FFED9-00A8-408D-92F6-E34124B4A685}"/>
          </ac:cxnSpMkLst>
        </pc:cxnChg>
      </pc:sldChg>
    </pc:docChg>
  </pc:docChgLst>
  <pc:docChgLst>
    <pc:chgData name="Jay Smith" userId="000b86c8d19ae5b5" providerId="Windows Live" clId="Web-{1CF350B3-3E87-4DF6-B4D4-F7BA2319FEAF}"/>
    <pc:docChg chg="modSld">
      <pc:chgData name="Jay Smith" userId="000b86c8d19ae5b5" providerId="Windows Live" clId="Web-{1CF350B3-3E87-4DF6-B4D4-F7BA2319FEAF}" dt="2018-10-26T00:27:19.013" v="59" actId="20577"/>
      <pc:docMkLst>
        <pc:docMk/>
      </pc:docMkLst>
      <pc:sldChg chg="modSp">
        <pc:chgData name="Jay Smith" userId="000b86c8d19ae5b5" providerId="Windows Live" clId="Web-{1CF350B3-3E87-4DF6-B4D4-F7BA2319FEAF}" dt="2018-10-26T00:22:41.497" v="28" actId="20577"/>
        <pc:sldMkLst>
          <pc:docMk/>
          <pc:sldMk cId="566213318" sldId="327"/>
        </pc:sldMkLst>
        <pc:spChg chg="mod">
          <ac:chgData name="Jay Smith" userId="000b86c8d19ae5b5" providerId="Windows Live" clId="Web-{1CF350B3-3E87-4DF6-B4D4-F7BA2319FEAF}" dt="2018-10-26T00:22:41.497" v="28" actId="20577"/>
          <ac:spMkLst>
            <pc:docMk/>
            <pc:sldMk cId="566213318" sldId="327"/>
            <ac:spMk id="3" creationId="{00000000-0000-0000-0000-000000000000}"/>
          </ac:spMkLst>
        </pc:spChg>
      </pc:sldChg>
      <pc:sldChg chg="modSp">
        <pc:chgData name="Jay Smith" userId="000b86c8d19ae5b5" providerId="Windows Live" clId="Web-{1CF350B3-3E87-4DF6-B4D4-F7BA2319FEAF}" dt="2018-10-26T00:22:17.200" v="23" actId="20577"/>
        <pc:sldMkLst>
          <pc:docMk/>
          <pc:sldMk cId="1245371828" sldId="341"/>
        </pc:sldMkLst>
        <pc:spChg chg="mod">
          <ac:chgData name="Jay Smith" userId="000b86c8d19ae5b5" providerId="Windows Live" clId="Web-{1CF350B3-3E87-4DF6-B4D4-F7BA2319FEAF}" dt="2018-10-26T00:22:17.200" v="23" actId="20577"/>
          <ac:spMkLst>
            <pc:docMk/>
            <pc:sldMk cId="1245371828" sldId="341"/>
            <ac:spMk id="14" creationId="{00000000-0000-0000-0000-000000000000}"/>
          </ac:spMkLst>
        </pc:spChg>
      </pc:sldChg>
      <pc:sldChg chg="addSp modSp">
        <pc:chgData name="Jay Smith" userId="000b86c8d19ae5b5" providerId="Windows Live" clId="Web-{1CF350B3-3E87-4DF6-B4D4-F7BA2319FEAF}" dt="2018-10-26T00:20:55.887" v="4" actId="1076"/>
        <pc:sldMkLst>
          <pc:docMk/>
          <pc:sldMk cId="3009078395" sldId="348"/>
        </pc:sldMkLst>
        <pc:picChg chg="add mod">
          <ac:chgData name="Jay Smith" userId="000b86c8d19ae5b5" providerId="Windows Live" clId="Web-{1CF350B3-3E87-4DF6-B4D4-F7BA2319FEAF}" dt="2018-10-26T00:20:55.887" v="4" actId="1076"/>
          <ac:picMkLst>
            <pc:docMk/>
            <pc:sldMk cId="3009078395" sldId="348"/>
            <ac:picMk id="4" creationId="{7E396AFA-4966-4AD9-AEF0-2E2CB6C0120E}"/>
          </ac:picMkLst>
        </pc:picChg>
      </pc:sldChg>
      <pc:sldChg chg="modSp">
        <pc:chgData name="Jay Smith" userId="000b86c8d19ae5b5" providerId="Windows Live" clId="Web-{1CF350B3-3E87-4DF6-B4D4-F7BA2319FEAF}" dt="2018-10-26T00:27:18.044" v="57" actId="20577"/>
        <pc:sldMkLst>
          <pc:docMk/>
          <pc:sldMk cId="2070545290" sldId="349"/>
        </pc:sldMkLst>
        <pc:spChg chg="mod">
          <ac:chgData name="Jay Smith" userId="000b86c8d19ae5b5" providerId="Windows Live" clId="Web-{1CF350B3-3E87-4DF6-B4D4-F7BA2319FEAF}" dt="2018-10-26T00:27:18.044" v="57" actId="20577"/>
          <ac:spMkLst>
            <pc:docMk/>
            <pc:sldMk cId="2070545290" sldId="349"/>
            <ac:spMk id="2" creationId="{806777EC-BF8D-4A19-B9BE-1B6A29A7ED19}"/>
          </ac:spMkLst>
        </pc:spChg>
      </pc:sldChg>
    </pc:docChg>
  </pc:docChgLst>
  <pc:docChgLst>
    <pc:chgData name="Jay Smith" userId="000b86c8d19ae5b5" providerId="Windows Live" clId="Web-{7915A632-BF0D-4B45-92C3-595876DF70CA}"/>
    <pc:docChg chg="addSld modSld sldOrd">
      <pc:chgData name="Jay Smith" userId="000b86c8d19ae5b5" providerId="Windows Live" clId="Web-{7915A632-BF0D-4B45-92C3-595876DF70CA}" dt="2018-09-15T00:52:08.462" v="205" actId="1076"/>
      <pc:docMkLst>
        <pc:docMk/>
      </pc:docMkLst>
      <pc:sldChg chg="modSp">
        <pc:chgData name="Jay Smith" userId="000b86c8d19ae5b5" providerId="Windows Live" clId="Web-{7915A632-BF0D-4B45-92C3-595876DF70CA}" dt="2018-09-15T00:45:56.895" v="21" actId="20577"/>
        <pc:sldMkLst>
          <pc:docMk/>
          <pc:sldMk cId="681364218" sldId="335"/>
        </pc:sldMkLst>
        <pc:spChg chg="mod">
          <ac:chgData name="Jay Smith" userId="000b86c8d19ae5b5" providerId="Windows Live" clId="Web-{7915A632-BF0D-4B45-92C3-595876DF70CA}" dt="2018-09-15T00:45:56.895" v="21" actId="20577"/>
          <ac:spMkLst>
            <pc:docMk/>
            <pc:sldMk cId="681364218" sldId="335"/>
            <ac:spMk id="3" creationId="{407093D2-A0BE-4F83-9B82-CFADFD9C9453}"/>
          </ac:spMkLst>
        </pc:spChg>
      </pc:sldChg>
      <pc:sldChg chg="modSp">
        <pc:chgData name="Jay Smith" userId="000b86c8d19ae5b5" providerId="Windows Live" clId="Web-{7915A632-BF0D-4B45-92C3-595876DF70CA}" dt="2018-09-15T00:41:43.029" v="6" actId="14100"/>
        <pc:sldMkLst>
          <pc:docMk/>
          <pc:sldMk cId="3813110723" sldId="339"/>
        </pc:sldMkLst>
        <pc:spChg chg="mod">
          <ac:chgData name="Jay Smith" userId="000b86c8d19ae5b5" providerId="Windows Live" clId="Web-{7915A632-BF0D-4B45-92C3-595876DF70CA}" dt="2018-09-15T00:40:27.660" v="4" actId="1076"/>
          <ac:spMkLst>
            <pc:docMk/>
            <pc:sldMk cId="3813110723" sldId="339"/>
            <ac:spMk id="8" creationId="{615D7160-9E11-4946-A68F-2E37E2260670}"/>
          </ac:spMkLst>
        </pc:spChg>
        <pc:spChg chg="mod">
          <ac:chgData name="Jay Smith" userId="000b86c8d19ae5b5" providerId="Windows Live" clId="Web-{7915A632-BF0D-4B45-92C3-595876DF70CA}" dt="2018-09-15T00:40:16.858" v="3" actId="1076"/>
          <ac:spMkLst>
            <pc:docMk/>
            <pc:sldMk cId="3813110723" sldId="339"/>
            <ac:spMk id="11" creationId="{983CFCDB-5B28-469B-AAE8-7BC66FBA7CA4}"/>
          </ac:spMkLst>
        </pc:spChg>
        <pc:spChg chg="mod">
          <ac:chgData name="Jay Smith" userId="000b86c8d19ae5b5" providerId="Windows Live" clId="Web-{7915A632-BF0D-4B45-92C3-595876DF70CA}" dt="2018-09-15T00:40:11.949" v="2" actId="1076"/>
          <ac:spMkLst>
            <pc:docMk/>
            <pc:sldMk cId="3813110723" sldId="339"/>
            <ac:spMk id="12" creationId="{8BFD343A-36C6-4807-A9C2-E32CFD03EC41}"/>
          </ac:spMkLst>
        </pc:spChg>
        <pc:picChg chg="mod">
          <ac:chgData name="Jay Smith" userId="000b86c8d19ae5b5" providerId="Windows Live" clId="Web-{7915A632-BF0D-4B45-92C3-595876DF70CA}" dt="2018-09-15T00:39:57.238" v="0" actId="14100"/>
          <ac:picMkLst>
            <pc:docMk/>
            <pc:sldMk cId="3813110723" sldId="339"/>
            <ac:picMk id="4" creationId="{D96853D8-17E8-4D18-887A-8EAF8ECE6B3A}"/>
          </ac:picMkLst>
        </pc:picChg>
        <pc:cxnChg chg="mod">
          <ac:chgData name="Jay Smith" userId="000b86c8d19ae5b5" providerId="Windows Live" clId="Web-{7915A632-BF0D-4B45-92C3-595876DF70CA}" dt="2018-09-15T00:41:43.029" v="6" actId="14100"/>
          <ac:cxnSpMkLst>
            <pc:docMk/>
            <pc:sldMk cId="3813110723" sldId="339"/>
            <ac:cxnSpMk id="10" creationId="{7A7FFED9-00A8-408D-92F6-E34124B4A685}"/>
          </ac:cxnSpMkLst>
        </pc:cxnChg>
      </pc:sldChg>
      <pc:sldChg chg="modSp add ord replId">
        <pc:chgData name="Jay Smith" userId="000b86c8d19ae5b5" providerId="Windows Live" clId="Web-{7915A632-BF0D-4B45-92C3-595876DF70CA}" dt="2018-09-15T00:46:35.825" v="25" actId="20577"/>
        <pc:sldMkLst>
          <pc:docMk/>
          <pc:sldMk cId="2161845070" sldId="340"/>
        </pc:sldMkLst>
        <pc:spChg chg="mod">
          <ac:chgData name="Jay Smith" userId="000b86c8d19ae5b5" providerId="Windows Live" clId="Web-{7915A632-BF0D-4B45-92C3-595876DF70CA}" dt="2018-09-15T00:46:35.825" v="25" actId="20577"/>
          <ac:spMkLst>
            <pc:docMk/>
            <pc:sldMk cId="2161845070" sldId="340"/>
            <ac:spMk id="2" creationId="{00000000-0000-0000-0000-000000000000}"/>
          </ac:spMkLst>
        </pc:spChg>
      </pc:sldChg>
      <pc:sldChg chg="modSp add ord replId">
        <pc:chgData name="Jay Smith" userId="000b86c8d19ae5b5" providerId="Windows Live" clId="Web-{7915A632-BF0D-4B45-92C3-595876DF70CA}" dt="2018-09-15T00:52:08.462" v="205" actId="1076"/>
        <pc:sldMkLst>
          <pc:docMk/>
          <pc:sldMk cId="1245371828" sldId="341"/>
        </pc:sldMkLst>
        <pc:spChg chg="mod">
          <ac:chgData name="Jay Smith" userId="000b86c8d19ae5b5" providerId="Windows Live" clId="Web-{7915A632-BF0D-4B45-92C3-595876DF70CA}" dt="2018-09-15T00:52:08.462" v="205" actId="1076"/>
          <ac:spMkLst>
            <pc:docMk/>
            <pc:sldMk cId="1245371828" sldId="341"/>
            <ac:spMk id="13" creationId="{00000000-0000-0000-0000-000000000000}"/>
          </ac:spMkLst>
        </pc:spChg>
        <pc:spChg chg="mod">
          <ac:chgData name="Jay Smith" userId="000b86c8d19ae5b5" providerId="Windows Live" clId="Web-{7915A632-BF0D-4B45-92C3-595876DF70CA}" dt="2018-09-15T00:51:58.352" v="204" actId="1076"/>
          <ac:spMkLst>
            <pc:docMk/>
            <pc:sldMk cId="1245371828" sldId="341"/>
            <ac:spMk id="14" creationId="{00000000-0000-0000-0000-000000000000}"/>
          </ac:spMkLst>
        </pc:spChg>
      </pc:sldChg>
    </pc:docChg>
  </pc:docChgLst>
  <pc:docChgLst>
    <pc:chgData name="Jay Smith" userId="000b86c8d19ae5b5" providerId="Windows Live" clId="Web-{A38E94D5-7B47-42FB-9C98-AE54AB5404A0}"/>
    <pc:docChg chg="delSld modSld">
      <pc:chgData name="Jay Smith" userId="000b86c8d19ae5b5" providerId="Windows Live" clId="Web-{A38E94D5-7B47-42FB-9C98-AE54AB5404A0}" dt="2018-09-05T17:31:16.386" v="81" actId="20577"/>
      <pc:docMkLst>
        <pc:docMk/>
      </pc:docMkLst>
      <pc:sldChg chg="del">
        <pc:chgData name="Jay Smith" userId="000b86c8d19ae5b5" providerId="Windows Live" clId="Web-{A38E94D5-7B47-42FB-9C98-AE54AB5404A0}" dt="2018-09-05T17:00:35.408" v="23"/>
        <pc:sldMkLst>
          <pc:docMk/>
          <pc:sldMk cId="462238070" sldId="312"/>
        </pc:sldMkLst>
      </pc:sldChg>
      <pc:sldChg chg="modSp">
        <pc:chgData name="Jay Smith" userId="000b86c8d19ae5b5" providerId="Windows Live" clId="Web-{A38E94D5-7B47-42FB-9C98-AE54AB5404A0}" dt="2018-09-05T17:31:16.386" v="80" actId="20577"/>
        <pc:sldMkLst>
          <pc:docMk/>
          <pc:sldMk cId="2786291713" sldId="325"/>
        </pc:sldMkLst>
        <pc:spChg chg="mod">
          <ac:chgData name="Jay Smith" userId="000b86c8d19ae5b5" providerId="Windows Live" clId="Web-{A38E94D5-7B47-42FB-9C98-AE54AB5404A0}" dt="2018-09-05T17:31:16.386" v="80" actId="20577"/>
          <ac:spMkLst>
            <pc:docMk/>
            <pc:sldMk cId="2786291713" sldId="325"/>
            <ac:spMk id="3" creationId="{00000000-0000-0000-0000-000000000000}"/>
          </ac:spMkLst>
        </pc:spChg>
        <pc:picChg chg="mod">
          <ac:chgData name="Jay Smith" userId="000b86c8d19ae5b5" providerId="Windows Live" clId="Web-{A38E94D5-7B47-42FB-9C98-AE54AB5404A0}" dt="2018-09-05T17:29:18.021" v="52" actId="14100"/>
          <ac:picMkLst>
            <pc:docMk/>
            <pc:sldMk cId="2786291713" sldId="325"/>
            <ac:picMk id="5" creationId="{252E0FE0-7D77-4311-9809-4621F3CE66AE}"/>
          </ac:picMkLst>
        </pc:picChg>
      </pc:sldChg>
      <pc:sldChg chg="addSp delSp modSp">
        <pc:chgData name="Jay Smith" userId="000b86c8d19ae5b5" providerId="Windows Live" clId="Web-{A38E94D5-7B47-42FB-9C98-AE54AB5404A0}" dt="2018-09-05T17:22:04.422" v="47" actId="20577"/>
        <pc:sldMkLst>
          <pc:docMk/>
          <pc:sldMk cId="2066142424" sldId="326"/>
        </pc:sldMkLst>
        <pc:spChg chg="mod">
          <ac:chgData name="Jay Smith" userId="000b86c8d19ae5b5" providerId="Windows Live" clId="Web-{A38E94D5-7B47-42FB-9C98-AE54AB5404A0}" dt="2018-09-05T17:22:04.422" v="47" actId="20577"/>
          <ac:spMkLst>
            <pc:docMk/>
            <pc:sldMk cId="2066142424" sldId="326"/>
            <ac:spMk id="2" creationId="{C9B9ABBD-B9B4-48FB-B330-279DFA92D230}"/>
          </ac:spMkLst>
        </pc:spChg>
        <pc:spChg chg="mod">
          <ac:chgData name="Jay Smith" userId="000b86c8d19ae5b5" providerId="Windows Live" clId="Web-{A38E94D5-7B47-42FB-9C98-AE54AB5404A0}" dt="2018-09-05T17:19:36.337" v="45" actId="20577"/>
          <ac:spMkLst>
            <pc:docMk/>
            <pc:sldMk cId="2066142424" sldId="326"/>
            <ac:spMk id="3" creationId="{407093D2-A0BE-4F83-9B82-CFADFD9C9453}"/>
          </ac:spMkLst>
        </pc:spChg>
        <pc:spChg chg="add del mod">
          <ac:chgData name="Jay Smith" userId="000b86c8d19ae5b5" providerId="Windows Live" clId="Web-{A38E94D5-7B47-42FB-9C98-AE54AB5404A0}" dt="2018-09-05T17:10:03.624" v="40"/>
          <ac:spMkLst>
            <pc:docMk/>
            <pc:sldMk cId="2066142424" sldId="326"/>
            <ac:spMk id="4" creationId="{A43F5EB6-DE69-46F4-8551-BD4B2EBA0DC3}"/>
          </ac:spMkLst>
        </pc:spChg>
      </pc:sldChg>
      <pc:sldChg chg="modSp">
        <pc:chgData name="Jay Smith" userId="000b86c8d19ae5b5" providerId="Windows Live" clId="Web-{A38E94D5-7B47-42FB-9C98-AE54AB5404A0}" dt="2018-09-05T17:29:57.554" v="59" actId="20577"/>
        <pc:sldMkLst>
          <pc:docMk/>
          <pc:sldMk cId="566213318" sldId="327"/>
        </pc:sldMkLst>
        <pc:spChg chg="mod">
          <ac:chgData name="Jay Smith" userId="000b86c8d19ae5b5" providerId="Windows Live" clId="Web-{A38E94D5-7B47-42FB-9C98-AE54AB5404A0}" dt="2018-09-05T17:29:57.554" v="59" actId="20577"/>
          <ac:spMkLst>
            <pc:docMk/>
            <pc:sldMk cId="566213318" sldId="327"/>
            <ac:spMk id="3" creationId="{00000000-0000-0000-0000-000000000000}"/>
          </ac:spMkLst>
        </pc:spChg>
      </pc:sldChg>
      <pc:sldChg chg="modSp">
        <pc:chgData name="Jay Smith" userId="000b86c8d19ae5b5" providerId="Windows Live" clId="Web-{A38E94D5-7B47-42FB-9C98-AE54AB5404A0}" dt="2018-09-05T17:30:23.055" v="66" actId="20577"/>
        <pc:sldMkLst>
          <pc:docMk/>
          <pc:sldMk cId="3188271143" sldId="328"/>
        </pc:sldMkLst>
        <pc:spChg chg="mod">
          <ac:chgData name="Jay Smith" userId="000b86c8d19ae5b5" providerId="Windows Live" clId="Web-{A38E94D5-7B47-42FB-9C98-AE54AB5404A0}" dt="2018-09-05T17:30:23.055" v="66" actId="20577"/>
          <ac:spMkLst>
            <pc:docMk/>
            <pc:sldMk cId="3188271143" sldId="328"/>
            <ac:spMk id="3" creationId="{00000000-0000-0000-0000-000000000000}"/>
          </ac:spMkLst>
        </pc:spChg>
      </pc:sldChg>
      <pc:sldChg chg="modSp">
        <pc:chgData name="Jay Smith" userId="000b86c8d19ae5b5" providerId="Windows Live" clId="Web-{A38E94D5-7B47-42FB-9C98-AE54AB5404A0}" dt="2018-09-05T16:59:25.108" v="4" actId="20577"/>
        <pc:sldMkLst>
          <pc:docMk/>
          <pc:sldMk cId="1293278337" sldId="329"/>
        </pc:sldMkLst>
        <pc:spChg chg="mod">
          <ac:chgData name="Jay Smith" userId="000b86c8d19ae5b5" providerId="Windows Live" clId="Web-{A38E94D5-7B47-42FB-9C98-AE54AB5404A0}" dt="2018-09-05T16:59:25.108" v="4" actId="20577"/>
          <ac:spMkLst>
            <pc:docMk/>
            <pc:sldMk cId="1293278337" sldId="329"/>
            <ac:spMk id="2" creationId="{00000000-0000-0000-0000-000000000000}"/>
          </ac:spMkLst>
        </pc:spChg>
      </pc:sldChg>
    </pc:docChg>
  </pc:docChgLst>
  <pc:docChgLst>
    <pc:chgData name="Jay Smith" userId="000b86c8d19ae5b5" providerId="Windows Live" clId="Web-{6B4A351F-C0AA-4228-8C06-DAA64E4DB119}"/>
    <pc:docChg chg="addSld modSld sldOrd">
      <pc:chgData name="Jay Smith" userId="000b86c8d19ae5b5" providerId="Windows Live" clId="Web-{6B4A351F-C0AA-4228-8C06-DAA64E4DB119}" dt="2018-09-02T15:41:25.080" v="644" actId="20577"/>
      <pc:docMkLst>
        <pc:docMk/>
      </pc:docMkLst>
      <pc:sldChg chg="addSp modSp">
        <pc:chgData name="Jay Smith" userId="000b86c8d19ae5b5" providerId="Windows Live" clId="Web-{6B4A351F-C0AA-4228-8C06-DAA64E4DB119}" dt="2018-09-02T15:33:15.775" v="603" actId="20577"/>
        <pc:sldMkLst>
          <pc:docMk/>
          <pc:sldMk cId="4206988261" sldId="313"/>
        </pc:sldMkLst>
        <pc:spChg chg="mod">
          <ac:chgData name="Jay Smith" userId="000b86c8d19ae5b5" providerId="Windows Live" clId="Web-{6B4A351F-C0AA-4228-8C06-DAA64E4DB119}" dt="2018-09-02T15:33:15.775" v="603" actId="20577"/>
          <ac:spMkLst>
            <pc:docMk/>
            <pc:sldMk cId="4206988261" sldId="313"/>
            <ac:spMk id="2" creationId="{00000000-0000-0000-0000-000000000000}"/>
          </ac:spMkLst>
        </pc:spChg>
        <pc:picChg chg="add mod">
          <ac:chgData name="Jay Smith" userId="000b86c8d19ae5b5" providerId="Windows Live" clId="Web-{6B4A351F-C0AA-4228-8C06-DAA64E4DB119}" dt="2018-09-02T15:31:56.849" v="591" actId="1076"/>
          <ac:picMkLst>
            <pc:docMk/>
            <pc:sldMk cId="4206988261" sldId="313"/>
            <ac:picMk id="4" creationId="{D3EAEB92-9DAC-4D6C-AAFB-6177C3F14472}"/>
          </ac:picMkLst>
        </pc:picChg>
        <pc:picChg chg="add mod">
          <ac:chgData name="Jay Smith" userId="000b86c8d19ae5b5" providerId="Windows Live" clId="Web-{6B4A351F-C0AA-4228-8C06-DAA64E4DB119}" dt="2018-09-02T15:32:08.272" v="593" actId="1076"/>
          <ac:picMkLst>
            <pc:docMk/>
            <pc:sldMk cId="4206988261" sldId="313"/>
            <ac:picMk id="6" creationId="{ADFEBD85-72B9-4322-9733-00BAF3D12CAB}"/>
          </ac:picMkLst>
        </pc:picChg>
        <pc:picChg chg="add mod">
          <ac:chgData name="Jay Smith" userId="000b86c8d19ae5b5" providerId="Windows Live" clId="Web-{6B4A351F-C0AA-4228-8C06-DAA64E4DB119}" dt="2018-09-02T15:32:21.850" v="596" actId="1076"/>
          <ac:picMkLst>
            <pc:docMk/>
            <pc:sldMk cId="4206988261" sldId="313"/>
            <ac:picMk id="8" creationId="{CFE0FC4F-8B63-4C22-8517-ADCF574AA1D7}"/>
          </ac:picMkLst>
        </pc:picChg>
        <pc:picChg chg="add mod">
          <ac:chgData name="Jay Smith" userId="000b86c8d19ae5b5" providerId="Windows Live" clId="Web-{6B4A351F-C0AA-4228-8C06-DAA64E4DB119}" dt="2018-09-02T15:32:31.928" v="598" actId="1076"/>
          <ac:picMkLst>
            <pc:docMk/>
            <pc:sldMk cId="4206988261" sldId="313"/>
            <ac:picMk id="10" creationId="{4FCACE64-EB39-4792-9C26-06D3600E25CB}"/>
          </ac:picMkLst>
        </pc:picChg>
        <pc:picChg chg="add mod">
          <ac:chgData name="Jay Smith" userId="000b86c8d19ae5b5" providerId="Windows Live" clId="Web-{6B4A351F-C0AA-4228-8C06-DAA64E4DB119}" dt="2018-09-02T15:32:42.476" v="600" actId="1076"/>
          <ac:picMkLst>
            <pc:docMk/>
            <pc:sldMk cId="4206988261" sldId="313"/>
            <ac:picMk id="12" creationId="{9F2DFFDB-1596-4129-9404-25A8A1DFD162}"/>
          </ac:picMkLst>
        </pc:picChg>
        <pc:picChg chg="add mod">
          <ac:chgData name="Jay Smith" userId="000b86c8d19ae5b5" providerId="Windows Live" clId="Web-{6B4A351F-C0AA-4228-8C06-DAA64E4DB119}" dt="2018-09-02T15:32:53.618" v="602" actId="1076"/>
          <ac:picMkLst>
            <pc:docMk/>
            <pc:sldMk cId="4206988261" sldId="313"/>
            <ac:picMk id="14" creationId="{2B873138-F3FC-4EE4-A9CE-8EE1680A447B}"/>
          </ac:picMkLst>
        </pc:picChg>
      </pc:sldChg>
      <pc:sldChg chg="modSp">
        <pc:chgData name="Jay Smith" userId="000b86c8d19ae5b5" providerId="Windows Live" clId="Web-{6B4A351F-C0AA-4228-8C06-DAA64E4DB119}" dt="2018-09-02T14:01:54.589" v="18" actId="20577"/>
        <pc:sldMkLst>
          <pc:docMk/>
          <pc:sldMk cId="4214489819" sldId="322"/>
        </pc:sldMkLst>
        <pc:spChg chg="mod">
          <ac:chgData name="Jay Smith" userId="000b86c8d19ae5b5" providerId="Windows Live" clId="Web-{6B4A351F-C0AA-4228-8C06-DAA64E4DB119}" dt="2018-09-02T14:01:54.589" v="18" actId="20577"/>
          <ac:spMkLst>
            <pc:docMk/>
            <pc:sldMk cId="4214489819" sldId="322"/>
            <ac:spMk id="2" creationId="{00000000-0000-0000-0000-000000000000}"/>
          </ac:spMkLst>
        </pc:spChg>
      </pc:sldChg>
      <pc:sldChg chg="modSp">
        <pc:chgData name="Jay Smith" userId="000b86c8d19ae5b5" providerId="Windows Live" clId="Web-{6B4A351F-C0AA-4228-8C06-DAA64E4DB119}" dt="2018-09-02T14:20:49.039" v="332" actId="20577"/>
        <pc:sldMkLst>
          <pc:docMk/>
          <pc:sldMk cId="214342230" sldId="324"/>
        </pc:sldMkLst>
        <pc:spChg chg="mod">
          <ac:chgData name="Jay Smith" userId="000b86c8d19ae5b5" providerId="Windows Live" clId="Web-{6B4A351F-C0AA-4228-8C06-DAA64E4DB119}" dt="2018-09-02T14:20:49.039" v="332" actId="20577"/>
          <ac:spMkLst>
            <pc:docMk/>
            <pc:sldMk cId="214342230" sldId="324"/>
            <ac:spMk id="2" creationId="{00000000-0000-0000-0000-000000000000}"/>
          </ac:spMkLst>
        </pc:spChg>
      </pc:sldChg>
      <pc:sldChg chg="addSp delSp modSp">
        <pc:chgData name="Jay Smith" userId="000b86c8d19ae5b5" providerId="Windows Live" clId="Web-{6B4A351F-C0AA-4228-8C06-DAA64E4DB119}" dt="2018-09-02T15:36:29.062" v="613" actId="1076"/>
        <pc:sldMkLst>
          <pc:docMk/>
          <pc:sldMk cId="2786291713" sldId="325"/>
        </pc:sldMkLst>
        <pc:spChg chg="mod">
          <ac:chgData name="Jay Smith" userId="000b86c8d19ae5b5" providerId="Windows Live" clId="Web-{6B4A351F-C0AA-4228-8C06-DAA64E4DB119}" dt="2018-09-02T14:20:57.243" v="335" actId="20577"/>
          <ac:spMkLst>
            <pc:docMk/>
            <pc:sldMk cId="2786291713" sldId="325"/>
            <ac:spMk id="2" creationId="{00000000-0000-0000-0000-000000000000}"/>
          </ac:spMkLst>
        </pc:spChg>
        <pc:picChg chg="add del mod">
          <ac:chgData name="Jay Smith" userId="000b86c8d19ae5b5" providerId="Windows Live" clId="Web-{6B4A351F-C0AA-4228-8C06-DAA64E4DB119}" dt="2018-09-02T15:31:35.207" v="584"/>
          <ac:picMkLst>
            <pc:docMk/>
            <pc:sldMk cId="2786291713" sldId="325"/>
            <ac:picMk id="4" creationId="{50810693-D26B-44E4-957E-F623958BB2AE}"/>
          </ac:picMkLst>
        </pc:picChg>
        <pc:picChg chg="add mod">
          <ac:chgData name="Jay Smith" userId="000b86c8d19ae5b5" providerId="Windows Live" clId="Web-{6B4A351F-C0AA-4228-8C06-DAA64E4DB119}" dt="2018-09-02T15:36:29.062" v="613" actId="1076"/>
          <ac:picMkLst>
            <pc:docMk/>
            <pc:sldMk cId="2786291713" sldId="325"/>
            <ac:picMk id="5" creationId="{252E0FE0-7D77-4311-9809-4621F3CE66AE}"/>
          </ac:picMkLst>
        </pc:picChg>
        <pc:picChg chg="add del mod">
          <ac:chgData name="Jay Smith" userId="000b86c8d19ae5b5" providerId="Windows Live" clId="Web-{6B4A351F-C0AA-4228-8C06-DAA64E4DB119}" dt="2018-09-02T15:31:36.692" v="585"/>
          <ac:picMkLst>
            <pc:docMk/>
            <pc:sldMk cId="2786291713" sldId="325"/>
            <ac:picMk id="6" creationId="{2EEBFF30-A12D-49C3-8073-B3E223A78FA9}"/>
          </ac:picMkLst>
        </pc:picChg>
        <pc:picChg chg="add del mod">
          <ac:chgData name="Jay Smith" userId="000b86c8d19ae5b5" providerId="Windows Live" clId="Web-{6B4A351F-C0AA-4228-8C06-DAA64E4DB119}" dt="2018-09-02T15:31:38.223" v="586"/>
          <ac:picMkLst>
            <pc:docMk/>
            <pc:sldMk cId="2786291713" sldId="325"/>
            <ac:picMk id="8" creationId="{3302C004-E4B5-4DD3-B917-442795247CAE}"/>
          </ac:picMkLst>
        </pc:picChg>
        <pc:picChg chg="add del mod">
          <ac:chgData name="Jay Smith" userId="000b86c8d19ae5b5" providerId="Windows Live" clId="Web-{6B4A351F-C0AA-4228-8C06-DAA64E4DB119}" dt="2018-09-02T15:31:39.426" v="587"/>
          <ac:picMkLst>
            <pc:docMk/>
            <pc:sldMk cId="2786291713" sldId="325"/>
            <ac:picMk id="10" creationId="{94826E04-000D-457F-A32F-C901A46E82EF}"/>
          </ac:picMkLst>
        </pc:picChg>
        <pc:picChg chg="add del mod">
          <ac:chgData name="Jay Smith" userId="000b86c8d19ae5b5" providerId="Windows Live" clId="Web-{6B4A351F-C0AA-4228-8C06-DAA64E4DB119}" dt="2018-09-02T15:31:40.614" v="588"/>
          <ac:picMkLst>
            <pc:docMk/>
            <pc:sldMk cId="2786291713" sldId="325"/>
            <ac:picMk id="12" creationId="{33503F72-C1E5-4211-9B18-4B3196EF7F18}"/>
          </ac:picMkLst>
        </pc:picChg>
        <pc:picChg chg="add del mod">
          <ac:chgData name="Jay Smith" userId="000b86c8d19ae5b5" providerId="Windows Live" clId="Web-{6B4A351F-C0AA-4228-8C06-DAA64E4DB119}" dt="2018-09-02T15:31:41.739" v="589"/>
          <ac:picMkLst>
            <pc:docMk/>
            <pc:sldMk cId="2786291713" sldId="325"/>
            <ac:picMk id="14" creationId="{8C36F08A-5EC6-4868-A4C3-3B34F7B9FDED}"/>
          </ac:picMkLst>
        </pc:picChg>
      </pc:sldChg>
      <pc:sldChg chg="new ord">
        <pc:chgData name="Jay Smith" userId="000b86c8d19ae5b5" providerId="Windows Live" clId="Web-{6B4A351F-C0AA-4228-8C06-DAA64E4DB119}" dt="2018-09-02T14:12:23.980" v="34"/>
        <pc:sldMkLst>
          <pc:docMk/>
          <pc:sldMk cId="2066142424" sldId="326"/>
        </pc:sldMkLst>
      </pc:sldChg>
      <pc:sldChg chg="modSp add ord replId">
        <pc:chgData name="Jay Smith" userId="000b86c8d19ae5b5" providerId="Windows Live" clId="Web-{6B4A351F-C0AA-4228-8C06-DAA64E4DB119}" dt="2018-09-02T15:41:23.548" v="642" actId="20577"/>
        <pc:sldMkLst>
          <pc:docMk/>
          <pc:sldMk cId="566213318" sldId="327"/>
        </pc:sldMkLst>
        <pc:spChg chg="mod">
          <ac:chgData name="Jay Smith" userId="000b86c8d19ae5b5" providerId="Windows Live" clId="Web-{6B4A351F-C0AA-4228-8C06-DAA64E4DB119}" dt="2018-09-02T14:21:06.274" v="338" actId="20577"/>
          <ac:spMkLst>
            <pc:docMk/>
            <pc:sldMk cId="566213318" sldId="327"/>
            <ac:spMk id="2" creationId="{00000000-0000-0000-0000-000000000000}"/>
          </ac:spMkLst>
        </pc:spChg>
        <pc:spChg chg="mod">
          <ac:chgData name="Jay Smith" userId="000b86c8d19ae5b5" providerId="Windows Live" clId="Web-{6B4A351F-C0AA-4228-8C06-DAA64E4DB119}" dt="2018-09-02T15:41:23.548" v="642" actId="20577"/>
          <ac:spMkLst>
            <pc:docMk/>
            <pc:sldMk cId="566213318" sldId="327"/>
            <ac:spMk id="3" creationId="{00000000-0000-0000-0000-000000000000}"/>
          </ac:spMkLst>
        </pc:spChg>
      </pc:sldChg>
      <pc:sldChg chg="modSp add replId">
        <pc:chgData name="Jay Smith" userId="000b86c8d19ae5b5" providerId="Windows Live" clId="Web-{6B4A351F-C0AA-4228-8C06-DAA64E4DB119}" dt="2018-09-02T15:40:43.874" v="626" actId="20577"/>
        <pc:sldMkLst>
          <pc:docMk/>
          <pc:sldMk cId="3188271143" sldId="328"/>
        </pc:sldMkLst>
        <pc:spChg chg="mod">
          <ac:chgData name="Jay Smith" userId="000b86c8d19ae5b5" providerId="Windows Live" clId="Web-{6B4A351F-C0AA-4228-8C06-DAA64E4DB119}" dt="2018-09-02T15:40:43.874" v="626" actId="20577"/>
          <ac:spMkLst>
            <pc:docMk/>
            <pc:sldMk cId="3188271143" sldId="328"/>
            <ac:spMk id="2" creationId="{00000000-0000-0000-0000-000000000000}"/>
          </ac:spMkLst>
        </pc:spChg>
        <pc:spChg chg="mod">
          <ac:chgData name="Jay Smith" userId="000b86c8d19ae5b5" providerId="Windows Live" clId="Web-{6B4A351F-C0AA-4228-8C06-DAA64E4DB119}" dt="2018-09-02T15:36:04.108" v="611" actId="1076"/>
          <ac:spMkLst>
            <pc:docMk/>
            <pc:sldMk cId="3188271143" sldId="328"/>
            <ac:spMk id="3" creationId="{00000000-0000-0000-0000-000000000000}"/>
          </ac:spMkLst>
        </pc:spChg>
      </pc:sldChg>
    </pc:docChg>
  </pc:docChgLst>
  <pc:docChgLst>
    <pc:chgData name="Jay Smith" userId="000b86c8d19ae5b5" providerId="Windows Live" clId="Web-{95F72D35-9D36-43E7-92CC-DB539BAB2000}"/>
    <pc:docChg chg="addSld modSld sldOrd">
      <pc:chgData name="Jay Smith" userId="000b86c8d19ae5b5" providerId="Windows Live" clId="Web-{95F72D35-9D36-43E7-92CC-DB539BAB2000}" dt="2018-09-04T15:32:22.933" v="121" actId="14100"/>
      <pc:docMkLst>
        <pc:docMk/>
      </pc:docMkLst>
      <pc:sldChg chg="modSp">
        <pc:chgData name="Jay Smith" userId="000b86c8d19ae5b5" providerId="Windows Live" clId="Web-{95F72D35-9D36-43E7-92CC-DB539BAB2000}" dt="2018-09-04T15:32:22.933" v="121" actId="14100"/>
        <pc:sldMkLst>
          <pc:docMk/>
          <pc:sldMk cId="2066142424" sldId="326"/>
        </pc:sldMkLst>
        <pc:spChg chg="mod">
          <ac:chgData name="Jay Smith" userId="000b86c8d19ae5b5" providerId="Windows Live" clId="Web-{95F72D35-9D36-43E7-92CC-DB539BAB2000}" dt="2018-09-04T15:30:24.716" v="27" actId="20577"/>
          <ac:spMkLst>
            <pc:docMk/>
            <pc:sldMk cId="2066142424" sldId="326"/>
            <ac:spMk id="2" creationId="{C9B9ABBD-B9B4-48FB-B330-279DFA92D230}"/>
          </ac:spMkLst>
        </pc:spChg>
        <pc:spChg chg="mod">
          <ac:chgData name="Jay Smith" userId="000b86c8d19ae5b5" providerId="Windows Live" clId="Web-{95F72D35-9D36-43E7-92CC-DB539BAB2000}" dt="2018-09-04T15:32:22.933" v="121" actId="14100"/>
          <ac:spMkLst>
            <pc:docMk/>
            <pc:sldMk cId="2066142424" sldId="326"/>
            <ac:spMk id="3" creationId="{407093D2-A0BE-4F83-9B82-CFADFD9C9453}"/>
          </ac:spMkLst>
        </pc:spChg>
      </pc:sldChg>
      <pc:sldChg chg="modSp add ord replId">
        <pc:chgData name="Jay Smith" userId="000b86c8d19ae5b5" providerId="Windows Live" clId="Web-{95F72D35-9D36-43E7-92CC-DB539BAB2000}" dt="2018-09-04T14:52:51.724" v="12" actId="20577"/>
        <pc:sldMkLst>
          <pc:docMk/>
          <pc:sldMk cId="1293278337" sldId="329"/>
        </pc:sldMkLst>
        <pc:spChg chg="mod">
          <ac:chgData name="Jay Smith" userId="000b86c8d19ae5b5" providerId="Windows Live" clId="Web-{95F72D35-9D36-43E7-92CC-DB539BAB2000}" dt="2018-09-04T14:52:51.724" v="12" actId="20577"/>
          <ac:spMkLst>
            <pc:docMk/>
            <pc:sldMk cId="1293278337" sldId="329"/>
            <ac:spMk id="2" creationId="{00000000-0000-0000-0000-000000000000}"/>
          </ac:spMkLst>
        </pc:spChg>
      </pc:sldChg>
    </pc:docChg>
  </pc:docChgLst>
  <pc:docChgLst>
    <pc:chgData name="Jay Smith" userId="000b86c8d19ae5b5" providerId="Windows Live" clId="Web-{C0388354-2C69-4E2E-93C0-1A8EF1374481}"/>
    <pc:docChg chg="addSld modSld sldOrd">
      <pc:chgData name="Jay Smith" userId="000b86c8d19ae5b5" providerId="Windows Live" clId="Web-{C0388354-2C69-4E2E-93C0-1A8EF1374481}" dt="2018-10-19T18:55:52.558" v="564" actId="20577"/>
      <pc:docMkLst>
        <pc:docMk/>
      </pc:docMkLst>
      <pc:sldChg chg="modSp">
        <pc:chgData name="Jay Smith" userId="000b86c8d19ae5b5" providerId="Windows Live" clId="Web-{C0388354-2C69-4E2E-93C0-1A8EF1374481}" dt="2018-10-19T18:32:55.882" v="1" actId="20577"/>
        <pc:sldMkLst>
          <pc:docMk/>
          <pc:sldMk cId="220131451" sldId="331"/>
        </pc:sldMkLst>
        <pc:spChg chg="mod">
          <ac:chgData name="Jay Smith" userId="000b86c8d19ae5b5" providerId="Windows Live" clId="Web-{C0388354-2C69-4E2E-93C0-1A8EF1374481}" dt="2018-10-19T18:32:55.882" v="1" actId="20577"/>
          <ac:spMkLst>
            <pc:docMk/>
            <pc:sldMk cId="220131451" sldId="331"/>
            <ac:spMk id="3" creationId="{407093D2-A0BE-4F83-9B82-CFADFD9C9453}"/>
          </ac:spMkLst>
        </pc:spChg>
      </pc:sldChg>
      <pc:sldChg chg="modSp">
        <pc:chgData name="Jay Smith" userId="000b86c8d19ae5b5" providerId="Windows Live" clId="Web-{C0388354-2C69-4E2E-93C0-1A8EF1374481}" dt="2018-10-19T18:33:25.759" v="11" actId="20577"/>
        <pc:sldMkLst>
          <pc:docMk/>
          <pc:sldMk cId="234396602" sldId="334"/>
        </pc:sldMkLst>
        <pc:spChg chg="mod">
          <ac:chgData name="Jay Smith" userId="000b86c8d19ae5b5" providerId="Windows Live" clId="Web-{C0388354-2C69-4E2E-93C0-1A8EF1374481}" dt="2018-10-19T18:33:25.759" v="11" actId="20577"/>
          <ac:spMkLst>
            <pc:docMk/>
            <pc:sldMk cId="234396602" sldId="334"/>
            <ac:spMk id="3" creationId="{407093D2-A0BE-4F83-9B82-CFADFD9C9453}"/>
          </ac:spMkLst>
        </pc:spChg>
      </pc:sldChg>
      <pc:sldChg chg="modSp ord">
        <pc:chgData name="Jay Smith" userId="000b86c8d19ae5b5" providerId="Windows Live" clId="Web-{C0388354-2C69-4E2E-93C0-1A8EF1374481}" dt="2018-10-19T18:48:10.077" v="373" actId="20577"/>
        <pc:sldMkLst>
          <pc:docMk/>
          <pc:sldMk cId="3606130942" sldId="337"/>
        </pc:sldMkLst>
        <pc:spChg chg="mod">
          <ac:chgData name="Jay Smith" userId="000b86c8d19ae5b5" providerId="Windows Live" clId="Web-{C0388354-2C69-4E2E-93C0-1A8EF1374481}" dt="2018-10-19T18:48:10.077" v="373" actId="20577"/>
          <ac:spMkLst>
            <pc:docMk/>
            <pc:sldMk cId="3606130942" sldId="337"/>
            <ac:spMk id="2" creationId="{00000000-0000-0000-0000-000000000000}"/>
          </ac:spMkLst>
        </pc:spChg>
      </pc:sldChg>
      <pc:sldChg chg="modSp ord">
        <pc:chgData name="Jay Smith" userId="000b86c8d19ae5b5" providerId="Windows Live" clId="Web-{C0388354-2C69-4E2E-93C0-1A8EF1374481}" dt="2018-10-19T18:46:45.606" v="352"/>
        <pc:sldMkLst>
          <pc:docMk/>
          <pc:sldMk cId="3346625830" sldId="338"/>
        </pc:sldMkLst>
        <pc:spChg chg="mod">
          <ac:chgData name="Jay Smith" userId="000b86c8d19ae5b5" providerId="Windows Live" clId="Web-{C0388354-2C69-4E2E-93C0-1A8EF1374481}" dt="2018-10-19T18:42:00.505" v="63" actId="20577"/>
          <ac:spMkLst>
            <pc:docMk/>
            <pc:sldMk cId="3346625830" sldId="338"/>
            <ac:spMk id="2" creationId="{C9B9ABBD-B9B4-48FB-B330-279DFA92D230}"/>
          </ac:spMkLst>
        </pc:spChg>
        <pc:spChg chg="mod">
          <ac:chgData name="Jay Smith" userId="000b86c8d19ae5b5" providerId="Windows Live" clId="Web-{C0388354-2C69-4E2E-93C0-1A8EF1374481}" dt="2018-10-19T18:45:40.605" v="307" actId="20577"/>
          <ac:spMkLst>
            <pc:docMk/>
            <pc:sldMk cId="3346625830" sldId="338"/>
            <ac:spMk id="3" creationId="{407093D2-A0BE-4F83-9B82-CFADFD9C9453}"/>
          </ac:spMkLst>
        </pc:spChg>
      </pc:sldChg>
      <pc:sldChg chg="modSp new ord">
        <pc:chgData name="Jay Smith" userId="000b86c8d19ae5b5" providerId="Windows Live" clId="Web-{C0388354-2C69-4E2E-93C0-1A8EF1374481}" dt="2018-10-19T18:47:47.014" v="358" actId="20577"/>
        <pc:sldMkLst>
          <pc:docMk/>
          <pc:sldMk cId="1288895539" sldId="342"/>
        </pc:sldMkLst>
        <pc:spChg chg="mod">
          <ac:chgData name="Jay Smith" userId="000b86c8d19ae5b5" providerId="Windows Live" clId="Web-{C0388354-2C69-4E2E-93C0-1A8EF1374481}" dt="2018-10-19T18:42:40.537" v="82" actId="20577"/>
          <ac:spMkLst>
            <pc:docMk/>
            <pc:sldMk cId="1288895539" sldId="342"/>
            <ac:spMk id="2" creationId="{49262940-5D5C-4762-B5BE-2925DE9AECB7}"/>
          </ac:spMkLst>
        </pc:spChg>
        <pc:spChg chg="mod">
          <ac:chgData name="Jay Smith" userId="000b86c8d19ae5b5" providerId="Windows Live" clId="Web-{C0388354-2C69-4E2E-93C0-1A8EF1374481}" dt="2018-10-19T18:47:47.014" v="358" actId="20577"/>
          <ac:spMkLst>
            <pc:docMk/>
            <pc:sldMk cId="1288895539" sldId="342"/>
            <ac:spMk id="3" creationId="{3D03AF3F-7FA0-4742-B083-41DD0C02974C}"/>
          </ac:spMkLst>
        </pc:spChg>
      </pc:sldChg>
      <pc:sldChg chg="modSp new">
        <pc:chgData name="Jay Smith" userId="000b86c8d19ae5b5" providerId="Windows Live" clId="Web-{C0388354-2C69-4E2E-93C0-1A8EF1374481}" dt="2018-10-19T18:55:52.558" v="563" actId="20577"/>
        <pc:sldMkLst>
          <pc:docMk/>
          <pc:sldMk cId="1671866957" sldId="343"/>
        </pc:sldMkLst>
        <pc:spChg chg="mod">
          <ac:chgData name="Jay Smith" userId="000b86c8d19ae5b5" providerId="Windows Live" clId="Web-{C0388354-2C69-4E2E-93C0-1A8EF1374481}" dt="2018-10-19T18:54:21.821" v="388" actId="20577"/>
          <ac:spMkLst>
            <pc:docMk/>
            <pc:sldMk cId="1671866957" sldId="343"/>
            <ac:spMk id="2" creationId="{3F872829-602F-415E-B9B9-7DD25F56C0D4}"/>
          </ac:spMkLst>
        </pc:spChg>
        <pc:spChg chg="mod">
          <ac:chgData name="Jay Smith" userId="000b86c8d19ae5b5" providerId="Windows Live" clId="Web-{C0388354-2C69-4E2E-93C0-1A8EF1374481}" dt="2018-10-19T18:55:52.558" v="563" actId="20577"/>
          <ac:spMkLst>
            <pc:docMk/>
            <pc:sldMk cId="1671866957" sldId="343"/>
            <ac:spMk id="3" creationId="{EA60EEE9-629C-4770-898C-5051B77BAAE6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10/25/2018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10/25/2018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9553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6247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708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9978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4074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3626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94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ltGray"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 b="1" cap="none" spc="0">
                <a:ln w="9525">
                  <a:noFill/>
                  <a:prstDash val="solid"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1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1D2498CD-A622-4ACC-98D8-8365C1B868F0}" type="datetime1">
              <a:rPr lang="en-US" smtClean="0"/>
              <a:pPr/>
              <a:t>10/25/2018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807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2CF6B-193C-4CEB-9860-F1C5F0818FA3}" type="datetime1">
              <a:rPr lang="en-US" smtClean="0"/>
              <a:t>10/25/2018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959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6CBC3-4EDC-4C84-BDD0-15F2AD890B92}" type="datetime1">
              <a:rPr lang="en-US" smtClean="0"/>
              <a:t>10/25/2018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305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BF3DB-CE40-42F4-BAF4-5D73D1160093}" type="datetime1">
              <a:rPr lang="en-US" smtClean="0"/>
              <a:t>10/25/2018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807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A6E5-33C6-44C3-9324-1BC5DF93F43F}" type="datetime1">
              <a:rPr lang="en-US" smtClean="0"/>
              <a:t>10/25/2018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672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2" y="381000"/>
            <a:ext cx="9144002" cy="1371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9C1D9-07E1-4387-AF34-89EE2802766D}" type="datetime1">
              <a:rPr lang="en-US" smtClean="0"/>
              <a:t>10/25/2018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1894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2" y="381000"/>
            <a:ext cx="9144002" cy="1371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9E85B-B39A-43E9-82DE-E3279D984288}" type="datetime1">
              <a:rPr lang="en-US" smtClean="0"/>
              <a:t>10/25/2018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993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70C95-D35D-47FC-816D-E56328637043}" type="datetime1">
              <a:rPr lang="en-US" smtClean="0"/>
              <a:t>10/25/2018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585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163A7-695C-4C09-B334-6924060F5B71}" type="datetime1">
              <a:rPr lang="en-US" smtClean="0"/>
              <a:t>10/25/2018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9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B6D02-49B3-41C1-9893-391F698AE757}" type="datetime1">
              <a:rPr lang="en-US" smtClean="0"/>
              <a:t>10/25/2018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569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1AC91-90B4-40B7-917F-BAE86E369F96}" type="datetime1">
              <a:rPr lang="en-US" smtClean="0"/>
              <a:t>10/25/2018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15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4AB525-F3F4-481A-B8D5-B732FA9EB082}" type="datetime1">
              <a:rPr lang="en-US" smtClean="0"/>
              <a:pPr/>
              <a:t>10/25/2018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3442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 cap="none" spc="0" baseline="0">
          <a:ln w="9525">
            <a:noFill/>
            <a:prstDash val="solid"/>
          </a:ln>
          <a:solidFill>
            <a:schemeClr val="accent5"/>
          </a:solidFill>
          <a:effectLst/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HAVEIBEENPWNED.COM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sv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charleyproject.org/case/corinna-paige-slusser" TargetMode="External"/><Relationship Id="rId7" Type="http://schemas.openxmlformats.org/officeDocument/2006/relationships/hyperlink" Target="http://0.0.0.8/cybersecurity-needs-women-heres-why/#3a25f8e247e8" TargetMode="External"/><Relationship Id="rId2" Type="http://schemas.openxmlformats.org/officeDocument/2006/relationships/hyperlink" Target="http://www.uscyberpatriot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tate.gov/j/tip/training/index.htm" TargetMode="External"/><Relationship Id="rId5" Type="http://schemas.openxmlformats.org/officeDocument/2006/relationships/hyperlink" Target="https://www.safeandsecureonline.org/" TargetMode="External"/><Relationship Id="rId4" Type="http://schemas.openxmlformats.org/officeDocument/2006/relationships/hyperlink" Target="https://www.consumer.ftc.gov/features/kids-online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7772398" cy="2688986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DIGITAL</a:t>
            </a:r>
            <a:b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SELF-AWARENESS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41360" y="4554252"/>
            <a:ext cx="8229600" cy="12192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MERCY ACADEMY</a:t>
            </a:r>
          </a:p>
          <a:p>
            <a:r>
              <a:rPr lang="en-US" dirty="0"/>
              <a:t>INTRODUCTION TO TECHNOLOGY FALL 2018</a:t>
            </a:r>
          </a:p>
        </p:txBody>
      </p:sp>
    </p:spTree>
    <p:extLst>
      <p:ext uri="{BB962C8B-B14F-4D97-AF65-F5344CB8AC3E}">
        <p14:creationId xmlns:p14="http://schemas.microsoft.com/office/powerpoint/2010/main" val="4214489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7772398" cy="2895600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ONLINE CONTACT</a:t>
            </a:r>
          </a:p>
        </p:txBody>
      </p:sp>
    </p:spTree>
    <p:extLst>
      <p:ext uri="{BB962C8B-B14F-4D97-AF65-F5344CB8AC3E}">
        <p14:creationId xmlns:p14="http://schemas.microsoft.com/office/powerpoint/2010/main" val="1293278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9ABBD-B9B4-48FB-B330-279DFA92D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ABDUCTION &amp; HUMAN TRAFFICKING MYTHS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093D2-A0BE-4F83-9B82-CFADFD9C94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3" y="1944733"/>
            <a:ext cx="9149851" cy="419963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23520" indent="-223520"/>
            <a:r>
              <a:rPr lang="en-US" b="1" dirty="0"/>
              <a:t>OCCURS PRIMARILY IN VIOLENT GRABBINGS 'OFF THE STREET' LIKE IN THE MOVIES - 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MYTH</a:t>
            </a:r>
          </a:p>
          <a:p>
            <a:pPr marL="223520" indent="-223520"/>
            <a:r>
              <a:rPr lang="en-US" b="1" dirty="0"/>
              <a:t>IT HAPPENS MAINLY TO POOR OR LESS-EDUCATED PEOPLE – 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MYTH</a:t>
            </a:r>
          </a:p>
          <a:p>
            <a:pPr marL="223520" indent="-223520"/>
            <a:r>
              <a:rPr lang="en-US" b="1" dirty="0"/>
              <a:t>VICTIMS DON'T KNOW ABDUCTORS BEFOREHAND – 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MYTH</a:t>
            </a:r>
          </a:p>
          <a:p>
            <a:pPr marL="223520" indent="-223520"/>
            <a:r>
              <a:rPr lang="en-US" b="1" dirty="0"/>
              <a:t>IT ONLY HAPPENS TO YOUNG WOMEN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– MYTH</a:t>
            </a:r>
          </a:p>
          <a:p>
            <a:pPr marL="223520" indent="-223520"/>
            <a:r>
              <a:rPr lang="en-US" b="1" dirty="0"/>
              <a:t>PREDATORS AND HUMAN TRAFFICKERS ARE THE SAME 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- MYTH</a:t>
            </a:r>
          </a:p>
          <a:p>
            <a:pPr marL="223520" indent="-223520"/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142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9ABBD-B9B4-48FB-B330-279DFA92D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3" y="381000"/>
            <a:ext cx="9151819" cy="933689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ASPECTS OF ONLINE PREDATORS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093D2-A0BE-4F83-9B82-CFADFD9C94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3" y="1366065"/>
            <a:ext cx="9149851" cy="4778298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223520" indent="-223520"/>
            <a:r>
              <a:rPr lang="en-US" b="1" dirty="0"/>
              <a:t>PREDATORS OPERATE ONLINE MORE THAN TRAFFICKERS, WATCHING FOR AN OPPORTUNITY TO INGRATIATE THEMSELVES WITH SOMEBODY IN A VULNERABLE STATE </a:t>
            </a:r>
          </a:p>
          <a:p>
            <a:pPr marL="223520" indent="-223520"/>
            <a:r>
              <a:rPr lang="en-US" b="1" dirty="0"/>
              <a:t>PEOPLE OF ALL SOCIAL &amp; ECONOMIC BACKGROUNDS ARE SUSCEPTIBLE TO SOCIAL ENGINEERING (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SEE CORINNA SLUSSER CASE</a:t>
            </a:r>
            <a:r>
              <a:rPr lang="en-US" b="1" dirty="0"/>
              <a:t>)</a:t>
            </a:r>
          </a:p>
          <a:p>
            <a:pPr marL="223520" indent="-223520"/>
            <a:r>
              <a:rPr lang="en-US" b="1" dirty="0"/>
              <a:t>PEOPLE ABDUCTED FOR HUMAN TRAFFICKING ARE OFTEN TAKEN VIA PEOPLE THEY 'KNOW' BEFOREHAND</a:t>
            </a:r>
          </a:p>
          <a:p>
            <a:pPr marL="223520" indent="-223520"/>
            <a:r>
              <a:rPr lang="en-US" b="1" dirty="0"/>
              <a:t>GAMES NOT SPECIFICALLY DESIGNED FOR KIDS HAVE FEWER CONTROLS AGAINST INAPPROPRIATE CONTACT (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THINK ROBLOX VS. WoW)</a:t>
            </a:r>
          </a:p>
          <a:p>
            <a:pPr marL="223520" indent="-223520"/>
            <a:r>
              <a:rPr lang="en-US" b="1" dirty="0"/>
              <a:t>'GROOMING' IS WHAT TO BE AWARE OF!</a:t>
            </a:r>
          </a:p>
          <a:p>
            <a:pPr marL="223520" indent="-223520"/>
            <a:r>
              <a:rPr lang="en-US" b="1" dirty="0"/>
              <a:t>MOST VICTIMS AREN'T FORCED INTO A BAD SITUATION, RATHER OVER TIME ARE CONVINCED IT'S THEIR IDEA AND AFRAID TO BACK OUT BEFORE IT'S TOO LATE</a:t>
            </a:r>
          </a:p>
          <a:p>
            <a:pPr marL="223520" indent="-223520"/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652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9ABBD-B9B4-48FB-B330-279DFA92D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3" y="381000"/>
            <a:ext cx="9151819" cy="792932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BEST PRACTICES TO REMAIN SAFE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093D2-A0BE-4F83-9B82-CFADFD9C94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3" y="1397345"/>
            <a:ext cx="9149851" cy="4747018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 marL="223520" indent="-223520"/>
            <a:r>
              <a:rPr lang="en-US" b="1" dirty="0"/>
              <a:t>DON'T COURT FOLLOWERS, ONLY ALLOW FOLLOWERS ON SOCIAL MEDIA THAT YOU KNOW.  CHECK YOUR FOLLOWERS OUT...ALL OF THEM</a:t>
            </a:r>
          </a:p>
          <a:p>
            <a:pPr marL="223520" indent="-223520"/>
            <a:r>
              <a:rPr lang="en-US" b="1" dirty="0"/>
              <a:t>YOUNG PEOPLE ARE CURIOUS, BE WARY WHEN EXPLORING THE INTERNET, OTHERS ARE WATCHING WHO POSTS ON CHAT BOARDS</a:t>
            </a:r>
          </a:p>
          <a:p>
            <a:pPr marL="223520" indent="-223520"/>
            <a:r>
              <a:rPr lang="en-US" b="1" dirty="0"/>
              <a:t>DON'T POST PROVACATIVE PICTURES OR POSTS ONLINE, IT MAY AS WELL BE ON A BILLBOARD</a:t>
            </a:r>
          </a:p>
          <a:p>
            <a:pPr marL="223520" indent="-223520"/>
            <a:r>
              <a:rPr lang="en-US" sz="2600" b="1" dirty="0"/>
              <a:t>IF A FRIEND IS SECRETIVE AROUND THEIR PHONE OR LAPTOP THAT CAN BE AN INDICATOR OF SOMETHING GOING ON...ASK!</a:t>
            </a:r>
          </a:p>
          <a:p>
            <a:pPr marL="223520" indent="-223520"/>
            <a:r>
              <a:rPr lang="en-US" b="1" dirty="0"/>
              <a:t>ANYBODY WHO MAKES A REQUEST OF YOU TO DO OR POST SOMETHING YOU WOULDN'T NORMALLY DO...</a:t>
            </a:r>
            <a:r>
              <a:rPr lang="en-US" b="1" dirty="0">
                <a:solidFill>
                  <a:srgbClr val="FF0000"/>
                </a:solidFill>
              </a:rPr>
              <a:t>RED FLAG</a:t>
            </a:r>
            <a:r>
              <a:rPr lang="en-US" b="1" dirty="0"/>
              <a:t>!</a:t>
            </a:r>
          </a:p>
          <a:p>
            <a:pPr marL="223520" indent="-223520"/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31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7772398" cy="2895600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ACCOUNT AND PASSWORD SECURITY</a:t>
            </a:r>
          </a:p>
        </p:txBody>
      </p:sp>
    </p:spTree>
    <p:extLst>
      <p:ext uri="{BB962C8B-B14F-4D97-AF65-F5344CB8AC3E}">
        <p14:creationId xmlns:p14="http://schemas.microsoft.com/office/powerpoint/2010/main" val="1528392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9ABBD-B9B4-48FB-B330-279DFA92D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9981" y="520072"/>
            <a:ext cx="9143132" cy="112322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WHAT DO THESE COMPANIES HAVE IN COMMON?</a:t>
            </a:r>
          </a:p>
        </p:txBody>
      </p:sp>
      <p:pic>
        <p:nvPicPr>
          <p:cNvPr id="10" name="Picture 10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859EDAEF-F77D-4868-89AB-D29ED44849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4328" y="1323087"/>
            <a:ext cx="1846677" cy="1821520"/>
          </a:xfrm>
          <a:prstGeom prst="rect">
            <a:avLst/>
          </a:prstGeom>
        </p:spPr>
      </p:pic>
      <p:pic>
        <p:nvPicPr>
          <p:cNvPr id="12" name="Picture 12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61028243-9311-4799-9032-660B722C55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2972" y="2990491"/>
            <a:ext cx="2602832" cy="1259468"/>
          </a:xfrm>
          <a:prstGeom prst="rect">
            <a:avLst/>
          </a:prstGeom>
        </p:spPr>
      </p:pic>
      <p:pic>
        <p:nvPicPr>
          <p:cNvPr id="14" name="Picture 14">
            <a:extLst>
              <a:ext uri="{FF2B5EF4-FFF2-40B4-BE49-F238E27FC236}">
                <a16:creationId xmlns:a16="http://schemas.microsoft.com/office/drawing/2014/main" id="{53843684-0A32-47D7-B126-9BF5BB1290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6916" y="4033340"/>
            <a:ext cx="1794551" cy="1778061"/>
          </a:xfrm>
          <a:prstGeom prst="rect">
            <a:avLst/>
          </a:prstGeom>
        </p:spPr>
      </p:pic>
      <p:pic>
        <p:nvPicPr>
          <p:cNvPr id="16" name="Picture 16">
            <a:extLst>
              <a:ext uri="{FF2B5EF4-FFF2-40B4-BE49-F238E27FC236}">
                <a16:creationId xmlns:a16="http://schemas.microsoft.com/office/drawing/2014/main" id="{0081E1DB-8FAC-44FD-B5D5-82EEF547D3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0392" y="1541927"/>
            <a:ext cx="1793103" cy="1262154"/>
          </a:xfrm>
          <a:prstGeom prst="rect">
            <a:avLst/>
          </a:prstGeom>
        </p:spPr>
      </p:pic>
      <p:pic>
        <p:nvPicPr>
          <p:cNvPr id="18" name="Picture 18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B10E4B8E-A507-428A-8B15-1EFF4F9432C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25005" y="4611875"/>
            <a:ext cx="2484426" cy="1702114"/>
          </a:xfrm>
          <a:prstGeom prst="rect">
            <a:avLst/>
          </a:prstGeom>
        </p:spPr>
      </p:pic>
      <p:pic>
        <p:nvPicPr>
          <p:cNvPr id="20" name="Picture 20" descr="A drawing of a face&#10;&#10;Description generated with high confidence">
            <a:extLst>
              <a:ext uri="{FF2B5EF4-FFF2-40B4-BE49-F238E27FC236}">
                <a16:creationId xmlns:a16="http://schemas.microsoft.com/office/drawing/2014/main" id="{CFDA2432-9E19-4A96-BC89-BBE73441FE9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87655" y="2303303"/>
            <a:ext cx="2429078" cy="1263786"/>
          </a:xfrm>
          <a:prstGeom prst="rect">
            <a:avLst/>
          </a:prstGeom>
        </p:spPr>
      </p:pic>
      <p:pic>
        <p:nvPicPr>
          <p:cNvPr id="22" name="Picture 22">
            <a:extLst>
              <a:ext uri="{FF2B5EF4-FFF2-40B4-BE49-F238E27FC236}">
                <a16:creationId xmlns:a16="http://schemas.microsoft.com/office/drawing/2014/main" id="{D7C0FB70-9F2D-451B-8F00-7A5700A3C80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20365" y="4678205"/>
            <a:ext cx="1629485" cy="1621605"/>
          </a:xfrm>
          <a:prstGeom prst="rect">
            <a:avLst/>
          </a:prstGeom>
        </p:spPr>
      </p:pic>
      <p:pic>
        <p:nvPicPr>
          <p:cNvPr id="24" name="Picture 2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D057C036-E384-4F3C-BCE9-F8BC6590058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412901" y="3470015"/>
            <a:ext cx="1568671" cy="1560760"/>
          </a:xfrm>
          <a:prstGeom prst="rect">
            <a:avLst/>
          </a:prstGeom>
        </p:spPr>
      </p:pic>
      <p:pic>
        <p:nvPicPr>
          <p:cNvPr id="30" name="Picture 30">
            <a:extLst>
              <a:ext uri="{FF2B5EF4-FFF2-40B4-BE49-F238E27FC236}">
                <a16:creationId xmlns:a16="http://schemas.microsoft.com/office/drawing/2014/main" id="{F6652361-2C96-4D7E-A448-F415071309D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237932" y="3969644"/>
            <a:ext cx="1629811" cy="1630623"/>
          </a:xfrm>
          <a:prstGeom prst="rect">
            <a:avLst/>
          </a:prstGeo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9EB76CEB-322F-48B8-9292-E4C6E07D943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910098" y="2444358"/>
            <a:ext cx="2228935" cy="2230045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71FC1E23-779B-467F-9E4E-5BF2344E77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12"/>
          <a:stretch>
            <a:fillRect/>
          </a:stretch>
        </p:blipFill>
        <p:spPr>
          <a:xfrm>
            <a:off x="1592480" y="1917331"/>
            <a:ext cx="1768487" cy="173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344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9ABBD-B9B4-48FB-B330-279DFA92D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EVERY ONE OF THEM SUFFERED A BREACH OF CUSTOMER DATA IN THE LAST 12 MONTHS!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093D2-A0BE-4F83-9B82-CFADFD9C94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3" y="1944733"/>
            <a:ext cx="9149851" cy="4199630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223520" indent="-223520"/>
            <a:r>
              <a:rPr lang="en-US" b="1" dirty="0"/>
              <a:t>WHAT HAPPENS TO THIS DATA?</a:t>
            </a:r>
          </a:p>
          <a:p>
            <a:pPr marL="223520" indent="-223520"/>
            <a:r>
              <a:rPr lang="en-US" b="1" dirty="0"/>
              <a:t>SOLD IN 'CARDER' MARKETS, THEN USERNAME/PASSWORDS ARE ALSO SOLD OR POSTED ONLINE IN 'DUMPS'</a:t>
            </a:r>
          </a:p>
          <a:p>
            <a:pPr marL="223520" indent="-223520"/>
            <a:r>
              <a:rPr lang="en-US" b="1" dirty="0"/>
              <a:t>LUCKILY, CREDIT CARD COMPANIES AND BANKS HAVE GOTTEN BETTER IN THE LAST FEW YEARS IN RECOGNIZING WHEN YOUR MONEY IS COMPROMISED, BUT STILL FAR FROM PERFECT</a:t>
            </a:r>
          </a:p>
          <a:p>
            <a:pPr marL="223520" indent="-223520"/>
            <a:r>
              <a:rPr lang="en-US" b="1" dirty="0"/>
              <a:t>BUT DUE TO RAMPANT PASSWORD AND SIGN-IN REUSE, BAD ACTORS CAN USE THE DATA TO COMPROMISE AND TAKE OVER OTHER ACCOUNTS THAT HAVE FINANCIAL DATA (AMAZON, PAYPAL, ETC)</a:t>
            </a:r>
          </a:p>
          <a:p>
            <a:pPr marL="223520" indent="-223520"/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96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9ABBD-B9B4-48FB-B330-279DFA92D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ONLINE CREDENTIAL BEST 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093D2-A0BE-4F83-9B82-CFADFD9C94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3" y="1944733"/>
            <a:ext cx="9149851" cy="4199630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 marL="223520" indent="-223520"/>
            <a:r>
              <a:rPr lang="en-US" b="1" dirty="0"/>
              <a:t>DON'T REUSE PASSWORDS!  BEST TO USE A PASSWORD MANAGER (LASTPASS, 1PASSWORD, DASHLANE)</a:t>
            </a:r>
          </a:p>
          <a:p>
            <a:pPr marL="223520" indent="-223520"/>
            <a:r>
              <a:rPr lang="en-US" b="1" dirty="0"/>
              <a:t>USE TWO-FACTOR AUTHENTICATION (2FA) WHENEVER POSSIBLE</a:t>
            </a:r>
          </a:p>
          <a:p>
            <a:pPr marL="223520" indent="-223520"/>
            <a:r>
              <a:rPr lang="en-US" b="1" dirty="0"/>
              <a:t>USE LONG, COMPLEX PASSWORDS, INCLUDE SPECIAL CHARACTERS, NUMBERS AND CASE CHANGES</a:t>
            </a:r>
          </a:p>
          <a:p>
            <a:pPr marL="223520" indent="-223520"/>
            <a:r>
              <a:rPr lang="en-US" b="1" dirty="0"/>
              <a:t>CHECK </a:t>
            </a:r>
            <a:r>
              <a:rPr lang="en-US" b="1" dirty="0">
                <a:hlinkClick r:id="rId2"/>
              </a:rPr>
              <a:t>WWW.HAVEIBEENPWNED.COM</a:t>
            </a:r>
            <a:r>
              <a:rPr lang="en-US" b="1" dirty="0"/>
              <a:t> FOR YOUR CREDENTIALS AND SIGN UP FOR ALERTS (FREE)</a:t>
            </a:r>
          </a:p>
          <a:p>
            <a:pPr marL="223520" indent="-223520"/>
            <a:r>
              <a:rPr lang="en-US" b="1" dirty="0"/>
              <a:t>TAKE ADVANTAGE OF FREE CREDIT REPORTS AND ENSURE THAT EVERYTHING BEING REPORTED ABOUT YOU IS ACCURATE AND NO ACCOUNTS HAVE BEEN OPENED IN YOUR NAME</a:t>
            </a:r>
          </a:p>
          <a:p>
            <a:pPr marL="223520" indent="-223520"/>
            <a:r>
              <a:rPr lang="en-US" b="1" dirty="0"/>
              <a:t>DON'T ALLOW YOUR BROWSER TO SAVE CREDENTIALS OR KNOW YOUR LOCATION</a:t>
            </a:r>
          </a:p>
          <a:p>
            <a:pPr marL="223520" indent="-223520"/>
            <a:r>
              <a:rPr lang="en-US" b="1" dirty="0"/>
              <a:t>DON'T SHARE CREDENTIALS WITH ANYBODY</a:t>
            </a:r>
          </a:p>
          <a:p>
            <a:pPr marL="223520" indent="-223520"/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364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9ABBD-B9B4-48FB-B330-279DFA92D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PHISHING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093D2-A0BE-4F83-9B82-CFADFD9C94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4595" y="2140230"/>
            <a:ext cx="9149851" cy="4199630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223520" indent="-223520">
              <a:buNone/>
            </a:pPr>
            <a:endParaRPr lang="en-US" b="1" dirty="0"/>
          </a:p>
          <a:p>
            <a:pPr marL="223520" indent="-223520"/>
            <a:r>
              <a:rPr lang="en-US" b="1" dirty="0"/>
              <a:t>EMAILS MADE TO LOOK LIKE THEY'RE FROM LEGITIMATE VENDORS TO CON USERS INTO CLICKING MALICIOUS LINKS </a:t>
            </a:r>
          </a:p>
          <a:p>
            <a:pPr marL="223520" indent="-223520"/>
            <a:r>
              <a:rPr lang="en-US" b="1" dirty="0"/>
              <a:t>LINKS USUALLY TAKE UNSUSPECTING USERS TO EITHER A FAKE LOGIN PAGE (PAYPAL) OR A MALICIOUS PAGE THAT 'DRIVE-BY' DOWNLOADS MALWARE TO YOUR COMPUTER</a:t>
            </a:r>
          </a:p>
          <a:p>
            <a:pPr marL="223520" indent="-223520"/>
            <a:r>
              <a:rPr lang="en-US" b="1" dirty="0"/>
              <a:t>IF YOU GET AN EMAIL THAT CONCERNS YOU ABOUT YOUR CREDENTIALS, OPEN A NEW BROWSER AND GO DIRECTLY</a:t>
            </a:r>
          </a:p>
          <a:p>
            <a:pPr marL="223520" indent="-223520"/>
            <a:r>
              <a:rPr lang="en-US" b="1" dirty="0"/>
              <a:t>HOVER OVER THE SENDER TO SEE IF THE ACTUAL EMAIL ADDRESS LOOKS SUSPICIOUS</a:t>
            </a:r>
          </a:p>
          <a:p>
            <a:pPr marL="223520" indent="-223520"/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4" descr="A close up of a sign&#10;&#10;Description generated with high confidence">
            <a:extLst>
              <a:ext uri="{FF2B5EF4-FFF2-40B4-BE49-F238E27FC236}">
                <a16:creationId xmlns:a16="http://schemas.microsoft.com/office/drawing/2014/main" id="{CE902FBC-19F7-4DA0-AFE9-C438231BE0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8370" y="741703"/>
            <a:ext cx="1945209" cy="1402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578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96853D8-17E8-4D18-887A-8EAF8ECE6B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5448" y="416347"/>
            <a:ext cx="4524473" cy="601748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15D7160-9E11-4946-A68F-2E37E2260670}"/>
              </a:ext>
            </a:extLst>
          </p:cNvPr>
          <p:cNvSpPr txBox="1"/>
          <p:nvPr/>
        </p:nvSpPr>
        <p:spPr>
          <a:xfrm>
            <a:off x="491977" y="1936286"/>
            <a:ext cx="2743200" cy="1754326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Designed to cause </a:t>
            </a:r>
            <a:r>
              <a:rPr lang="en-US">
                <a:solidFill>
                  <a:schemeClr val="accent6">
                    <a:lumMod val="40000"/>
                    <a:lumOff val="60000"/>
                  </a:schemeClr>
                </a:solidFill>
              </a:rPr>
              <a:t>fear and quick action, your Paypal account was used to buy something!  CLICK NOW!</a:t>
            </a:r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A7FFED9-00A8-408D-92F6-E34124B4A685}"/>
              </a:ext>
            </a:extLst>
          </p:cNvPr>
          <p:cNvCxnSpPr/>
          <p:nvPr/>
        </p:nvCxnSpPr>
        <p:spPr>
          <a:xfrm>
            <a:off x="2358217" y="3475514"/>
            <a:ext cx="2889993" cy="212261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83CFCDB-5B28-469B-AAE8-7BC66FBA7CA4}"/>
              </a:ext>
            </a:extLst>
          </p:cNvPr>
          <p:cNvSpPr txBox="1"/>
          <p:nvPr/>
        </p:nvSpPr>
        <p:spPr>
          <a:xfrm>
            <a:off x="8723825" y="718787"/>
            <a:ext cx="2743200" cy="138499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>
                <a:solidFill>
                  <a:srgbClr val="FFFF00"/>
                </a:solidFill>
              </a:rPr>
              <a:t>EXAMPLE PHISHING EMAIL</a:t>
            </a:r>
            <a:endParaRPr lang="en-US" sz="2800" b="1" dirty="0">
              <a:solidFill>
                <a:srgbClr val="FFFF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FD343A-36C6-4807-A9C2-E32CFD03EC41}"/>
              </a:ext>
            </a:extLst>
          </p:cNvPr>
          <p:cNvSpPr txBox="1"/>
          <p:nvPr/>
        </p:nvSpPr>
        <p:spPr>
          <a:xfrm>
            <a:off x="8727503" y="2622824"/>
            <a:ext cx="2743200" cy="2308324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solidFill>
                  <a:schemeClr val="accent6">
                    <a:lumMod val="40000"/>
                    <a:lumOff val="60000"/>
                  </a:schemeClr>
                </a:solidFill>
              </a:rPr>
              <a:t>IN THIS CASE THE BEST THING TO DO IS LOGIN TO PAYPAL IN ANOTHER BROWSER AND CHECK YOUR ACCOUNT ACTIVITY, IF THIS IS TRUE IT'LL BE THERE.</a:t>
            </a:r>
          </a:p>
        </p:txBody>
      </p:sp>
    </p:spTree>
    <p:extLst>
      <p:ext uri="{BB962C8B-B14F-4D97-AF65-F5344CB8AC3E}">
        <p14:creationId xmlns:p14="http://schemas.microsoft.com/office/powerpoint/2010/main" val="3813110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SCHEDULE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23520" lvl="0" indent="-223520"/>
            <a:r>
              <a:rPr lang="en-US" b="1" dirty="0"/>
              <a:t>INTRODUCTION</a:t>
            </a:r>
          </a:p>
          <a:p>
            <a:pPr marL="223520" indent="-223520"/>
            <a:r>
              <a:rPr lang="en-US" b="1" dirty="0"/>
              <a:t>CYBER-BULLYING</a:t>
            </a:r>
          </a:p>
          <a:p>
            <a:pPr marL="223520" indent="-223520"/>
            <a:r>
              <a:rPr lang="en-US" b="1" dirty="0"/>
              <a:t>ONLINE STRANGER CONTACT</a:t>
            </a:r>
          </a:p>
          <a:p>
            <a:pPr marL="223520" indent="-223520"/>
            <a:r>
              <a:rPr lang="en-US" b="1" dirty="0"/>
              <a:t>ACCOUNT AND PASSWORD SECURITY</a:t>
            </a:r>
          </a:p>
          <a:p>
            <a:pPr marL="223520" indent="-223520"/>
            <a:r>
              <a:rPr lang="en-US" b="1" dirty="0"/>
              <a:t>SOCIAL MEDIA/ONLINE SHARING HYGIENE</a:t>
            </a:r>
          </a:p>
          <a:p>
            <a:pPr marL="223520" indent="-223520"/>
            <a:r>
              <a:rPr lang="en-US" b="1" dirty="0"/>
              <a:t>WRAP-UP/Q&amp;A</a:t>
            </a:r>
          </a:p>
        </p:txBody>
      </p:sp>
    </p:spTree>
    <p:extLst>
      <p:ext uri="{BB962C8B-B14F-4D97-AF65-F5344CB8AC3E}">
        <p14:creationId xmlns:p14="http://schemas.microsoft.com/office/powerpoint/2010/main" val="1994694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7772398" cy="2895600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SOCIAL MEDIA &amp; SHARING</a:t>
            </a:r>
          </a:p>
        </p:txBody>
      </p:sp>
    </p:spTree>
    <p:extLst>
      <p:ext uri="{BB962C8B-B14F-4D97-AF65-F5344CB8AC3E}">
        <p14:creationId xmlns:p14="http://schemas.microsoft.com/office/powerpoint/2010/main" val="3606130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72829-602F-415E-B9B9-7DD25F56C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APP &amp; GAME TERMS OF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60EEE9-629C-4770-898C-5051B77BAA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23520" indent="-223520"/>
            <a:r>
              <a:rPr lang="en-US" b="1" dirty="0"/>
              <a:t>IT'S A GOOD IDEA TO START GETTING IN THE HABIT OF READING THE </a:t>
            </a:r>
            <a:r>
              <a:rPr lang="en-US" b="1" dirty="0" err="1"/>
              <a:t>ToS</a:t>
            </a:r>
            <a:r>
              <a:rPr lang="en-US" b="1" dirty="0"/>
              <a:t> FOR ANY APP YOU'RE GOING TO INSTALL.</a:t>
            </a:r>
          </a:p>
          <a:p>
            <a:pPr marL="223520" indent="-223520"/>
            <a:r>
              <a:rPr lang="en-US" b="1" dirty="0"/>
              <a:t>SOME OF THEM MAY MAKE YOU THINK TWICE ABOUT WHETHER THE APP IS WORTH WHAT YOU'RE ALLOWING.</a:t>
            </a:r>
          </a:p>
          <a:p>
            <a:pPr marL="223520" indent="-223520"/>
            <a:r>
              <a:rPr lang="en-US" b="1" dirty="0"/>
              <a:t>REMEMBER HOW POORLY COMPANIES PROTECT YOUR DATA AND ASK YOURSELF IF WHAT YOU'RE ALLOWING ACCESS TO IS OKAY TO BE OUT IN THE WORLD.</a:t>
            </a:r>
          </a:p>
        </p:txBody>
      </p:sp>
    </p:spTree>
    <p:extLst>
      <p:ext uri="{BB962C8B-B14F-4D97-AF65-F5344CB8AC3E}">
        <p14:creationId xmlns:p14="http://schemas.microsoft.com/office/powerpoint/2010/main" val="1671866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E5ABFBFF-8E41-45B0-8C4E-C7EC31B88D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35031" y="652174"/>
            <a:ext cx="5053212" cy="544897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D18558E-72E7-4DDE-961C-09FC954C1BD5}"/>
              </a:ext>
            </a:extLst>
          </p:cNvPr>
          <p:cNvSpPr txBox="1"/>
          <p:nvPr/>
        </p:nvSpPr>
        <p:spPr>
          <a:xfrm>
            <a:off x="411796" y="1852629"/>
            <a:ext cx="2743200" cy="3046988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dirty="0"/>
              <a:t> Every app you download, whether free or paid, will likely have a Terms of Service that few people ever read.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14DE3E-E88B-409F-95D4-1AD47BC6DD2A}"/>
              </a:ext>
            </a:extLst>
          </p:cNvPr>
          <p:cNvSpPr txBox="1"/>
          <p:nvPr/>
        </p:nvSpPr>
        <p:spPr>
          <a:xfrm>
            <a:off x="8860584" y="1392967"/>
            <a:ext cx="2743200" cy="1200329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6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TERMS OF SERVICE</a:t>
            </a:r>
          </a:p>
        </p:txBody>
      </p:sp>
    </p:spTree>
    <p:extLst>
      <p:ext uri="{BB962C8B-B14F-4D97-AF65-F5344CB8AC3E}">
        <p14:creationId xmlns:p14="http://schemas.microsoft.com/office/powerpoint/2010/main" val="3249288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E5ABFBFF-8E41-45B0-8C4E-C7EC31B88D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35031" y="652174"/>
            <a:ext cx="5053212" cy="5448978"/>
          </a:xfrm>
          <a:prstGeom prst="rect">
            <a:avLst/>
          </a:prstGeom>
        </p:spPr>
      </p:pic>
      <p:pic>
        <p:nvPicPr>
          <p:cNvPr id="6" name="Graphic 6" descr="Arrow: Straight">
            <a:extLst>
              <a:ext uri="{FF2B5EF4-FFF2-40B4-BE49-F238E27FC236}">
                <a16:creationId xmlns:a16="http://schemas.microsoft.com/office/drawing/2014/main" id="{7F0F756B-B8C4-4F28-8D53-B7C42921E3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2480000">
            <a:off x="234267" y="1809167"/>
            <a:ext cx="3963637" cy="1475730"/>
          </a:xfrm>
          <a:prstGeom prst="rect">
            <a:avLst/>
          </a:prstGeom>
        </p:spPr>
      </p:pic>
      <p:pic>
        <p:nvPicPr>
          <p:cNvPr id="8" name="Graphic 6" descr="Arrow: Straight">
            <a:extLst>
              <a:ext uri="{FF2B5EF4-FFF2-40B4-BE49-F238E27FC236}">
                <a16:creationId xmlns:a16="http://schemas.microsoft.com/office/drawing/2014/main" id="{833D540A-4C57-472D-BE59-EE33FC27C6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21060000">
            <a:off x="6836872" y="1627077"/>
            <a:ext cx="4402728" cy="1418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298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9ABBD-B9B4-48FB-B330-279DFA92D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FOOD FOR THOUGHT </a:t>
            </a:r>
            <a:b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(DON'T ANSWER OUT LOUD)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093D2-A0BE-4F83-9B82-CFADFD9C94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3" y="1803976"/>
            <a:ext cx="9142033" cy="3018834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223520" indent="-223520">
              <a:buNone/>
            </a:pPr>
            <a:endParaRPr lang="en-US" sz="3200" b="1"/>
          </a:p>
          <a:p>
            <a:pPr marL="223520" indent="-223520"/>
            <a:r>
              <a:rPr lang="en-US" sz="2800" b="1" dirty="0"/>
              <a:t>DID YOUR PARENTS DATE EACH OTHER IN HIGH SCHOOL?</a:t>
            </a:r>
          </a:p>
          <a:p>
            <a:pPr marL="223520" indent="-223520"/>
            <a:r>
              <a:rPr lang="en-US" sz="2800" b="1" dirty="0"/>
              <a:t>ARE YOUR PARENTS STILL BEST FRIENDS WITH HIGH SCHOOL BEST FRIENDS?</a:t>
            </a:r>
          </a:p>
          <a:p>
            <a:pPr marL="223520" indent="-223520"/>
            <a:r>
              <a:rPr lang="en-US" sz="2800" b="1" dirty="0"/>
              <a:t>ARE YOU STILL BEST FRIENDS WITH THE SAME PEOPLE EVERY YEAR?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625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62940-5D5C-4762-B5BE-2925DE9AE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SAFE ASSUMPTION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03AF3F-7FA0-4742-B083-41DD0C0297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23520" indent="-223520"/>
            <a:r>
              <a:rPr lang="en-US" b="1" dirty="0"/>
              <a:t>NO MATTER HOW MUCH YOU TRUST, LIKE OR LOVE SOMEBODY, CHANCES ARE THEY'RE NOT GOING TO DELETE WHAT YOU SHARE WITH THEM BEFORE SHOWING IT TO SOMEBODY ELSE THEY 'TRUST'.</a:t>
            </a:r>
          </a:p>
          <a:p>
            <a:pPr marL="223520" indent="-223520"/>
            <a:r>
              <a:rPr lang="en-US" b="1" dirty="0"/>
              <a:t>ONCE IT'S IN THE WILD, THERE'S NO TAKING IT BACK.</a:t>
            </a:r>
          </a:p>
          <a:p>
            <a:pPr marL="223520" indent="-223520"/>
            <a:r>
              <a:rPr lang="en-US" b="1" dirty="0"/>
              <a:t>THINK 3x BEFORE HITTING SEND...WOULD YOU WANT THIS IMAGE/POST/COMMENT ON A BILLBOARD OUTSIDE OF EVERY SCHOOL IN TOWN? IN FRONT OF A PROSPECTIVE EMPLOYER OR SCHOOL ADMISSIONS OFFICER?</a:t>
            </a:r>
          </a:p>
        </p:txBody>
      </p:sp>
    </p:spTree>
    <p:extLst>
      <p:ext uri="{BB962C8B-B14F-4D97-AF65-F5344CB8AC3E}">
        <p14:creationId xmlns:p14="http://schemas.microsoft.com/office/powerpoint/2010/main" val="1288895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23CF2-5D20-4DD8-A41F-004F4EAEA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SO SHOULD WE JUST PITCH IT AND STAY OFFLINE?  OF COURSE NOT!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5CD07-9C82-4151-A3A5-3AE9D24AB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23520" indent="-223520"/>
            <a:r>
              <a:rPr lang="en-US" b="1" dirty="0"/>
              <a:t>THE DIGITAL WORLD PROVIDES US ACCESS TO EVERY WRITTEN WORD, EVERY MEDICAL ARTICLE, EVERY PIECE OF ART AND MOST PERSPECTIVES IN THE WORLD IN AN INSTANT.</a:t>
            </a:r>
          </a:p>
          <a:p>
            <a:pPr marL="223520" indent="-223520"/>
            <a:r>
              <a:rPr lang="en-US" b="1" dirty="0"/>
              <a:t>THE KEY IS TO RECOGNIZE THE IMPORTANCE OF YOUR PERSONAL INFORMATION AND WHAT YOU PUT INTO THE DIGITAL REALM AND WHAT CAN HAPPEN TO OR WITH THAT INFORMATION.</a:t>
            </a:r>
          </a:p>
          <a:p>
            <a:pPr marL="223520" indent="-223520"/>
            <a:r>
              <a:rPr lang="en-US" b="1" dirty="0"/>
              <a:t>BE STEWARDS OF YOUR OWN PRIVACY, AND HELP OTHERS DO SO AS WELL.</a:t>
            </a:r>
          </a:p>
        </p:txBody>
      </p:sp>
    </p:spTree>
    <p:extLst>
      <p:ext uri="{BB962C8B-B14F-4D97-AF65-F5344CB8AC3E}">
        <p14:creationId xmlns:p14="http://schemas.microsoft.com/office/powerpoint/2010/main" val="2815827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FB878-F28F-4B7E-BC19-1AFB20EAE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ONE LAST THING...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A3584-2B27-49C2-AD74-0294A640CE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3" y="1904999"/>
            <a:ext cx="9141942" cy="4280963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223520" indent="-223520"/>
            <a:r>
              <a:rPr lang="en-US" b="1" dirty="0"/>
              <a:t>THE CYBERSECURITY CAREER FIELD NEEDS YOU!</a:t>
            </a:r>
          </a:p>
          <a:p>
            <a:pPr marL="223520" indent="-223520"/>
            <a:r>
              <a:rPr lang="en-US" b="1" dirty="0"/>
              <a:t>THERE ARE CURRENTLY 3 MILLION UNFILLED ROLES IN INFORMATION SECURITY.</a:t>
            </a:r>
          </a:p>
          <a:p>
            <a:pPr marL="223520" indent="-223520"/>
            <a:r>
              <a:rPr lang="en-US" b="1" dirty="0"/>
              <a:t>WOMEN CURRENTLY ONLY MAKE UP ABOUT 20% OF THE FIELD!</a:t>
            </a:r>
          </a:p>
          <a:p>
            <a:pPr marL="223520" indent="-223520"/>
            <a:r>
              <a:rPr lang="en-US" b="1" dirty="0"/>
              <a:t>MALICIOUS ACTORS COME FROM ALL WALKS OF LIFE, ALL COUNTRIES, AND ALL MANNER OF SOCIO-POLITICAL ORIGINS.</a:t>
            </a:r>
          </a:p>
          <a:p>
            <a:pPr marL="223520" indent="-223520"/>
            <a:r>
              <a:rPr lang="en-US" b="1" dirty="0"/>
              <a:t>DIVERSITY IS CRUCIAL IN PROTECTING OUR DIGITAL ASSETS, NATIONAL SECURITY AND THOSE WE CARE ABOUT.</a:t>
            </a:r>
          </a:p>
          <a:p>
            <a:pPr marL="223520" indent="-223520"/>
            <a:r>
              <a:rPr lang="en-US" b="1" dirty="0"/>
              <a:t>YOU ABSOLUTELY </a:t>
            </a:r>
            <a:r>
              <a:rPr lang="en-US" b="1" u="sng" dirty="0"/>
              <a:t>DO NOT</a:t>
            </a:r>
            <a:r>
              <a:rPr lang="en-US" b="1" dirty="0"/>
              <a:t> HAVE TO BE A COMPUTER NINJA TO GET INTO INFORMATION SECURITY!  THE FIELD IS AS WIDE AS IT IS DEEP.</a:t>
            </a:r>
          </a:p>
        </p:txBody>
      </p:sp>
      <p:pic>
        <p:nvPicPr>
          <p:cNvPr id="4" name="Picture 4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7E396AFA-4966-4AD9-AEF0-2E2CB6C012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4702" y="890792"/>
            <a:ext cx="3022178" cy="2026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078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777EC-BF8D-4A19-B9BE-1B6A29A7E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DNA OF A 'WHITE HAT HACKER'?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AD839D-D8C5-4337-B0E3-E25D44B4C7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23520" indent="-223520"/>
            <a:r>
              <a:rPr lang="en-US" b="1" dirty="0"/>
              <a:t>CREATIVITY AND CURIOSITY</a:t>
            </a:r>
          </a:p>
          <a:p>
            <a:pPr marL="223520" indent="-223520"/>
            <a:r>
              <a:rPr lang="en-US" b="1" dirty="0"/>
              <a:t>EMPATHY &amp; SOCIAL AWARENESS</a:t>
            </a:r>
          </a:p>
          <a:p>
            <a:pPr marL="223520" indent="-223520"/>
            <a:r>
              <a:rPr lang="en-US" b="1" dirty="0"/>
              <a:t>RESILIENCE (STICK TO-IT-IVENESS)</a:t>
            </a:r>
          </a:p>
          <a:p>
            <a:pPr marL="223520" indent="-223520"/>
            <a:r>
              <a:rPr lang="en-US" b="1" dirty="0"/>
              <a:t>DESIRE TO KNOW HOW THINGS WORK</a:t>
            </a:r>
          </a:p>
          <a:p>
            <a:pPr marL="223520" indent="-223520"/>
            <a:r>
              <a:rPr lang="en-US" b="1" dirty="0"/>
              <a:t>COMPUTER SKILLS ARE ACTUALLY IMPORTANT ;) BUT CAN BE LEARNED, THE ASPECTS ABOVE HAVE SHOWN TO BE A GOOD BASIS FOR AN EFFECTIVE INFORMATION SECURITY PROFESSIONAL!</a:t>
            </a:r>
          </a:p>
        </p:txBody>
      </p:sp>
    </p:spTree>
    <p:extLst>
      <p:ext uri="{BB962C8B-B14F-4D97-AF65-F5344CB8AC3E}">
        <p14:creationId xmlns:p14="http://schemas.microsoft.com/office/powerpoint/2010/main" val="2070545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24008-650D-4B01-8DF1-B8B185BBB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3" y="381000"/>
            <a:ext cx="9136450" cy="722054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ADDITIONAL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BB48C-1FD5-49E2-9CE9-E5A400C7EA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653" y="1247899"/>
            <a:ext cx="9134391" cy="4530210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223520" indent="-223520"/>
            <a:endParaRPr lang="en-US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pPr marL="223520" indent="-223520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  <a:hlinkClick r:id="rId2"/>
              </a:rPr>
              <a:t>http://www.uscyberpatriot.org/</a:t>
            </a:r>
            <a:endParaRPr lang="en-US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marL="223520" indent="-223520"/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  <a:hlinkClick r:id="rId3"/>
              </a:rPr>
              <a:t>http://charleyproject.org/case/corinna-paige-slusser</a:t>
            </a:r>
            <a:endParaRPr lang="en-US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pPr marL="223520" indent="-223520"/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  <a:hlinkClick r:id="rId4"/>
              </a:rPr>
              <a:t>https://www.consumer.ftc.gov/features/kids-online</a:t>
            </a:r>
            <a:endParaRPr lang="en-US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pPr marL="223520" indent="-223520"/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  <a:hlinkClick r:id="rId5"/>
              </a:rPr>
              <a:t>https://www.safeandsecureonline.org/</a:t>
            </a:r>
            <a:endParaRPr lang="en-US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pPr marL="223520" indent="-223520"/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  <a:hlinkClick r:id="rId6"/>
              </a:rPr>
              <a:t>https://www.state.gov/j/tip/training/index.htm</a:t>
            </a:r>
            <a:endParaRPr lang="en-US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pPr marL="223520" indent="-223520"/>
            <a:r>
              <a:rPr lang="en-US" u="sng" dirty="0">
                <a:solidFill>
                  <a:schemeClr val="accent3">
                    <a:lumMod val="20000"/>
                    <a:lumOff val="80000"/>
                  </a:schemeClr>
                </a:solidFill>
                <a:hlinkClick r:id="rId7"/>
              </a:rPr>
              <a:t>https://www.forbes.com/sites/laurencebradford/2018/10/18/cybersecurity-needs-women-heres-why/#3a25f8e247e8</a:t>
            </a:r>
            <a:endParaRPr lang="en-US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pPr marL="223520" indent="-223520"/>
            <a:r>
              <a:rPr lang="en-US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IF YOU NEED HELP GETTING POINTED IN THE RIGHT DIRECTION FOR ANYTHING DISCUSSED TODAY YOUR TEACHERS ARE A GREAT RESOURCE!</a:t>
            </a:r>
          </a:p>
          <a:p>
            <a:pPr marL="223520" indent="-223520"/>
            <a:endParaRPr lang="en-US" dirty="0">
              <a:solidFill>
                <a:srgbClr val="FFFFFF"/>
              </a:solidFill>
            </a:endParaRPr>
          </a:p>
          <a:p>
            <a:pPr marL="223520" indent="-22352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295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7772398" cy="2895600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WHOAMI</a:t>
            </a:r>
          </a:p>
        </p:txBody>
      </p:sp>
    </p:spTree>
    <p:extLst>
      <p:ext uri="{BB962C8B-B14F-4D97-AF65-F5344CB8AC3E}">
        <p14:creationId xmlns:p14="http://schemas.microsoft.com/office/powerpoint/2010/main" val="2161845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7772398" cy="2688986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THANK YOU!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41360" y="4554252"/>
            <a:ext cx="8229600" cy="12192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MERCY ACADEMY</a:t>
            </a:r>
          </a:p>
          <a:p>
            <a:r>
              <a:rPr lang="en-US" dirty="0"/>
              <a:t>INTRODUCTION TO TECHNOLOGY FALL 2018</a:t>
            </a:r>
          </a:p>
        </p:txBody>
      </p:sp>
    </p:spTree>
    <p:extLst>
      <p:ext uri="{BB962C8B-B14F-4D97-AF65-F5344CB8AC3E}">
        <p14:creationId xmlns:p14="http://schemas.microsoft.com/office/powerpoint/2010/main" val="3492959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1308" y="487188"/>
            <a:ext cx="9144001" cy="1371600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JASON SMITH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0204" y="2212218"/>
            <a:ext cx="9143236" cy="361089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23520" indent="-223520"/>
            <a:r>
              <a:rPr lang="en-US" b="1" dirty="0"/>
              <a:t>US ARMY VETERAN</a:t>
            </a:r>
          </a:p>
          <a:p>
            <a:pPr marL="223520" indent="-223520"/>
            <a:r>
              <a:rPr lang="en-US" b="1" dirty="0"/>
              <a:t>CERTIFIED FRONT END WEB DEVELOPER</a:t>
            </a:r>
          </a:p>
          <a:p>
            <a:pPr marL="223520" indent="-223520"/>
            <a:r>
              <a:rPr lang="en-US" b="1" dirty="0"/>
              <a:t>CERTIFIED CYBERCRIME INVESTIGATOR</a:t>
            </a:r>
          </a:p>
          <a:p>
            <a:pPr marL="223520" indent="-223520"/>
            <a:r>
              <a:rPr lang="en-US" b="1" dirty="0"/>
              <a:t>CERTIFIED PENETRATION TESTER ('WHITE HAT HACKER')</a:t>
            </a:r>
          </a:p>
          <a:p>
            <a:pPr marL="223520" indent="-223520"/>
            <a:r>
              <a:rPr lang="en-US" b="1" dirty="0"/>
              <a:t>CONFERENCE TRAINER IN MALWARE ANALYSIS AND DIGITAL MEMORY FORENSICS</a:t>
            </a:r>
          </a:p>
          <a:p>
            <a:pPr marL="223520" indent="-223520"/>
            <a:r>
              <a:rPr lang="en-US" b="1" dirty="0"/>
              <a:t>MARRIED TO A MERCY ACADEMY ALUMNI</a:t>
            </a:r>
          </a:p>
        </p:txBody>
      </p:sp>
    </p:spTree>
    <p:extLst>
      <p:ext uri="{BB962C8B-B14F-4D97-AF65-F5344CB8AC3E}">
        <p14:creationId xmlns:p14="http://schemas.microsoft.com/office/powerpoint/2010/main" val="1245371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7772398" cy="2895600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CYBER-BULLYING</a:t>
            </a:r>
          </a:p>
        </p:txBody>
      </p:sp>
    </p:spTree>
    <p:extLst>
      <p:ext uri="{BB962C8B-B14F-4D97-AF65-F5344CB8AC3E}">
        <p14:creationId xmlns:p14="http://schemas.microsoft.com/office/powerpoint/2010/main" val="214342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WHAT IS CYBER-BULLYING?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818231" cy="41148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23520" indent="-223520"/>
            <a:r>
              <a:rPr lang="en-US" b="1" dirty="0"/>
              <a:t>Harassment that occurs on any digital medium.</a:t>
            </a:r>
          </a:p>
          <a:p>
            <a:pPr lvl="1"/>
            <a:r>
              <a:rPr lang="en-US" sz="2400" b="1" dirty="0"/>
              <a:t>Online gaming</a:t>
            </a:r>
          </a:p>
          <a:p>
            <a:pPr lvl="1"/>
            <a:r>
              <a:rPr lang="en-US" sz="2400" b="1" dirty="0"/>
              <a:t>Cellphone/Texting/Pictures</a:t>
            </a:r>
          </a:p>
          <a:p>
            <a:pPr lvl="1"/>
            <a:r>
              <a:rPr lang="en-US" sz="2400" b="1" dirty="0"/>
              <a:t>Social Media</a:t>
            </a:r>
          </a:p>
          <a:p>
            <a:pPr lvl="1"/>
            <a:r>
              <a:rPr lang="en-US" sz="2400" b="1" dirty="0"/>
              <a:t>Fake Profiles/Images</a:t>
            </a:r>
          </a:p>
          <a:p>
            <a:pPr lvl="1"/>
            <a:r>
              <a:rPr lang="en-US" sz="2400" b="1" dirty="0"/>
              <a:t>Private picture exposure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4" descr="A picture containing transport&#10;&#10;Description generated with high confidence">
            <a:extLst>
              <a:ext uri="{FF2B5EF4-FFF2-40B4-BE49-F238E27FC236}">
                <a16:creationId xmlns:a16="http://schemas.microsoft.com/office/drawing/2014/main" id="{D3EAEB92-9DAC-4D6C-AAFB-6177C3F144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0078" y="2084335"/>
            <a:ext cx="1218969" cy="1219200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ADFEBD85-72B9-4322-9733-00BAF3D12C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5754" y="2084335"/>
            <a:ext cx="1218969" cy="1219200"/>
          </a:xfrm>
          <a:prstGeom prst="rect">
            <a:avLst/>
          </a:prstGeo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CFE0FC4F-8B63-4C22-8517-ADCF574AA1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21430" y="2084335"/>
            <a:ext cx="1218969" cy="1219200"/>
          </a:xfrm>
          <a:prstGeom prst="rect">
            <a:avLst/>
          </a:prstGeom>
        </p:spPr>
      </p:pic>
      <p:pic>
        <p:nvPicPr>
          <p:cNvPr id="10" name="Picture 10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4FCACE64-EB39-4792-9C26-06D3600E25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50077" y="3648303"/>
            <a:ext cx="1218969" cy="1219200"/>
          </a:xfrm>
          <a:prstGeom prst="rect">
            <a:avLst/>
          </a:prstGeom>
        </p:spPr>
      </p:pic>
      <p:pic>
        <p:nvPicPr>
          <p:cNvPr id="12" name="Picture 12">
            <a:extLst>
              <a:ext uri="{FF2B5EF4-FFF2-40B4-BE49-F238E27FC236}">
                <a16:creationId xmlns:a16="http://schemas.microsoft.com/office/drawing/2014/main" id="{9F2DFFDB-1596-4129-9404-25A8A1DFD16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85754" y="3648303"/>
            <a:ext cx="1218969" cy="1219200"/>
          </a:xfrm>
          <a:prstGeom prst="rect">
            <a:avLst/>
          </a:prstGeom>
        </p:spPr>
      </p:pic>
      <p:pic>
        <p:nvPicPr>
          <p:cNvPr id="14" name="Picture 14">
            <a:extLst>
              <a:ext uri="{FF2B5EF4-FFF2-40B4-BE49-F238E27FC236}">
                <a16:creationId xmlns:a16="http://schemas.microsoft.com/office/drawing/2014/main" id="{2B873138-F3FC-4EE4-A9CE-8EE1680A447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21430" y="3648303"/>
            <a:ext cx="1218969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988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HOW DOES IT DIFFER FROM TRADITIONAL BULLYING?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818231" cy="4114800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223520" indent="-223520"/>
            <a:r>
              <a:rPr lang="en-US" sz="2100" b="1" dirty="0"/>
              <a:t>BULLYING OCCURRED PRIMARILY IN PERSON</a:t>
            </a:r>
            <a:endParaRPr lang="en-US" b="1"/>
          </a:p>
          <a:p>
            <a:pPr marL="223520" indent="-223520"/>
            <a:r>
              <a:rPr lang="en-US" sz="2100" b="1" dirty="0"/>
              <a:t>CYBERBULLYING CAN BE ANONYMOUS</a:t>
            </a:r>
          </a:p>
          <a:p>
            <a:pPr marL="223520" indent="-223520"/>
            <a:r>
              <a:rPr lang="en-US" sz="2100" b="1" dirty="0"/>
              <a:t>OCCURS DAY AND NIGHT</a:t>
            </a:r>
          </a:p>
          <a:p>
            <a:pPr marL="223520" indent="-223520"/>
            <a:r>
              <a:rPr lang="en-US" sz="2100" b="1" dirty="0"/>
              <a:t>FOLLOWS VICTIM WHEREVER THEY ARE</a:t>
            </a:r>
          </a:p>
          <a:p>
            <a:pPr marL="223520" indent="-223520"/>
            <a:r>
              <a:rPr lang="en-US" sz="2100" b="1" dirty="0"/>
              <a:t>CAN BE HARDER TO DISCOVER BY PARENTS AND TEACHERS</a:t>
            </a:r>
          </a:p>
          <a:p>
            <a:pPr marL="223520" indent="-223520"/>
            <a:r>
              <a:rPr lang="en-US" sz="2100" b="1" dirty="0"/>
              <a:t>DAMAGE CAN PERSIST ONLINE FOR YEARS AFTER ACTIVITY STOPS</a:t>
            </a:r>
          </a:p>
          <a:p>
            <a:pPr marL="223520" indent="-223520"/>
            <a:r>
              <a:rPr lang="en-US" sz="2100" b="1" dirty="0"/>
              <a:t>CAN GAIN A MUCH LARGER ‘AUDIENCE’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6" descr="A picture containing indoor&#10;&#10;Description generated with high confidence">
            <a:extLst>
              <a:ext uri="{FF2B5EF4-FFF2-40B4-BE49-F238E27FC236}">
                <a16:creationId xmlns:a16="http://schemas.microsoft.com/office/drawing/2014/main" id="{252E0FE0-7D77-4311-9809-4621F3CE66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1607" y="1901858"/>
            <a:ext cx="4156855" cy="4092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291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2639" y="-53601"/>
            <a:ext cx="9144002" cy="1371600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HOW TO DEAL WITH CYBER-BULLYING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13468" y="1557321"/>
            <a:ext cx="9075198" cy="4778032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lvl="1"/>
            <a:r>
              <a:rPr lang="en-US" sz="2400" b="1" dirty="0">
                <a:solidFill>
                  <a:schemeClr val="accent1"/>
                </a:solidFill>
              </a:rPr>
              <a:t>EVERY SITUATION IS UNIQUE, HOWEVER THESE STEPS ARE GENERALLY BEST TO FOLLOW</a:t>
            </a:r>
            <a:r>
              <a:rPr lang="en-US" sz="2400" dirty="0"/>
              <a:t>:</a:t>
            </a:r>
            <a:endParaRPr lang="en-US" dirty="0"/>
          </a:p>
          <a:p>
            <a:pPr lvl="1"/>
            <a:endParaRPr lang="en-US" sz="2400" dirty="0"/>
          </a:p>
          <a:p>
            <a:pPr lvl="2"/>
            <a:r>
              <a:rPr lang="en-US" sz="2200" b="1" dirty="0"/>
              <a:t>DON'T 'ENGAGE' - RESPONDING TO CHAT COMMENTS, E.G.</a:t>
            </a:r>
          </a:p>
          <a:p>
            <a:pPr lvl="2"/>
            <a:r>
              <a:rPr lang="en-US" sz="2200" b="1" dirty="0"/>
              <a:t>SCREENSHOT &amp; SAVE ALL INSTANCES OF ABUSE</a:t>
            </a:r>
          </a:p>
          <a:p>
            <a:pPr lvl="2"/>
            <a:r>
              <a:rPr lang="en-US" sz="2200" b="1" dirty="0"/>
              <a:t>REPORT TO PARENTS &amp; TEACHERS, DO NOT TRY AND HANDLE THIS YOURSELF</a:t>
            </a:r>
          </a:p>
          <a:p>
            <a:pPr lvl="2"/>
            <a:r>
              <a:rPr lang="en-US" sz="2200" b="1" dirty="0"/>
              <a:t>REPORT TO PLATFORM, ALMOST ALL HAVE POLICIES REGARDING ABUSIVE CONTENT</a:t>
            </a:r>
          </a:p>
          <a:p>
            <a:pPr lvl="2"/>
            <a:r>
              <a:rPr lang="en-US" sz="2200" b="1" dirty="0"/>
              <a:t>REPORT TO LAW ENFORCEMENT IF MITIGATION STEPS DON'T RESOLVE</a:t>
            </a:r>
          </a:p>
          <a:p>
            <a:pPr lvl="2"/>
            <a:r>
              <a:rPr lang="en-US" sz="2200" b="1" dirty="0"/>
              <a:t>ENGAGE LEGAL OR INVESTIGATIVE HELP IF LITIGATION BECOMES NECESSARY</a:t>
            </a:r>
          </a:p>
          <a:p>
            <a:pPr lvl="2"/>
            <a:r>
              <a:rPr lang="en-US" sz="2200" b="1" dirty="0"/>
              <a:t>AGAIN, DO NOT TRY TO HANDLE THIS ON YOUR OWN!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213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561" y="1058977"/>
            <a:ext cx="9144002" cy="9370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IF SOMEBODY YOU KNOW IS INVOLVED IN CYBER-BULLYING 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12389" y="2426522"/>
            <a:ext cx="9075198" cy="3628048"/>
          </a:xfrm>
        </p:spPr>
        <p:txBody>
          <a:bodyPr vert="horz" lIns="91440" tIns="45720" rIns="91440" bIns="45720" rtlCol="0" anchor="t">
            <a:normAutofit/>
          </a:bodyPr>
          <a:lstStyle/>
          <a:p>
            <a:pPr lvl="2"/>
            <a:r>
              <a:rPr lang="en-US" sz="2200" b="1" dirty="0"/>
              <a:t>ENCOURAGE THEM TO STOP, THERE IS </a:t>
            </a:r>
            <a:r>
              <a:rPr lang="en-US" sz="2200" b="1" u="sng" dirty="0"/>
              <a:t>NO</a:t>
            </a:r>
            <a:r>
              <a:rPr lang="en-US" sz="2200" b="1" dirty="0"/>
              <a:t> HIDING YOUR ONLINE ACTIVITY, REGARDLESS OF WHAT PLATFORM IS BEING USED</a:t>
            </a:r>
          </a:p>
          <a:p>
            <a:pPr lvl="2"/>
            <a:r>
              <a:rPr lang="en-US" sz="2200" b="1" dirty="0"/>
              <a:t>IF THE SITUATION ESCALATES TO A POINT WHERE LAW ENFORCEMENT GETS INVOLVED, THEIR FUTURE CAN BE IMPACTED SIGNIFICANTLY</a:t>
            </a:r>
          </a:p>
          <a:p>
            <a:pPr lvl="2"/>
            <a:r>
              <a:rPr lang="en-US" sz="2200" b="1" dirty="0"/>
              <a:t>COLLEGE AND CAREER PLANS CAN BE DERAILED</a:t>
            </a:r>
          </a:p>
          <a:p>
            <a:pPr lvl="2"/>
            <a:r>
              <a:rPr lang="en-US" sz="2200" b="1" dirty="0"/>
              <a:t>PASSIVE PARTICIPANTS CAN ALSO BE CAUGHT UP IN LEGAL TROUBLE</a:t>
            </a:r>
          </a:p>
          <a:p>
            <a:pPr lvl="2"/>
            <a:r>
              <a:rPr lang="en-US" sz="2200" b="1" dirty="0"/>
              <a:t>NOBODY DESERVES TO BE HARRASSED</a:t>
            </a:r>
          </a:p>
          <a:p>
            <a:pPr lvl="2"/>
            <a:endParaRPr lang="en-US" sz="2200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271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Blue atom design templat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a:style>
    </a:spDef>
    <a:lnDef>
      <a:spPr>
        <a:ln>
          <a:solidFill>
            <a:schemeClr val="accent5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lue atom design slides.potx" id="{20958743-FA80-43E5-9586-B48EF2BE42B5}" vid="{6B9132C0-2E4C-4DF6-B21A-C2322474BD21}"/>
    </a:ext>
  </a:extLst>
</a:theme>
</file>

<file path=ppt/theme/theme2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049C11C-71DC-49B6-ACD8-27E3AE088D14}">
  <ds:schemaRefs>
    <ds:schemaRef ds:uri="http://schemas.microsoft.com/office/2006/metadata/properties"/>
    <ds:schemaRef ds:uri="http://schemas.microsoft.com/office/infopath/2007/PartnerControls"/>
    <ds:schemaRef ds:uri="40262f94-9f35-4ac3-9a90-690165a166b7"/>
  </ds:schemaRefs>
</ds:datastoreItem>
</file>

<file path=customXml/itemProps2.xml><?xml version="1.0" encoding="utf-8"?>
<ds:datastoreItem xmlns:ds="http://schemas.openxmlformats.org/officeDocument/2006/customXml" ds:itemID="{51F78577-2839-4BFF-9EC7-673BD8FEBD8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875BD71-4A33-4FB7-88CA-777C4D9E6EE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Blue atom design slides</Template>
  <TotalTime>109</TotalTime>
  <Words>128</Words>
  <Application>Microsoft Office PowerPoint</Application>
  <PresentationFormat>Custom</PresentationFormat>
  <Paragraphs>39</Paragraphs>
  <Slides>30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Blue atom design template</vt:lpstr>
      <vt:lpstr>DIGITAL SELF-AWARENESS</vt:lpstr>
      <vt:lpstr>SCHEDULE</vt:lpstr>
      <vt:lpstr>WHOAMI</vt:lpstr>
      <vt:lpstr>JASON SMITH</vt:lpstr>
      <vt:lpstr>CYBER-BULLYING</vt:lpstr>
      <vt:lpstr>WHAT IS CYBER-BULLYING?</vt:lpstr>
      <vt:lpstr>HOW DOES IT DIFFER FROM TRADITIONAL BULLYING?</vt:lpstr>
      <vt:lpstr>HOW TO DEAL WITH CYBER-BULLYING</vt:lpstr>
      <vt:lpstr>IF SOMEBODY YOU KNOW IS INVOLVED IN CYBER-BULLYING ACTIVITY</vt:lpstr>
      <vt:lpstr>ONLINE CONTACT</vt:lpstr>
      <vt:lpstr>ABDUCTION &amp; HUMAN TRAFFICKING MYTHS</vt:lpstr>
      <vt:lpstr>ASPECTS OF ONLINE PREDATORS</vt:lpstr>
      <vt:lpstr>BEST PRACTICES TO REMAIN SAFE</vt:lpstr>
      <vt:lpstr>ACCOUNT AND PASSWORD SECURITY</vt:lpstr>
      <vt:lpstr>WHAT DO THESE COMPANIES HAVE IN COMMON?</vt:lpstr>
      <vt:lpstr>EVERY ONE OF THEM SUFFERED A BREACH OF CUSTOMER DATA IN THE LAST 12 MONTHS!</vt:lpstr>
      <vt:lpstr>ONLINE CREDENTIAL BEST PRACTICES</vt:lpstr>
      <vt:lpstr>PHISHING</vt:lpstr>
      <vt:lpstr>PowerPoint Presentation</vt:lpstr>
      <vt:lpstr>SOCIAL MEDIA &amp; SHARING</vt:lpstr>
      <vt:lpstr>APP &amp; GAME TERMS OF SERVICE</vt:lpstr>
      <vt:lpstr>PowerPoint Presentation</vt:lpstr>
      <vt:lpstr>PowerPoint Presentation</vt:lpstr>
      <vt:lpstr>FOOD FOR THOUGHT  (DON'T ANSWER OUT LOUD)</vt:lpstr>
      <vt:lpstr>SAFE ASSUMPTION</vt:lpstr>
      <vt:lpstr>SO SHOULD WE JUST PITCH IT AND STAY OFFLINE?  OF COURSE NOT!</vt:lpstr>
      <vt:lpstr>ONE LAST THING...</vt:lpstr>
      <vt:lpstr>DNA OF A 'WHITE HAT HACKER'?</vt:lpstr>
      <vt:lpstr>ADDITIONAL RESOURCES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 SELF-AWARENESS</dc:title>
  <dc:creator>Jason Smith</dc:creator>
  <cp:lastModifiedBy>Smith, Jason (GE Appliances, Haier)</cp:lastModifiedBy>
  <cp:revision>784</cp:revision>
  <dcterms:created xsi:type="dcterms:W3CDTF">2018-08-29T17:30:46Z</dcterms:created>
  <dcterms:modified xsi:type="dcterms:W3CDTF">2018-10-26T00:30:06Z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rder">
    <vt:r8>74069000</vt:r8>
  </property>
  <property fmtid="{D5CDD505-2E9C-101B-9397-08002B2CF9AE}" pid="3" name="HiddenCategoryTags">
    <vt:lpwstr/>
  </property>
  <property fmtid="{D5CDD505-2E9C-101B-9397-08002B2CF9AE}" pid="4" name="InternalTags">
    <vt:lpwstr/>
  </property>
  <property fmtid="{D5CDD505-2E9C-101B-9397-08002B2CF9AE}" pid="5" name="CategoryTags">
    <vt:lpwstr/>
  </property>
  <property fmtid="{D5CDD505-2E9C-101B-9397-08002B2CF9AE}" pid="6" name="Applications">
    <vt:lpwstr/>
  </property>
  <property fmtid="{D5CDD505-2E9C-101B-9397-08002B2CF9AE}" pid="7" name="CampaignTags">
    <vt:lpwstr/>
  </property>
  <property fmtid="{D5CDD505-2E9C-101B-9397-08002B2CF9AE}" pid="8" name="ScenarioTags">
    <vt:lpwstr/>
  </property>
  <property fmtid="{D5CDD505-2E9C-101B-9397-08002B2CF9AE}" pid="9" name="ContentTypeId">
    <vt:lpwstr>0x010100AA3F7D94069FF64A86F7DFF56D60E3BE</vt:lpwstr>
  </property>
  <property fmtid="{D5CDD505-2E9C-101B-9397-08002B2CF9AE}" pid="10" name="FeatureTags">
    <vt:lpwstr/>
  </property>
  <property fmtid="{D5CDD505-2E9C-101B-9397-08002B2CF9AE}" pid="11" name="LocalizationTags">
    <vt:lpwstr/>
  </property>
</Properties>
</file>